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7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31" autoAdjust="0"/>
  </p:normalViewPr>
  <p:slideViewPr>
    <p:cSldViewPr>
      <p:cViewPr varScale="1">
        <p:scale>
          <a:sx n="69" d="100"/>
          <a:sy n="69" d="100"/>
        </p:scale>
        <p:origin x="-9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E4AAB-626E-4165-8B44-42B583A637D5}" type="datetimeFigureOut">
              <a:rPr lang="en-US" smtClean="0"/>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05948-80B4-43D3-98D8-18DD604CD221}" type="slidenum">
              <a:rPr lang="en-US" smtClean="0"/>
              <a:t>‹#›</a:t>
            </a:fld>
            <a:endParaRPr lang="en-US"/>
          </a:p>
        </p:txBody>
      </p:sp>
    </p:spTree>
    <p:extLst>
      <p:ext uri="{BB962C8B-B14F-4D97-AF65-F5344CB8AC3E}">
        <p14:creationId xmlns:p14="http://schemas.microsoft.com/office/powerpoint/2010/main" val="285447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03502BCC-4178-4681-A642-8E4B1EF7D702}" type="slidenum">
              <a:rPr lang="en-US" smtClean="0"/>
              <a:pPr eaLnBrk="1" hangingPunct="1"/>
              <a:t>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F626BE6A-6F18-41B9-9832-2EA2AA740E10}" type="slidenum">
              <a:rPr lang="en-US" smtClean="0"/>
              <a:pPr eaLnBrk="1" hangingPunct="1"/>
              <a:t>10</a:t>
            </a:fld>
            <a:endParaRPr lang="en-US" smtClean="0"/>
          </a:p>
        </p:txBody>
      </p:sp>
      <p:sp>
        <p:nvSpPr>
          <p:cNvPr id="75779" name="Text Box 2"/>
          <p:cNvSpPr txBox="1">
            <a:spLocks noChangeArrowheads="1"/>
          </p:cNvSpPr>
          <p:nvPr/>
        </p:nvSpPr>
        <p:spPr bwMode="auto">
          <a:xfrm>
            <a:off x="1347107" y="915029"/>
            <a:ext cx="4165356" cy="313499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98" tIns="45249" rIns="90498" bIns="4524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5780" name="Text Box 3"/>
          <p:cNvSpPr>
            <a:spLocks noGrp="1" noChangeArrowheads="1"/>
          </p:cNvSpPr>
          <p:nvPr>
            <p:ph type="body"/>
          </p:nvPr>
        </p:nvSpPr>
        <p:spPr>
          <a:xfrm>
            <a:off x="1045657" y="4353462"/>
            <a:ext cx="4772967" cy="789447"/>
          </a:xfrm>
          <a:noFill/>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2491">
              <a:lnSpc>
                <a:spcPct val="95000"/>
              </a:lnSpc>
              <a:spcBef>
                <a:spcPct val="0"/>
              </a:spcBef>
              <a:buSzPct val="45000"/>
              <a:tabLst>
                <a:tab pos="0" algn="l"/>
                <a:tab pos="452491" algn="l"/>
                <a:tab pos="904982" algn="l"/>
                <a:tab pos="1357473" algn="l"/>
                <a:tab pos="1809963" algn="l"/>
                <a:tab pos="2262454" algn="l"/>
                <a:tab pos="2714945" algn="l"/>
                <a:tab pos="3167436" algn="l"/>
                <a:tab pos="3619927" algn="l"/>
                <a:tab pos="4072418" algn="l"/>
                <a:tab pos="4524908" algn="l"/>
                <a:tab pos="4977399" algn="l"/>
                <a:tab pos="5429890" algn="l"/>
                <a:tab pos="5882381" algn="l"/>
                <a:tab pos="6334872" algn="l"/>
                <a:tab pos="6787363" algn="l"/>
                <a:tab pos="7239853" algn="l"/>
                <a:tab pos="7692344" algn="l"/>
                <a:tab pos="8144835" algn="l"/>
                <a:tab pos="8597326" algn="l"/>
                <a:tab pos="9049817" algn="l"/>
              </a:tabLst>
            </a:pPr>
            <a:endParaRPr lang="en-GB" sz="1800">
              <a:cs typeface="Arial" charset="0"/>
            </a:endParaRPr>
          </a:p>
          <a:p>
            <a:pPr defTabSz="452491">
              <a:lnSpc>
                <a:spcPct val="95000"/>
              </a:lnSpc>
              <a:spcBef>
                <a:spcPct val="0"/>
              </a:spcBef>
              <a:buSzPct val="45000"/>
              <a:tabLst>
                <a:tab pos="0" algn="l"/>
                <a:tab pos="452491" algn="l"/>
                <a:tab pos="904982" algn="l"/>
                <a:tab pos="1357473" algn="l"/>
                <a:tab pos="1809963" algn="l"/>
                <a:tab pos="2262454" algn="l"/>
                <a:tab pos="2714945" algn="l"/>
                <a:tab pos="3167436" algn="l"/>
                <a:tab pos="3619927" algn="l"/>
                <a:tab pos="4072418" algn="l"/>
                <a:tab pos="4524908" algn="l"/>
                <a:tab pos="4977399" algn="l"/>
                <a:tab pos="5429890" algn="l"/>
                <a:tab pos="5882381" algn="l"/>
                <a:tab pos="6334872" algn="l"/>
                <a:tab pos="6787363" algn="l"/>
                <a:tab pos="7239853" algn="l"/>
                <a:tab pos="7692344" algn="l"/>
                <a:tab pos="8144835" algn="l"/>
                <a:tab pos="8597326" algn="l"/>
                <a:tab pos="9049817" algn="l"/>
              </a:tabLst>
            </a:pPr>
            <a:endParaRPr lang="en-GB" sz="1800">
              <a:cs typeface="Arial" charset="0"/>
            </a:endParaRPr>
          </a:p>
          <a:p>
            <a:pPr defTabSz="452491">
              <a:lnSpc>
                <a:spcPct val="95000"/>
              </a:lnSpc>
              <a:spcBef>
                <a:spcPct val="0"/>
              </a:spcBef>
              <a:buSzPct val="45000"/>
              <a:tabLst>
                <a:tab pos="0" algn="l"/>
                <a:tab pos="452491" algn="l"/>
                <a:tab pos="904982" algn="l"/>
                <a:tab pos="1357473" algn="l"/>
                <a:tab pos="1809963" algn="l"/>
                <a:tab pos="2262454" algn="l"/>
                <a:tab pos="2714945" algn="l"/>
                <a:tab pos="3167436" algn="l"/>
                <a:tab pos="3619927" algn="l"/>
                <a:tab pos="4072418" algn="l"/>
                <a:tab pos="4524908" algn="l"/>
                <a:tab pos="4977399" algn="l"/>
                <a:tab pos="5429890" algn="l"/>
                <a:tab pos="5882381" algn="l"/>
                <a:tab pos="6334872" algn="l"/>
                <a:tab pos="6787363" algn="l"/>
                <a:tab pos="7239853" algn="l"/>
                <a:tab pos="7692344" algn="l"/>
                <a:tab pos="8144835" algn="l"/>
                <a:tab pos="8597326" algn="l"/>
                <a:tab pos="9049817" algn="l"/>
              </a:tabLst>
            </a:pPr>
            <a:endParaRPr lang="en-GB" sz="180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C7497F5B-6EEE-4CF3-9B18-B94FF69F52AF}" type="slidenum">
              <a:rPr lang="en-US" smtClean="0"/>
              <a:pPr eaLnBrk="1" hangingPunct="1"/>
              <a:t>11</a:t>
            </a:fld>
            <a:endParaRPr lang="en-US" smtClean="0"/>
          </a:p>
        </p:txBody>
      </p:sp>
      <p:sp>
        <p:nvSpPr>
          <p:cNvPr id="76803" name="Text Box 2"/>
          <p:cNvSpPr txBox="1">
            <a:spLocks noChangeArrowheads="1"/>
          </p:cNvSpPr>
          <p:nvPr/>
        </p:nvSpPr>
        <p:spPr bwMode="auto">
          <a:xfrm>
            <a:off x="1347107" y="915029"/>
            <a:ext cx="4165356" cy="3134996"/>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98" tIns="45249" rIns="90498" bIns="45249"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76804" name="Rectangle 3"/>
          <p:cNvSpPr>
            <a:spLocks noGrp="1" noChangeArrowheads="1"/>
          </p:cNvSpPr>
          <p:nvPr>
            <p:ph type="body"/>
          </p:nvPr>
        </p:nvSpPr>
        <p:spPr>
          <a:xfrm>
            <a:off x="1045657" y="4353463"/>
            <a:ext cx="4772967" cy="235360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4A84688F-F67B-4F39-9A15-BA633CA0C864}" type="slidenum">
              <a:rPr lang="en-US" smtClean="0"/>
              <a:pPr eaLnBrk="1" hangingPunct="1"/>
              <a:t>12</a:t>
            </a:fld>
            <a:endParaRPr lang="en-US" smtClean="0"/>
          </a:p>
        </p:txBody>
      </p:sp>
      <p:sp>
        <p:nvSpPr>
          <p:cNvPr id="77827" name="Rectangle 2"/>
          <p:cNvSpPr>
            <a:spLocks noGrp="1" noChangeArrowheads="1"/>
          </p:cNvSpPr>
          <p:nvPr>
            <p:ph type="body" idx="1"/>
          </p:nvPr>
        </p:nvSpPr>
        <p:spPr>
          <a:xfrm>
            <a:off x="915343" y="4344030"/>
            <a:ext cx="5027316" cy="4116058"/>
          </a:xfrm>
          <a:noFill/>
          <a:extLst>
            <a:ext uri="{91240B29-F687-4F45-9708-019B960494DF}">
              <a14:hiddenLine xmlns:a14="http://schemas.microsoft.com/office/drawing/2010/main" w="12700">
                <a:solidFill>
                  <a:schemeClr val="tx1"/>
                </a:solidFill>
                <a:miter lim="800000"/>
                <a:headEnd/>
                <a:tailEnd/>
              </a14:hiddenLine>
            </a:ext>
          </a:extLst>
        </p:spPr>
        <p:txBody>
          <a:bodyPr lIns="90463" tIns="44439" rIns="90463" bIns="44439"/>
          <a:lstStyle/>
          <a:p>
            <a:pPr eaLnBrk="1" hangingPunct="1"/>
            <a:endParaRPr lang="en-US" smtClean="0"/>
          </a:p>
        </p:txBody>
      </p:sp>
      <p:sp>
        <p:nvSpPr>
          <p:cNvPr id="77828" name="Rectangle 3"/>
          <p:cNvSpPr>
            <a:spLocks noGrp="1" noRot="1" noChangeAspect="1" noChangeArrowheads="1" noTextEdit="1"/>
          </p:cNvSpPr>
          <p:nvPr>
            <p:ph type="sldImg"/>
          </p:nvPr>
        </p:nvSpPr>
        <p:spPr>
          <a:xfrm>
            <a:off x="1147711" y="683914"/>
            <a:ext cx="4565720" cy="342900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3E1DFD46-A953-47C0-81EB-F193E2E39EA1}" type="slidenum">
              <a:rPr lang="en-US" smtClean="0"/>
              <a:pPr eaLnBrk="1" hangingPunct="1"/>
              <a:t>13</a:t>
            </a:fld>
            <a:endParaRPr lang="en-US" smtClean="0"/>
          </a:p>
        </p:txBody>
      </p:sp>
      <p:sp>
        <p:nvSpPr>
          <p:cNvPr id="78851" name="Rectangle 2"/>
          <p:cNvSpPr>
            <a:spLocks noGrp="1" noRot="1" noChangeAspect="1" noChangeArrowheads="1" noTextEdit="1"/>
          </p:cNvSpPr>
          <p:nvPr>
            <p:ph type="sldImg"/>
          </p:nvPr>
        </p:nvSpPr>
        <p:spPr>
          <a:xfrm>
            <a:off x="1147711" y="683914"/>
            <a:ext cx="4565720" cy="3429000"/>
          </a:xfrm>
          <a:ln/>
        </p:spPr>
      </p:sp>
      <p:sp>
        <p:nvSpPr>
          <p:cNvPr id="78852" name="Rectangle 3"/>
          <p:cNvSpPr>
            <a:spLocks noGrp="1" noChangeArrowheads="1"/>
          </p:cNvSpPr>
          <p:nvPr>
            <p:ph type="body" idx="1"/>
          </p:nvPr>
        </p:nvSpPr>
        <p:spPr>
          <a:xfrm>
            <a:off x="915343" y="4344030"/>
            <a:ext cx="5027316" cy="4116058"/>
          </a:xfrm>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74F6D26D-9C9B-45AB-AD53-8D42152A558C}" type="slidenum">
              <a:rPr lang="en-US" smtClean="0"/>
              <a:pPr eaLnBrk="1" hangingPunct="1"/>
              <a:t>14</a:t>
            </a:fld>
            <a:endParaRPr lang="en-US" smtClean="0"/>
          </a:p>
        </p:txBody>
      </p:sp>
      <p:sp>
        <p:nvSpPr>
          <p:cNvPr id="79875" name="Rectangle 2"/>
          <p:cNvSpPr>
            <a:spLocks noGrp="1" noChangeArrowheads="1"/>
          </p:cNvSpPr>
          <p:nvPr>
            <p:ph type="body" idx="1"/>
          </p:nvPr>
        </p:nvSpPr>
        <p:spPr>
          <a:xfrm>
            <a:off x="686114" y="4344030"/>
            <a:ext cx="5790363" cy="4116058"/>
          </a:xfrm>
          <a:noFill/>
          <a:extLst>
            <a:ext uri="{91240B29-F687-4F45-9708-019B960494DF}">
              <a14:hiddenLine xmlns:a14="http://schemas.microsoft.com/office/drawing/2010/main" w="12700">
                <a:solidFill>
                  <a:schemeClr val="tx1"/>
                </a:solidFill>
                <a:miter lim="800000"/>
                <a:headEnd/>
                <a:tailEnd/>
              </a14:hiddenLine>
            </a:ext>
          </a:extLst>
        </p:spPr>
        <p:txBody>
          <a:bodyPr lIns="90463" tIns="44439" rIns="90463" bIns="44439"/>
          <a:lstStyle/>
          <a:p>
            <a:pPr eaLnBrk="1" hangingPunct="1"/>
            <a:endParaRPr lang="en-US" sz="1700" dirty="0"/>
          </a:p>
        </p:txBody>
      </p:sp>
      <p:sp>
        <p:nvSpPr>
          <p:cNvPr id="79876" name="Rectangle 3"/>
          <p:cNvSpPr>
            <a:spLocks noGrp="1" noRot="1" noChangeAspect="1" noChangeArrowheads="1" noTextEdit="1"/>
          </p:cNvSpPr>
          <p:nvPr>
            <p:ph type="sldImg"/>
          </p:nvPr>
        </p:nvSpPr>
        <p:spPr>
          <a:xfrm>
            <a:off x="1147711" y="683914"/>
            <a:ext cx="4565720" cy="34290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BE1800DC-2D5D-458A-B4D0-E39CA6CFC321}" type="slidenum">
              <a:rPr lang="en-US" smtClean="0"/>
              <a:pPr eaLnBrk="1" hangingPunct="1"/>
              <a:t>15</a:t>
            </a:fld>
            <a:endParaRPr lang="en-US" smtClean="0"/>
          </a:p>
        </p:txBody>
      </p:sp>
      <p:sp>
        <p:nvSpPr>
          <p:cNvPr id="80899" name="Rectangle 2"/>
          <p:cNvSpPr>
            <a:spLocks noGrp="1" noChangeArrowheads="1"/>
          </p:cNvSpPr>
          <p:nvPr>
            <p:ph type="body" idx="1"/>
          </p:nvPr>
        </p:nvSpPr>
        <p:spPr>
          <a:xfrm>
            <a:off x="456887" y="4344030"/>
            <a:ext cx="6019591" cy="4116058"/>
          </a:xfrm>
          <a:noFill/>
          <a:extLst>
            <a:ext uri="{91240B29-F687-4F45-9708-019B960494DF}">
              <a14:hiddenLine xmlns:a14="http://schemas.microsoft.com/office/drawing/2010/main" w="12700">
                <a:solidFill>
                  <a:schemeClr val="tx1"/>
                </a:solidFill>
                <a:miter lim="800000"/>
                <a:headEnd/>
                <a:tailEnd/>
              </a14:hiddenLine>
            </a:ext>
          </a:extLst>
        </p:spPr>
        <p:txBody>
          <a:bodyPr lIns="90463" tIns="44439" rIns="90463" bIns="44439"/>
          <a:lstStyle/>
          <a:p>
            <a:pPr eaLnBrk="1" hangingPunct="1"/>
            <a:endParaRPr lang="en-US" sz="1600" dirty="0"/>
          </a:p>
        </p:txBody>
      </p:sp>
      <p:sp>
        <p:nvSpPr>
          <p:cNvPr id="80900" name="Rectangle 3"/>
          <p:cNvSpPr>
            <a:spLocks noGrp="1" noRot="1" noChangeAspect="1" noChangeArrowheads="1" noTextEdit="1"/>
          </p:cNvSpPr>
          <p:nvPr>
            <p:ph type="sldImg"/>
          </p:nvPr>
        </p:nvSpPr>
        <p:spPr>
          <a:xfrm>
            <a:off x="1144588" y="684213"/>
            <a:ext cx="4572000" cy="34290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A22141CD-9BA7-4DE5-8553-7219F2521822}" type="slidenum">
              <a:rPr lang="en-US" smtClean="0"/>
              <a:pPr eaLnBrk="1" hangingPunct="1"/>
              <a:t>16</a:t>
            </a:fld>
            <a:endParaRPr lang="en-US" smtClean="0"/>
          </a:p>
        </p:txBody>
      </p:sp>
      <p:sp>
        <p:nvSpPr>
          <p:cNvPr id="81923" name="Rectangle 2"/>
          <p:cNvSpPr>
            <a:spLocks noGrp="1" noChangeArrowheads="1"/>
          </p:cNvSpPr>
          <p:nvPr>
            <p:ph type="body" idx="1"/>
          </p:nvPr>
        </p:nvSpPr>
        <p:spPr>
          <a:xfrm>
            <a:off x="456887" y="4344030"/>
            <a:ext cx="6019591" cy="4116058"/>
          </a:xfrm>
          <a:noFill/>
          <a:extLst>
            <a:ext uri="{91240B29-F687-4F45-9708-019B960494DF}">
              <a14:hiddenLine xmlns:a14="http://schemas.microsoft.com/office/drawing/2010/main" w="12700">
                <a:solidFill>
                  <a:schemeClr val="tx1"/>
                </a:solidFill>
                <a:miter lim="800000"/>
                <a:headEnd/>
                <a:tailEnd/>
              </a14:hiddenLine>
            </a:ext>
          </a:extLst>
        </p:spPr>
        <p:txBody>
          <a:bodyPr lIns="90463" tIns="44439" rIns="90463" bIns="44439"/>
          <a:lstStyle/>
          <a:p>
            <a:pPr eaLnBrk="1" hangingPunct="1"/>
            <a:endParaRPr lang="en-US" sz="1600"/>
          </a:p>
        </p:txBody>
      </p:sp>
      <p:sp>
        <p:nvSpPr>
          <p:cNvPr id="81924" name="Rectangle 3"/>
          <p:cNvSpPr>
            <a:spLocks noGrp="1" noRot="1" noChangeAspect="1" noChangeArrowheads="1" noTextEdit="1"/>
          </p:cNvSpPr>
          <p:nvPr>
            <p:ph type="sldImg"/>
          </p:nvPr>
        </p:nvSpPr>
        <p:spPr>
          <a:xfrm>
            <a:off x="1147711" y="683914"/>
            <a:ext cx="4565720" cy="3429000"/>
          </a:xfrm>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E578540D-4EB2-4CC1-B2C8-59F3ADA754C4}" type="slidenum">
              <a:rPr lang="en-US" smtClean="0"/>
              <a:pPr eaLnBrk="1" hangingPunct="1"/>
              <a:t>17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5B61E330-8D3E-4E0D-B67D-21B6B6051DF6}" type="slidenum">
              <a:rPr lang="en-US" smtClean="0"/>
              <a:pPr eaLnBrk="1" hangingPunct="1"/>
              <a:t>18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12838" eaLnBrk="0" hangingPunct="0">
              <a:defRPr>
                <a:solidFill>
                  <a:schemeClr val="tx1"/>
                </a:solidFill>
                <a:latin typeface="Arial" charset="0"/>
              </a:defRPr>
            </a:lvl1pPr>
            <a:lvl2pPr marL="735298" indent="-282807" defTabSz="912838" eaLnBrk="0" hangingPunct="0">
              <a:defRPr>
                <a:solidFill>
                  <a:schemeClr val="tx1"/>
                </a:solidFill>
                <a:latin typeface="Arial" charset="0"/>
              </a:defRPr>
            </a:lvl2pPr>
            <a:lvl3pPr marL="1131227" indent="-226245" defTabSz="912838" eaLnBrk="0" hangingPunct="0">
              <a:defRPr>
                <a:solidFill>
                  <a:schemeClr val="tx1"/>
                </a:solidFill>
                <a:latin typeface="Arial" charset="0"/>
              </a:defRPr>
            </a:lvl3pPr>
            <a:lvl4pPr marL="1583718" indent="-226245" defTabSz="912838" eaLnBrk="0" hangingPunct="0">
              <a:defRPr>
                <a:solidFill>
                  <a:schemeClr val="tx1"/>
                </a:solidFill>
                <a:latin typeface="Arial" charset="0"/>
              </a:defRPr>
            </a:lvl4pPr>
            <a:lvl5pPr marL="2036209" indent="-226245" defTabSz="912838" eaLnBrk="0" hangingPunct="0">
              <a:defRPr>
                <a:solidFill>
                  <a:schemeClr val="tx1"/>
                </a:solidFill>
                <a:latin typeface="Arial" charset="0"/>
              </a:defRPr>
            </a:lvl5pPr>
            <a:lvl6pPr marL="2488700" indent="-226245" defTabSz="912838" eaLnBrk="0" fontAlgn="base" hangingPunct="0">
              <a:spcBef>
                <a:spcPct val="0"/>
              </a:spcBef>
              <a:spcAft>
                <a:spcPct val="0"/>
              </a:spcAft>
              <a:defRPr>
                <a:solidFill>
                  <a:schemeClr val="tx1"/>
                </a:solidFill>
                <a:latin typeface="Arial" charset="0"/>
              </a:defRPr>
            </a:lvl6pPr>
            <a:lvl7pPr marL="2941190" indent="-226245" defTabSz="912838" eaLnBrk="0" fontAlgn="base" hangingPunct="0">
              <a:spcBef>
                <a:spcPct val="0"/>
              </a:spcBef>
              <a:spcAft>
                <a:spcPct val="0"/>
              </a:spcAft>
              <a:defRPr>
                <a:solidFill>
                  <a:schemeClr val="tx1"/>
                </a:solidFill>
                <a:latin typeface="Arial" charset="0"/>
              </a:defRPr>
            </a:lvl7pPr>
            <a:lvl8pPr marL="3393681" indent="-226245" defTabSz="912838" eaLnBrk="0" fontAlgn="base" hangingPunct="0">
              <a:spcBef>
                <a:spcPct val="0"/>
              </a:spcBef>
              <a:spcAft>
                <a:spcPct val="0"/>
              </a:spcAft>
              <a:defRPr>
                <a:solidFill>
                  <a:schemeClr val="tx1"/>
                </a:solidFill>
                <a:latin typeface="Arial" charset="0"/>
              </a:defRPr>
            </a:lvl8pPr>
            <a:lvl9pPr marL="3846172" indent="-226245" defTabSz="912838" eaLnBrk="0" fontAlgn="base" hangingPunct="0">
              <a:spcBef>
                <a:spcPct val="0"/>
              </a:spcBef>
              <a:spcAft>
                <a:spcPct val="0"/>
              </a:spcAft>
              <a:defRPr>
                <a:solidFill>
                  <a:schemeClr val="tx1"/>
                </a:solidFill>
                <a:latin typeface="Arial" charset="0"/>
              </a:defRPr>
            </a:lvl9pPr>
          </a:lstStyle>
          <a:p>
            <a:pPr eaLnBrk="1" hangingPunct="1"/>
            <a:fld id="{103764E2-D86E-4334-A898-A37D0D0F4750}" type="slidenum">
              <a:rPr lang="en-US" smtClean="0"/>
              <a:pPr eaLnBrk="1" hangingPunct="1"/>
              <a:t>2</a:t>
            </a:fld>
            <a:endParaRPr lang="en-US" smtClean="0"/>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913772" y="4344030"/>
            <a:ext cx="5030456" cy="4114485"/>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B28F93A4-6B42-4A0E-9500-0B7188A3C9C3}" type="slidenum">
              <a:rPr lang="en-US" smtClean="0"/>
              <a:pPr eaLnBrk="1" hangingPunct="1"/>
              <a:t>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B6E7F076-0FD0-4EA1-A6AC-5901ECBEC4AE}" type="slidenum">
              <a:rPr lang="en-US" smtClean="0"/>
              <a:pPr eaLnBrk="1" hangingPunct="1"/>
              <a:t>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2A548DC7-B122-41DC-9F18-980E1A4FE50C}" type="slidenum">
              <a:rPr lang="en-US" smtClean="0"/>
              <a:pPr eaLnBrk="1" hangingPunct="1"/>
              <a:t>5</a:t>
            </a:fld>
            <a:endParaRPr lang="en-US" smtClean="0"/>
          </a:p>
        </p:txBody>
      </p:sp>
      <p:sp>
        <p:nvSpPr>
          <p:cNvPr id="70659" name="Rectangle 2"/>
          <p:cNvSpPr>
            <a:spLocks noGrp="1" noRot="1" noChangeAspect="1" noChangeArrowheads="1" noTextEdit="1"/>
          </p:cNvSpPr>
          <p:nvPr>
            <p:ph type="sldImg"/>
          </p:nvPr>
        </p:nvSpPr>
        <p:spPr>
          <a:xfrm>
            <a:off x="1147711" y="683914"/>
            <a:ext cx="4565720" cy="3429000"/>
          </a:xfrm>
          <a:ln/>
        </p:spPr>
      </p:sp>
      <p:sp>
        <p:nvSpPr>
          <p:cNvPr id="70660" name="Rectangle 3"/>
          <p:cNvSpPr>
            <a:spLocks noGrp="1" noChangeArrowheads="1"/>
          </p:cNvSpPr>
          <p:nvPr>
            <p:ph type="body" idx="1"/>
          </p:nvPr>
        </p:nvSpPr>
        <p:spPr>
          <a:xfrm>
            <a:off x="915343" y="4344030"/>
            <a:ext cx="5027316" cy="4116058"/>
          </a:xfrm>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17B425CF-D11C-493C-AA46-1A322DD0473B}" type="slidenum">
              <a:rPr lang="en-US" smtClean="0"/>
              <a:pPr eaLnBrk="1" hangingPunct="1"/>
              <a:t>6</a:t>
            </a:fld>
            <a:endParaRPr lang="en-US" smtClean="0"/>
          </a:p>
        </p:txBody>
      </p:sp>
      <p:sp>
        <p:nvSpPr>
          <p:cNvPr id="71683" name="Rectangle 2"/>
          <p:cNvSpPr>
            <a:spLocks noGrp="1" noRot="1" noChangeAspect="1" noChangeArrowheads="1" noTextEdit="1"/>
          </p:cNvSpPr>
          <p:nvPr>
            <p:ph type="sldImg"/>
          </p:nvPr>
        </p:nvSpPr>
        <p:spPr>
          <a:xfrm>
            <a:off x="1147711" y="683914"/>
            <a:ext cx="4565720" cy="3429000"/>
          </a:xfrm>
          <a:ln/>
        </p:spPr>
      </p:sp>
      <p:sp>
        <p:nvSpPr>
          <p:cNvPr id="71684" name="Rectangle 3"/>
          <p:cNvSpPr>
            <a:spLocks noGrp="1" noChangeArrowheads="1"/>
          </p:cNvSpPr>
          <p:nvPr>
            <p:ph type="body" idx="1"/>
          </p:nvPr>
        </p:nvSpPr>
        <p:spPr>
          <a:xfrm>
            <a:off x="915343" y="4344030"/>
            <a:ext cx="5027316" cy="4116058"/>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27BFC96C-9841-46D7-AC77-BE94C74E0466}" type="slidenum">
              <a:rPr lang="en-US" smtClean="0"/>
              <a:pPr eaLnBrk="1" hangingPunct="1"/>
              <a:t>7</a:t>
            </a:fld>
            <a:endParaRPr lang="en-US" smtClean="0"/>
          </a:p>
        </p:txBody>
      </p:sp>
      <p:sp>
        <p:nvSpPr>
          <p:cNvPr id="72707" name="Rectangle 2"/>
          <p:cNvSpPr>
            <a:spLocks noGrp="1" noRot="1" noChangeAspect="1" noChangeArrowheads="1" noTextEdit="1"/>
          </p:cNvSpPr>
          <p:nvPr>
            <p:ph type="sldImg"/>
          </p:nvPr>
        </p:nvSpPr>
        <p:spPr>
          <a:xfrm>
            <a:off x="1147711" y="683914"/>
            <a:ext cx="4565720" cy="3429000"/>
          </a:xfrm>
          <a:ln/>
        </p:spPr>
      </p:sp>
      <p:sp>
        <p:nvSpPr>
          <p:cNvPr id="72708" name="Rectangle 3"/>
          <p:cNvSpPr>
            <a:spLocks noGrp="1" noChangeArrowheads="1"/>
          </p:cNvSpPr>
          <p:nvPr>
            <p:ph type="body" idx="1"/>
          </p:nvPr>
        </p:nvSpPr>
        <p:spPr>
          <a:xfrm>
            <a:off x="915343" y="4344030"/>
            <a:ext cx="5027316" cy="4116058"/>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CDDB15A7-395B-42DB-BA88-8D52BA9810F1}" type="slidenum">
              <a:rPr lang="en-US" smtClean="0"/>
              <a:pPr eaLnBrk="1" hangingPunct="1"/>
              <a:t>8</a:t>
            </a:fld>
            <a:endParaRPr lang="en-US" smtClean="0"/>
          </a:p>
        </p:txBody>
      </p:sp>
      <p:sp>
        <p:nvSpPr>
          <p:cNvPr id="73731" name="Rectangle 2"/>
          <p:cNvSpPr>
            <a:spLocks noGrp="1" noRot="1" noChangeAspect="1" noChangeArrowheads="1" noTextEdit="1"/>
          </p:cNvSpPr>
          <p:nvPr>
            <p:ph type="sldImg"/>
          </p:nvPr>
        </p:nvSpPr>
        <p:spPr>
          <a:xfrm>
            <a:off x="1147711" y="683914"/>
            <a:ext cx="4565720" cy="3429000"/>
          </a:xfrm>
          <a:ln/>
        </p:spPr>
      </p:sp>
      <p:sp>
        <p:nvSpPr>
          <p:cNvPr id="73732" name="Rectangle 3"/>
          <p:cNvSpPr>
            <a:spLocks noGrp="1" noChangeArrowheads="1"/>
          </p:cNvSpPr>
          <p:nvPr>
            <p:ph type="body" idx="1"/>
          </p:nvPr>
        </p:nvSpPr>
        <p:spPr>
          <a:xfrm>
            <a:off x="915343" y="4344030"/>
            <a:ext cx="5027316" cy="4116058"/>
          </a:xfrm>
          <a:noFill/>
        </p:spPr>
        <p:txBody>
          <a:bodyPr/>
          <a:lstStyle/>
          <a:p>
            <a:pPr eaLnBrk="1" hangingPunct="1"/>
            <a:endParaRPr lang="en-US" sz="2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84D1C251-07C3-4555-A15A-BBBEFAC5A896}" type="slidenum">
              <a:rPr lang="en-US" smtClean="0"/>
              <a:pPr eaLnBrk="1" hangingPunct="1"/>
              <a:t>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E8BD02-5EFB-4830-987C-8D6D85C803AC}" type="datetimeFigureOut">
              <a:rPr lang="en-US" smtClean="0"/>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20297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8BD02-5EFB-4830-987C-8D6D85C803AC}" type="datetimeFigureOut">
              <a:rPr lang="en-US" smtClean="0"/>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93043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8BD02-5EFB-4830-987C-8D6D85C803AC}" type="datetimeFigureOut">
              <a:rPr lang="en-US" smtClean="0"/>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60128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D63B055-E4F8-4DB4-A791-F0E769AB7186}" type="slidenum">
              <a:rPr lang="en-US"/>
              <a:pPr>
                <a:defRPr/>
              </a:pPr>
              <a:t>‹#›</a:t>
            </a:fld>
            <a:endParaRPr lang="en-US"/>
          </a:p>
        </p:txBody>
      </p:sp>
    </p:spTree>
    <p:extLst>
      <p:ext uri="{BB962C8B-B14F-4D97-AF65-F5344CB8AC3E}">
        <p14:creationId xmlns:p14="http://schemas.microsoft.com/office/powerpoint/2010/main" val="27429888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058B092-8134-4A1B-AA72-D3DEE25AD139}" type="slidenum">
              <a:rPr lang="en-US"/>
              <a:pPr>
                <a:defRPr/>
              </a:pPr>
              <a:t>‹#›</a:t>
            </a:fld>
            <a:endParaRPr lang="en-US"/>
          </a:p>
        </p:txBody>
      </p:sp>
    </p:spTree>
    <p:extLst>
      <p:ext uri="{BB962C8B-B14F-4D97-AF65-F5344CB8AC3E}">
        <p14:creationId xmlns:p14="http://schemas.microsoft.com/office/powerpoint/2010/main" val="22565068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E8BD02-5EFB-4830-987C-8D6D85C803AC}" type="datetimeFigureOut">
              <a:rPr lang="en-US" smtClean="0"/>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22791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8BD02-5EFB-4830-987C-8D6D85C803AC}" type="datetimeFigureOut">
              <a:rPr lang="en-US" smtClean="0"/>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255488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E8BD02-5EFB-4830-987C-8D6D85C803AC}" type="datetimeFigureOut">
              <a:rPr lang="en-US" smtClean="0"/>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355208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E8BD02-5EFB-4830-987C-8D6D85C803AC}" type="datetimeFigureOut">
              <a:rPr lang="en-US" smtClean="0"/>
              <a:t>4/29/2011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142103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E8BD02-5EFB-4830-987C-8D6D85C803AC}" type="datetimeFigureOut">
              <a:rPr lang="en-US" smtClean="0"/>
              <a:t>4/29/2011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306351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8BD02-5EFB-4830-987C-8D6D85C803AC}" type="datetimeFigureOut">
              <a:rPr lang="en-US" smtClean="0"/>
              <a:t>4/29/2011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319386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8BD02-5EFB-4830-987C-8D6D85C803AC}" type="datetimeFigureOut">
              <a:rPr lang="en-US" smtClean="0"/>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182020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8BD02-5EFB-4830-987C-8D6D85C803AC}" type="datetimeFigureOut">
              <a:rPr lang="en-US" smtClean="0"/>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9650-A681-421B-A113-6602FCF054CE}" type="slidenum">
              <a:rPr lang="en-US" smtClean="0"/>
              <a:t>‹#›</a:t>
            </a:fld>
            <a:endParaRPr lang="en-US"/>
          </a:p>
        </p:txBody>
      </p:sp>
    </p:spTree>
    <p:extLst>
      <p:ext uri="{BB962C8B-B14F-4D97-AF65-F5344CB8AC3E}">
        <p14:creationId xmlns:p14="http://schemas.microsoft.com/office/powerpoint/2010/main" val="120350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8BD02-5EFB-4830-987C-8D6D85C803AC}" type="datetimeFigureOut">
              <a:rPr lang="en-US" smtClean="0"/>
              <a:t>4/29/2011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C9650-A681-421B-A113-6602FCF054CE}" type="slidenum">
              <a:rPr lang="en-US" smtClean="0"/>
              <a:t>‹#›</a:t>
            </a:fld>
            <a:endParaRPr lang="en-US"/>
          </a:p>
        </p:txBody>
      </p:sp>
    </p:spTree>
    <p:extLst>
      <p:ext uri="{BB962C8B-B14F-4D97-AF65-F5344CB8AC3E}">
        <p14:creationId xmlns:p14="http://schemas.microsoft.com/office/powerpoint/2010/main" val="170628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jim@ihs.gov"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david.espey@ihs.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5562600"/>
          </a:xfrm>
        </p:spPr>
        <p:txBody>
          <a:bodyPr>
            <a:normAutofit/>
          </a:bodyPr>
          <a:lstStyle/>
          <a:p>
            <a:r>
              <a:rPr lang="en-US" sz="6000" dirty="0" smtClean="0"/>
              <a:t>Record Linkage </a:t>
            </a:r>
            <a:br>
              <a:rPr lang="en-US" sz="6000" dirty="0" smtClean="0"/>
            </a:br>
            <a:r>
              <a:rPr lang="en-US" sz="6000" dirty="0" smtClean="0"/>
              <a:t>Concepts</a:t>
            </a:r>
          </a:p>
        </p:txBody>
      </p:sp>
    </p:spTree>
    <p:extLst>
      <p:ext uri="{BB962C8B-B14F-4D97-AF65-F5344CB8AC3E}">
        <p14:creationId xmlns:p14="http://schemas.microsoft.com/office/powerpoint/2010/main" val="64757574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16387" name="Rectangle 3"/>
          <p:cNvSpPr>
            <a:spLocks noGrp="1" noChangeArrowheads="1"/>
          </p:cNvSpPr>
          <p:nvPr>
            <p:ph idx="1"/>
          </p:nvPr>
        </p:nvSpPr>
        <p:spPr>
          <a:xfrm>
            <a:off x="477838" y="1295400"/>
            <a:ext cx="8231187" cy="5162550"/>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68300" indent="-368300" defTabSz="457200">
              <a:lnSpc>
                <a:spcPct val="90000"/>
              </a:lnSpc>
              <a:spcBef>
                <a:spcPct val="0"/>
              </a:spcBef>
              <a:spcAft>
                <a:spcPct val="1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t>Find the records in File 2 that seem to match records in File 1</a:t>
            </a:r>
          </a:p>
          <a:p>
            <a:pPr marL="368300" indent="-368300" defTabSz="457200">
              <a:lnSpc>
                <a:spcPct val="90000"/>
              </a:lnSpc>
              <a:spcBef>
                <a:spcPct val="0"/>
              </a:spcBef>
              <a:spcAft>
                <a:spcPct val="1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t>Calculate a score that indicates, for any pair of records, how </a:t>
            </a:r>
            <a:r>
              <a:rPr lang="en-GB" sz="2600" b="1" smtClean="0"/>
              <a:t>likely </a:t>
            </a:r>
            <a:r>
              <a:rPr lang="en-GB" sz="2600" smtClean="0"/>
              <a:t>it is that they both refer to the same person</a:t>
            </a:r>
          </a:p>
          <a:p>
            <a:pPr marL="368300" indent="-368300" defTabSz="457200">
              <a:lnSpc>
                <a:spcPct val="90000"/>
              </a:lnSpc>
              <a:spcBef>
                <a:spcPct val="0"/>
              </a:spcBef>
              <a:spcAft>
                <a:spcPct val="1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t>Sort the likely and possible matched pairs in order of their scores</a:t>
            </a:r>
          </a:p>
          <a:p>
            <a:pPr marL="368300" indent="-368300" defTabSz="457200">
              <a:lnSpc>
                <a:spcPct val="90000"/>
              </a:lnSpc>
              <a:spcBef>
                <a:spcPct val="0"/>
              </a:spcBef>
              <a:spcAft>
                <a:spcPct val="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smtClean="0"/>
              <a:t>Define a threshold (Cut Off values) for automatically accepting and rejecting a potential link</a:t>
            </a:r>
          </a:p>
          <a:p>
            <a:pPr marL="809625" lvl="1" indent="-309563" defTabSz="457200">
              <a:lnSpc>
                <a:spcPct val="90000"/>
              </a:lnSpc>
              <a:spcBef>
                <a:spcPct val="0"/>
              </a:spcBef>
              <a:spcAft>
                <a:spcPct val="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Discard unlikely matched pairs (scores below 2</a:t>
            </a:r>
            <a:r>
              <a:rPr lang="en-GB" sz="2400" baseline="30000" smtClean="0"/>
              <a:t>nd</a:t>
            </a:r>
            <a:r>
              <a:rPr lang="en-GB" sz="2400" smtClean="0"/>
              <a:t> Cut Off)</a:t>
            </a:r>
          </a:p>
          <a:p>
            <a:pPr marL="809625" lvl="1" indent="-309563" defTabSz="457200">
              <a:lnSpc>
                <a:spcPct val="90000"/>
              </a:lnSpc>
              <a:spcBef>
                <a:spcPct val="0"/>
              </a:spcBef>
              <a:spcAft>
                <a:spcPct val="1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Gray area: range of scores between the two cut off values considered uncertain matches</a:t>
            </a:r>
          </a:p>
          <a:p>
            <a:pPr marL="368300" indent="-368300" defTabSz="457200">
              <a:lnSpc>
                <a:spcPct val="90000"/>
              </a:lnSpc>
              <a:spcBef>
                <a:spcPct val="0"/>
              </a:spcBef>
              <a:spcAft>
                <a:spcPct val="1500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t>Manually review uncertain matches</a:t>
            </a:r>
          </a:p>
        </p:txBody>
      </p:sp>
    </p:spTree>
    <p:extLst>
      <p:ext uri="{BB962C8B-B14F-4D97-AF65-F5344CB8AC3E}">
        <p14:creationId xmlns:p14="http://schemas.microsoft.com/office/powerpoint/2010/main" val="203654916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17411" name="Rectangle 3"/>
          <p:cNvSpPr>
            <a:spLocks noGrp="1" noChangeArrowheads="1"/>
          </p:cNvSpPr>
          <p:nvPr>
            <p:ph idx="1"/>
          </p:nvPr>
        </p:nvSpPr>
        <p:spPr>
          <a:xfrm>
            <a:off x="477838" y="1279525"/>
            <a:ext cx="8231187" cy="5326063"/>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68300" indent="-368300"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The total score for a linkage between any two records is the sum of the scores generated from matching individual fields</a:t>
            </a:r>
          </a:p>
          <a:p>
            <a:pPr marL="368300" indent="-368300"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The score assigned to a matching of individual fields is:</a:t>
            </a:r>
          </a:p>
          <a:p>
            <a:pPr marL="809625" lvl="1" indent="-309563"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600" smtClean="0"/>
              <a:t>Based on the probability that a matching variable agrees given that a comparison pair is a match</a:t>
            </a:r>
          </a:p>
          <a:p>
            <a:pPr marL="1250950" lvl="2" indent="-247650"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M Probability</a:t>
            </a:r>
            <a:r>
              <a:rPr lang="en-US" smtClean="0"/>
              <a:t> - similar to "sensitivity“</a:t>
            </a:r>
            <a:endParaRPr lang="en-GB" smtClean="0"/>
          </a:p>
          <a:p>
            <a:pPr marL="809625" lvl="1" indent="-309563"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600" smtClean="0"/>
              <a:t>Reduced by the probability </a:t>
            </a:r>
            <a:r>
              <a:rPr lang="en-US" sz="2600" smtClean="0"/>
              <a:t>that a matching variable agrees given that a comparison pair is </a:t>
            </a:r>
            <a:r>
              <a:rPr lang="en-US" sz="2600" b="1" smtClean="0"/>
              <a:t>not </a:t>
            </a:r>
            <a:r>
              <a:rPr lang="en-US" sz="2600" smtClean="0"/>
              <a:t>a match</a:t>
            </a:r>
          </a:p>
          <a:p>
            <a:pPr marL="1250950" lvl="2" indent="-247650" defTabSz="457200">
              <a:spcBef>
                <a:spcPts val="7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U Probability</a:t>
            </a:r>
            <a:r>
              <a:rPr lang="en-US" smtClean="0"/>
              <a:t> - similar to "specificity"</a:t>
            </a:r>
            <a:endParaRPr lang="en-GB" smtClean="0"/>
          </a:p>
        </p:txBody>
      </p:sp>
    </p:spTree>
    <p:extLst>
      <p:ext uri="{BB962C8B-B14F-4D97-AF65-F5344CB8AC3E}">
        <p14:creationId xmlns:p14="http://schemas.microsoft.com/office/powerpoint/2010/main" val="31502571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18435" name="Rectangle 3"/>
          <p:cNvSpPr>
            <a:spLocks noGrp="1" noChangeArrowheads="1"/>
          </p:cNvSpPr>
          <p:nvPr>
            <p:ph idx="1"/>
          </p:nvPr>
        </p:nvSpPr>
        <p:spPr>
          <a:xfrm>
            <a:off x="228600" y="1524000"/>
            <a:ext cx="8534400" cy="5029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spcAft>
                <a:spcPct val="60000"/>
              </a:spcAft>
            </a:pPr>
            <a:r>
              <a:rPr lang="en-US" sz="2800" b="1" smtClean="0"/>
              <a:t>Agreement</a:t>
            </a:r>
            <a:r>
              <a:rPr lang="en-US" sz="2800" smtClean="0"/>
              <a:t> argues </a:t>
            </a:r>
            <a:r>
              <a:rPr lang="en-US" sz="2800" b="1" smtClean="0"/>
              <a:t>for</a:t>
            </a:r>
            <a:r>
              <a:rPr lang="en-US" sz="2800" smtClean="0"/>
              <a:t> linkage</a:t>
            </a:r>
          </a:p>
          <a:p>
            <a:pPr>
              <a:spcBef>
                <a:spcPct val="0"/>
              </a:spcBef>
              <a:spcAft>
                <a:spcPct val="60000"/>
              </a:spcAft>
            </a:pPr>
            <a:r>
              <a:rPr lang="en-US" sz="2800" b="1" smtClean="0"/>
              <a:t>Disagreement </a:t>
            </a:r>
            <a:r>
              <a:rPr lang="en-US" sz="2800" smtClean="0"/>
              <a:t>argues </a:t>
            </a:r>
            <a:r>
              <a:rPr lang="en-US" sz="2800" b="1" smtClean="0"/>
              <a:t>against </a:t>
            </a:r>
            <a:r>
              <a:rPr lang="en-US" sz="2800" smtClean="0"/>
              <a:t>linkage</a:t>
            </a:r>
          </a:p>
          <a:p>
            <a:pPr>
              <a:spcBef>
                <a:spcPct val="0"/>
              </a:spcBef>
              <a:spcAft>
                <a:spcPct val="60000"/>
              </a:spcAft>
            </a:pPr>
            <a:r>
              <a:rPr lang="en-US" sz="2800" smtClean="0"/>
              <a:t>Full agreement argues more strongly for linkage than partial agreement </a:t>
            </a:r>
          </a:p>
          <a:p>
            <a:pPr>
              <a:spcBef>
                <a:spcPct val="0"/>
              </a:spcBef>
              <a:spcAft>
                <a:spcPct val="60000"/>
              </a:spcAft>
            </a:pPr>
            <a:r>
              <a:rPr lang="en-US" sz="2800" smtClean="0"/>
              <a:t>Some types of partial agreements are stronger than others</a:t>
            </a:r>
          </a:p>
          <a:p>
            <a:pPr lvl="1">
              <a:spcBef>
                <a:spcPct val="0"/>
              </a:spcBef>
              <a:spcAft>
                <a:spcPct val="60000"/>
              </a:spcAft>
              <a:buFont typeface="Tahoma" pitchFamily="34" charset="0"/>
              <a:buChar char="̶"/>
            </a:pPr>
            <a:r>
              <a:rPr lang="en-US" sz="2400" smtClean="0"/>
              <a:t>Rare surname versus residence county code</a:t>
            </a:r>
          </a:p>
        </p:txBody>
      </p:sp>
    </p:spTree>
    <p:extLst>
      <p:ext uri="{BB962C8B-B14F-4D97-AF65-F5344CB8AC3E}">
        <p14:creationId xmlns:p14="http://schemas.microsoft.com/office/powerpoint/2010/main" val="66595447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19459" name="Rectangle 3"/>
          <p:cNvSpPr>
            <a:spLocks noGrp="1" noChangeArrowheads="1"/>
          </p:cNvSpPr>
          <p:nvPr>
            <p:ph idx="1"/>
          </p:nvPr>
        </p:nvSpPr>
        <p:spPr>
          <a:xfrm>
            <a:off x="152400" y="1371600"/>
            <a:ext cx="8382000" cy="5105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itchFamily="2" charset="2"/>
              <a:buChar char="Ÿ"/>
            </a:pPr>
            <a:r>
              <a:rPr lang="en-US" sz="2800" smtClean="0"/>
              <a:t>Agreement on an uncommon value argues more strongly for linkage than a common value</a:t>
            </a:r>
          </a:p>
          <a:p>
            <a:pPr lvl="2">
              <a:spcBef>
                <a:spcPct val="15000"/>
              </a:spcBef>
              <a:spcAft>
                <a:spcPct val="60000"/>
              </a:spcAft>
              <a:buFont typeface="Tahoma" pitchFamily="34" charset="0"/>
              <a:buChar char="̶"/>
            </a:pPr>
            <a:r>
              <a:rPr lang="en-US" smtClean="0"/>
              <a:t>Espey versus Smith</a:t>
            </a:r>
          </a:p>
          <a:p>
            <a:pPr>
              <a:buFont typeface="Wingdings" pitchFamily="2" charset="2"/>
              <a:buChar char="Ÿ"/>
            </a:pPr>
            <a:r>
              <a:rPr lang="en-US" sz="2800" smtClean="0"/>
              <a:t>Agreement on a more specific variable argues more strongly for linkage than agreement on a less specific one</a:t>
            </a:r>
          </a:p>
          <a:p>
            <a:pPr lvl="2">
              <a:spcBef>
                <a:spcPct val="15000"/>
              </a:spcBef>
              <a:spcAft>
                <a:spcPct val="60000"/>
              </a:spcAft>
              <a:buFont typeface="Tahoma" pitchFamily="34" charset="0"/>
              <a:buChar char="̶"/>
            </a:pPr>
            <a:r>
              <a:rPr lang="en-US" sz="2000" smtClean="0"/>
              <a:t> </a:t>
            </a:r>
            <a:r>
              <a:rPr lang="en-US" smtClean="0"/>
              <a:t>SSN versus Sex </a:t>
            </a:r>
          </a:p>
          <a:p>
            <a:pPr>
              <a:buFont typeface="Wingdings" pitchFamily="2" charset="2"/>
              <a:buChar char="Ÿ"/>
            </a:pPr>
            <a:r>
              <a:rPr lang="en-US" sz="2800" smtClean="0"/>
              <a:t>Agreement on more variables/disagreement on few argues for linkage</a:t>
            </a:r>
          </a:p>
          <a:p>
            <a:pPr>
              <a:buFontTx/>
              <a:buNone/>
            </a:pPr>
            <a:endParaRPr lang="en-US" sz="2800" smtClean="0"/>
          </a:p>
        </p:txBody>
      </p:sp>
    </p:spTree>
    <p:extLst>
      <p:ext uri="{BB962C8B-B14F-4D97-AF65-F5344CB8AC3E}">
        <p14:creationId xmlns:p14="http://schemas.microsoft.com/office/powerpoint/2010/main" val="113307244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20483" name="Rectangle 3"/>
          <p:cNvSpPr>
            <a:spLocks noGrp="1" noChangeArrowheads="1"/>
          </p:cNvSpPr>
          <p:nvPr>
            <p:ph idx="1"/>
          </p:nvPr>
        </p:nvSpPr>
        <p:spPr>
          <a:xfrm>
            <a:off x="381000" y="1371600"/>
            <a:ext cx="8534400" cy="495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spcAft>
                <a:spcPct val="65000"/>
              </a:spcAft>
            </a:pPr>
            <a:r>
              <a:rPr lang="en-US" sz="2800" smtClean="0"/>
              <a:t>Once comparisons are made, a </a:t>
            </a:r>
            <a:r>
              <a:rPr lang="en-US" sz="2800" b="1" smtClean="0"/>
              <a:t>weight</a:t>
            </a:r>
            <a:r>
              <a:rPr lang="en-US" sz="2800" smtClean="0"/>
              <a:t> is calculated for each field comparison</a:t>
            </a:r>
          </a:p>
          <a:p>
            <a:pPr>
              <a:spcBef>
                <a:spcPct val="0"/>
              </a:spcBef>
              <a:spcAft>
                <a:spcPct val="65000"/>
              </a:spcAft>
            </a:pPr>
            <a:r>
              <a:rPr lang="en-US" sz="2800" smtClean="0"/>
              <a:t>A total weight (or “score”) is derived by summing these separate field comparisons across all fields being compared</a:t>
            </a:r>
          </a:p>
          <a:p>
            <a:pPr>
              <a:spcBef>
                <a:spcPct val="0"/>
              </a:spcBef>
              <a:spcAft>
                <a:spcPct val="20000"/>
              </a:spcAft>
            </a:pPr>
            <a:r>
              <a:rPr lang="en-GB" sz="2800" smtClean="0"/>
              <a:t>Probabilistic weights are </a:t>
            </a:r>
          </a:p>
          <a:p>
            <a:pPr lvl="1">
              <a:spcBef>
                <a:spcPct val="0"/>
              </a:spcBef>
              <a:spcAft>
                <a:spcPct val="20000"/>
              </a:spcAft>
            </a:pPr>
            <a:r>
              <a:rPr lang="en-GB" smtClean="0"/>
              <a:t>Field-specific – Birth date versus Sex</a:t>
            </a:r>
          </a:p>
          <a:p>
            <a:pPr lvl="1">
              <a:spcBef>
                <a:spcPct val="0"/>
              </a:spcBef>
              <a:spcAft>
                <a:spcPct val="60000"/>
              </a:spcAft>
            </a:pPr>
            <a:r>
              <a:rPr lang="en-GB" smtClean="0"/>
              <a:t>Value-specific - “Jane” versus “Janiqua”</a:t>
            </a:r>
          </a:p>
          <a:p>
            <a:pPr lvl="2">
              <a:spcBef>
                <a:spcPct val="0"/>
              </a:spcBef>
              <a:spcAft>
                <a:spcPct val="60000"/>
              </a:spcAft>
            </a:pPr>
            <a:endParaRPr lang="en-US" sz="2800" smtClean="0"/>
          </a:p>
        </p:txBody>
      </p:sp>
    </p:spTree>
    <p:extLst>
      <p:ext uri="{BB962C8B-B14F-4D97-AF65-F5344CB8AC3E}">
        <p14:creationId xmlns:p14="http://schemas.microsoft.com/office/powerpoint/2010/main" val="196127653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9248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smtClean="0"/>
              <a:t>Linkage basics</a:t>
            </a:r>
            <a:endParaRPr lang="en-US" smtClean="0"/>
          </a:p>
        </p:txBody>
      </p:sp>
      <p:sp>
        <p:nvSpPr>
          <p:cNvPr id="21507" name="Rectangle 3"/>
          <p:cNvSpPr>
            <a:spLocks noGrp="1" noChangeArrowheads="1"/>
          </p:cNvSpPr>
          <p:nvPr>
            <p:ph idx="1"/>
          </p:nvPr>
        </p:nvSpPr>
        <p:spPr>
          <a:xfrm>
            <a:off x="457200" y="1295400"/>
            <a:ext cx="8305800" cy="464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0"/>
              </a:spcBef>
              <a:spcAft>
                <a:spcPct val="45000"/>
              </a:spcAft>
            </a:pPr>
            <a:r>
              <a:rPr lang="en-GB" sz="3600" b="1" dirty="0" smtClean="0"/>
              <a:t>Blocking variables</a:t>
            </a:r>
          </a:p>
          <a:p>
            <a:pPr>
              <a:spcBef>
                <a:spcPct val="0"/>
              </a:spcBef>
              <a:spcAft>
                <a:spcPct val="45000"/>
              </a:spcAft>
            </a:pPr>
            <a:r>
              <a:rPr lang="en-GB" sz="3600" b="1" dirty="0" smtClean="0"/>
              <a:t>Matching variables</a:t>
            </a:r>
          </a:p>
          <a:p>
            <a:pPr>
              <a:spcBef>
                <a:spcPct val="0"/>
              </a:spcBef>
              <a:spcAft>
                <a:spcPct val="45000"/>
              </a:spcAft>
            </a:pPr>
            <a:r>
              <a:rPr lang="en-GB" sz="3600" b="1" dirty="0" smtClean="0"/>
              <a:t>Advantages of </a:t>
            </a:r>
            <a:r>
              <a:rPr lang="en-GB" sz="3600" b="1" dirty="0" smtClean="0"/>
              <a:t>Link Plus</a:t>
            </a:r>
            <a:endParaRPr lang="en-GB" sz="3600" b="1" dirty="0" smtClean="0"/>
          </a:p>
          <a:p>
            <a:pPr>
              <a:spcBef>
                <a:spcPct val="0"/>
              </a:spcBef>
              <a:spcAft>
                <a:spcPct val="45000"/>
              </a:spcAft>
            </a:pPr>
            <a:r>
              <a:rPr lang="en-GB" sz="3600" b="1" dirty="0" smtClean="0"/>
              <a:t>Using </a:t>
            </a:r>
            <a:r>
              <a:rPr lang="en-GB" sz="3600" b="1" dirty="0" smtClean="0"/>
              <a:t>Link Plus</a:t>
            </a:r>
            <a:endParaRPr lang="en-US" sz="3600" b="1" dirty="0" smtClean="0"/>
          </a:p>
        </p:txBody>
      </p:sp>
    </p:spTree>
    <p:extLst>
      <p:ext uri="{BB962C8B-B14F-4D97-AF65-F5344CB8AC3E}">
        <p14:creationId xmlns:p14="http://schemas.microsoft.com/office/powerpoint/2010/main" val="130618134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9248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GB" smtClean="0"/>
              <a:t>Concept of Blocking</a:t>
            </a:r>
            <a:endParaRPr lang="en-US" smtClean="0"/>
          </a:p>
        </p:txBody>
      </p:sp>
      <p:sp>
        <p:nvSpPr>
          <p:cNvPr id="22531" name="Rectangle 3"/>
          <p:cNvSpPr>
            <a:spLocks noGrp="1" noChangeArrowheads="1"/>
          </p:cNvSpPr>
          <p:nvPr>
            <p:ph idx="1"/>
          </p:nvPr>
        </p:nvSpPr>
        <p:spPr>
          <a:xfrm>
            <a:off x="457200" y="1295400"/>
            <a:ext cx="8305800" cy="464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spcBef>
                <a:spcPct val="0"/>
              </a:spcBef>
              <a:spcAft>
                <a:spcPct val="45000"/>
              </a:spcAft>
            </a:pPr>
            <a:r>
              <a:rPr lang="en-GB" sz="2800" smtClean="0"/>
              <a:t>With so many comparisons, large files can make impossible resource demands</a:t>
            </a:r>
          </a:p>
          <a:p>
            <a:pPr>
              <a:lnSpc>
                <a:spcPct val="90000"/>
              </a:lnSpc>
              <a:spcBef>
                <a:spcPct val="0"/>
              </a:spcBef>
              <a:spcAft>
                <a:spcPct val="45000"/>
              </a:spcAft>
            </a:pPr>
            <a:r>
              <a:rPr lang="en-US" sz="2800" smtClean="0"/>
              <a:t>Blocking is an initial probabilistic linkage step that reduces the number of record comparisons between files</a:t>
            </a:r>
          </a:p>
          <a:p>
            <a:pPr>
              <a:lnSpc>
                <a:spcPct val="90000"/>
              </a:lnSpc>
              <a:spcBef>
                <a:spcPct val="0"/>
              </a:spcBef>
              <a:spcAft>
                <a:spcPct val="45000"/>
              </a:spcAft>
            </a:pPr>
            <a:r>
              <a:rPr lang="en-US" sz="2800" smtClean="0"/>
              <a:t>Sort and match the two files by one or more identifying (“blocking”) variables</a:t>
            </a:r>
          </a:p>
          <a:p>
            <a:pPr>
              <a:lnSpc>
                <a:spcPct val="90000"/>
              </a:lnSpc>
            </a:pPr>
            <a:r>
              <a:rPr lang="en-US" sz="2800" smtClean="0"/>
              <a:t>Comparisons subsequently made only </a:t>
            </a:r>
            <a:r>
              <a:rPr lang="en-US" sz="2800" b="1" smtClean="0"/>
              <a:t>within </a:t>
            </a:r>
            <a:r>
              <a:rPr lang="en-US" sz="2800" smtClean="0"/>
              <a:t>blocks</a:t>
            </a:r>
          </a:p>
          <a:p>
            <a:pPr lvl="1">
              <a:lnSpc>
                <a:spcPct val="90000"/>
              </a:lnSpc>
            </a:pPr>
            <a:r>
              <a:rPr lang="en-GB" sz="2400" smtClean="0"/>
              <a:t>Discard very unlikely record-pairings from the start</a:t>
            </a:r>
            <a:endParaRPr lang="en-US" sz="2400" smtClean="0"/>
          </a:p>
        </p:txBody>
      </p:sp>
    </p:spTree>
    <p:extLst>
      <p:ext uri="{BB962C8B-B14F-4D97-AF65-F5344CB8AC3E}">
        <p14:creationId xmlns:p14="http://schemas.microsoft.com/office/powerpoint/2010/main" val="392053063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r>
              <a:rPr lang="en-GB" sz="4000" smtClean="0"/>
              <a:t>Sorting socks analogy</a:t>
            </a:r>
            <a:endParaRPr lang="en-US" sz="4000" smtClean="0"/>
          </a:p>
        </p:txBody>
      </p:sp>
      <p:sp>
        <p:nvSpPr>
          <p:cNvPr id="23555" name="Line 9"/>
          <p:cNvSpPr>
            <a:spLocks noChangeShapeType="1"/>
          </p:cNvSpPr>
          <p:nvPr/>
        </p:nvSpPr>
        <p:spPr bwMode="auto">
          <a:xfrm flipV="1">
            <a:off x="5715000" y="2743200"/>
            <a:ext cx="965200" cy="381000"/>
          </a:xfrm>
          <a:prstGeom prst="line">
            <a:avLst/>
          </a:prstGeom>
          <a:noFill/>
          <a:ln w="476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Line 10"/>
          <p:cNvSpPr>
            <a:spLocks noChangeShapeType="1"/>
          </p:cNvSpPr>
          <p:nvPr/>
        </p:nvSpPr>
        <p:spPr bwMode="auto">
          <a:xfrm flipV="1">
            <a:off x="5791200" y="3927475"/>
            <a:ext cx="1009650" cy="0"/>
          </a:xfrm>
          <a:prstGeom prst="line">
            <a:avLst/>
          </a:prstGeom>
          <a:noFill/>
          <a:ln w="476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11"/>
          <p:cNvSpPr>
            <a:spLocks noChangeShapeType="1"/>
          </p:cNvSpPr>
          <p:nvPr/>
        </p:nvSpPr>
        <p:spPr bwMode="auto">
          <a:xfrm>
            <a:off x="5715000" y="4800600"/>
            <a:ext cx="1009650" cy="304800"/>
          </a:xfrm>
          <a:prstGeom prst="line">
            <a:avLst/>
          </a:prstGeom>
          <a:noFill/>
          <a:ln w="476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Rectangle 14"/>
          <p:cNvSpPr>
            <a:spLocks noChangeArrowheads="1"/>
          </p:cNvSpPr>
          <p:nvPr/>
        </p:nvSpPr>
        <p:spPr bwMode="auto">
          <a:xfrm>
            <a:off x="2649538" y="1951038"/>
            <a:ext cx="4056062"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800" b="1">
                <a:solidFill>
                  <a:schemeClr val="tx2"/>
                </a:solidFill>
                <a:latin typeface="Tahoma" pitchFamily="34" charset="0"/>
              </a:rPr>
              <a:t>Blocking variable: Pattern</a:t>
            </a:r>
            <a:endParaRPr lang="en-US" sz="2800" b="1">
              <a:solidFill>
                <a:schemeClr val="tx2"/>
              </a:solidFill>
              <a:latin typeface="Tahoma" pitchFamily="34" charset="0"/>
            </a:endParaRPr>
          </a:p>
        </p:txBody>
      </p:sp>
      <p:sp>
        <p:nvSpPr>
          <p:cNvPr id="23559" name="Line 505"/>
          <p:cNvSpPr>
            <a:spLocks noChangeShapeType="1"/>
          </p:cNvSpPr>
          <p:nvPr/>
        </p:nvSpPr>
        <p:spPr bwMode="auto">
          <a:xfrm flipH="1" flipV="1">
            <a:off x="2590800" y="4114800"/>
            <a:ext cx="1009650" cy="0"/>
          </a:xfrm>
          <a:prstGeom prst="line">
            <a:avLst/>
          </a:prstGeom>
          <a:noFill/>
          <a:ln w="476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60" name="Group 2"/>
          <p:cNvGrpSpPr>
            <a:grpSpLocks/>
          </p:cNvGrpSpPr>
          <p:nvPr/>
        </p:nvGrpSpPr>
        <p:grpSpPr bwMode="auto">
          <a:xfrm>
            <a:off x="6934200" y="762000"/>
            <a:ext cx="1554163" cy="4724400"/>
            <a:chOff x="6934200" y="1447800"/>
            <a:chExt cx="1554163" cy="4724400"/>
          </a:xfrm>
        </p:grpSpPr>
        <p:pic>
          <p:nvPicPr>
            <p:cNvPr id="24218" name="Picture 6" descr="j00866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10400" y="4648200"/>
              <a:ext cx="1062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219" name="Group 769"/>
            <p:cNvGrpSpPr>
              <a:grpSpLocks/>
            </p:cNvGrpSpPr>
            <p:nvPr/>
          </p:nvGrpSpPr>
          <p:grpSpPr bwMode="auto">
            <a:xfrm>
              <a:off x="6934200" y="1600200"/>
              <a:ext cx="1054100" cy="1033463"/>
              <a:chOff x="4368" y="1008"/>
              <a:chExt cx="664" cy="651"/>
            </a:xfrm>
          </p:grpSpPr>
          <p:sp>
            <p:nvSpPr>
              <p:cNvPr id="24443" name="Freeform 41"/>
              <p:cNvSpPr>
                <a:spLocks/>
              </p:cNvSpPr>
              <p:nvPr/>
            </p:nvSpPr>
            <p:spPr bwMode="auto">
              <a:xfrm>
                <a:off x="4368" y="1008"/>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4" name="Freeform 42"/>
              <p:cNvSpPr>
                <a:spLocks/>
              </p:cNvSpPr>
              <p:nvPr/>
            </p:nvSpPr>
            <p:spPr bwMode="auto">
              <a:xfrm>
                <a:off x="4852" y="1021"/>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5" name="Freeform 43"/>
              <p:cNvSpPr>
                <a:spLocks/>
              </p:cNvSpPr>
              <p:nvPr/>
            </p:nvSpPr>
            <p:spPr bwMode="auto">
              <a:xfrm>
                <a:off x="4836" y="1038"/>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6" name="Freeform 44"/>
              <p:cNvSpPr>
                <a:spLocks/>
              </p:cNvSpPr>
              <p:nvPr/>
            </p:nvSpPr>
            <p:spPr bwMode="auto">
              <a:xfrm>
                <a:off x="4769" y="1074"/>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7" name="Freeform 45"/>
              <p:cNvSpPr>
                <a:spLocks/>
              </p:cNvSpPr>
              <p:nvPr/>
            </p:nvSpPr>
            <p:spPr bwMode="auto">
              <a:xfrm>
                <a:off x="4784" y="1079"/>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8" name="Freeform 46"/>
              <p:cNvSpPr>
                <a:spLocks/>
              </p:cNvSpPr>
              <p:nvPr/>
            </p:nvSpPr>
            <p:spPr bwMode="auto">
              <a:xfrm>
                <a:off x="4800" y="1085"/>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9" name="Freeform 47"/>
              <p:cNvSpPr>
                <a:spLocks/>
              </p:cNvSpPr>
              <p:nvPr/>
            </p:nvSpPr>
            <p:spPr bwMode="auto">
              <a:xfrm>
                <a:off x="4814" y="1090"/>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0" name="Freeform 48"/>
              <p:cNvSpPr>
                <a:spLocks/>
              </p:cNvSpPr>
              <p:nvPr/>
            </p:nvSpPr>
            <p:spPr bwMode="auto">
              <a:xfrm>
                <a:off x="4945" y="1222"/>
                <a:ext cx="45" cy="45"/>
              </a:xfrm>
              <a:custGeom>
                <a:avLst/>
                <a:gdLst>
                  <a:gd name="T0" fmla="*/ 11 w 179"/>
                  <a:gd name="T1" fmla="*/ 0 h 182"/>
                  <a:gd name="T2" fmla="*/ 10 w 179"/>
                  <a:gd name="T3" fmla="*/ 1 h 182"/>
                  <a:gd name="T4" fmla="*/ 9 w 179"/>
                  <a:gd name="T5" fmla="*/ 3 h 182"/>
                  <a:gd name="T6" fmla="*/ 8 w 179"/>
                  <a:gd name="T7" fmla="*/ 4 h 182"/>
                  <a:gd name="T8" fmla="*/ 7 w 179"/>
                  <a:gd name="T9" fmla="*/ 6 h 182"/>
                  <a:gd name="T10" fmla="*/ 6 w 179"/>
                  <a:gd name="T11" fmla="*/ 7 h 182"/>
                  <a:gd name="T12" fmla="*/ 5 w 179"/>
                  <a:gd name="T13" fmla="*/ 8 h 182"/>
                  <a:gd name="T14" fmla="*/ 4 w 179"/>
                  <a:gd name="T15" fmla="*/ 10 h 182"/>
                  <a:gd name="T16" fmla="*/ 3 w 179"/>
                  <a:gd name="T17" fmla="*/ 11 h 182"/>
                  <a:gd name="T18" fmla="*/ 3 w 179"/>
                  <a:gd name="T19" fmla="*/ 11 h 182"/>
                  <a:gd name="T20" fmla="*/ 2 w 179"/>
                  <a:gd name="T21" fmla="*/ 11 h 182"/>
                  <a:gd name="T22" fmla="*/ 2 w 179"/>
                  <a:gd name="T23" fmla="*/ 11 h 182"/>
                  <a:gd name="T24" fmla="*/ 1 w 179"/>
                  <a:gd name="T25" fmla="*/ 11 h 182"/>
                  <a:gd name="T26" fmla="*/ 1 w 179"/>
                  <a:gd name="T27" fmla="*/ 9 h 182"/>
                  <a:gd name="T28" fmla="*/ 1 w 179"/>
                  <a:gd name="T29" fmla="*/ 8 h 182"/>
                  <a:gd name="T30" fmla="*/ 1 w 179"/>
                  <a:gd name="T31" fmla="*/ 7 h 182"/>
                  <a:gd name="T32" fmla="*/ 1 w 179"/>
                  <a:gd name="T33" fmla="*/ 5 h 182"/>
                  <a:gd name="T34" fmla="*/ 1 w 179"/>
                  <a:gd name="T35" fmla="*/ 4 h 182"/>
                  <a:gd name="T36" fmla="*/ 1 w 179"/>
                  <a:gd name="T37" fmla="*/ 3 h 182"/>
                  <a:gd name="T38" fmla="*/ 0 w 179"/>
                  <a:gd name="T39" fmla="*/ 2 h 182"/>
                  <a:gd name="T40" fmla="*/ 0 w 179"/>
                  <a:gd name="T41" fmla="*/ 0 h 182"/>
                  <a:gd name="T42" fmla="*/ 1 w 179"/>
                  <a:gd name="T43" fmla="*/ 0 h 182"/>
                  <a:gd name="T44" fmla="*/ 1 w 179"/>
                  <a:gd name="T45" fmla="*/ 0 h 182"/>
                  <a:gd name="T46" fmla="*/ 2 w 179"/>
                  <a:gd name="T47" fmla="*/ 0 h 182"/>
                  <a:gd name="T48" fmla="*/ 2 w 179"/>
                  <a:gd name="T49" fmla="*/ 0 h 182"/>
                  <a:gd name="T50" fmla="*/ 4 w 179"/>
                  <a:gd name="T51" fmla="*/ 0 h 182"/>
                  <a:gd name="T52" fmla="*/ 6 w 179"/>
                  <a:gd name="T53" fmla="*/ 0 h 182"/>
                  <a:gd name="T54" fmla="*/ 8 w 179"/>
                  <a:gd name="T55" fmla="*/ 0 h 182"/>
                  <a:gd name="T56" fmla="*/ 11 w 179"/>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 h="182">
                    <a:moveTo>
                      <a:pt x="179" y="4"/>
                    </a:moveTo>
                    <a:lnTo>
                      <a:pt x="161" y="25"/>
                    </a:lnTo>
                    <a:lnTo>
                      <a:pt x="146" y="48"/>
                    </a:lnTo>
                    <a:lnTo>
                      <a:pt x="128" y="70"/>
                    </a:lnTo>
                    <a:lnTo>
                      <a:pt x="112" y="92"/>
                    </a:lnTo>
                    <a:lnTo>
                      <a:pt x="95" y="114"/>
                    </a:lnTo>
                    <a:lnTo>
                      <a:pt x="78" y="137"/>
                    </a:lnTo>
                    <a:lnTo>
                      <a:pt x="60" y="158"/>
                    </a:lnTo>
                    <a:lnTo>
                      <a:pt x="44" y="182"/>
                    </a:lnTo>
                    <a:lnTo>
                      <a:pt x="39" y="179"/>
                    </a:lnTo>
                    <a:lnTo>
                      <a:pt x="33" y="178"/>
                    </a:lnTo>
                    <a:lnTo>
                      <a:pt x="26" y="175"/>
                    </a:lnTo>
                    <a:lnTo>
                      <a:pt x="20" y="173"/>
                    </a:lnTo>
                    <a:lnTo>
                      <a:pt x="17" y="152"/>
                    </a:lnTo>
                    <a:lnTo>
                      <a:pt x="15" y="132"/>
                    </a:lnTo>
                    <a:lnTo>
                      <a:pt x="12" y="110"/>
                    </a:lnTo>
                    <a:lnTo>
                      <a:pt x="11" y="90"/>
                    </a:lnTo>
                    <a:lnTo>
                      <a:pt x="9" y="68"/>
                    </a:lnTo>
                    <a:lnTo>
                      <a:pt x="6" y="48"/>
                    </a:lnTo>
                    <a:lnTo>
                      <a:pt x="3" y="28"/>
                    </a:lnTo>
                    <a:lnTo>
                      <a:pt x="0" y="9"/>
                    </a:lnTo>
                    <a:lnTo>
                      <a:pt x="6" y="5"/>
                    </a:lnTo>
                    <a:lnTo>
                      <a:pt x="14" y="3"/>
                    </a:lnTo>
                    <a:lnTo>
                      <a:pt x="22" y="0"/>
                    </a:lnTo>
                    <a:lnTo>
                      <a:pt x="36" y="0"/>
                    </a:lnTo>
                    <a:lnTo>
                      <a:pt x="56" y="0"/>
                    </a:lnTo>
                    <a:lnTo>
                      <a:pt x="86" y="0"/>
                    </a:lnTo>
                    <a:lnTo>
                      <a:pt x="125" y="1"/>
                    </a:lnTo>
                    <a:lnTo>
                      <a:pt x="179" y="4"/>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1" name="Freeform 49"/>
              <p:cNvSpPr>
                <a:spLocks/>
              </p:cNvSpPr>
              <p:nvPr/>
            </p:nvSpPr>
            <p:spPr bwMode="auto">
              <a:xfrm>
                <a:off x="4888" y="1214"/>
                <a:ext cx="47" cy="45"/>
              </a:xfrm>
              <a:custGeom>
                <a:avLst/>
                <a:gdLst>
                  <a:gd name="T0" fmla="*/ 12 w 187"/>
                  <a:gd name="T1" fmla="*/ 2 h 179"/>
                  <a:gd name="T2" fmla="*/ 11 w 187"/>
                  <a:gd name="T3" fmla="*/ 3 h 179"/>
                  <a:gd name="T4" fmla="*/ 10 w 187"/>
                  <a:gd name="T5" fmla="*/ 4 h 179"/>
                  <a:gd name="T6" fmla="*/ 8 w 187"/>
                  <a:gd name="T7" fmla="*/ 5 h 179"/>
                  <a:gd name="T8" fmla="*/ 7 w 187"/>
                  <a:gd name="T9" fmla="*/ 7 h 179"/>
                  <a:gd name="T10" fmla="*/ 6 w 187"/>
                  <a:gd name="T11" fmla="*/ 8 h 179"/>
                  <a:gd name="T12" fmla="*/ 5 w 187"/>
                  <a:gd name="T13" fmla="*/ 9 h 179"/>
                  <a:gd name="T14" fmla="*/ 4 w 187"/>
                  <a:gd name="T15" fmla="*/ 10 h 179"/>
                  <a:gd name="T16" fmla="*/ 2 w 187"/>
                  <a:gd name="T17" fmla="*/ 11 h 179"/>
                  <a:gd name="T18" fmla="*/ 2 w 187"/>
                  <a:gd name="T19" fmla="*/ 11 h 179"/>
                  <a:gd name="T20" fmla="*/ 1 w 187"/>
                  <a:gd name="T21" fmla="*/ 9 h 179"/>
                  <a:gd name="T22" fmla="*/ 1 w 187"/>
                  <a:gd name="T23" fmla="*/ 8 h 179"/>
                  <a:gd name="T24" fmla="*/ 0 w 187"/>
                  <a:gd name="T25" fmla="*/ 7 h 179"/>
                  <a:gd name="T26" fmla="*/ 0 w 187"/>
                  <a:gd name="T27" fmla="*/ 5 h 179"/>
                  <a:gd name="T28" fmla="*/ 0 w 187"/>
                  <a:gd name="T29" fmla="*/ 3 h 179"/>
                  <a:gd name="T30" fmla="*/ 0 w 187"/>
                  <a:gd name="T31" fmla="*/ 2 h 179"/>
                  <a:gd name="T32" fmla="*/ 1 w 187"/>
                  <a:gd name="T33" fmla="*/ 0 h 179"/>
                  <a:gd name="T34" fmla="*/ 2 w 187"/>
                  <a:gd name="T35" fmla="*/ 1 h 179"/>
                  <a:gd name="T36" fmla="*/ 4 w 187"/>
                  <a:gd name="T37" fmla="*/ 1 h 179"/>
                  <a:gd name="T38" fmla="*/ 5 w 187"/>
                  <a:gd name="T39" fmla="*/ 1 h 179"/>
                  <a:gd name="T40" fmla="*/ 6 w 187"/>
                  <a:gd name="T41" fmla="*/ 1 h 179"/>
                  <a:gd name="T42" fmla="*/ 8 w 187"/>
                  <a:gd name="T43" fmla="*/ 1 h 179"/>
                  <a:gd name="T44" fmla="*/ 9 w 187"/>
                  <a:gd name="T45" fmla="*/ 2 h 179"/>
                  <a:gd name="T46" fmla="*/ 10 w 187"/>
                  <a:gd name="T47" fmla="*/ 2 h 179"/>
                  <a:gd name="T48" fmla="*/ 12 w 187"/>
                  <a:gd name="T49" fmla="*/ 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9">
                    <a:moveTo>
                      <a:pt x="187" y="29"/>
                    </a:moveTo>
                    <a:lnTo>
                      <a:pt x="168" y="47"/>
                    </a:lnTo>
                    <a:lnTo>
                      <a:pt x="150" y="65"/>
                    </a:lnTo>
                    <a:lnTo>
                      <a:pt x="130" y="84"/>
                    </a:lnTo>
                    <a:lnTo>
                      <a:pt x="111" y="103"/>
                    </a:lnTo>
                    <a:lnTo>
                      <a:pt x="92" y="121"/>
                    </a:lnTo>
                    <a:lnTo>
                      <a:pt x="73" y="140"/>
                    </a:lnTo>
                    <a:lnTo>
                      <a:pt x="55" y="160"/>
                    </a:lnTo>
                    <a:lnTo>
                      <a:pt x="37" y="179"/>
                    </a:lnTo>
                    <a:lnTo>
                      <a:pt x="26" y="166"/>
                    </a:lnTo>
                    <a:lnTo>
                      <a:pt x="17" y="149"/>
                    </a:lnTo>
                    <a:lnTo>
                      <a:pt x="9" y="128"/>
                    </a:lnTo>
                    <a:lnTo>
                      <a:pt x="5" y="106"/>
                    </a:lnTo>
                    <a:lnTo>
                      <a:pt x="0" y="79"/>
                    </a:lnTo>
                    <a:lnTo>
                      <a:pt x="0" y="53"/>
                    </a:lnTo>
                    <a:lnTo>
                      <a:pt x="2" y="25"/>
                    </a:lnTo>
                    <a:lnTo>
                      <a:pt x="8" y="0"/>
                    </a:lnTo>
                    <a:lnTo>
                      <a:pt x="31" y="6"/>
                    </a:lnTo>
                    <a:lnTo>
                      <a:pt x="54" y="11"/>
                    </a:lnTo>
                    <a:lnTo>
                      <a:pt x="77" y="15"/>
                    </a:lnTo>
                    <a:lnTo>
                      <a:pt x="99" y="18"/>
                    </a:lnTo>
                    <a:lnTo>
                      <a:pt x="121" y="19"/>
                    </a:lnTo>
                    <a:lnTo>
                      <a:pt x="142" y="23"/>
                    </a:lnTo>
                    <a:lnTo>
                      <a:pt x="164" y="25"/>
                    </a:lnTo>
                    <a:lnTo>
                      <a:pt x="187" y="2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2" name="Freeform 50"/>
              <p:cNvSpPr>
                <a:spLocks/>
              </p:cNvSpPr>
              <p:nvPr/>
            </p:nvSpPr>
            <p:spPr bwMode="auto">
              <a:xfrm>
                <a:off x="4959" y="1254"/>
                <a:ext cx="22" cy="24"/>
              </a:xfrm>
              <a:custGeom>
                <a:avLst/>
                <a:gdLst>
                  <a:gd name="T0" fmla="*/ 6 w 88"/>
                  <a:gd name="T1" fmla="*/ 0 h 97"/>
                  <a:gd name="T2" fmla="*/ 5 w 88"/>
                  <a:gd name="T3" fmla="*/ 1 h 97"/>
                  <a:gd name="T4" fmla="*/ 5 w 88"/>
                  <a:gd name="T5" fmla="*/ 1 h 97"/>
                  <a:gd name="T6" fmla="*/ 4 w 88"/>
                  <a:gd name="T7" fmla="*/ 2 h 97"/>
                  <a:gd name="T8" fmla="*/ 4 w 88"/>
                  <a:gd name="T9" fmla="*/ 3 h 97"/>
                  <a:gd name="T10" fmla="*/ 3 w 88"/>
                  <a:gd name="T11" fmla="*/ 4 h 97"/>
                  <a:gd name="T12" fmla="*/ 3 w 88"/>
                  <a:gd name="T13" fmla="*/ 4 h 97"/>
                  <a:gd name="T14" fmla="*/ 2 w 88"/>
                  <a:gd name="T15" fmla="*/ 5 h 97"/>
                  <a:gd name="T16" fmla="*/ 2 w 88"/>
                  <a:gd name="T17" fmla="*/ 6 h 97"/>
                  <a:gd name="T18" fmla="*/ 1 w 88"/>
                  <a:gd name="T19" fmla="*/ 6 h 97"/>
                  <a:gd name="T20" fmla="*/ 1 w 88"/>
                  <a:gd name="T21" fmla="*/ 6 h 97"/>
                  <a:gd name="T22" fmla="*/ 1 w 88"/>
                  <a:gd name="T23" fmla="*/ 6 h 97"/>
                  <a:gd name="T24" fmla="*/ 0 w 88"/>
                  <a:gd name="T25" fmla="*/ 6 h 97"/>
                  <a:gd name="T26" fmla="*/ 1 w 88"/>
                  <a:gd name="T27" fmla="*/ 5 h 97"/>
                  <a:gd name="T28" fmla="*/ 1 w 88"/>
                  <a:gd name="T29" fmla="*/ 4 h 97"/>
                  <a:gd name="T30" fmla="*/ 2 w 88"/>
                  <a:gd name="T31" fmla="*/ 3 h 97"/>
                  <a:gd name="T32" fmla="*/ 2 w 88"/>
                  <a:gd name="T33" fmla="*/ 3 h 97"/>
                  <a:gd name="T34" fmla="*/ 3 w 88"/>
                  <a:gd name="T35" fmla="*/ 2 h 97"/>
                  <a:gd name="T36" fmla="*/ 3 w 88"/>
                  <a:gd name="T37" fmla="*/ 1 h 97"/>
                  <a:gd name="T38" fmla="*/ 4 w 88"/>
                  <a:gd name="T39" fmla="*/ 0 h 97"/>
                  <a:gd name="T40" fmla="*/ 4 w 88"/>
                  <a:gd name="T41" fmla="*/ 0 h 97"/>
                  <a:gd name="T42" fmla="*/ 5 w 88"/>
                  <a:gd name="T43" fmla="*/ 0 h 97"/>
                  <a:gd name="T44" fmla="*/ 5 w 88"/>
                  <a:gd name="T45" fmla="*/ 0 h 97"/>
                  <a:gd name="T46" fmla="*/ 5 w 88"/>
                  <a:gd name="T47" fmla="*/ 0 h 97"/>
                  <a:gd name="T48" fmla="*/ 6 w 8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97">
                    <a:moveTo>
                      <a:pt x="88" y="0"/>
                    </a:moveTo>
                    <a:lnTo>
                      <a:pt x="79" y="12"/>
                    </a:lnTo>
                    <a:lnTo>
                      <a:pt x="71" y="24"/>
                    </a:lnTo>
                    <a:lnTo>
                      <a:pt x="62" y="36"/>
                    </a:lnTo>
                    <a:lnTo>
                      <a:pt x="55" y="49"/>
                    </a:lnTo>
                    <a:lnTo>
                      <a:pt x="47" y="61"/>
                    </a:lnTo>
                    <a:lnTo>
                      <a:pt x="38" y="73"/>
                    </a:lnTo>
                    <a:lnTo>
                      <a:pt x="31" y="85"/>
                    </a:lnTo>
                    <a:lnTo>
                      <a:pt x="24" y="97"/>
                    </a:lnTo>
                    <a:lnTo>
                      <a:pt x="17" y="93"/>
                    </a:lnTo>
                    <a:lnTo>
                      <a:pt x="12" y="92"/>
                    </a:lnTo>
                    <a:lnTo>
                      <a:pt x="6" y="92"/>
                    </a:lnTo>
                    <a:lnTo>
                      <a:pt x="0" y="92"/>
                    </a:lnTo>
                    <a:lnTo>
                      <a:pt x="7" y="80"/>
                    </a:lnTo>
                    <a:lnTo>
                      <a:pt x="14" y="68"/>
                    </a:lnTo>
                    <a:lnTo>
                      <a:pt x="23" y="56"/>
                    </a:lnTo>
                    <a:lnTo>
                      <a:pt x="31" y="45"/>
                    </a:lnTo>
                    <a:lnTo>
                      <a:pt x="40" y="33"/>
                    </a:lnTo>
                    <a:lnTo>
                      <a:pt x="49" y="21"/>
                    </a:lnTo>
                    <a:lnTo>
                      <a:pt x="58" y="10"/>
                    </a:lnTo>
                    <a:lnTo>
                      <a:pt x="67" y="0"/>
                    </a:lnTo>
                    <a:lnTo>
                      <a:pt x="73" y="0"/>
                    </a:lnTo>
                    <a:lnTo>
                      <a:pt x="78" y="0"/>
                    </a:lnTo>
                    <a:lnTo>
                      <a:pt x="83" y="0"/>
                    </a:lnTo>
                    <a:lnTo>
                      <a:pt x="88"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3" name="Freeform 51"/>
              <p:cNvSpPr>
                <a:spLocks/>
              </p:cNvSpPr>
              <p:nvPr/>
            </p:nvSpPr>
            <p:spPr bwMode="auto">
              <a:xfrm>
                <a:off x="4897" y="1233"/>
                <a:ext cx="47" cy="45"/>
              </a:xfrm>
              <a:custGeom>
                <a:avLst/>
                <a:gdLst>
                  <a:gd name="T0" fmla="*/ 11 w 185"/>
                  <a:gd name="T1" fmla="*/ 0 h 183"/>
                  <a:gd name="T2" fmla="*/ 11 w 185"/>
                  <a:gd name="T3" fmla="*/ 2 h 183"/>
                  <a:gd name="T4" fmla="*/ 11 w 185"/>
                  <a:gd name="T5" fmla="*/ 3 h 183"/>
                  <a:gd name="T6" fmla="*/ 11 w 185"/>
                  <a:gd name="T7" fmla="*/ 5 h 183"/>
                  <a:gd name="T8" fmla="*/ 12 w 185"/>
                  <a:gd name="T9" fmla="*/ 6 h 183"/>
                  <a:gd name="T10" fmla="*/ 12 w 185"/>
                  <a:gd name="T11" fmla="*/ 8 h 183"/>
                  <a:gd name="T12" fmla="*/ 12 w 185"/>
                  <a:gd name="T13" fmla="*/ 9 h 183"/>
                  <a:gd name="T14" fmla="*/ 12 w 185"/>
                  <a:gd name="T15" fmla="*/ 10 h 183"/>
                  <a:gd name="T16" fmla="*/ 12 w 185"/>
                  <a:gd name="T17" fmla="*/ 11 h 183"/>
                  <a:gd name="T18" fmla="*/ 10 w 185"/>
                  <a:gd name="T19" fmla="*/ 11 h 183"/>
                  <a:gd name="T20" fmla="*/ 9 w 185"/>
                  <a:gd name="T21" fmla="*/ 11 h 183"/>
                  <a:gd name="T22" fmla="*/ 7 w 185"/>
                  <a:gd name="T23" fmla="*/ 11 h 183"/>
                  <a:gd name="T24" fmla="*/ 6 w 185"/>
                  <a:gd name="T25" fmla="*/ 11 h 183"/>
                  <a:gd name="T26" fmla="*/ 5 w 185"/>
                  <a:gd name="T27" fmla="*/ 11 h 183"/>
                  <a:gd name="T28" fmla="*/ 3 w 185"/>
                  <a:gd name="T29" fmla="*/ 10 h 183"/>
                  <a:gd name="T30" fmla="*/ 2 w 185"/>
                  <a:gd name="T31" fmla="*/ 10 h 183"/>
                  <a:gd name="T32" fmla="*/ 0 w 185"/>
                  <a:gd name="T33" fmla="*/ 10 h 183"/>
                  <a:gd name="T34" fmla="*/ 1 w 185"/>
                  <a:gd name="T35" fmla="*/ 9 h 183"/>
                  <a:gd name="T36" fmla="*/ 2 w 185"/>
                  <a:gd name="T37" fmla="*/ 7 h 183"/>
                  <a:gd name="T38" fmla="*/ 3 w 185"/>
                  <a:gd name="T39" fmla="*/ 6 h 183"/>
                  <a:gd name="T40" fmla="*/ 5 w 185"/>
                  <a:gd name="T41" fmla="*/ 4 h 183"/>
                  <a:gd name="T42" fmla="*/ 7 w 185"/>
                  <a:gd name="T43" fmla="*/ 2 h 183"/>
                  <a:gd name="T44" fmla="*/ 9 w 185"/>
                  <a:gd name="T45" fmla="*/ 1 h 183"/>
                  <a:gd name="T46" fmla="*/ 10 w 185"/>
                  <a:gd name="T47" fmla="*/ 0 h 183"/>
                  <a:gd name="T48" fmla="*/ 11 w 185"/>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83">
                    <a:moveTo>
                      <a:pt x="164" y="8"/>
                    </a:moveTo>
                    <a:lnTo>
                      <a:pt x="169" y="33"/>
                    </a:lnTo>
                    <a:lnTo>
                      <a:pt x="174" y="58"/>
                    </a:lnTo>
                    <a:lnTo>
                      <a:pt x="177" y="82"/>
                    </a:lnTo>
                    <a:lnTo>
                      <a:pt x="182" y="106"/>
                    </a:lnTo>
                    <a:lnTo>
                      <a:pt x="185" y="126"/>
                    </a:lnTo>
                    <a:lnTo>
                      <a:pt x="185" y="146"/>
                    </a:lnTo>
                    <a:lnTo>
                      <a:pt x="183" y="164"/>
                    </a:lnTo>
                    <a:lnTo>
                      <a:pt x="180" y="183"/>
                    </a:lnTo>
                    <a:lnTo>
                      <a:pt x="156" y="180"/>
                    </a:lnTo>
                    <a:lnTo>
                      <a:pt x="134" y="179"/>
                    </a:lnTo>
                    <a:lnTo>
                      <a:pt x="113" y="178"/>
                    </a:lnTo>
                    <a:lnTo>
                      <a:pt x="93" y="177"/>
                    </a:lnTo>
                    <a:lnTo>
                      <a:pt x="71" y="173"/>
                    </a:lnTo>
                    <a:lnTo>
                      <a:pt x="49" y="171"/>
                    </a:lnTo>
                    <a:lnTo>
                      <a:pt x="25" y="165"/>
                    </a:lnTo>
                    <a:lnTo>
                      <a:pt x="0" y="158"/>
                    </a:lnTo>
                    <a:lnTo>
                      <a:pt x="7" y="146"/>
                    </a:lnTo>
                    <a:lnTo>
                      <a:pt x="25" y="123"/>
                    </a:lnTo>
                    <a:lnTo>
                      <a:pt x="49" y="93"/>
                    </a:lnTo>
                    <a:lnTo>
                      <a:pt x="78" y="63"/>
                    </a:lnTo>
                    <a:lnTo>
                      <a:pt x="105" y="33"/>
                    </a:lnTo>
                    <a:lnTo>
                      <a:pt x="132" y="11"/>
                    </a:lnTo>
                    <a:lnTo>
                      <a:pt x="152" y="0"/>
                    </a:lnTo>
                    <a:lnTo>
                      <a:pt x="164" y="8"/>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4" name="Freeform 52"/>
              <p:cNvSpPr>
                <a:spLocks/>
              </p:cNvSpPr>
              <p:nvPr/>
            </p:nvSpPr>
            <p:spPr bwMode="auto">
              <a:xfrm>
                <a:off x="4775" y="1153"/>
                <a:ext cx="42" cy="59"/>
              </a:xfrm>
              <a:custGeom>
                <a:avLst/>
                <a:gdLst>
                  <a:gd name="T0" fmla="*/ 11 w 165"/>
                  <a:gd name="T1" fmla="*/ 7 h 238"/>
                  <a:gd name="T2" fmla="*/ 9 w 165"/>
                  <a:gd name="T3" fmla="*/ 9 h 238"/>
                  <a:gd name="T4" fmla="*/ 8 w 165"/>
                  <a:gd name="T5" fmla="*/ 10 h 238"/>
                  <a:gd name="T6" fmla="*/ 7 w 165"/>
                  <a:gd name="T7" fmla="*/ 10 h 238"/>
                  <a:gd name="T8" fmla="*/ 7 w 165"/>
                  <a:gd name="T9" fmla="*/ 11 h 238"/>
                  <a:gd name="T10" fmla="*/ 6 w 165"/>
                  <a:gd name="T11" fmla="*/ 12 h 238"/>
                  <a:gd name="T12" fmla="*/ 5 w 165"/>
                  <a:gd name="T13" fmla="*/ 13 h 238"/>
                  <a:gd name="T14" fmla="*/ 4 w 165"/>
                  <a:gd name="T15" fmla="*/ 14 h 238"/>
                  <a:gd name="T16" fmla="*/ 3 w 165"/>
                  <a:gd name="T17" fmla="*/ 15 h 238"/>
                  <a:gd name="T18" fmla="*/ 2 w 165"/>
                  <a:gd name="T19" fmla="*/ 14 h 238"/>
                  <a:gd name="T20" fmla="*/ 2 w 165"/>
                  <a:gd name="T21" fmla="*/ 14 h 238"/>
                  <a:gd name="T22" fmla="*/ 1 w 165"/>
                  <a:gd name="T23" fmla="*/ 14 h 238"/>
                  <a:gd name="T24" fmla="*/ 1 w 165"/>
                  <a:gd name="T25" fmla="*/ 14 h 238"/>
                  <a:gd name="T26" fmla="*/ 1 w 165"/>
                  <a:gd name="T27" fmla="*/ 13 h 238"/>
                  <a:gd name="T28" fmla="*/ 1 w 165"/>
                  <a:gd name="T29" fmla="*/ 11 h 238"/>
                  <a:gd name="T30" fmla="*/ 0 w 165"/>
                  <a:gd name="T31" fmla="*/ 9 h 238"/>
                  <a:gd name="T32" fmla="*/ 0 w 165"/>
                  <a:gd name="T33" fmla="*/ 7 h 238"/>
                  <a:gd name="T34" fmla="*/ 0 w 165"/>
                  <a:gd name="T35" fmla="*/ 5 h 238"/>
                  <a:gd name="T36" fmla="*/ 0 w 165"/>
                  <a:gd name="T37" fmla="*/ 3 h 238"/>
                  <a:gd name="T38" fmla="*/ 1 w 165"/>
                  <a:gd name="T39" fmla="*/ 1 h 238"/>
                  <a:gd name="T40" fmla="*/ 1 w 165"/>
                  <a:gd name="T41" fmla="*/ 0 h 238"/>
                  <a:gd name="T42" fmla="*/ 2 w 165"/>
                  <a:gd name="T43" fmla="*/ 1 h 238"/>
                  <a:gd name="T44" fmla="*/ 3 w 165"/>
                  <a:gd name="T45" fmla="*/ 2 h 238"/>
                  <a:gd name="T46" fmla="*/ 5 w 165"/>
                  <a:gd name="T47" fmla="*/ 2 h 238"/>
                  <a:gd name="T48" fmla="*/ 6 w 165"/>
                  <a:gd name="T49" fmla="*/ 3 h 238"/>
                  <a:gd name="T50" fmla="*/ 7 w 165"/>
                  <a:gd name="T51" fmla="*/ 4 h 238"/>
                  <a:gd name="T52" fmla="*/ 8 w 165"/>
                  <a:gd name="T53" fmla="*/ 5 h 238"/>
                  <a:gd name="T54" fmla="*/ 9 w 165"/>
                  <a:gd name="T55" fmla="*/ 6 h 238"/>
                  <a:gd name="T56" fmla="*/ 11 w 165"/>
                  <a:gd name="T57" fmla="*/ 7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38">
                    <a:moveTo>
                      <a:pt x="165" y="121"/>
                    </a:moveTo>
                    <a:lnTo>
                      <a:pt x="144" y="140"/>
                    </a:lnTo>
                    <a:lnTo>
                      <a:pt x="128" y="157"/>
                    </a:lnTo>
                    <a:lnTo>
                      <a:pt x="114" y="170"/>
                    </a:lnTo>
                    <a:lnTo>
                      <a:pt x="102" y="182"/>
                    </a:lnTo>
                    <a:lnTo>
                      <a:pt x="88" y="193"/>
                    </a:lnTo>
                    <a:lnTo>
                      <a:pt x="75" y="205"/>
                    </a:lnTo>
                    <a:lnTo>
                      <a:pt x="58" y="220"/>
                    </a:lnTo>
                    <a:lnTo>
                      <a:pt x="39" y="238"/>
                    </a:lnTo>
                    <a:lnTo>
                      <a:pt x="32" y="234"/>
                    </a:lnTo>
                    <a:lnTo>
                      <a:pt x="25" y="232"/>
                    </a:lnTo>
                    <a:lnTo>
                      <a:pt x="18" y="228"/>
                    </a:lnTo>
                    <a:lnTo>
                      <a:pt x="10" y="223"/>
                    </a:lnTo>
                    <a:lnTo>
                      <a:pt x="8" y="208"/>
                    </a:lnTo>
                    <a:lnTo>
                      <a:pt x="7" y="182"/>
                    </a:lnTo>
                    <a:lnTo>
                      <a:pt x="3" y="151"/>
                    </a:lnTo>
                    <a:lnTo>
                      <a:pt x="2" y="116"/>
                    </a:lnTo>
                    <a:lnTo>
                      <a:pt x="0" y="81"/>
                    </a:lnTo>
                    <a:lnTo>
                      <a:pt x="2" y="47"/>
                    </a:lnTo>
                    <a:lnTo>
                      <a:pt x="6" y="19"/>
                    </a:lnTo>
                    <a:lnTo>
                      <a:pt x="15" y="0"/>
                    </a:lnTo>
                    <a:lnTo>
                      <a:pt x="33" y="12"/>
                    </a:lnTo>
                    <a:lnTo>
                      <a:pt x="51" y="27"/>
                    </a:lnTo>
                    <a:lnTo>
                      <a:pt x="70" y="41"/>
                    </a:lnTo>
                    <a:lnTo>
                      <a:pt x="90" y="57"/>
                    </a:lnTo>
                    <a:lnTo>
                      <a:pt x="109" y="72"/>
                    </a:lnTo>
                    <a:lnTo>
                      <a:pt x="128" y="89"/>
                    </a:lnTo>
                    <a:lnTo>
                      <a:pt x="146" y="104"/>
                    </a:lnTo>
                    <a:lnTo>
                      <a:pt x="165" y="121"/>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5" name="Freeform 53"/>
              <p:cNvSpPr>
                <a:spLocks/>
              </p:cNvSpPr>
              <p:nvPr/>
            </p:nvSpPr>
            <p:spPr bwMode="auto">
              <a:xfrm>
                <a:off x="4825" y="1194"/>
                <a:ext cx="52" cy="49"/>
              </a:xfrm>
              <a:custGeom>
                <a:avLst/>
                <a:gdLst>
                  <a:gd name="T0" fmla="*/ 13 w 208"/>
                  <a:gd name="T1" fmla="*/ 4 h 196"/>
                  <a:gd name="T2" fmla="*/ 12 w 208"/>
                  <a:gd name="T3" fmla="*/ 5 h 196"/>
                  <a:gd name="T4" fmla="*/ 10 w 208"/>
                  <a:gd name="T5" fmla="*/ 7 h 196"/>
                  <a:gd name="T6" fmla="*/ 9 w 208"/>
                  <a:gd name="T7" fmla="*/ 8 h 196"/>
                  <a:gd name="T8" fmla="*/ 8 w 208"/>
                  <a:gd name="T9" fmla="*/ 9 h 196"/>
                  <a:gd name="T10" fmla="*/ 7 w 208"/>
                  <a:gd name="T11" fmla="*/ 10 h 196"/>
                  <a:gd name="T12" fmla="*/ 5 w 208"/>
                  <a:gd name="T13" fmla="*/ 11 h 196"/>
                  <a:gd name="T14" fmla="*/ 4 w 208"/>
                  <a:gd name="T15" fmla="*/ 11 h 196"/>
                  <a:gd name="T16" fmla="*/ 3 w 208"/>
                  <a:gd name="T17" fmla="*/ 12 h 196"/>
                  <a:gd name="T18" fmla="*/ 2 w 208"/>
                  <a:gd name="T19" fmla="*/ 12 h 196"/>
                  <a:gd name="T20" fmla="*/ 2 w 208"/>
                  <a:gd name="T21" fmla="*/ 12 h 196"/>
                  <a:gd name="T22" fmla="*/ 1 w 208"/>
                  <a:gd name="T23" fmla="*/ 12 h 196"/>
                  <a:gd name="T24" fmla="*/ 1 w 208"/>
                  <a:gd name="T25" fmla="*/ 12 h 196"/>
                  <a:gd name="T26" fmla="*/ 1 w 208"/>
                  <a:gd name="T27" fmla="*/ 11 h 196"/>
                  <a:gd name="T28" fmla="*/ 1 w 208"/>
                  <a:gd name="T29" fmla="*/ 10 h 196"/>
                  <a:gd name="T30" fmla="*/ 1 w 208"/>
                  <a:gd name="T31" fmla="*/ 8 h 196"/>
                  <a:gd name="T32" fmla="*/ 0 w 208"/>
                  <a:gd name="T33" fmla="*/ 6 h 196"/>
                  <a:gd name="T34" fmla="*/ 0 w 208"/>
                  <a:gd name="T35" fmla="*/ 5 h 196"/>
                  <a:gd name="T36" fmla="*/ 0 w 208"/>
                  <a:gd name="T37" fmla="*/ 3 h 196"/>
                  <a:gd name="T38" fmla="*/ 0 w 208"/>
                  <a:gd name="T39" fmla="*/ 1 h 196"/>
                  <a:gd name="T40" fmla="*/ 1 w 208"/>
                  <a:gd name="T41" fmla="*/ 0 h 196"/>
                  <a:gd name="T42" fmla="*/ 1 w 208"/>
                  <a:gd name="T43" fmla="*/ 0 h 196"/>
                  <a:gd name="T44" fmla="*/ 2 w 208"/>
                  <a:gd name="T45" fmla="*/ 0 h 196"/>
                  <a:gd name="T46" fmla="*/ 2 w 208"/>
                  <a:gd name="T47" fmla="*/ 0 h 196"/>
                  <a:gd name="T48" fmla="*/ 3 w 208"/>
                  <a:gd name="T49" fmla="*/ 1 h 196"/>
                  <a:gd name="T50" fmla="*/ 5 w 208"/>
                  <a:gd name="T51" fmla="*/ 1 h 196"/>
                  <a:gd name="T52" fmla="*/ 7 w 208"/>
                  <a:gd name="T53" fmla="*/ 2 h 196"/>
                  <a:gd name="T54" fmla="*/ 10 w 208"/>
                  <a:gd name="T55" fmla="*/ 3 h 196"/>
                  <a:gd name="T56" fmla="*/ 13 w 208"/>
                  <a:gd name="T57" fmla="*/ 4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196">
                    <a:moveTo>
                      <a:pt x="208" y="66"/>
                    </a:moveTo>
                    <a:lnTo>
                      <a:pt x="186" y="85"/>
                    </a:lnTo>
                    <a:lnTo>
                      <a:pt x="164" y="104"/>
                    </a:lnTo>
                    <a:lnTo>
                      <a:pt x="144" y="121"/>
                    </a:lnTo>
                    <a:lnTo>
                      <a:pt x="123" y="138"/>
                    </a:lnTo>
                    <a:lnTo>
                      <a:pt x="102" y="152"/>
                    </a:lnTo>
                    <a:lnTo>
                      <a:pt x="81" y="166"/>
                    </a:lnTo>
                    <a:lnTo>
                      <a:pt x="60" y="181"/>
                    </a:lnTo>
                    <a:lnTo>
                      <a:pt x="39" y="196"/>
                    </a:lnTo>
                    <a:lnTo>
                      <a:pt x="32" y="193"/>
                    </a:lnTo>
                    <a:lnTo>
                      <a:pt x="27" y="192"/>
                    </a:lnTo>
                    <a:lnTo>
                      <a:pt x="21" y="189"/>
                    </a:lnTo>
                    <a:lnTo>
                      <a:pt x="15" y="187"/>
                    </a:lnTo>
                    <a:lnTo>
                      <a:pt x="13" y="170"/>
                    </a:lnTo>
                    <a:lnTo>
                      <a:pt x="10" y="150"/>
                    </a:lnTo>
                    <a:lnTo>
                      <a:pt x="6" y="125"/>
                    </a:lnTo>
                    <a:lnTo>
                      <a:pt x="3" y="99"/>
                    </a:lnTo>
                    <a:lnTo>
                      <a:pt x="0" y="72"/>
                    </a:lnTo>
                    <a:lnTo>
                      <a:pt x="0" y="45"/>
                    </a:lnTo>
                    <a:lnTo>
                      <a:pt x="2" y="21"/>
                    </a:lnTo>
                    <a:lnTo>
                      <a:pt x="10" y="2"/>
                    </a:lnTo>
                    <a:lnTo>
                      <a:pt x="18" y="0"/>
                    </a:lnTo>
                    <a:lnTo>
                      <a:pt x="26" y="1"/>
                    </a:lnTo>
                    <a:lnTo>
                      <a:pt x="37" y="2"/>
                    </a:lnTo>
                    <a:lnTo>
                      <a:pt x="52" y="8"/>
                    </a:lnTo>
                    <a:lnTo>
                      <a:pt x="74" y="15"/>
                    </a:lnTo>
                    <a:lnTo>
                      <a:pt x="106" y="27"/>
                    </a:lnTo>
                    <a:lnTo>
                      <a:pt x="150" y="43"/>
                    </a:lnTo>
                    <a:lnTo>
                      <a:pt x="208" y="66"/>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6" name="Freeform 54"/>
              <p:cNvSpPr>
                <a:spLocks/>
              </p:cNvSpPr>
              <p:nvPr/>
            </p:nvSpPr>
            <p:spPr bwMode="auto">
              <a:xfrm>
                <a:off x="4743" y="1156"/>
                <a:ext cx="27" cy="57"/>
              </a:xfrm>
              <a:custGeom>
                <a:avLst/>
                <a:gdLst>
                  <a:gd name="T0" fmla="*/ 7 w 109"/>
                  <a:gd name="T1" fmla="*/ 1 h 227"/>
                  <a:gd name="T2" fmla="*/ 7 w 109"/>
                  <a:gd name="T3" fmla="*/ 5 h 227"/>
                  <a:gd name="T4" fmla="*/ 7 w 109"/>
                  <a:gd name="T5" fmla="*/ 8 h 227"/>
                  <a:gd name="T6" fmla="*/ 7 w 109"/>
                  <a:gd name="T7" fmla="*/ 10 h 227"/>
                  <a:gd name="T8" fmla="*/ 7 w 109"/>
                  <a:gd name="T9" fmla="*/ 11 h 227"/>
                  <a:gd name="T10" fmla="*/ 7 w 109"/>
                  <a:gd name="T11" fmla="*/ 12 h 227"/>
                  <a:gd name="T12" fmla="*/ 7 w 109"/>
                  <a:gd name="T13" fmla="*/ 13 h 227"/>
                  <a:gd name="T14" fmla="*/ 6 w 109"/>
                  <a:gd name="T15" fmla="*/ 14 h 227"/>
                  <a:gd name="T16" fmla="*/ 6 w 109"/>
                  <a:gd name="T17" fmla="*/ 14 h 227"/>
                  <a:gd name="T18" fmla="*/ 5 w 109"/>
                  <a:gd name="T19" fmla="*/ 14 h 227"/>
                  <a:gd name="T20" fmla="*/ 5 w 109"/>
                  <a:gd name="T21" fmla="*/ 14 h 227"/>
                  <a:gd name="T22" fmla="*/ 4 w 109"/>
                  <a:gd name="T23" fmla="*/ 13 h 227"/>
                  <a:gd name="T24" fmla="*/ 3 w 109"/>
                  <a:gd name="T25" fmla="*/ 13 h 227"/>
                  <a:gd name="T26" fmla="*/ 2 w 109"/>
                  <a:gd name="T27" fmla="*/ 13 h 227"/>
                  <a:gd name="T28" fmla="*/ 1 w 109"/>
                  <a:gd name="T29" fmla="*/ 12 h 227"/>
                  <a:gd name="T30" fmla="*/ 1 w 109"/>
                  <a:gd name="T31" fmla="*/ 12 h 227"/>
                  <a:gd name="T32" fmla="*/ 0 w 109"/>
                  <a:gd name="T33" fmla="*/ 11 h 227"/>
                  <a:gd name="T34" fmla="*/ 0 w 109"/>
                  <a:gd name="T35" fmla="*/ 11 h 227"/>
                  <a:gd name="T36" fmla="*/ 1 w 109"/>
                  <a:gd name="T37" fmla="*/ 9 h 227"/>
                  <a:gd name="T38" fmla="*/ 1 w 109"/>
                  <a:gd name="T39" fmla="*/ 7 h 227"/>
                  <a:gd name="T40" fmla="*/ 2 w 109"/>
                  <a:gd name="T41" fmla="*/ 5 h 227"/>
                  <a:gd name="T42" fmla="*/ 3 w 109"/>
                  <a:gd name="T43" fmla="*/ 4 h 227"/>
                  <a:gd name="T44" fmla="*/ 4 w 109"/>
                  <a:gd name="T45" fmla="*/ 2 h 227"/>
                  <a:gd name="T46" fmla="*/ 5 w 109"/>
                  <a:gd name="T47" fmla="*/ 1 h 227"/>
                  <a:gd name="T48" fmla="*/ 7 w 109"/>
                  <a:gd name="T49" fmla="*/ 0 h 227"/>
                  <a:gd name="T50" fmla="*/ 7 w 109"/>
                  <a:gd name="T51" fmla="*/ 1 h 227"/>
                  <a:gd name="T52" fmla="*/ 7 w 109"/>
                  <a:gd name="T53" fmla="*/ 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227">
                    <a:moveTo>
                      <a:pt x="107" y="9"/>
                    </a:moveTo>
                    <a:lnTo>
                      <a:pt x="108" y="70"/>
                    </a:lnTo>
                    <a:lnTo>
                      <a:pt x="109" y="118"/>
                    </a:lnTo>
                    <a:lnTo>
                      <a:pt x="109" y="153"/>
                    </a:lnTo>
                    <a:lnTo>
                      <a:pt x="109" y="178"/>
                    </a:lnTo>
                    <a:lnTo>
                      <a:pt x="108" y="194"/>
                    </a:lnTo>
                    <a:lnTo>
                      <a:pt x="107" y="207"/>
                    </a:lnTo>
                    <a:lnTo>
                      <a:pt x="104" y="217"/>
                    </a:lnTo>
                    <a:lnTo>
                      <a:pt x="102" y="227"/>
                    </a:lnTo>
                    <a:lnTo>
                      <a:pt x="89" y="223"/>
                    </a:lnTo>
                    <a:lnTo>
                      <a:pt x="76" y="218"/>
                    </a:lnTo>
                    <a:lnTo>
                      <a:pt x="62" y="212"/>
                    </a:lnTo>
                    <a:lnTo>
                      <a:pt x="50" y="207"/>
                    </a:lnTo>
                    <a:lnTo>
                      <a:pt x="37" y="200"/>
                    </a:lnTo>
                    <a:lnTo>
                      <a:pt x="25" y="193"/>
                    </a:lnTo>
                    <a:lnTo>
                      <a:pt x="12" y="185"/>
                    </a:lnTo>
                    <a:lnTo>
                      <a:pt x="0" y="179"/>
                    </a:lnTo>
                    <a:lnTo>
                      <a:pt x="4" y="166"/>
                    </a:lnTo>
                    <a:lnTo>
                      <a:pt x="11" y="145"/>
                    </a:lnTo>
                    <a:lnTo>
                      <a:pt x="20" y="116"/>
                    </a:lnTo>
                    <a:lnTo>
                      <a:pt x="34" y="85"/>
                    </a:lnTo>
                    <a:lnTo>
                      <a:pt x="47" y="54"/>
                    </a:lnTo>
                    <a:lnTo>
                      <a:pt x="65" y="27"/>
                    </a:lnTo>
                    <a:lnTo>
                      <a:pt x="84" y="8"/>
                    </a:lnTo>
                    <a:lnTo>
                      <a:pt x="107" y="0"/>
                    </a:lnTo>
                    <a:lnTo>
                      <a:pt x="107" y="6"/>
                    </a:lnTo>
                    <a:lnTo>
                      <a:pt x="107" y="9"/>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7" name="Freeform 55"/>
              <p:cNvSpPr>
                <a:spLocks/>
              </p:cNvSpPr>
              <p:nvPr/>
            </p:nvSpPr>
            <p:spPr bwMode="auto">
              <a:xfrm>
                <a:off x="4834" y="1222"/>
                <a:ext cx="54" cy="49"/>
              </a:xfrm>
              <a:custGeom>
                <a:avLst/>
                <a:gdLst>
                  <a:gd name="T0" fmla="*/ 12 w 218"/>
                  <a:gd name="T1" fmla="*/ 0 h 194"/>
                  <a:gd name="T2" fmla="*/ 12 w 218"/>
                  <a:gd name="T3" fmla="*/ 2 h 194"/>
                  <a:gd name="T4" fmla="*/ 12 w 218"/>
                  <a:gd name="T5" fmla="*/ 3 h 194"/>
                  <a:gd name="T6" fmla="*/ 12 w 218"/>
                  <a:gd name="T7" fmla="*/ 4 h 194"/>
                  <a:gd name="T8" fmla="*/ 12 w 218"/>
                  <a:gd name="T9" fmla="*/ 6 h 194"/>
                  <a:gd name="T10" fmla="*/ 13 w 218"/>
                  <a:gd name="T11" fmla="*/ 7 h 194"/>
                  <a:gd name="T12" fmla="*/ 13 w 218"/>
                  <a:gd name="T13" fmla="*/ 8 h 194"/>
                  <a:gd name="T14" fmla="*/ 13 w 218"/>
                  <a:gd name="T15" fmla="*/ 10 h 194"/>
                  <a:gd name="T16" fmla="*/ 13 w 218"/>
                  <a:gd name="T17" fmla="*/ 11 h 194"/>
                  <a:gd name="T18" fmla="*/ 13 w 218"/>
                  <a:gd name="T19" fmla="*/ 11 h 194"/>
                  <a:gd name="T20" fmla="*/ 12 w 218"/>
                  <a:gd name="T21" fmla="*/ 12 h 194"/>
                  <a:gd name="T22" fmla="*/ 12 w 218"/>
                  <a:gd name="T23" fmla="*/ 12 h 194"/>
                  <a:gd name="T24" fmla="*/ 12 w 218"/>
                  <a:gd name="T25" fmla="*/ 12 h 194"/>
                  <a:gd name="T26" fmla="*/ 9 w 218"/>
                  <a:gd name="T27" fmla="*/ 12 h 194"/>
                  <a:gd name="T28" fmla="*/ 7 w 218"/>
                  <a:gd name="T29" fmla="*/ 11 h 194"/>
                  <a:gd name="T30" fmla="*/ 5 w 218"/>
                  <a:gd name="T31" fmla="*/ 10 h 194"/>
                  <a:gd name="T32" fmla="*/ 4 w 218"/>
                  <a:gd name="T33" fmla="*/ 10 h 194"/>
                  <a:gd name="T34" fmla="*/ 3 w 218"/>
                  <a:gd name="T35" fmla="*/ 10 h 194"/>
                  <a:gd name="T36" fmla="*/ 2 w 218"/>
                  <a:gd name="T37" fmla="*/ 9 h 194"/>
                  <a:gd name="T38" fmla="*/ 1 w 218"/>
                  <a:gd name="T39" fmla="*/ 9 h 194"/>
                  <a:gd name="T40" fmla="*/ 0 w 218"/>
                  <a:gd name="T41" fmla="*/ 9 h 194"/>
                  <a:gd name="T42" fmla="*/ 1 w 218"/>
                  <a:gd name="T43" fmla="*/ 8 h 194"/>
                  <a:gd name="T44" fmla="*/ 2 w 218"/>
                  <a:gd name="T45" fmla="*/ 6 h 194"/>
                  <a:gd name="T46" fmla="*/ 4 w 218"/>
                  <a:gd name="T47" fmla="*/ 4 h 194"/>
                  <a:gd name="T48" fmla="*/ 6 w 218"/>
                  <a:gd name="T49" fmla="*/ 3 h 194"/>
                  <a:gd name="T50" fmla="*/ 8 w 218"/>
                  <a:gd name="T51" fmla="*/ 2 h 194"/>
                  <a:gd name="T52" fmla="*/ 10 w 218"/>
                  <a:gd name="T53" fmla="*/ 1 h 194"/>
                  <a:gd name="T54" fmla="*/ 11 w 218"/>
                  <a:gd name="T55" fmla="*/ 0 h 194"/>
                  <a:gd name="T56" fmla="*/ 12 w 218"/>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94">
                    <a:moveTo>
                      <a:pt x="189" y="1"/>
                    </a:moveTo>
                    <a:lnTo>
                      <a:pt x="192" y="22"/>
                    </a:lnTo>
                    <a:lnTo>
                      <a:pt x="196" y="44"/>
                    </a:lnTo>
                    <a:lnTo>
                      <a:pt x="200" y="65"/>
                    </a:lnTo>
                    <a:lnTo>
                      <a:pt x="203" y="87"/>
                    </a:lnTo>
                    <a:lnTo>
                      <a:pt x="207" y="107"/>
                    </a:lnTo>
                    <a:lnTo>
                      <a:pt x="210" y="129"/>
                    </a:lnTo>
                    <a:lnTo>
                      <a:pt x="214" y="149"/>
                    </a:lnTo>
                    <a:lnTo>
                      <a:pt x="218" y="170"/>
                    </a:lnTo>
                    <a:lnTo>
                      <a:pt x="210" y="176"/>
                    </a:lnTo>
                    <a:lnTo>
                      <a:pt x="203" y="183"/>
                    </a:lnTo>
                    <a:lnTo>
                      <a:pt x="197" y="189"/>
                    </a:lnTo>
                    <a:lnTo>
                      <a:pt x="194" y="194"/>
                    </a:lnTo>
                    <a:lnTo>
                      <a:pt x="144" y="181"/>
                    </a:lnTo>
                    <a:lnTo>
                      <a:pt x="108" y="171"/>
                    </a:lnTo>
                    <a:lnTo>
                      <a:pt x="81" y="163"/>
                    </a:lnTo>
                    <a:lnTo>
                      <a:pt x="60" y="158"/>
                    </a:lnTo>
                    <a:lnTo>
                      <a:pt x="44" y="152"/>
                    </a:lnTo>
                    <a:lnTo>
                      <a:pt x="30" y="147"/>
                    </a:lnTo>
                    <a:lnTo>
                      <a:pt x="16" y="142"/>
                    </a:lnTo>
                    <a:lnTo>
                      <a:pt x="0" y="136"/>
                    </a:lnTo>
                    <a:lnTo>
                      <a:pt x="16" y="117"/>
                    </a:lnTo>
                    <a:lnTo>
                      <a:pt x="41" y="94"/>
                    </a:lnTo>
                    <a:lnTo>
                      <a:pt x="70" y="69"/>
                    </a:lnTo>
                    <a:lnTo>
                      <a:pt x="104" y="46"/>
                    </a:lnTo>
                    <a:lnTo>
                      <a:pt x="134" y="25"/>
                    </a:lnTo>
                    <a:lnTo>
                      <a:pt x="160" y="9"/>
                    </a:lnTo>
                    <a:lnTo>
                      <a:pt x="179" y="0"/>
                    </a:lnTo>
                    <a:lnTo>
                      <a:pt x="189" y="1"/>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8" name="Freeform 56"/>
              <p:cNvSpPr>
                <a:spLocks/>
              </p:cNvSpPr>
              <p:nvPr/>
            </p:nvSpPr>
            <p:spPr bwMode="auto">
              <a:xfrm>
                <a:off x="4784" y="1196"/>
                <a:ext cx="38" cy="58"/>
              </a:xfrm>
              <a:custGeom>
                <a:avLst/>
                <a:gdLst>
                  <a:gd name="T0" fmla="*/ 9 w 153"/>
                  <a:gd name="T1" fmla="*/ 0 h 233"/>
                  <a:gd name="T2" fmla="*/ 9 w 153"/>
                  <a:gd name="T3" fmla="*/ 2 h 233"/>
                  <a:gd name="T4" fmla="*/ 9 w 153"/>
                  <a:gd name="T5" fmla="*/ 4 h 233"/>
                  <a:gd name="T6" fmla="*/ 9 w 153"/>
                  <a:gd name="T7" fmla="*/ 6 h 233"/>
                  <a:gd name="T8" fmla="*/ 9 w 153"/>
                  <a:gd name="T9" fmla="*/ 8 h 233"/>
                  <a:gd name="T10" fmla="*/ 9 w 153"/>
                  <a:gd name="T11" fmla="*/ 10 h 233"/>
                  <a:gd name="T12" fmla="*/ 9 w 153"/>
                  <a:gd name="T13" fmla="*/ 11 h 233"/>
                  <a:gd name="T14" fmla="*/ 9 w 153"/>
                  <a:gd name="T15" fmla="*/ 13 h 233"/>
                  <a:gd name="T16" fmla="*/ 9 w 153"/>
                  <a:gd name="T17" fmla="*/ 14 h 233"/>
                  <a:gd name="T18" fmla="*/ 8 w 153"/>
                  <a:gd name="T19" fmla="*/ 13 h 233"/>
                  <a:gd name="T20" fmla="*/ 7 w 153"/>
                  <a:gd name="T21" fmla="*/ 13 h 233"/>
                  <a:gd name="T22" fmla="*/ 5 w 153"/>
                  <a:gd name="T23" fmla="*/ 12 h 233"/>
                  <a:gd name="T24" fmla="*/ 4 w 153"/>
                  <a:gd name="T25" fmla="*/ 11 h 233"/>
                  <a:gd name="T26" fmla="*/ 3 w 153"/>
                  <a:gd name="T27" fmla="*/ 10 h 233"/>
                  <a:gd name="T28" fmla="*/ 2 w 153"/>
                  <a:gd name="T29" fmla="*/ 9 h 233"/>
                  <a:gd name="T30" fmla="*/ 1 w 153"/>
                  <a:gd name="T31" fmla="*/ 8 h 233"/>
                  <a:gd name="T32" fmla="*/ 0 w 153"/>
                  <a:gd name="T33" fmla="*/ 7 h 233"/>
                  <a:gd name="T34" fmla="*/ 0 w 153"/>
                  <a:gd name="T35" fmla="*/ 7 h 233"/>
                  <a:gd name="T36" fmla="*/ 1 w 153"/>
                  <a:gd name="T37" fmla="*/ 5 h 233"/>
                  <a:gd name="T38" fmla="*/ 2 w 153"/>
                  <a:gd name="T39" fmla="*/ 4 h 233"/>
                  <a:gd name="T40" fmla="*/ 4 w 153"/>
                  <a:gd name="T41" fmla="*/ 3 h 233"/>
                  <a:gd name="T42" fmla="*/ 5 w 153"/>
                  <a:gd name="T43" fmla="*/ 1 h 233"/>
                  <a:gd name="T44" fmla="*/ 6 w 153"/>
                  <a:gd name="T45" fmla="*/ 0 h 233"/>
                  <a:gd name="T46" fmla="*/ 8 w 153"/>
                  <a:gd name="T47" fmla="*/ 0 h 233"/>
                  <a:gd name="T48" fmla="*/ 9 w 153"/>
                  <a:gd name="T49" fmla="*/ 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33">
                    <a:moveTo>
                      <a:pt x="146" y="0"/>
                    </a:moveTo>
                    <a:lnTo>
                      <a:pt x="147" y="31"/>
                    </a:lnTo>
                    <a:lnTo>
                      <a:pt x="149" y="64"/>
                    </a:lnTo>
                    <a:lnTo>
                      <a:pt x="150" y="95"/>
                    </a:lnTo>
                    <a:lnTo>
                      <a:pt x="153" y="127"/>
                    </a:lnTo>
                    <a:lnTo>
                      <a:pt x="152" y="156"/>
                    </a:lnTo>
                    <a:lnTo>
                      <a:pt x="152" y="185"/>
                    </a:lnTo>
                    <a:lnTo>
                      <a:pt x="149" y="210"/>
                    </a:lnTo>
                    <a:lnTo>
                      <a:pt x="146" y="233"/>
                    </a:lnTo>
                    <a:lnTo>
                      <a:pt x="126" y="218"/>
                    </a:lnTo>
                    <a:lnTo>
                      <a:pt x="108" y="204"/>
                    </a:lnTo>
                    <a:lnTo>
                      <a:pt x="90" y="189"/>
                    </a:lnTo>
                    <a:lnTo>
                      <a:pt x="72" y="176"/>
                    </a:lnTo>
                    <a:lnTo>
                      <a:pt x="54" y="162"/>
                    </a:lnTo>
                    <a:lnTo>
                      <a:pt x="36" y="149"/>
                    </a:lnTo>
                    <a:lnTo>
                      <a:pt x="18" y="134"/>
                    </a:lnTo>
                    <a:lnTo>
                      <a:pt x="0" y="121"/>
                    </a:lnTo>
                    <a:lnTo>
                      <a:pt x="8" y="107"/>
                    </a:lnTo>
                    <a:lnTo>
                      <a:pt x="22" y="88"/>
                    </a:lnTo>
                    <a:lnTo>
                      <a:pt x="40" y="66"/>
                    </a:lnTo>
                    <a:lnTo>
                      <a:pt x="62" y="46"/>
                    </a:lnTo>
                    <a:lnTo>
                      <a:pt x="83" y="25"/>
                    </a:lnTo>
                    <a:lnTo>
                      <a:pt x="106" y="10"/>
                    </a:lnTo>
                    <a:lnTo>
                      <a:pt x="126" y="0"/>
                    </a:lnTo>
                    <a:lnTo>
                      <a:pt x="146"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9" name="Freeform 57"/>
              <p:cNvSpPr>
                <a:spLocks/>
              </p:cNvSpPr>
              <p:nvPr/>
            </p:nvSpPr>
            <p:spPr bwMode="auto">
              <a:xfrm>
                <a:off x="4719" y="1212"/>
                <a:ext cx="239" cy="115"/>
              </a:xfrm>
              <a:custGeom>
                <a:avLst/>
                <a:gdLst>
                  <a:gd name="T0" fmla="*/ 60 w 957"/>
                  <a:gd name="T1" fmla="*/ 19 h 461"/>
                  <a:gd name="T2" fmla="*/ 59 w 957"/>
                  <a:gd name="T3" fmla="*/ 20 h 461"/>
                  <a:gd name="T4" fmla="*/ 58 w 957"/>
                  <a:gd name="T5" fmla="*/ 22 h 461"/>
                  <a:gd name="T6" fmla="*/ 58 w 957"/>
                  <a:gd name="T7" fmla="*/ 23 h 461"/>
                  <a:gd name="T8" fmla="*/ 57 w 957"/>
                  <a:gd name="T9" fmla="*/ 24 h 461"/>
                  <a:gd name="T10" fmla="*/ 56 w 957"/>
                  <a:gd name="T11" fmla="*/ 25 h 461"/>
                  <a:gd name="T12" fmla="*/ 56 w 957"/>
                  <a:gd name="T13" fmla="*/ 26 h 461"/>
                  <a:gd name="T14" fmla="*/ 55 w 957"/>
                  <a:gd name="T15" fmla="*/ 27 h 461"/>
                  <a:gd name="T16" fmla="*/ 54 w 957"/>
                  <a:gd name="T17" fmla="*/ 29 h 461"/>
                  <a:gd name="T18" fmla="*/ 51 w 957"/>
                  <a:gd name="T19" fmla="*/ 29 h 461"/>
                  <a:gd name="T20" fmla="*/ 47 w 957"/>
                  <a:gd name="T21" fmla="*/ 29 h 461"/>
                  <a:gd name="T22" fmla="*/ 44 w 957"/>
                  <a:gd name="T23" fmla="*/ 29 h 461"/>
                  <a:gd name="T24" fmla="*/ 40 w 957"/>
                  <a:gd name="T25" fmla="*/ 29 h 461"/>
                  <a:gd name="T26" fmla="*/ 37 w 957"/>
                  <a:gd name="T27" fmla="*/ 29 h 461"/>
                  <a:gd name="T28" fmla="*/ 33 w 957"/>
                  <a:gd name="T29" fmla="*/ 29 h 461"/>
                  <a:gd name="T30" fmla="*/ 29 w 957"/>
                  <a:gd name="T31" fmla="*/ 28 h 461"/>
                  <a:gd name="T32" fmla="*/ 25 w 957"/>
                  <a:gd name="T33" fmla="*/ 28 h 461"/>
                  <a:gd name="T34" fmla="*/ 22 w 957"/>
                  <a:gd name="T35" fmla="*/ 27 h 461"/>
                  <a:gd name="T36" fmla="*/ 19 w 957"/>
                  <a:gd name="T37" fmla="*/ 25 h 461"/>
                  <a:gd name="T38" fmla="*/ 16 w 957"/>
                  <a:gd name="T39" fmla="*/ 24 h 461"/>
                  <a:gd name="T40" fmla="*/ 13 w 957"/>
                  <a:gd name="T41" fmla="*/ 22 h 461"/>
                  <a:gd name="T42" fmla="*/ 10 w 957"/>
                  <a:gd name="T43" fmla="*/ 21 h 461"/>
                  <a:gd name="T44" fmla="*/ 7 w 957"/>
                  <a:gd name="T45" fmla="*/ 19 h 461"/>
                  <a:gd name="T46" fmla="*/ 3 w 957"/>
                  <a:gd name="T47" fmla="*/ 18 h 461"/>
                  <a:gd name="T48" fmla="*/ 0 w 957"/>
                  <a:gd name="T49" fmla="*/ 16 h 461"/>
                  <a:gd name="T50" fmla="*/ 0 w 957"/>
                  <a:gd name="T51" fmla="*/ 14 h 461"/>
                  <a:gd name="T52" fmla="*/ 1 w 957"/>
                  <a:gd name="T53" fmla="*/ 12 h 461"/>
                  <a:gd name="T54" fmla="*/ 1 w 957"/>
                  <a:gd name="T55" fmla="*/ 10 h 461"/>
                  <a:gd name="T56" fmla="*/ 2 w 957"/>
                  <a:gd name="T57" fmla="*/ 8 h 461"/>
                  <a:gd name="T58" fmla="*/ 3 w 957"/>
                  <a:gd name="T59" fmla="*/ 6 h 461"/>
                  <a:gd name="T60" fmla="*/ 4 w 957"/>
                  <a:gd name="T61" fmla="*/ 4 h 461"/>
                  <a:gd name="T62" fmla="*/ 5 w 957"/>
                  <a:gd name="T63" fmla="*/ 2 h 461"/>
                  <a:gd name="T64" fmla="*/ 6 w 957"/>
                  <a:gd name="T65" fmla="*/ 0 h 461"/>
                  <a:gd name="T66" fmla="*/ 6 w 957"/>
                  <a:gd name="T67" fmla="*/ 0 h 461"/>
                  <a:gd name="T68" fmla="*/ 7 w 957"/>
                  <a:gd name="T69" fmla="*/ 0 h 461"/>
                  <a:gd name="T70" fmla="*/ 7 w 957"/>
                  <a:gd name="T71" fmla="*/ 0 h 461"/>
                  <a:gd name="T72" fmla="*/ 8 w 957"/>
                  <a:gd name="T73" fmla="*/ 0 h 461"/>
                  <a:gd name="T74" fmla="*/ 9 w 957"/>
                  <a:gd name="T75" fmla="*/ 1 h 461"/>
                  <a:gd name="T76" fmla="*/ 10 w 957"/>
                  <a:gd name="T77" fmla="*/ 2 h 461"/>
                  <a:gd name="T78" fmla="*/ 11 w 957"/>
                  <a:gd name="T79" fmla="*/ 3 h 461"/>
                  <a:gd name="T80" fmla="*/ 14 w 957"/>
                  <a:gd name="T81" fmla="*/ 4 h 461"/>
                  <a:gd name="T82" fmla="*/ 19 w 957"/>
                  <a:gd name="T83" fmla="*/ 8 h 461"/>
                  <a:gd name="T84" fmla="*/ 25 w 957"/>
                  <a:gd name="T85" fmla="*/ 11 h 461"/>
                  <a:gd name="T86" fmla="*/ 30 w 957"/>
                  <a:gd name="T87" fmla="*/ 13 h 461"/>
                  <a:gd name="T88" fmla="*/ 36 w 957"/>
                  <a:gd name="T89" fmla="*/ 15 h 461"/>
                  <a:gd name="T90" fmla="*/ 41 w 957"/>
                  <a:gd name="T91" fmla="*/ 16 h 461"/>
                  <a:gd name="T92" fmla="*/ 47 w 957"/>
                  <a:gd name="T93" fmla="*/ 17 h 461"/>
                  <a:gd name="T94" fmla="*/ 53 w 957"/>
                  <a:gd name="T95" fmla="*/ 18 h 461"/>
                  <a:gd name="T96" fmla="*/ 60 w 957"/>
                  <a:gd name="T97" fmla="*/ 19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7" h="461">
                    <a:moveTo>
                      <a:pt x="957" y="309"/>
                    </a:moveTo>
                    <a:lnTo>
                      <a:pt x="946" y="328"/>
                    </a:lnTo>
                    <a:lnTo>
                      <a:pt x="936" y="347"/>
                    </a:lnTo>
                    <a:lnTo>
                      <a:pt x="925" y="366"/>
                    </a:lnTo>
                    <a:lnTo>
                      <a:pt x="915" y="386"/>
                    </a:lnTo>
                    <a:lnTo>
                      <a:pt x="903" y="404"/>
                    </a:lnTo>
                    <a:lnTo>
                      <a:pt x="892" y="422"/>
                    </a:lnTo>
                    <a:lnTo>
                      <a:pt x="880" y="440"/>
                    </a:lnTo>
                    <a:lnTo>
                      <a:pt x="870" y="459"/>
                    </a:lnTo>
                    <a:lnTo>
                      <a:pt x="812" y="460"/>
                    </a:lnTo>
                    <a:lnTo>
                      <a:pt x="757" y="461"/>
                    </a:lnTo>
                    <a:lnTo>
                      <a:pt x="701" y="461"/>
                    </a:lnTo>
                    <a:lnTo>
                      <a:pt x="645" y="461"/>
                    </a:lnTo>
                    <a:lnTo>
                      <a:pt x="587" y="460"/>
                    </a:lnTo>
                    <a:lnTo>
                      <a:pt x="529" y="459"/>
                    </a:lnTo>
                    <a:lnTo>
                      <a:pt x="470" y="456"/>
                    </a:lnTo>
                    <a:lnTo>
                      <a:pt x="410" y="454"/>
                    </a:lnTo>
                    <a:lnTo>
                      <a:pt x="362" y="430"/>
                    </a:lnTo>
                    <a:lnTo>
                      <a:pt x="313" y="406"/>
                    </a:lnTo>
                    <a:lnTo>
                      <a:pt x="263" y="381"/>
                    </a:lnTo>
                    <a:lnTo>
                      <a:pt x="214" y="357"/>
                    </a:lnTo>
                    <a:lnTo>
                      <a:pt x="162" y="332"/>
                    </a:lnTo>
                    <a:lnTo>
                      <a:pt x="109" y="309"/>
                    </a:lnTo>
                    <a:lnTo>
                      <a:pt x="54" y="286"/>
                    </a:lnTo>
                    <a:lnTo>
                      <a:pt x="0" y="266"/>
                    </a:lnTo>
                    <a:lnTo>
                      <a:pt x="9" y="232"/>
                    </a:lnTo>
                    <a:lnTo>
                      <a:pt x="17" y="200"/>
                    </a:lnTo>
                    <a:lnTo>
                      <a:pt x="24" y="166"/>
                    </a:lnTo>
                    <a:lnTo>
                      <a:pt x="35" y="134"/>
                    </a:lnTo>
                    <a:lnTo>
                      <a:pt x="46" y="100"/>
                    </a:lnTo>
                    <a:lnTo>
                      <a:pt x="60" y="67"/>
                    </a:lnTo>
                    <a:lnTo>
                      <a:pt x="76" y="33"/>
                    </a:lnTo>
                    <a:lnTo>
                      <a:pt x="96" y="0"/>
                    </a:lnTo>
                    <a:lnTo>
                      <a:pt x="102" y="1"/>
                    </a:lnTo>
                    <a:lnTo>
                      <a:pt x="108" y="3"/>
                    </a:lnTo>
                    <a:lnTo>
                      <a:pt x="115" y="6"/>
                    </a:lnTo>
                    <a:lnTo>
                      <a:pt x="126" y="10"/>
                    </a:lnTo>
                    <a:lnTo>
                      <a:pt x="139" y="18"/>
                    </a:lnTo>
                    <a:lnTo>
                      <a:pt x="160" y="28"/>
                    </a:lnTo>
                    <a:lnTo>
                      <a:pt x="185" y="43"/>
                    </a:lnTo>
                    <a:lnTo>
                      <a:pt x="222" y="62"/>
                    </a:lnTo>
                    <a:lnTo>
                      <a:pt x="312" y="131"/>
                    </a:lnTo>
                    <a:lnTo>
                      <a:pt x="400" y="183"/>
                    </a:lnTo>
                    <a:lnTo>
                      <a:pt x="486" y="218"/>
                    </a:lnTo>
                    <a:lnTo>
                      <a:pt x="573" y="243"/>
                    </a:lnTo>
                    <a:lnTo>
                      <a:pt x="661" y="260"/>
                    </a:lnTo>
                    <a:lnTo>
                      <a:pt x="755" y="273"/>
                    </a:lnTo>
                    <a:lnTo>
                      <a:pt x="852" y="287"/>
                    </a:lnTo>
                    <a:lnTo>
                      <a:pt x="957" y="30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0" name="Freeform 58"/>
              <p:cNvSpPr>
                <a:spLocks/>
              </p:cNvSpPr>
              <p:nvPr/>
            </p:nvSpPr>
            <p:spPr bwMode="auto">
              <a:xfrm>
                <a:off x="4710" y="1288"/>
                <a:ext cx="220" cy="64"/>
              </a:xfrm>
              <a:custGeom>
                <a:avLst/>
                <a:gdLst>
                  <a:gd name="T0" fmla="*/ 55 w 879"/>
                  <a:gd name="T1" fmla="*/ 12 h 257"/>
                  <a:gd name="T2" fmla="*/ 55 w 879"/>
                  <a:gd name="T3" fmla="*/ 12 h 257"/>
                  <a:gd name="T4" fmla="*/ 55 w 879"/>
                  <a:gd name="T5" fmla="*/ 13 h 257"/>
                  <a:gd name="T6" fmla="*/ 54 w 879"/>
                  <a:gd name="T7" fmla="*/ 13 h 257"/>
                  <a:gd name="T8" fmla="*/ 54 w 879"/>
                  <a:gd name="T9" fmla="*/ 14 h 257"/>
                  <a:gd name="T10" fmla="*/ 54 w 879"/>
                  <a:gd name="T11" fmla="*/ 14 h 257"/>
                  <a:gd name="T12" fmla="*/ 54 w 879"/>
                  <a:gd name="T13" fmla="*/ 15 h 257"/>
                  <a:gd name="T14" fmla="*/ 53 w 879"/>
                  <a:gd name="T15" fmla="*/ 15 h 257"/>
                  <a:gd name="T16" fmla="*/ 53 w 879"/>
                  <a:gd name="T17" fmla="*/ 16 h 257"/>
                  <a:gd name="T18" fmla="*/ 48 w 879"/>
                  <a:gd name="T19" fmla="*/ 16 h 257"/>
                  <a:gd name="T20" fmla="*/ 44 w 879"/>
                  <a:gd name="T21" fmla="*/ 16 h 257"/>
                  <a:gd name="T22" fmla="*/ 40 w 879"/>
                  <a:gd name="T23" fmla="*/ 16 h 257"/>
                  <a:gd name="T24" fmla="*/ 36 w 879"/>
                  <a:gd name="T25" fmla="*/ 16 h 257"/>
                  <a:gd name="T26" fmla="*/ 31 w 879"/>
                  <a:gd name="T27" fmla="*/ 15 h 257"/>
                  <a:gd name="T28" fmla="*/ 27 w 879"/>
                  <a:gd name="T29" fmla="*/ 14 h 257"/>
                  <a:gd name="T30" fmla="*/ 22 w 879"/>
                  <a:gd name="T31" fmla="*/ 12 h 257"/>
                  <a:gd name="T32" fmla="*/ 17 w 879"/>
                  <a:gd name="T33" fmla="*/ 10 h 257"/>
                  <a:gd name="T34" fmla="*/ 15 w 879"/>
                  <a:gd name="T35" fmla="*/ 9 h 257"/>
                  <a:gd name="T36" fmla="*/ 13 w 879"/>
                  <a:gd name="T37" fmla="*/ 7 h 257"/>
                  <a:gd name="T38" fmla="*/ 11 w 879"/>
                  <a:gd name="T39" fmla="*/ 6 h 257"/>
                  <a:gd name="T40" fmla="*/ 9 w 879"/>
                  <a:gd name="T41" fmla="*/ 5 h 257"/>
                  <a:gd name="T42" fmla="*/ 7 w 879"/>
                  <a:gd name="T43" fmla="*/ 4 h 257"/>
                  <a:gd name="T44" fmla="*/ 5 w 879"/>
                  <a:gd name="T45" fmla="*/ 3 h 257"/>
                  <a:gd name="T46" fmla="*/ 2 w 879"/>
                  <a:gd name="T47" fmla="*/ 2 h 257"/>
                  <a:gd name="T48" fmla="*/ 0 w 879"/>
                  <a:gd name="T49" fmla="*/ 1 h 257"/>
                  <a:gd name="T50" fmla="*/ 0 w 879"/>
                  <a:gd name="T51" fmla="*/ 1 h 257"/>
                  <a:gd name="T52" fmla="*/ 1 w 879"/>
                  <a:gd name="T53" fmla="*/ 0 h 257"/>
                  <a:gd name="T54" fmla="*/ 1 w 879"/>
                  <a:gd name="T55" fmla="*/ 0 h 257"/>
                  <a:gd name="T56" fmla="*/ 1 w 879"/>
                  <a:gd name="T57" fmla="*/ 0 h 257"/>
                  <a:gd name="T58" fmla="*/ 5 w 879"/>
                  <a:gd name="T59" fmla="*/ 1 h 257"/>
                  <a:gd name="T60" fmla="*/ 8 w 879"/>
                  <a:gd name="T61" fmla="*/ 2 h 257"/>
                  <a:gd name="T62" fmla="*/ 11 w 879"/>
                  <a:gd name="T63" fmla="*/ 3 h 257"/>
                  <a:gd name="T64" fmla="*/ 14 w 879"/>
                  <a:gd name="T65" fmla="*/ 5 h 257"/>
                  <a:gd name="T66" fmla="*/ 17 w 879"/>
                  <a:gd name="T67" fmla="*/ 6 h 257"/>
                  <a:gd name="T68" fmla="*/ 20 w 879"/>
                  <a:gd name="T69" fmla="*/ 7 h 257"/>
                  <a:gd name="T70" fmla="*/ 23 w 879"/>
                  <a:gd name="T71" fmla="*/ 9 h 257"/>
                  <a:gd name="T72" fmla="*/ 26 w 879"/>
                  <a:gd name="T73" fmla="*/ 10 h 257"/>
                  <a:gd name="T74" fmla="*/ 30 w 879"/>
                  <a:gd name="T75" fmla="*/ 11 h 257"/>
                  <a:gd name="T76" fmla="*/ 34 w 879"/>
                  <a:gd name="T77" fmla="*/ 11 h 257"/>
                  <a:gd name="T78" fmla="*/ 37 w 879"/>
                  <a:gd name="T79" fmla="*/ 11 h 257"/>
                  <a:gd name="T80" fmla="*/ 41 w 879"/>
                  <a:gd name="T81" fmla="*/ 11 h 257"/>
                  <a:gd name="T82" fmla="*/ 45 w 879"/>
                  <a:gd name="T83" fmla="*/ 11 h 257"/>
                  <a:gd name="T84" fmla="*/ 48 w 879"/>
                  <a:gd name="T85" fmla="*/ 11 h 257"/>
                  <a:gd name="T86" fmla="*/ 52 w 879"/>
                  <a:gd name="T87" fmla="*/ 11 h 257"/>
                  <a:gd name="T88" fmla="*/ 55 w 879"/>
                  <a:gd name="T89" fmla="*/ 12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9" h="257">
                    <a:moveTo>
                      <a:pt x="879" y="193"/>
                    </a:moveTo>
                    <a:lnTo>
                      <a:pt x="874" y="200"/>
                    </a:lnTo>
                    <a:lnTo>
                      <a:pt x="870" y="207"/>
                    </a:lnTo>
                    <a:lnTo>
                      <a:pt x="867" y="215"/>
                    </a:lnTo>
                    <a:lnTo>
                      <a:pt x="863" y="222"/>
                    </a:lnTo>
                    <a:lnTo>
                      <a:pt x="858" y="229"/>
                    </a:lnTo>
                    <a:lnTo>
                      <a:pt x="855" y="236"/>
                    </a:lnTo>
                    <a:lnTo>
                      <a:pt x="850" y="243"/>
                    </a:lnTo>
                    <a:lnTo>
                      <a:pt x="845" y="251"/>
                    </a:lnTo>
                    <a:lnTo>
                      <a:pt x="772" y="253"/>
                    </a:lnTo>
                    <a:lnTo>
                      <a:pt x="702" y="255"/>
                    </a:lnTo>
                    <a:lnTo>
                      <a:pt x="634" y="257"/>
                    </a:lnTo>
                    <a:lnTo>
                      <a:pt x="567" y="254"/>
                    </a:lnTo>
                    <a:lnTo>
                      <a:pt x="497" y="245"/>
                    </a:lnTo>
                    <a:lnTo>
                      <a:pt x="424" y="229"/>
                    </a:lnTo>
                    <a:lnTo>
                      <a:pt x="347" y="201"/>
                    </a:lnTo>
                    <a:lnTo>
                      <a:pt x="265" y="164"/>
                    </a:lnTo>
                    <a:lnTo>
                      <a:pt x="236" y="143"/>
                    </a:lnTo>
                    <a:lnTo>
                      <a:pt x="206" y="122"/>
                    </a:lnTo>
                    <a:lnTo>
                      <a:pt x="173" y="102"/>
                    </a:lnTo>
                    <a:lnTo>
                      <a:pt x="142" y="84"/>
                    </a:lnTo>
                    <a:lnTo>
                      <a:pt x="107" y="66"/>
                    </a:lnTo>
                    <a:lnTo>
                      <a:pt x="73" y="49"/>
                    </a:lnTo>
                    <a:lnTo>
                      <a:pt x="36" y="34"/>
                    </a:lnTo>
                    <a:lnTo>
                      <a:pt x="0" y="19"/>
                    </a:lnTo>
                    <a:lnTo>
                      <a:pt x="3" y="14"/>
                    </a:lnTo>
                    <a:lnTo>
                      <a:pt x="7" y="10"/>
                    </a:lnTo>
                    <a:lnTo>
                      <a:pt x="12" y="4"/>
                    </a:lnTo>
                    <a:lnTo>
                      <a:pt x="19" y="0"/>
                    </a:lnTo>
                    <a:lnTo>
                      <a:pt x="72" y="14"/>
                    </a:lnTo>
                    <a:lnTo>
                      <a:pt x="124" y="34"/>
                    </a:lnTo>
                    <a:lnTo>
                      <a:pt x="176" y="53"/>
                    </a:lnTo>
                    <a:lnTo>
                      <a:pt x="227" y="76"/>
                    </a:lnTo>
                    <a:lnTo>
                      <a:pt x="275" y="97"/>
                    </a:lnTo>
                    <a:lnTo>
                      <a:pt x="323" y="121"/>
                    </a:lnTo>
                    <a:lnTo>
                      <a:pt x="369" y="145"/>
                    </a:lnTo>
                    <a:lnTo>
                      <a:pt x="415" y="169"/>
                    </a:lnTo>
                    <a:lnTo>
                      <a:pt x="473" y="176"/>
                    </a:lnTo>
                    <a:lnTo>
                      <a:pt x="534" y="180"/>
                    </a:lnTo>
                    <a:lnTo>
                      <a:pt x="594" y="181"/>
                    </a:lnTo>
                    <a:lnTo>
                      <a:pt x="656" y="181"/>
                    </a:lnTo>
                    <a:lnTo>
                      <a:pt x="713" y="180"/>
                    </a:lnTo>
                    <a:lnTo>
                      <a:pt x="771" y="181"/>
                    </a:lnTo>
                    <a:lnTo>
                      <a:pt x="825" y="185"/>
                    </a:lnTo>
                    <a:lnTo>
                      <a:pt x="879" y="193"/>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1" name="Freeform 59"/>
              <p:cNvSpPr>
                <a:spLocks/>
              </p:cNvSpPr>
              <p:nvPr/>
            </p:nvSpPr>
            <p:spPr bwMode="auto">
              <a:xfrm>
                <a:off x="4424" y="1305"/>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2" name="Freeform 60"/>
              <p:cNvSpPr>
                <a:spLocks/>
              </p:cNvSpPr>
              <p:nvPr/>
            </p:nvSpPr>
            <p:spPr bwMode="auto">
              <a:xfrm>
                <a:off x="4426" y="1311"/>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3" name="Freeform 61"/>
              <p:cNvSpPr>
                <a:spLocks/>
              </p:cNvSpPr>
              <p:nvPr/>
            </p:nvSpPr>
            <p:spPr bwMode="auto">
              <a:xfrm>
                <a:off x="4427" y="1317"/>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4" name="Freeform 62"/>
              <p:cNvSpPr>
                <a:spLocks/>
              </p:cNvSpPr>
              <p:nvPr/>
            </p:nvSpPr>
            <p:spPr bwMode="auto">
              <a:xfrm>
                <a:off x="4427" y="1323"/>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5" name="Freeform 63"/>
              <p:cNvSpPr>
                <a:spLocks/>
              </p:cNvSpPr>
              <p:nvPr/>
            </p:nvSpPr>
            <p:spPr bwMode="auto">
              <a:xfrm>
                <a:off x="4778" y="1523"/>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6" name="Freeform 64"/>
              <p:cNvSpPr>
                <a:spLocks/>
              </p:cNvSpPr>
              <p:nvPr/>
            </p:nvSpPr>
            <p:spPr bwMode="auto">
              <a:xfrm>
                <a:off x="4383" y="1512"/>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20" name="Group 113"/>
            <p:cNvGrpSpPr>
              <a:grpSpLocks/>
            </p:cNvGrpSpPr>
            <p:nvPr/>
          </p:nvGrpSpPr>
          <p:grpSpPr bwMode="auto">
            <a:xfrm>
              <a:off x="7683500" y="1447800"/>
              <a:ext cx="804863" cy="1676400"/>
              <a:chOff x="4416" y="1129"/>
              <a:chExt cx="507" cy="723"/>
            </a:xfrm>
          </p:grpSpPr>
          <p:sp>
            <p:nvSpPr>
              <p:cNvPr id="24419" name="Freeform 65"/>
              <p:cNvSpPr>
                <a:spLocks/>
              </p:cNvSpPr>
              <p:nvPr/>
            </p:nvSpPr>
            <p:spPr bwMode="auto">
              <a:xfrm>
                <a:off x="4416" y="1129"/>
                <a:ext cx="507" cy="723"/>
              </a:xfrm>
              <a:custGeom>
                <a:avLst/>
                <a:gdLst>
                  <a:gd name="T0" fmla="*/ 118 w 2025"/>
                  <a:gd name="T1" fmla="*/ 4 h 2895"/>
                  <a:gd name="T2" fmla="*/ 123 w 2025"/>
                  <a:gd name="T3" fmla="*/ 7 h 2895"/>
                  <a:gd name="T4" fmla="*/ 126 w 2025"/>
                  <a:gd name="T5" fmla="*/ 9 h 2895"/>
                  <a:gd name="T6" fmla="*/ 126 w 2025"/>
                  <a:gd name="T7" fmla="*/ 14 h 2895"/>
                  <a:gd name="T8" fmla="*/ 127 w 2025"/>
                  <a:gd name="T9" fmla="*/ 30 h 2895"/>
                  <a:gd name="T10" fmla="*/ 126 w 2025"/>
                  <a:gd name="T11" fmla="*/ 49 h 2895"/>
                  <a:gd name="T12" fmla="*/ 123 w 2025"/>
                  <a:gd name="T13" fmla="*/ 66 h 2895"/>
                  <a:gd name="T14" fmla="*/ 120 w 2025"/>
                  <a:gd name="T15" fmla="*/ 82 h 2895"/>
                  <a:gd name="T16" fmla="*/ 122 w 2025"/>
                  <a:gd name="T17" fmla="*/ 108 h 2895"/>
                  <a:gd name="T18" fmla="*/ 123 w 2025"/>
                  <a:gd name="T19" fmla="*/ 131 h 2895"/>
                  <a:gd name="T20" fmla="*/ 116 w 2025"/>
                  <a:gd name="T21" fmla="*/ 145 h 2895"/>
                  <a:gd name="T22" fmla="*/ 97 w 2025"/>
                  <a:gd name="T23" fmla="*/ 154 h 2895"/>
                  <a:gd name="T24" fmla="*/ 72 w 2025"/>
                  <a:gd name="T25" fmla="*/ 162 h 2895"/>
                  <a:gd name="T26" fmla="*/ 51 w 2025"/>
                  <a:gd name="T27" fmla="*/ 173 h 2895"/>
                  <a:gd name="T28" fmla="*/ 28 w 2025"/>
                  <a:gd name="T29" fmla="*/ 181 h 2895"/>
                  <a:gd name="T30" fmla="*/ 7 w 2025"/>
                  <a:gd name="T31" fmla="*/ 177 h 2895"/>
                  <a:gd name="T32" fmla="*/ 1 w 2025"/>
                  <a:gd name="T33" fmla="*/ 157 h 2895"/>
                  <a:gd name="T34" fmla="*/ 13 w 2025"/>
                  <a:gd name="T35" fmla="*/ 141 h 2895"/>
                  <a:gd name="T36" fmla="*/ 31 w 2025"/>
                  <a:gd name="T37" fmla="*/ 129 h 2895"/>
                  <a:gd name="T38" fmla="*/ 49 w 2025"/>
                  <a:gd name="T39" fmla="*/ 115 h 2895"/>
                  <a:gd name="T40" fmla="*/ 58 w 2025"/>
                  <a:gd name="T41" fmla="*/ 95 h 2895"/>
                  <a:gd name="T42" fmla="*/ 60 w 2025"/>
                  <a:gd name="T43" fmla="*/ 75 h 2895"/>
                  <a:gd name="T44" fmla="*/ 62 w 2025"/>
                  <a:gd name="T45" fmla="*/ 54 h 2895"/>
                  <a:gd name="T46" fmla="*/ 64 w 2025"/>
                  <a:gd name="T47" fmla="*/ 33 h 2895"/>
                  <a:gd name="T48" fmla="*/ 68 w 2025"/>
                  <a:gd name="T49" fmla="*/ 20 h 2895"/>
                  <a:gd name="T50" fmla="*/ 70 w 2025"/>
                  <a:gd name="T51" fmla="*/ 16 h 2895"/>
                  <a:gd name="T52" fmla="*/ 72 w 2025"/>
                  <a:gd name="T53" fmla="*/ 12 h 2895"/>
                  <a:gd name="T54" fmla="*/ 73 w 2025"/>
                  <a:gd name="T55" fmla="*/ 7 h 2895"/>
                  <a:gd name="T56" fmla="*/ 77 w 2025"/>
                  <a:gd name="T57" fmla="*/ 2 h 2895"/>
                  <a:gd name="T58" fmla="*/ 87 w 2025"/>
                  <a:gd name="T59" fmla="*/ 0 h 2895"/>
                  <a:gd name="T60" fmla="*/ 98 w 2025"/>
                  <a:gd name="T61" fmla="*/ 0 h 2895"/>
                  <a:gd name="T62" fmla="*/ 109 w 2025"/>
                  <a:gd name="T63" fmla="*/ 2 h 2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5" h="2895">
                    <a:moveTo>
                      <a:pt x="1808" y="47"/>
                    </a:moveTo>
                    <a:lnTo>
                      <a:pt x="1878" y="72"/>
                    </a:lnTo>
                    <a:lnTo>
                      <a:pt x="1931" y="93"/>
                    </a:lnTo>
                    <a:lnTo>
                      <a:pt x="1968" y="109"/>
                    </a:lnTo>
                    <a:lnTo>
                      <a:pt x="1992" y="129"/>
                    </a:lnTo>
                    <a:lnTo>
                      <a:pt x="2005" y="151"/>
                    </a:lnTo>
                    <a:lnTo>
                      <a:pt x="2011" y="186"/>
                    </a:lnTo>
                    <a:lnTo>
                      <a:pt x="2012" y="233"/>
                    </a:lnTo>
                    <a:lnTo>
                      <a:pt x="2011" y="299"/>
                    </a:lnTo>
                    <a:lnTo>
                      <a:pt x="2025" y="482"/>
                    </a:lnTo>
                    <a:lnTo>
                      <a:pt x="2022" y="645"/>
                    </a:lnTo>
                    <a:lnTo>
                      <a:pt x="2006" y="792"/>
                    </a:lnTo>
                    <a:lnTo>
                      <a:pt x="1983" y="927"/>
                    </a:lnTo>
                    <a:lnTo>
                      <a:pt x="1957" y="1056"/>
                    </a:lnTo>
                    <a:lnTo>
                      <a:pt x="1934" y="1186"/>
                    </a:lnTo>
                    <a:lnTo>
                      <a:pt x="1918" y="1319"/>
                    </a:lnTo>
                    <a:lnTo>
                      <a:pt x="1914" y="1463"/>
                    </a:lnTo>
                    <a:lnTo>
                      <a:pt x="1943" y="1727"/>
                    </a:lnTo>
                    <a:lnTo>
                      <a:pt x="1961" y="1935"/>
                    </a:lnTo>
                    <a:lnTo>
                      <a:pt x="1958" y="2098"/>
                    </a:lnTo>
                    <a:lnTo>
                      <a:pt x="1927" y="2224"/>
                    </a:lnTo>
                    <a:lnTo>
                      <a:pt x="1852" y="2320"/>
                    </a:lnTo>
                    <a:lnTo>
                      <a:pt x="1727" y="2399"/>
                    </a:lnTo>
                    <a:lnTo>
                      <a:pt x="1540" y="2467"/>
                    </a:lnTo>
                    <a:lnTo>
                      <a:pt x="1281" y="2536"/>
                    </a:lnTo>
                    <a:lnTo>
                      <a:pt x="1155" y="2602"/>
                    </a:lnTo>
                    <a:lnTo>
                      <a:pt x="996" y="2687"/>
                    </a:lnTo>
                    <a:lnTo>
                      <a:pt x="817" y="2773"/>
                    </a:lnTo>
                    <a:lnTo>
                      <a:pt x="627" y="2849"/>
                    </a:lnTo>
                    <a:lnTo>
                      <a:pt x="439" y="2893"/>
                    </a:lnTo>
                    <a:lnTo>
                      <a:pt x="264" y="2895"/>
                    </a:lnTo>
                    <a:lnTo>
                      <a:pt x="114" y="2837"/>
                    </a:lnTo>
                    <a:lnTo>
                      <a:pt x="0" y="2705"/>
                    </a:lnTo>
                    <a:lnTo>
                      <a:pt x="15" y="2520"/>
                    </a:lnTo>
                    <a:lnTo>
                      <a:pt x="89" y="2378"/>
                    </a:lnTo>
                    <a:lnTo>
                      <a:pt x="202" y="2264"/>
                    </a:lnTo>
                    <a:lnTo>
                      <a:pt x="346" y="2167"/>
                    </a:lnTo>
                    <a:lnTo>
                      <a:pt x="501" y="2072"/>
                    </a:lnTo>
                    <a:lnTo>
                      <a:pt x="653" y="1970"/>
                    </a:lnTo>
                    <a:lnTo>
                      <a:pt x="788" y="1846"/>
                    </a:lnTo>
                    <a:lnTo>
                      <a:pt x="890" y="1691"/>
                    </a:lnTo>
                    <a:lnTo>
                      <a:pt x="922" y="1530"/>
                    </a:lnTo>
                    <a:lnTo>
                      <a:pt x="946" y="1368"/>
                    </a:lnTo>
                    <a:lnTo>
                      <a:pt x="963" y="1203"/>
                    </a:lnTo>
                    <a:lnTo>
                      <a:pt x="977" y="1037"/>
                    </a:lnTo>
                    <a:lnTo>
                      <a:pt x="989" y="868"/>
                    </a:lnTo>
                    <a:lnTo>
                      <a:pt x="1005" y="700"/>
                    </a:lnTo>
                    <a:lnTo>
                      <a:pt x="1026" y="533"/>
                    </a:lnTo>
                    <a:lnTo>
                      <a:pt x="1059" y="366"/>
                    </a:lnTo>
                    <a:lnTo>
                      <a:pt x="1083" y="325"/>
                    </a:lnTo>
                    <a:lnTo>
                      <a:pt x="1103" y="292"/>
                    </a:lnTo>
                    <a:lnTo>
                      <a:pt x="1119" y="260"/>
                    </a:lnTo>
                    <a:lnTo>
                      <a:pt x="1133" y="232"/>
                    </a:lnTo>
                    <a:lnTo>
                      <a:pt x="1144" y="198"/>
                    </a:lnTo>
                    <a:lnTo>
                      <a:pt x="1156" y="161"/>
                    </a:lnTo>
                    <a:lnTo>
                      <a:pt x="1167" y="115"/>
                    </a:lnTo>
                    <a:lnTo>
                      <a:pt x="1180" y="61"/>
                    </a:lnTo>
                    <a:lnTo>
                      <a:pt x="1232" y="28"/>
                    </a:lnTo>
                    <a:lnTo>
                      <a:pt x="1302" y="9"/>
                    </a:lnTo>
                    <a:lnTo>
                      <a:pt x="1386" y="0"/>
                    </a:lnTo>
                    <a:lnTo>
                      <a:pt x="1479" y="3"/>
                    </a:lnTo>
                    <a:lnTo>
                      <a:pt x="1571" y="9"/>
                    </a:lnTo>
                    <a:lnTo>
                      <a:pt x="1661" y="21"/>
                    </a:lnTo>
                    <a:lnTo>
                      <a:pt x="1741" y="34"/>
                    </a:lnTo>
                    <a:lnTo>
                      <a:pt x="180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0" name="Freeform 66"/>
              <p:cNvSpPr>
                <a:spLocks/>
              </p:cNvSpPr>
              <p:nvPr/>
            </p:nvSpPr>
            <p:spPr bwMode="auto">
              <a:xfrm>
                <a:off x="4730" y="1138"/>
                <a:ext cx="176" cy="37"/>
              </a:xfrm>
              <a:custGeom>
                <a:avLst/>
                <a:gdLst>
                  <a:gd name="T0" fmla="*/ 43 w 700"/>
                  <a:gd name="T1" fmla="*/ 6 h 151"/>
                  <a:gd name="T2" fmla="*/ 43 w 700"/>
                  <a:gd name="T3" fmla="*/ 6 h 151"/>
                  <a:gd name="T4" fmla="*/ 44 w 700"/>
                  <a:gd name="T5" fmla="*/ 7 h 151"/>
                  <a:gd name="T6" fmla="*/ 44 w 700"/>
                  <a:gd name="T7" fmla="*/ 7 h 151"/>
                  <a:gd name="T8" fmla="*/ 44 w 700"/>
                  <a:gd name="T9" fmla="*/ 8 h 151"/>
                  <a:gd name="T10" fmla="*/ 44 w 700"/>
                  <a:gd name="T11" fmla="*/ 8 h 151"/>
                  <a:gd name="T12" fmla="*/ 44 w 700"/>
                  <a:gd name="T13" fmla="*/ 8 h 151"/>
                  <a:gd name="T14" fmla="*/ 43 w 700"/>
                  <a:gd name="T15" fmla="*/ 9 h 151"/>
                  <a:gd name="T16" fmla="*/ 42 w 700"/>
                  <a:gd name="T17" fmla="*/ 9 h 151"/>
                  <a:gd name="T18" fmla="*/ 37 w 700"/>
                  <a:gd name="T19" fmla="*/ 9 h 151"/>
                  <a:gd name="T20" fmla="*/ 31 w 700"/>
                  <a:gd name="T21" fmla="*/ 9 h 151"/>
                  <a:gd name="T22" fmla="*/ 26 w 700"/>
                  <a:gd name="T23" fmla="*/ 9 h 151"/>
                  <a:gd name="T24" fmla="*/ 21 w 700"/>
                  <a:gd name="T25" fmla="*/ 8 h 151"/>
                  <a:gd name="T26" fmla="*/ 17 w 700"/>
                  <a:gd name="T27" fmla="*/ 7 h 151"/>
                  <a:gd name="T28" fmla="*/ 12 w 700"/>
                  <a:gd name="T29" fmla="*/ 6 h 151"/>
                  <a:gd name="T30" fmla="*/ 7 w 700"/>
                  <a:gd name="T31" fmla="*/ 5 h 151"/>
                  <a:gd name="T32" fmla="*/ 2 w 700"/>
                  <a:gd name="T33" fmla="*/ 4 h 151"/>
                  <a:gd name="T34" fmla="*/ 1 w 700"/>
                  <a:gd name="T35" fmla="*/ 4 h 151"/>
                  <a:gd name="T36" fmla="*/ 1 w 700"/>
                  <a:gd name="T37" fmla="*/ 4 h 151"/>
                  <a:gd name="T38" fmla="*/ 0 w 700"/>
                  <a:gd name="T39" fmla="*/ 3 h 151"/>
                  <a:gd name="T40" fmla="*/ 0 w 700"/>
                  <a:gd name="T41" fmla="*/ 3 h 151"/>
                  <a:gd name="T42" fmla="*/ 0 w 700"/>
                  <a:gd name="T43" fmla="*/ 3 h 151"/>
                  <a:gd name="T44" fmla="*/ 1 w 700"/>
                  <a:gd name="T45" fmla="*/ 2 h 151"/>
                  <a:gd name="T46" fmla="*/ 1 w 700"/>
                  <a:gd name="T47" fmla="*/ 2 h 151"/>
                  <a:gd name="T48" fmla="*/ 2 w 700"/>
                  <a:gd name="T49" fmla="*/ 1 h 151"/>
                  <a:gd name="T50" fmla="*/ 7 w 700"/>
                  <a:gd name="T51" fmla="*/ 0 h 151"/>
                  <a:gd name="T52" fmla="*/ 12 w 700"/>
                  <a:gd name="T53" fmla="*/ 0 h 151"/>
                  <a:gd name="T54" fmla="*/ 17 w 700"/>
                  <a:gd name="T55" fmla="*/ 0 h 151"/>
                  <a:gd name="T56" fmla="*/ 23 w 700"/>
                  <a:gd name="T57" fmla="*/ 0 h 151"/>
                  <a:gd name="T58" fmla="*/ 28 w 700"/>
                  <a:gd name="T59" fmla="*/ 1 h 151"/>
                  <a:gd name="T60" fmla="*/ 33 w 700"/>
                  <a:gd name="T61" fmla="*/ 2 h 151"/>
                  <a:gd name="T62" fmla="*/ 38 w 700"/>
                  <a:gd name="T63" fmla="*/ 4 h 151"/>
                  <a:gd name="T64" fmla="*/ 43 w 700"/>
                  <a:gd name="T65" fmla="*/ 6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0" h="151">
                    <a:moveTo>
                      <a:pt x="676" y="99"/>
                    </a:moveTo>
                    <a:lnTo>
                      <a:pt x="686" y="106"/>
                    </a:lnTo>
                    <a:lnTo>
                      <a:pt x="693" y="114"/>
                    </a:lnTo>
                    <a:lnTo>
                      <a:pt x="698" y="121"/>
                    </a:lnTo>
                    <a:lnTo>
                      <a:pt x="700" y="129"/>
                    </a:lnTo>
                    <a:lnTo>
                      <a:pt x="698" y="133"/>
                    </a:lnTo>
                    <a:lnTo>
                      <a:pt x="692" y="139"/>
                    </a:lnTo>
                    <a:lnTo>
                      <a:pt x="681" y="145"/>
                    </a:lnTo>
                    <a:lnTo>
                      <a:pt x="667" y="151"/>
                    </a:lnTo>
                    <a:lnTo>
                      <a:pt x="580" y="151"/>
                    </a:lnTo>
                    <a:lnTo>
                      <a:pt x="499" y="149"/>
                    </a:lnTo>
                    <a:lnTo>
                      <a:pt x="418" y="143"/>
                    </a:lnTo>
                    <a:lnTo>
                      <a:pt x="340" y="133"/>
                    </a:lnTo>
                    <a:lnTo>
                      <a:pt x="261" y="119"/>
                    </a:lnTo>
                    <a:lnTo>
                      <a:pt x="184" y="105"/>
                    </a:lnTo>
                    <a:lnTo>
                      <a:pt x="106" y="87"/>
                    </a:lnTo>
                    <a:lnTo>
                      <a:pt x="28" y="69"/>
                    </a:lnTo>
                    <a:lnTo>
                      <a:pt x="18" y="64"/>
                    </a:lnTo>
                    <a:lnTo>
                      <a:pt x="9" y="60"/>
                    </a:lnTo>
                    <a:lnTo>
                      <a:pt x="2" y="55"/>
                    </a:lnTo>
                    <a:lnTo>
                      <a:pt x="0" y="51"/>
                    </a:lnTo>
                    <a:lnTo>
                      <a:pt x="0" y="45"/>
                    </a:lnTo>
                    <a:lnTo>
                      <a:pt x="6" y="39"/>
                    </a:lnTo>
                    <a:lnTo>
                      <a:pt x="15" y="31"/>
                    </a:lnTo>
                    <a:lnTo>
                      <a:pt x="33" y="25"/>
                    </a:lnTo>
                    <a:lnTo>
                      <a:pt x="111" y="9"/>
                    </a:lnTo>
                    <a:lnTo>
                      <a:pt x="193" y="1"/>
                    </a:lnTo>
                    <a:lnTo>
                      <a:pt x="274" y="0"/>
                    </a:lnTo>
                    <a:lnTo>
                      <a:pt x="359" y="7"/>
                    </a:lnTo>
                    <a:lnTo>
                      <a:pt x="442" y="19"/>
                    </a:lnTo>
                    <a:lnTo>
                      <a:pt x="524" y="40"/>
                    </a:lnTo>
                    <a:lnTo>
                      <a:pt x="602" y="65"/>
                    </a:lnTo>
                    <a:lnTo>
                      <a:pt x="676" y="99"/>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1" name="Freeform 67"/>
              <p:cNvSpPr>
                <a:spLocks/>
              </p:cNvSpPr>
              <p:nvPr/>
            </p:nvSpPr>
            <p:spPr bwMode="auto">
              <a:xfrm>
                <a:off x="4721" y="1165"/>
                <a:ext cx="191" cy="46"/>
              </a:xfrm>
              <a:custGeom>
                <a:avLst/>
                <a:gdLst>
                  <a:gd name="T0" fmla="*/ 46 w 762"/>
                  <a:gd name="T1" fmla="*/ 6 h 185"/>
                  <a:gd name="T2" fmla="*/ 47 w 762"/>
                  <a:gd name="T3" fmla="*/ 7 h 185"/>
                  <a:gd name="T4" fmla="*/ 47 w 762"/>
                  <a:gd name="T5" fmla="*/ 7 h 185"/>
                  <a:gd name="T6" fmla="*/ 48 w 762"/>
                  <a:gd name="T7" fmla="*/ 8 h 185"/>
                  <a:gd name="T8" fmla="*/ 48 w 762"/>
                  <a:gd name="T9" fmla="*/ 9 h 185"/>
                  <a:gd name="T10" fmla="*/ 48 w 762"/>
                  <a:gd name="T11" fmla="*/ 9 h 185"/>
                  <a:gd name="T12" fmla="*/ 47 w 762"/>
                  <a:gd name="T13" fmla="*/ 10 h 185"/>
                  <a:gd name="T14" fmla="*/ 47 w 762"/>
                  <a:gd name="T15" fmla="*/ 11 h 185"/>
                  <a:gd name="T16" fmla="*/ 46 w 762"/>
                  <a:gd name="T17" fmla="*/ 11 h 185"/>
                  <a:gd name="T18" fmla="*/ 43 w 762"/>
                  <a:gd name="T19" fmla="*/ 11 h 185"/>
                  <a:gd name="T20" fmla="*/ 36 w 762"/>
                  <a:gd name="T21" fmla="*/ 11 h 185"/>
                  <a:gd name="T22" fmla="*/ 27 w 762"/>
                  <a:gd name="T23" fmla="*/ 11 h 185"/>
                  <a:gd name="T24" fmla="*/ 18 w 762"/>
                  <a:gd name="T25" fmla="*/ 10 h 185"/>
                  <a:gd name="T26" fmla="*/ 10 w 762"/>
                  <a:gd name="T27" fmla="*/ 8 h 185"/>
                  <a:gd name="T28" fmla="*/ 3 w 762"/>
                  <a:gd name="T29" fmla="*/ 6 h 185"/>
                  <a:gd name="T30" fmla="*/ 0 w 762"/>
                  <a:gd name="T31" fmla="*/ 3 h 185"/>
                  <a:gd name="T32" fmla="*/ 2 w 762"/>
                  <a:gd name="T33" fmla="*/ 0 h 185"/>
                  <a:gd name="T34" fmla="*/ 7 w 762"/>
                  <a:gd name="T35" fmla="*/ 1 h 185"/>
                  <a:gd name="T36" fmla="*/ 13 w 762"/>
                  <a:gd name="T37" fmla="*/ 2 h 185"/>
                  <a:gd name="T38" fmla="*/ 18 w 762"/>
                  <a:gd name="T39" fmla="*/ 2 h 185"/>
                  <a:gd name="T40" fmla="*/ 24 w 762"/>
                  <a:gd name="T41" fmla="*/ 3 h 185"/>
                  <a:gd name="T42" fmla="*/ 30 w 762"/>
                  <a:gd name="T43" fmla="*/ 4 h 185"/>
                  <a:gd name="T44" fmla="*/ 36 w 762"/>
                  <a:gd name="T45" fmla="*/ 5 h 185"/>
                  <a:gd name="T46" fmla="*/ 41 w 762"/>
                  <a:gd name="T47" fmla="*/ 5 h 185"/>
                  <a:gd name="T48" fmla="*/ 46 w 762"/>
                  <a:gd name="T49" fmla="*/ 6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2" h="185">
                    <a:moveTo>
                      <a:pt x="738" y="101"/>
                    </a:moveTo>
                    <a:lnTo>
                      <a:pt x="749" y="109"/>
                    </a:lnTo>
                    <a:lnTo>
                      <a:pt x="756" y="120"/>
                    </a:lnTo>
                    <a:lnTo>
                      <a:pt x="761" y="131"/>
                    </a:lnTo>
                    <a:lnTo>
                      <a:pt x="762" y="143"/>
                    </a:lnTo>
                    <a:lnTo>
                      <a:pt x="760" y="152"/>
                    </a:lnTo>
                    <a:lnTo>
                      <a:pt x="755" y="163"/>
                    </a:lnTo>
                    <a:lnTo>
                      <a:pt x="746" y="172"/>
                    </a:lnTo>
                    <a:lnTo>
                      <a:pt x="734" y="179"/>
                    </a:lnTo>
                    <a:lnTo>
                      <a:pt x="678" y="185"/>
                    </a:lnTo>
                    <a:lnTo>
                      <a:pt x="573" y="185"/>
                    </a:lnTo>
                    <a:lnTo>
                      <a:pt x="435" y="176"/>
                    </a:lnTo>
                    <a:lnTo>
                      <a:pt x="290" y="160"/>
                    </a:lnTo>
                    <a:lnTo>
                      <a:pt x="154" y="133"/>
                    </a:lnTo>
                    <a:lnTo>
                      <a:pt x="51" y="98"/>
                    </a:lnTo>
                    <a:lnTo>
                      <a:pt x="0" y="54"/>
                    </a:lnTo>
                    <a:lnTo>
                      <a:pt x="22" y="0"/>
                    </a:lnTo>
                    <a:lnTo>
                      <a:pt x="110" y="16"/>
                    </a:lnTo>
                    <a:lnTo>
                      <a:pt x="201" y="30"/>
                    </a:lnTo>
                    <a:lnTo>
                      <a:pt x="292" y="42"/>
                    </a:lnTo>
                    <a:lnTo>
                      <a:pt x="386" y="54"/>
                    </a:lnTo>
                    <a:lnTo>
                      <a:pt x="476" y="64"/>
                    </a:lnTo>
                    <a:lnTo>
                      <a:pt x="567" y="76"/>
                    </a:lnTo>
                    <a:lnTo>
                      <a:pt x="653" y="86"/>
                    </a:lnTo>
                    <a:lnTo>
                      <a:pt x="738" y="101"/>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2" name="Freeform 68"/>
              <p:cNvSpPr>
                <a:spLocks/>
              </p:cNvSpPr>
              <p:nvPr/>
            </p:nvSpPr>
            <p:spPr bwMode="auto">
              <a:xfrm>
                <a:off x="4681" y="1201"/>
                <a:ext cx="232" cy="113"/>
              </a:xfrm>
              <a:custGeom>
                <a:avLst/>
                <a:gdLst>
                  <a:gd name="T0" fmla="*/ 53 w 928"/>
                  <a:gd name="T1" fmla="*/ 6 h 452"/>
                  <a:gd name="T2" fmla="*/ 55 w 928"/>
                  <a:gd name="T3" fmla="*/ 8 h 452"/>
                  <a:gd name="T4" fmla="*/ 56 w 928"/>
                  <a:gd name="T5" fmla="*/ 10 h 452"/>
                  <a:gd name="T6" fmla="*/ 57 w 928"/>
                  <a:gd name="T7" fmla="*/ 12 h 452"/>
                  <a:gd name="T8" fmla="*/ 58 w 928"/>
                  <a:gd name="T9" fmla="*/ 14 h 452"/>
                  <a:gd name="T10" fmla="*/ 58 w 928"/>
                  <a:gd name="T11" fmla="*/ 17 h 452"/>
                  <a:gd name="T12" fmla="*/ 58 w 928"/>
                  <a:gd name="T13" fmla="*/ 19 h 452"/>
                  <a:gd name="T14" fmla="*/ 58 w 928"/>
                  <a:gd name="T15" fmla="*/ 21 h 452"/>
                  <a:gd name="T16" fmla="*/ 58 w 928"/>
                  <a:gd name="T17" fmla="*/ 23 h 452"/>
                  <a:gd name="T18" fmla="*/ 51 w 928"/>
                  <a:gd name="T19" fmla="*/ 25 h 452"/>
                  <a:gd name="T20" fmla="*/ 44 w 928"/>
                  <a:gd name="T21" fmla="*/ 27 h 452"/>
                  <a:gd name="T22" fmla="*/ 37 w 928"/>
                  <a:gd name="T23" fmla="*/ 28 h 452"/>
                  <a:gd name="T24" fmla="*/ 29 w 928"/>
                  <a:gd name="T25" fmla="*/ 28 h 452"/>
                  <a:gd name="T26" fmla="*/ 21 w 928"/>
                  <a:gd name="T27" fmla="*/ 27 h 452"/>
                  <a:gd name="T28" fmla="*/ 14 w 928"/>
                  <a:gd name="T29" fmla="*/ 26 h 452"/>
                  <a:gd name="T30" fmla="*/ 7 w 928"/>
                  <a:gd name="T31" fmla="*/ 23 h 452"/>
                  <a:gd name="T32" fmla="*/ 0 w 928"/>
                  <a:gd name="T33" fmla="*/ 19 h 452"/>
                  <a:gd name="T34" fmla="*/ 1 w 928"/>
                  <a:gd name="T35" fmla="*/ 16 h 452"/>
                  <a:gd name="T36" fmla="*/ 1 w 928"/>
                  <a:gd name="T37" fmla="*/ 13 h 452"/>
                  <a:gd name="T38" fmla="*/ 2 w 928"/>
                  <a:gd name="T39" fmla="*/ 10 h 452"/>
                  <a:gd name="T40" fmla="*/ 3 w 928"/>
                  <a:gd name="T41" fmla="*/ 8 h 452"/>
                  <a:gd name="T42" fmla="*/ 5 w 928"/>
                  <a:gd name="T43" fmla="*/ 5 h 452"/>
                  <a:gd name="T44" fmla="*/ 6 w 928"/>
                  <a:gd name="T45" fmla="*/ 3 h 452"/>
                  <a:gd name="T46" fmla="*/ 9 w 928"/>
                  <a:gd name="T47" fmla="*/ 1 h 452"/>
                  <a:gd name="T48" fmla="*/ 12 w 928"/>
                  <a:gd name="T49" fmla="*/ 0 h 452"/>
                  <a:gd name="T50" fmla="*/ 17 w 928"/>
                  <a:gd name="T51" fmla="*/ 1 h 452"/>
                  <a:gd name="T52" fmla="*/ 22 w 928"/>
                  <a:gd name="T53" fmla="*/ 2 h 452"/>
                  <a:gd name="T54" fmla="*/ 27 w 928"/>
                  <a:gd name="T55" fmla="*/ 3 h 452"/>
                  <a:gd name="T56" fmla="*/ 33 w 928"/>
                  <a:gd name="T57" fmla="*/ 4 h 452"/>
                  <a:gd name="T58" fmla="*/ 38 w 928"/>
                  <a:gd name="T59" fmla="*/ 5 h 452"/>
                  <a:gd name="T60" fmla="*/ 43 w 928"/>
                  <a:gd name="T61" fmla="*/ 5 h 452"/>
                  <a:gd name="T62" fmla="*/ 48 w 928"/>
                  <a:gd name="T63" fmla="*/ 6 h 452"/>
                  <a:gd name="T64" fmla="*/ 53 w 928"/>
                  <a:gd name="T65" fmla="*/ 6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8" h="452">
                    <a:moveTo>
                      <a:pt x="850" y="96"/>
                    </a:moveTo>
                    <a:lnTo>
                      <a:pt x="875" y="124"/>
                    </a:lnTo>
                    <a:lnTo>
                      <a:pt x="896" y="155"/>
                    </a:lnTo>
                    <a:lnTo>
                      <a:pt x="910" y="190"/>
                    </a:lnTo>
                    <a:lnTo>
                      <a:pt x="921" y="227"/>
                    </a:lnTo>
                    <a:lnTo>
                      <a:pt x="926" y="263"/>
                    </a:lnTo>
                    <a:lnTo>
                      <a:pt x="928" y="299"/>
                    </a:lnTo>
                    <a:lnTo>
                      <a:pt x="927" y="331"/>
                    </a:lnTo>
                    <a:lnTo>
                      <a:pt x="923" y="362"/>
                    </a:lnTo>
                    <a:lnTo>
                      <a:pt x="818" y="405"/>
                    </a:lnTo>
                    <a:lnTo>
                      <a:pt x="704" y="435"/>
                    </a:lnTo>
                    <a:lnTo>
                      <a:pt x="583" y="450"/>
                    </a:lnTo>
                    <a:lnTo>
                      <a:pt x="459" y="452"/>
                    </a:lnTo>
                    <a:lnTo>
                      <a:pt x="334" y="437"/>
                    </a:lnTo>
                    <a:lnTo>
                      <a:pt x="214" y="407"/>
                    </a:lnTo>
                    <a:lnTo>
                      <a:pt x="102" y="361"/>
                    </a:lnTo>
                    <a:lnTo>
                      <a:pt x="0" y="300"/>
                    </a:lnTo>
                    <a:lnTo>
                      <a:pt x="8" y="253"/>
                    </a:lnTo>
                    <a:lnTo>
                      <a:pt x="19" y="208"/>
                    </a:lnTo>
                    <a:lnTo>
                      <a:pt x="31" y="162"/>
                    </a:lnTo>
                    <a:lnTo>
                      <a:pt x="49" y="119"/>
                    </a:lnTo>
                    <a:lnTo>
                      <a:pt x="71" y="78"/>
                    </a:lnTo>
                    <a:lnTo>
                      <a:pt x="99" y="45"/>
                    </a:lnTo>
                    <a:lnTo>
                      <a:pt x="137" y="17"/>
                    </a:lnTo>
                    <a:lnTo>
                      <a:pt x="183" y="0"/>
                    </a:lnTo>
                    <a:lnTo>
                      <a:pt x="266" y="21"/>
                    </a:lnTo>
                    <a:lnTo>
                      <a:pt x="350" y="37"/>
                    </a:lnTo>
                    <a:lnTo>
                      <a:pt x="435" y="51"/>
                    </a:lnTo>
                    <a:lnTo>
                      <a:pt x="520" y="63"/>
                    </a:lnTo>
                    <a:lnTo>
                      <a:pt x="603" y="71"/>
                    </a:lnTo>
                    <a:lnTo>
                      <a:pt x="687" y="79"/>
                    </a:lnTo>
                    <a:lnTo>
                      <a:pt x="769" y="87"/>
                    </a:lnTo>
                    <a:lnTo>
                      <a:pt x="850" y="96"/>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3" name="Freeform 69"/>
              <p:cNvSpPr>
                <a:spLocks/>
              </p:cNvSpPr>
              <p:nvPr/>
            </p:nvSpPr>
            <p:spPr bwMode="auto">
              <a:xfrm>
                <a:off x="4698" y="1203"/>
                <a:ext cx="209" cy="111"/>
              </a:xfrm>
              <a:custGeom>
                <a:avLst/>
                <a:gdLst>
                  <a:gd name="T0" fmla="*/ 47 w 838"/>
                  <a:gd name="T1" fmla="*/ 5 h 442"/>
                  <a:gd name="T2" fmla="*/ 49 w 838"/>
                  <a:gd name="T3" fmla="*/ 7 h 442"/>
                  <a:gd name="T4" fmla="*/ 50 w 838"/>
                  <a:gd name="T5" fmla="*/ 9 h 442"/>
                  <a:gd name="T6" fmla="*/ 51 w 838"/>
                  <a:gd name="T7" fmla="*/ 12 h 442"/>
                  <a:gd name="T8" fmla="*/ 52 w 838"/>
                  <a:gd name="T9" fmla="*/ 14 h 442"/>
                  <a:gd name="T10" fmla="*/ 52 w 838"/>
                  <a:gd name="T11" fmla="*/ 16 h 442"/>
                  <a:gd name="T12" fmla="*/ 52 w 838"/>
                  <a:gd name="T13" fmla="*/ 19 h 442"/>
                  <a:gd name="T14" fmla="*/ 52 w 838"/>
                  <a:gd name="T15" fmla="*/ 21 h 442"/>
                  <a:gd name="T16" fmla="*/ 52 w 838"/>
                  <a:gd name="T17" fmla="*/ 23 h 442"/>
                  <a:gd name="T18" fmla="*/ 46 w 838"/>
                  <a:gd name="T19" fmla="*/ 25 h 442"/>
                  <a:gd name="T20" fmla="*/ 39 w 838"/>
                  <a:gd name="T21" fmla="*/ 27 h 442"/>
                  <a:gd name="T22" fmla="*/ 32 w 838"/>
                  <a:gd name="T23" fmla="*/ 28 h 442"/>
                  <a:gd name="T24" fmla="*/ 25 w 838"/>
                  <a:gd name="T25" fmla="*/ 28 h 442"/>
                  <a:gd name="T26" fmla="*/ 19 w 838"/>
                  <a:gd name="T27" fmla="*/ 27 h 442"/>
                  <a:gd name="T28" fmla="*/ 12 w 838"/>
                  <a:gd name="T29" fmla="*/ 26 h 442"/>
                  <a:gd name="T30" fmla="*/ 6 w 838"/>
                  <a:gd name="T31" fmla="*/ 23 h 442"/>
                  <a:gd name="T32" fmla="*/ 0 w 838"/>
                  <a:gd name="T33" fmla="*/ 20 h 442"/>
                  <a:gd name="T34" fmla="*/ 0 w 838"/>
                  <a:gd name="T35" fmla="*/ 18 h 442"/>
                  <a:gd name="T36" fmla="*/ 1 w 838"/>
                  <a:gd name="T37" fmla="*/ 15 h 442"/>
                  <a:gd name="T38" fmla="*/ 1 w 838"/>
                  <a:gd name="T39" fmla="*/ 11 h 442"/>
                  <a:gd name="T40" fmla="*/ 2 w 838"/>
                  <a:gd name="T41" fmla="*/ 8 h 442"/>
                  <a:gd name="T42" fmla="*/ 3 w 838"/>
                  <a:gd name="T43" fmla="*/ 6 h 442"/>
                  <a:gd name="T44" fmla="*/ 5 w 838"/>
                  <a:gd name="T45" fmla="*/ 3 h 442"/>
                  <a:gd name="T46" fmla="*/ 7 w 838"/>
                  <a:gd name="T47" fmla="*/ 1 h 442"/>
                  <a:gd name="T48" fmla="*/ 10 w 838"/>
                  <a:gd name="T49" fmla="*/ 0 h 442"/>
                  <a:gd name="T50" fmla="*/ 15 w 838"/>
                  <a:gd name="T51" fmla="*/ 1 h 442"/>
                  <a:gd name="T52" fmla="*/ 20 w 838"/>
                  <a:gd name="T53" fmla="*/ 2 h 442"/>
                  <a:gd name="T54" fmla="*/ 24 w 838"/>
                  <a:gd name="T55" fmla="*/ 3 h 442"/>
                  <a:gd name="T56" fmla="*/ 29 w 838"/>
                  <a:gd name="T57" fmla="*/ 4 h 442"/>
                  <a:gd name="T58" fmla="*/ 33 w 838"/>
                  <a:gd name="T59" fmla="*/ 4 h 442"/>
                  <a:gd name="T60" fmla="*/ 38 w 838"/>
                  <a:gd name="T61" fmla="*/ 4 h 442"/>
                  <a:gd name="T62" fmla="*/ 42 w 838"/>
                  <a:gd name="T63" fmla="*/ 5 h 442"/>
                  <a:gd name="T64" fmla="*/ 47 w 838"/>
                  <a:gd name="T65" fmla="*/ 5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8" h="442">
                    <a:moveTo>
                      <a:pt x="759" y="81"/>
                    </a:moveTo>
                    <a:lnTo>
                      <a:pt x="783" y="110"/>
                    </a:lnTo>
                    <a:lnTo>
                      <a:pt x="804" y="145"/>
                    </a:lnTo>
                    <a:lnTo>
                      <a:pt x="818" y="182"/>
                    </a:lnTo>
                    <a:lnTo>
                      <a:pt x="830" y="222"/>
                    </a:lnTo>
                    <a:lnTo>
                      <a:pt x="836" y="259"/>
                    </a:lnTo>
                    <a:lnTo>
                      <a:pt x="838" y="297"/>
                    </a:lnTo>
                    <a:lnTo>
                      <a:pt x="837" y="331"/>
                    </a:lnTo>
                    <a:lnTo>
                      <a:pt x="832" y="362"/>
                    </a:lnTo>
                    <a:lnTo>
                      <a:pt x="732" y="399"/>
                    </a:lnTo>
                    <a:lnTo>
                      <a:pt x="627" y="425"/>
                    </a:lnTo>
                    <a:lnTo>
                      <a:pt x="518" y="439"/>
                    </a:lnTo>
                    <a:lnTo>
                      <a:pt x="409" y="442"/>
                    </a:lnTo>
                    <a:lnTo>
                      <a:pt x="299" y="430"/>
                    </a:lnTo>
                    <a:lnTo>
                      <a:pt x="193" y="407"/>
                    </a:lnTo>
                    <a:lnTo>
                      <a:pt x="92" y="371"/>
                    </a:lnTo>
                    <a:lnTo>
                      <a:pt x="0" y="323"/>
                    </a:lnTo>
                    <a:lnTo>
                      <a:pt x="8" y="278"/>
                    </a:lnTo>
                    <a:lnTo>
                      <a:pt x="18" y="230"/>
                    </a:lnTo>
                    <a:lnTo>
                      <a:pt x="26" y="180"/>
                    </a:lnTo>
                    <a:lnTo>
                      <a:pt x="40" y="132"/>
                    </a:lnTo>
                    <a:lnTo>
                      <a:pt x="56" y="86"/>
                    </a:lnTo>
                    <a:lnTo>
                      <a:pt x="80" y="48"/>
                    </a:lnTo>
                    <a:lnTo>
                      <a:pt x="114" y="18"/>
                    </a:lnTo>
                    <a:lnTo>
                      <a:pt x="159" y="0"/>
                    </a:lnTo>
                    <a:lnTo>
                      <a:pt x="241" y="18"/>
                    </a:lnTo>
                    <a:lnTo>
                      <a:pt x="319" y="33"/>
                    </a:lnTo>
                    <a:lnTo>
                      <a:pt x="391" y="45"/>
                    </a:lnTo>
                    <a:lnTo>
                      <a:pt x="464" y="55"/>
                    </a:lnTo>
                    <a:lnTo>
                      <a:pt x="535" y="61"/>
                    </a:lnTo>
                    <a:lnTo>
                      <a:pt x="607" y="68"/>
                    </a:lnTo>
                    <a:lnTo>
                      <a:pt x="681" y="74"/>
                    </a:lnTo>
                    <a:lnTo>
                      <a:pt x="759" y="81"/>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4" name="Freeform 70"/>
              <p:cNvSpPr>
                <a:spLocks/>
              </p:cNvSpPr>
              <p:nvPr/>
            </p:nvSpPr>
            <p:spPr bwMode="auto">
              <a:xfrm>
                <a:off x="4716" y="1207"/>
                <a:ext cx="186" cy="107"/>
              </a:xfrm>
              <a:custGeom>
                <a:avLst/>
                <a:gdLst>
                  <a:gd name="T0" fmla="*/ 41 w 744"/>
                  <a:gd name="T1" fmla="*/ 4 h 429"/>
                  <a:gd name="T2" fmla="*/ 43 w 744"/>
                  <a:gd name="T3" fmla="*/ 6 h 429"/>
                  <a:gd name="T4" fmla="*/ 44 w 744"/>
                  <a:gd name="T5" fmla="*/ 8 h 429"/>
                  <a:gd name="T6" fmla="*/ 45 w 744"/>
                  <a:gd name="T7" fmla="*/ 10 h 429"/>
                  <a:gd name="T8" fmla="*/ 46 w 744"/>
                  <a:gd name="T9" fmla="*/ 13 h 429"/>
                  <a:gd name="T10" fmla="*/ 46 w 744"/>
                  <a:gd name="T11" fmla="*/ 16 h 429"/>
                  <a:gd name="T12" fmla="*/ 47 w 744"/>
                  <a:gd name="T13" fmla="*/ 18 h 429"/>
                  <a:gd name="T14" fmla="*/ 47 w 744"/>
                  <a:gd name="T15" fmla="*/ 20 h 429"/>
                  <a:gd name="T16" fmla="*/ 46 w 744"/>
                  <a:gd name="T17" fmla="*/ 22 h 429"/>
                  <a:gd name="T18" fmla="*/ 40 w 744"/>
                  <a:gd name="T19" fmla="*/ 24 h 429"/>
                  <a:gd name="T20" fmla="*/ 34 w 744"/>
                  <a:gd name="T21" fmla="*/ 26 h 429"/>
                  <a:gd name="T22" fmla="*/ 28 w 744"/>
                  <a:gd name="T23" fmla="*/ 26 h 429"/>
                  <a:gd name="T24" fmla="*/ 22 w 744"/>
                  <a:gd name="T25" fmla="*/ 27 h 429"/>
                  <a:gd name="T26" fmla="*/ 16 w 744"/>
                  <a:gd name="T27" fmla="*/ 26 h 429"/>
                  <a:gd name="T28" fmla="*/ 11 w 744"/>
                  <a:gd name="T29" fmla="*/ 25 h 429"/>
                  <a:gd name="T30" fmla="*/ 5 w 744"/>
                  <a:gd name="T31" fmla="*/ 24 h 429"/>
                  <a:gd name="T32" fmla="*/ 0 w 744"/>
                  <a:gd name="T33" fmla="*/ 21 h 429"/>
                  <a:gd name="T34" fmla="*/ 1 w 744"/>
                  <a:gd name="T35" fmla="*/ 18 h 429"/>
                  <a:gd name="T36" fmla="*/ 1 w 744"/>
                  <a:gd name="T37" fmla="*/ 15 h 429"/>
                  <a:gd name="T38" fmla="*/ 1 w 744"/>
                  <a:gd name="T39" fmla="*/ 12 h 429"/>
                  <a:gd name="T40" fmla="*/ 2 w 744"/>
                  <a:gd name="T41" fmla="*/ 9 h 429"/>
                  <a:gd name="T42" fmla="*/ 2 w 744"/>
                  <a:gd name="T43" fmla="*/ 6 h 429"/>
                  <a:gd name="T44" fmla="*/ 4 w 744"/>
                  <a:gd name="T45" fmla="*/ 3 h 429"/>
                  <a:gd name="T46" fmla="*/ 6 w 744"/>
                  <a:gd name="T47" fmla="*/ 1 h 429"/>
                  <a:gd name="T48" fmla="*/ 8 w 744"/>
                  <a:gd name="T49" fmla="*/ 0 h 429"/>
                  <a:gd name="T50" fmla="*/ 13 w 744"/>
                  <a:gd name="T51" fmla="*/ 1 h 429"/>
                  <a:gd name="T52" fmla="*/ 18 w 744"/>
                  <a:gd name="T53" fmla="*/ 2 h 429"/>
                  <a:gd name="T54" fmla="*/ 22 w 744"/>
                  <a:gd name="T55" fmla="*/ 2 h 429"/>
                  <a:gd name="T56" fmla="*/ 25 w 744"/>
                  <a:gd name="T57" fmla="*/ 2 h 429"/>
                  <a:gd name="T58" fmla="*/ 29 w 744"/>
                  <a:gd name="T59" fmla="*/ 3 h 429"/>
                  <a:gd name="T60" fmla="*/ 32 w 744"/>
                  <a:gd name="T61" fmla="*/ 3 h 429"/>
                  <a:gd name="T62" fmla="*/ 37 w 744"/>
                  <a:gd name="T63" fmla="*/ 4 h 429"/>
                  <a:gd name="T64" fmla="*/ 41 w 744"/>
                  <a:gd name="T65" fmla="*/ 4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4" h="429">
                    <a:moveTo>
                      <a:pt x="657" y="67"/>
                    </a:moveTo>
                    <a:lnTo>
                      <a:pt x="683" y="95"/>
                    </a:lnTo>
                    <a:lnTo>
                      <a:pt x="704" y="131"/>
                    </a:lnTo>
                    <a:lnTo>
                      <a:pt x="720" y="168"/>
                    </a:lnTo>
                    <a:lnTo>
                      <a:pt x="733" y="210"/>
                    </a:lnTo>
                    <a:lnTo>
                      <a:pt x="740" y="251"/>
                    </a:lnTo>
                    <a:lnTo>
                      <a:pt x="744" y="290"/>
                    </a:lnTo>
                    <a:lnTo>
                      <a:pt x="744" y="326"/>
                    </a:lnTo>
                    <a:lnTo>
                      <a:pt x="740" y="357"/>
                    </a:lnTo>
                    <a:lnTo>
                      <a:pt x="643" y="390"/>
                    </a:lnTo>
                    <a:lnTo>
                      <a:pt x="546" y="413"/>
                    </a:lnTo>
                    <a:lnTo>
                      <a:pt x="450" y="426"/>
                    </a:lnTo>
                    <a:lnTo>
                      <a:pt x="355" y="429"/>
                    </a:lnTo>
                    <a:lnTo>
                      <a:pt x="260" y="422"/>
                    </a:lnTo>
                    <a:lnTo>
                      <a:pt x="170" y="405"/>
                    </a:lnTo>
                    <a:lnTo>
                      <a:pt x="83" y="379"/>
                    </a:lnTo>
                    <a:lnTo>
                      <a:pt x="0" y="343"/>
                    </a:lnTo>
                    <a:lnTo>
                      <a:pt x="6" y="296"/>
                    </a:lnTo>
                    <a:lnTo>
                      <a:pt x="12" y="246"/>
                    </a:lnTo>
                    <a:lnTo>
                      <a:pt x="17" y="192"/>
                    </a:lnTo>
                    <a:lnTo>
                      <a:pt x="25" y="140"/>
                    </a:lnTo>
                    <a:lnTo>
                      <a:pt x="37" y="91"/>
                    </a:lnTo>
                    <a:lnTo>
                      <a:pt x="58" y="49"/>
                    </a:lnTo>
                    <a:lnTo>
                      <a:pt x="88" y="18"/>
                    </a:lnTo>
                    <a:lnTo>
                      <a:pt x="131" y="0"/>
                    </a:lnTo>
                    <a:lnTo>
                      <a:pt x="210" y="15"/>
                    </a:lnTo>
                    <a:lnTo>
                      <a:pt x="280" y="27"/>
                    </a:lnTo>
                    <a:lnTo>
                      <a:pt x="342" y="35"/>
                    </a:lnTo>
                    <a:lnTo>
                      <a:pt x="401" y="42"/>
                    </a:lnTo>
                    <a:lnTo>
                      <a:pt x="457" y="47"/>
                    </a:lnTo>
                    <a:lnTo>
                      <a:pt x="517" y="53"/>
                    </a:lnTo>
                    <a:lnTo>
                      <a:pt x="582" y="59"/>
                    </a:lnTo>
                    <a:lnTo>
                      <a:pt x="657" y="67"/>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5" name="Freeform 71"/>
              <p:cNvSpPr>
                <a:spLocks/>
              </p:cNvSpPr>
              <p:nvPr/>
            </p:nvSpPr>
            <p:spPr bwMode="auto">
              <a:xfrm>
                <a:off x="4733" y="1209"/>
                <a:ext cx="163" cy="105"/>
              </a:xfrm>
              <a:custGeom>
                <a:avLst/>
                <a:gdLst>
                  <a:gd name="T0" fmla="*/ 35 w 654"/>
                  <a:gd name="T1" fmla="*/ 3 h 419"/>
                  <a:gd name="T2" fmla="*/ 37 w 654"/>
                  <a:gd name="T3" fmla="*/ 5 h 419"/>
                  <a:gd name="T4" fmla="*/ 38 w 654"/>
                  <a:gd name="T5" fmla="*/ 8 h 419"/>
                  <a:gd name="T6" fmla="*/ 39 w 654"/>
                  <a:gd name="T7" fmla="*/ 10 h 419"/>
                  <a:gd name="T8" fmla="*/ 40 w 654"/>
                  <a:gd name="T9" fmla="*/ 13 h 419"/>
                  <a:gd name="T10" fmla="*/ 40 w 654"/>
                  <a:gd name="T11" fmla="*/ 16 h 419"/>
                  <a:gd name="T12" fmla="*/ 41 w 654"/>
                  <a:gd name="T13" fmla="*/ 18 h 419"/>
                  <a:gd name="T14" fmla="*/ 41 w 654"/>
                  <a:gd name="T15" fmla="*/ 20 h 419"/>
                  <a:gd name="T16" fmla="*/ 40 w 654"/>
                  <a:gd name="T17" fmla="*/ 22 h 419"/>
                  <a:gd name="T18" fmla="*/ 34 w 654"/>
                  <a:gd name="T19" fmla="*/ 24 h 419"/>
                  <a:gd name="T20" fmla="*/ 29 w 654"/>
                  <a:gd name="T21" fmla="*/ 25 h 419"/>
                  <a:gd name="T22" fmla="*/ 24 w 654"/>
                  <a:gd name="T23" fmla="*/ 26 h 419"/>
                  <a:gd name="T24" fmla="*/ 19 w 654"/>
                  <a:gd name="T25" fmla="*/ 26 h 419"/>
                  <a:gd name="T26" fmla="*/ 14 w 654"/>
                  <a:gd name="T27" fmla="*/ 26 h 419"/>
                  <a:gd name="T28" fmla="*/ 9 w 654"/>
                  <a:gd name="T29" fmla="*/ 26 h 419"/>
                  <a:gd name="T30" fmla="*/ 4 w 654"/>
                  <a:gd name="T31" fmla="*/ 25 h 419"/>
                  <a:gd name="T32" fmla="*/ 0 w 654"/>
                  <a:gd name="T33" fmla="*/ 23 h 419"/>
                  <a:gd name="T34" fmla="*/ 0 w 654"/>
                  <a:gd name="T35" fmla="*/ 20 h 419"/>
                  <a:gd name="T36" fmla="*/ 0 w 654"/>
                  <a:gd name="T37" fmla="*/ 17 h 419"/>
                  <a:gd name="T38" fmla="*/ 0 w 654"/>
                  <a:gd name="T39" fmla="*/ 13 h 419"/>
                  <a:gd name="T40" fmla="*/ 1 w 654"/>
                  <a:gd name="T41" fmla="*/ 10 h 419"/>
                  <a:gd name="T42" fmla="*/ 1 w 654"/>
                  <a:gd name="T43" fmla="*/ 6 h 419"/>
                  <a:gd name="T44" fmla="*/ 2 w 654"/>
                  <a:gd name="T45" fmla="*/ 4 h 419"/>
                  <a:gd name="T46" fmla="*/ 4 w 654"/>
                  <a:gd name="T47" fmla="*/ 1 h 419"/>
                  <a:gd name="T48" fmla="*/ 7 w 654"/>
                  <a:gd name="T49" fmla="*/ 0 h 419"/>
                  <a:gd name="T50" fmla="*/ 11 w 654"/>
                  <a:gd name="T51" fmla="*/ 1 h 419"/>
                  <a:gd name="T52" fmla="*/ 15 w 654"/>
                  <a:gd name="T53" fmla="*/ 2 h 419"/>
                  <a:gd name="T54" fmla="*/ 18 w 654"/>
                  <a:gd name="T55" fmla="*/ 2 h 419"/>
                  <a:gd name="T56" fmla="*/ 21 w 654"/>
                  <a:gd name="T57" fmla="*/ 2 h 419"/>
                  <a:gd name="T58" fmla="*/ 24 w 654"/>
                  <a:gd name="T59" fmla="*/ 3 h 419"/>
                  <a:gd name="T60" fmla="*/ 27 w 654"/>
                  <a:gd name="T61" fmla="*/ 3 h 419"/>
                  <a:gd name="T62" fmla="*/ 31 w 654"/>
                  <a:gd name="T63" fmla="*/ 3 h 419"/>
                  <a:gd name="T64" fmla="*/ 35 w 654"/>
                  <a:gd name="T65" fmla="*/ 3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4" h="419">
                    <a:moveTo>
                      <a:pt x="566" y="53"/>
                    </a:moveTo>
                    <a:lnTo>
                      <a:pt x="592" y="83"/>
                    </a:lnTo>
                    <a:lnTo>
                      <a:pt x="613" y="120"/>
                    </a:lnTo>
                    <a:lnTo>
                      <a:pt x="630" y="160"/>
                    </a:lnTo>
                    <a:lnTo>
                      <a:pt x="643" y="204"/>
                    </a:lnTo>
                    <a:lnTo>
                      <a:pt x="650" y="246"/>
                    </a:lnTo>
                    <a:lnTo>
                      <a:pt x="654" y="286"/>
                    </a:lnTo>
                    <a:lnTo>
                      <a:pt x="653" y="322"/>
                    </a:lnTo>
                    <a:lnTo>
                      <a:pt x="648" y="352"/>
                    </a:lnTo>
                    <a:lnTo>
                      <a:pt x="554" y="381"/>
                    </a:lnTo>
                    <a:lnTo>
                      <a:pt x="468" y="401"/>
                    </a:lnTo>
                    <a:lnTo>
                      <a:pt x="384" y="413"/>
                    </a:lnTo>
                    <a:lnTo>
                      <a:pt x="304" y="419"/>
                    </a:lnTo>
                    <a:lnTo>
                      <a:pt x="225" y="416"/>
                    </a:lnTo>
                    <a:lnTo>
                      <a:pt x="149" y="407"/>
                    </a:lnTo>
                    <a:lnTo>
                      <a:pt x="73" y="392"/>
                    </a:lnTo>
                    <a:lnTo>
                      <a:pt x="0" y="371"/>
                    </a:lnTo>
                    <a:lnTo>
                      <a:pt x="5" y="323"/>
                    </a:lnTo>
                    <a:lnTo>
                      <a:pt x="7" y="270"/>
                    </a:lnTo>
                    <a:lnTo>
                      <a:pt x="9" y="212"/>
                    </a:lnTo>
                    <a:lnTo>
                      <a:pt x="12" y="154"/>
                    </a:lnTo>
                    <a:lnTo>
                      <a:pt x="21" y="99"/>
                    </a:lnTo>
                    <a:lnTo>
                      <a:pt x="37" y="54"/>
                    </a:lnTo>
                    <a:lnTo>
                      <a:pt x="66" y="19"/>
                    </a:lnTo>
                    <a:lnTo>
                      <a:pt x="112" y="0"/>
                    </a:lnTo>
                    <a:lnTo>
                      <a:pt x="186" y="13"/>
                    </a:lnTo>
                    <a:lnTo>
                      <a:pt x="247" y="23"/>
                    </a:lnTo>
                    <a:lnTo>
                      <a:pt x="297" y="30"/>
                    </a:lnTo>
                    <a:lnTo>
                      <a:pt x="343" y="35"/>
                    </a:lnTo>
                    <a:lnTo>
                      <a:pt x="386" y="38"/>
                    </a:lnTo>
                    <a:lnTo>
                      <a:pt x="437" y="42"/>
                    </a:lnTo>
                    <a:lnTo>
                      <a:pt x="494" y="45"/>
                    </a:lnTo>
                    <a:lnTo>
                      <a:pt x="566" y="53"/>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6" name="Freeform 72"/>
              <p:cNvSpPr>
                <a:spLocks/>
              </p:cNvSpPr>
              <p:nvPr/>
            </p:nvSpPr>
            <p:spPr bwMode="auto">
              <a:xfrm>
                <a:off x="4870" y="1302"/>
                <a:ext cx="42" cy="51"/>
              </a:xfrm>
              <a:custGeom>
                <a:avLst/>
                <a:gdLst>
                  <a:gd name="T0" fmla="*/ 10 w 169"/>
                  <a:gd name="T1" fmla="*/ 0 h 204"/>
                  <a:gd name="T2" fmla="*/ 10 w 169"/>
                  <a:gd name="T3" fmla="*/ 2 h 204"/>
                  <a:gd name="T4" fmla="*/ 9 w 169"/>
                  <a:gd name="T5" fmla="*/ 3 h 204"/>
                  <a:gd name="T6" fmla="*/ 9 w 169"/>
                  <a:gd name="T7" fmla="*/ 5 h 204"/>
                  <a:gd name="T8" fmla="*/ 8 w 169"/>
                  <a:gd name="T9" fmla="*/ 7 h 204"/>
                  <a:gd name="T10" fmla="*/ 7 w 169"/>
                  <a:gd name="T11" fmla="*/ 8 h 204"/>
                  <a:gd name="T12" fmla="*/ 7 w 169"/>
                  <a:gd name="T13" fmla="*/ 10 h 204"/>
                  <a:gd name="T14" fmla="*/ 6 w 169"/>
                  <a:gd name="T15" fmla="*/ 11 h 204"/>
                  <a:gd name="T16" fmla="*/ 5 w 169"/>
                  <a:gd name="T17" fmla="*/ 13 h 204"/>
                  <a:gd name="T18" fmla="*/ 5 w 169"/>
                  <a:gd name="T19" fmla="*/ 13 h 204"/>
                  <a:gd name="T20" fmla="*/ 5 w 169"/>
                  <a:gd name="T21" fmla="*/ 13 h 204"/>
                  <a:gd name="T22" fmla="*/ 4 w 169"/>
                  <a:gd name="T23" fmla="*/ 13 h 204"/>
                  <a:gd name="T24" fmla="*/ 4 w 169"/>
                  <a:gd name="T25" fmla="*/ 13 h 204"/>
                  <a:gd name="T26" fmla="*/ 3 w 169"/>
                  <a:gd name="T27" fmla="*/ 12 h 204"/>
                  <a:gd name="T28" fmla="*/ 3 w 169"/>
                  <a:gd name="T29" fmla="*/ 11 h 204"/>
                  <a:gd name="T30" fmla="*/ 2 w 169"/>
                  <a:gd name="T31" fmla="*/ 9 h 204"/>
                  <a:gd name="T32" fmla="*/ 2 w 169"/>
                  <a:gd name="T33" fmla="*/ 8 h 204"/>
                  <a:gd name="T34" fmla="*/ 1 w 169"/>
                  <a:gd name="T35" fmla="*/ 7 h 204"/>
                  <a:gd name="T36" fmla="*/ 1 w 169"/>
                  <a:gd name="T37" fmla="*/ 6 h 204"/>
                  <a:gd name="T38" fmla="*/ 0 w 169"/>
                  <a:gd name="T39" fmla="*/ 5 h 204"/>
                  <a:gd name="T40" fmla="*/ 0 w 169"/>
                  <a:gd name="T41" fmla="*/ 4 h 204"/>
                  <a:gd name="T42" fmla="*/ 0 w 169"/>
                  <a:gd name="T43" fmla="*/ 3 h 204"/>
                  <a:gd name="T44" fmla="*/ 0 w 169"/>
                  <a:gd name="T45" fmla="*/ 3 h 204"/>
                  <a:gd name="T46" fmla="*/ 1 w 169"/>
                  <a:gd name="T47" fmla="*/ 3 h 204"/>
                  <a:gd name="T48" fmla="*/ 2 w 169"/>
                  <a:gd name="T49" fmla="*/ 2 h 204"/>
                  <a:gd name="T50" fmla="*/ 3 w 169"/>
                  <a:gd name="T51" fmla="*/ 2 h 204"/>
                  <a:gd name="T52" fmla="*/ 5 w 169"/>
                  <a:gd name="T53" fmla="*/ 2 h 204"/>
                  <a:gd name="T54" fmla="*/ 7 w 169"/>
                  <a:gd name="T55" fmla="*/ 1 h 204"/>
                  <a:gd name="T56" fmla="*/ 10 w 169"/>
                  <a:gd name="T57" fmla="*/ 0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04">
                    <a:moveTo>
                      <a:pt x="169" y="0"/>
                    </a:moveTo>
                    <a:lnTo>
                      <a:pt x="159" y="26"/>
                    </a:lnTo>
                    <a:lnTo>
                      <a:pt x="149" y="52"/>
                    </a:lnTo>
                    <a:lnTo>
                      <a:pt x="139" y="77"/>
                    </a:lnTo>
                    <a:lnTo>
                      <a:pt x="130" y="104"/>
                    </a:lnTo>
                    <a:lnTo>
                      <a:pt x="119" y="127"/>
                    </a:lnTo>
                    <a:lnTo>
                      <a:pt x="108" y="153"/>
                    </a:lnTo>
                    <a:lnTo>
                      <a:pt x="97" y="178"/>
                    </a:lnTo>
                    <a:lnTo>
                      <a:pt x="87" y="204"/>
                    </a:lnTo>
                    <a:lnTo>
                      <a:pt x="82" y="204"/>
                    </a:lnTo>
                    <a:lnTo>
                      <a:pt x="76" y="204"/>
                    </a:lnTo>
                    <a:lnTo>
                      <a:pt x="69" y="204"/>
                    </a:lnTo>
                    <a:lnTo>
                      <a:pt x="63" y="204"/>
                    </a:lnTo>
                    <a:lnTo>
                      <a:pt x="54" y="185"/>
                    </a:lnTo>
                    <a:lnTo>
                      <a:pt x="47" y="166"/>
                    </a:lnTo>
                    <a:lnTo>
                      <a:pt x="40" y="147"/>
                    </a:lnTo>
                    <a:lnTo>
                      <a:pt x="33" y="129"/>
                    </a:lnTo>
                    <a:lnTo>
                      <a:pt x="24" y="110"/>
                    </a:lnTo>
                    <a:lnTo>
                      <a:pt x="17" y="90"/>
                    </a:lnTo>
                    <a:lnTo>
                      <a:pt x="9" y="72"/>
                    </a:lnTo>
                    <a:lnTo>
                      <a:pt x="0" y="54"/>
                    </a:lnTo>
                    <a:lnTo>
                      <a:pt x="5" y="48"/>
                    </a:lnTo>
                    <a:lnTo>
                      <a:pt x="10" y="44"/>
                    </a:lnTo>
                    <a:lnTo>
                      <a:pt x="18" y="39"/>
                    </a:lnTo>
                    <a:lnTo>
                      <a:pt x="31" y="35"/>
                    </a:lnTo>
                    <a:lnTo>
                      <a:pt x="51" y="29"/>
                    </a:lnTo>
                    <a:lnTo>
                      <a:pt x="78" y="22"/>
                    </a:lnTo>
                    <a:lnTo>
                      <a:pt x="117" y="12"/>
                    </a:lnTo>
                    <a:lnTo>
                      <a:pt x="169"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7" name="Freeform 73"/>
              <p:cNvSpPr>
                <a:spLocks/>
              </p:cNvSpPr>
              <p:nvPr/>
            </p:nvSpPr>
            <p:spPr bwMode="auto">
              <a:xfrm>
                <a:off x="4816" y="1316"/>
                <a:ext cx="44" cy="45"/>
              </a:xfrm>
              <a:custGeom>
                <a:avLst/>
                <a:gdLst>
                  <a:gd name="T0" fmla="*/ 11 w 174"/>
                  <a:gd name="T1" fmla="*/ 0 h 184"/>
                  <a:gd name="T2" fmla="*/ 10 w 174"/>
                  <a:gd name="T3" fmla="*/ 1 h 184"/>
                  <a:gd name="T4" fmla="*/ 9 w 174"/>
                  <a:gd name="T5" fmla="*/ 3 h 184"/>
                  <a:gd name="T6" fmla="*/ 9 w 174"/>
                  <a:gd name="T7" fmla="*/ 4 h 184"/>
                  <a:gd name="T8" fmla="*/ 8 w 174"/>
                  <a:gd name="T9" fmla="*/ 5 h 184"/>
                  <a:gd name="T10" fmla="*/ 7 w 174"/>
                  <a:gd name="T11" fmla="*/ 7 h 184"/>
                  <a:gd name="T12" fmla="*/ 6 w 174"/>
                  <a:gd name="T13" fmla="*/ 8 h 184"/>
                  <a:gd name="T14" fmla="*/ 5 w 174"/>
                  <a:gd name="T15" fmla="*/ 10 h 184"/>
                  <a:gd name="T16" fmla="*/ 5 w 174"/>
                  <a:gd name="T17" fmla="*/ 11 h 184"/>
                  <a:gd name="T18" fmla="*/ 4 w 174"/>
                  <a:gd name="T19" fmla="*/ 10 h 184"/>
                  <a:gd name="T20" fmla="*/ 3 w 174"/>
                  <a:gd name="T21" fmla="*/ 10 h 184"/>
                  <a:gd name="T22" fmla="*/ 2 w 174"/>
                  <a:gd name="T23" fmla="*/ 8 h 184"/>
                  <a:gd name="T24" fmla="*/ 2 w 174"/>
                  <a:gd name="T25" fmla="*/ 7 h 184"/>
                  <a:gd name="T26" fmla="*/ 1 w 174"/>
                  <a:gd name="T27" fmla="*/ 6 h 184"/>
                  <a:gd name="T28" fmla="*/ 1 w 174"/>
                  <a:gd name="T29" fmla="*/ 4 h 184"/>
                  <a:gd name="T30" fmla="*/ 0 w 174"/>
                  <a:gd name="T31" fmla="*/ 3 h 184"/>
                  <a:gd name="T32" fmla="*/ 0 w 174"/>
                  <a:gd name="T33" fmla="*/ 1 h 184"/>
                  <a:gd name="T34" fmla="*/ 1 w 174"/>
                  <a:gd name="T35" fmla="*/ 1 h 184"/>
                  <a:gd name="T36" fmla="*/ 3 w 174"/>
                  <a:gd name="T37" fmla="*/ 1 h 184"/>
                  <a:gd name="T38" fmla="*/ 4 w 174"/>
                  <a:gd name="T39" fmla="*/ 1 h 184"/>
                  <a:gd name="T40" fmla="*/ 6 w 174"/>
                  <a:gd name="T41" fmla="*/ 1 h 184"/>
                  <a:gd name="T42" fmla="*/ 7 w 174"/>
                  <a:gd name="T43" fmla="*/ 0 h 184"/>
                  <a:gd name="T44" fmla="*/ 8 w 174"/>
                  <a:gd name="T45" fmla="*/ 0 h 184"/>
                  <a:gd name="T46" fmla="*/ 10 w 174"/>
                  <a:gd name="T47" fmla="*/ 0 h 184"/>
                  <a:gd name="T48" fmla="*/ 11 w 174"/>
                  <a:gd name="T49" fmla="*/ 0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84">
                    <a:moveTo>
                      <a:pt x="174" y="0"/>
                    </a:moveTo>
                    <a:lnTo>
                      <a:pt x="160" y="23"/>
                    </a:lnTo>
                    <a:lnTo>
                      <a:pt x="148" y="46"/>
                    </a:lnTo>
                    <a:lnTo>
                      <a:pt x="135" y="69"/>
                    </a:lnTo>
                    <a:lnTo>
                      <a:pt x="123" y="91"/>
                    </a:lnTo>
                    <a:lnTo>
                      <a:pt x="110" y="113"/>
                    </a:lnTo>
                    <a:lnTo>
                      <a:pt x="98" y="136"/>
                    </a:lnTo>
                    <a:lnTo>
                      <a:pt x="85" y="159"/>
                    </a:lnTo>
                    <a:lnTo>
                      <a:pt x="73" y="184"/>
                    </a:lnTo>
                    <a:lnTo>
                      <a:pt x="60" y="173"/>
                    </a:lnTo>
                    <a:lnTo>
                      <a:pt x="46" y="159"/>
                    </a:lnTo>
                    <a:lnTo>
                      <a:pt x="33" y="139"/>
                    </a:lnTo>
                    <a:lnTo>
                      <a:pt x="24" y="119"/>
                    </a:lnTo>
                    <a:lnTo>
                      <a:pt x="13" y="94"/>
                    </a:lnTo>
                    <a:lnTo>
                      <a:pt x="6" y="70"/>
                    </a:lnTo>
                    <a:lnTo>
                      <a:pt x="1" y="45"/>
                    </a:lnTo>
                    <a:lnTo>
                      <a:pt x="0" y="20"/>
                    </a:lnTo>
                    <a:lnTo>
                      <a:pt x="21" y="18"/>
                    </a:lnTo>
                    <a:lnTo>
                      <a:pt x="43" y="17"/>
                    </a:lnTo>
                    <a:lnTo>
                      <a:pt x="64" y="15"/>
                    </a:lnTo>
                    <a:lnTo>
                      <a:pt x="86" y="14"/>
                    </a:lnTo>
                    <a:lnTo>
                      <a:pt x="108" y="10"/>
                    </a:lnTo>
                    <a:lnTo>
                      <a:pt x="129" y="6"/>
                    </a:lnTo>
                    <a:lnTo>
                      <a:pt x="151" y="3"/>
                    </a:lnTo>
                    <a:lnTo>
                      <a:pt x="174"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8" name="Freeform 74"/>
              <p:cNvSpPr>
                <a:spLocks/>
              </p:cNvSpPr>
              <p:nvPr/>
            </p:nvSpPr>
            <p:spPr bwMode="auto">
              <a:xfrm>
                <a:off x="4897" y="1335"/>
                <a:ext cx="16" cy="26"/>
              </a:xfrm>
              <a:custGeom>
                <a:avLst/>
                <a:gdLst>
                  <a:gd name="T0" fmla="*/ 4 w 63"/>
                  <a:gd name="T1" fmla="*/ 0 h 107"/>
                  <a:gd name="T2" fmla="*/ 4 w 63"/>
                  <a:gd name="T3" fmla="*/ 1 h 107"/>
                  <a:gd name="T4" fmla="*/ 4 w 63"/>
                  <a:gd name="T5" fmla="*/ 1 h 107"/>
                  <a:gd name="T6" fmla="*/ 3 w 63"/>
                  <a:gd name="T7" fmla="*/ 2 h 107"/>
                  <a:gd name="T8" fmla="*/ 3 w 63"/>
                  <a:gd name="T9" fmla="*/ 3 h 107"/>
                  <a:gd name="T10" fmla="*/ 3 w 63"/>
                  <a:gd name="T11" fmla="*/ 4 h 107"/>
                  <a:gd name="T12" fmla="*/ 2 w 63"/>
                  <a:gd name="T13" fmla="*/ 5 h 107"/>
                  <a:gd name="T14" fmla="*/ 2 w 63"/>
                  <a:gd name="T15" fmla="*/ 5 h 107"/>
                  <a:gd name="T16" fmla="*/ 2 w 63"/>
                  <a:gd name="T17" fmla="*/ 6 h 107"/>
                  <a:gd name="T18" fmla="*/ 1 w 63"/>
                  <a:gd name="T19" fmla="*/ 6 h 107"/>
                  <a:gd name="T20" fmla="*/ 1 w 63"/>
                  <a:gd name="T21" fmla="*/ 6 h 107"/>
                  <a:gd name="T22" fmla="*/ 1 w 63"/>
                  <a:gd name="T23" fmla="*/ 6 h 107"/>
                  <a:gd name="T24" fmla="*/ 0 w 63"/>
                  <a:gd name="T25" fmla="*/ 6 h 107"/>
                  <a:gd name="T26" fmla="*/ 0 w 63"/>
                  <a:gd name="T27" fmla="*/ 6 h 107"/>
                  <a:gd name="T28" fmla="*/ 1 w 63"/>
                  <a:gd name="T29" fmla="*/ 5 h 107"/>
                  <a:gd name="T30" fmla="*/ 1 w 63"/>
                  <a:gd name="T31" fmla="*/ 4 h 107"/>
                  <a:gd name="T32" fmla="*/ 1 w 63"/>
                  <a:gd name="T33" fmla="*/ 3 h 107"/>
                  <a:gd name="T34" fmla="*/ 2 w 63"/>
                  <a:gd name="T35" fmla="*/ 2 h 107"/>
                  <a:gd name="T36" fmla="*/ 2 w 63"/>
                  <a:gd name="T37" fmla="*/ 2 h 107"/>
                  <a:gd name="T38" fmla="*/ 3 w 63"/>
                  <a:gd name="T39" fmla="*/ 1 h 107"/>
                  <a:gd name="T40" fmla="*/ 3 w 63"/>
                  <a:gd name="T41" fmla="*/ 0 h 107"/>
                  <a:gd name="T42" fmla="*/ 3 w 63"/>
                  <a:gd name="T43" fmla="*/ 0 h 107"/>
                  <a:gd name="T44" fmla="*/ 3 w 63"/>
                  <a:gd name="T45" fmla="*/ 0 h 107"/>
                  <a:gd name="T46" fmla="*/ 4 w 63"/>
                  <a:gd name="T47" fmla="*/ 0 h 107"/>
                  <a:gd name="T48" fmla="*/ 4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7">
                    <a:moveTo>
                      <a:pt x="63" y="0"/>
                    </a:moveTo>
                    <a:lnTo>
                      <a:pt x="58" y="12"/>
                    </a:lnTo>
                    <a:lnTo>
                      <a:pt x="55" y="25"/>
                    </a:lnTo>
                    <a:lnTo>
                      <a:pt x="50" y="38"/>
                    </a:lnTo>
                    <a:lnTo>
                      <a:pt x="45" y="53"/>
                    </a:lnTo>
                    <a:lnTo>
                      <a:pt x="39" y="66"/>
                    </a:lnTo>
                    <a:lnTo>
                      <a:pt x="34" y="79"/>
                    </a:lnTo>
                    <a:lnTo>
                      <a:pt x="30" y="92"/>
                    </a:lnTo>
                    <a:lnTo>
                      <a:pt x="25" y="107"/>
                    </a:lnTo>
                    <a:lnTo>
                      <a:pt x="19" y="107"/>
                    </a:lnTo>
                    <a:lnTo>
                      <a:pt x="14" y="107"/>
                    </a:lnTo>
                    <a:lnTo>
                      <a:pt x="7" y="107"/>
                    </a:lnTo>
                    <a:lnTo>
                      <a:pt x="0" y="107"/>
                    </a:lnTo>
                    <a:lnTo>
                      <a:pt x="4" y="94"/>
                    </a:lnTo>
                    <a:lnTo>
                      <a:pt x="10" y="80"/>
                    </a:lnTo>
                    <a:lnTo>
                      <a:pt x="15" y="67"/>
                    </a:lnTo>
                    <a:lnTo>
                      <a:pt x="21" y="55"/>
                    </a:lnTo>
                    <a:lnTo>
                      <a:pt x="26" y="42"/>
                    </a:lnTo>
                    <a:lnTo>
                      <a:pt x="32" y="30"/>
                    </a:lnTo>
                    <a:lnTo>
                      <a:pt x="38" y="17"/>
                    </a:lnTo>
                    <a:lnTo>
                      <a:pt x="44" y="5"/>
                    </a:lnTo>
                    <a:lnTo>
                      <a:pt x="48" y="4"/>
                    </a:lnTo>
                    <a:lnTo>
                      <a:pt x="53" y="2"/>
                    </a:lnTo>
                    <a:lnTo>
                      <a:pt x="58" y="0"/>
                    </a:lnTo>
                    <a:lnTo>
                      <a:pt x="63"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9" name="Freeform 75"/>
              <p:cNvSpPr>
                <a:spLocks/>
              </p:cNvSpPr>
              <p:nvPr/>
            </p:nvSpPr>
            <p:spPr bwMode="auto">
              <a:xfrm>
                <a:off x="4838" y="1327"/>
                <a:ext cx="45" cy="46"/>
              </a:xfrm>
              <a:custGeom>
                <a:avLst/>
                <a:gdLst>
                  <a:gd name="T0" fmla="*/ 7 w 179"/>
                  <a:gd name="T1" fmla="*/ 0 h 187"/>
                  <a:gd name="T2" fmla="*/ 8 w 179"/>
                  <a:gd name="T3" fmla="*/ 1 h 187"/>
                  <a:gd name="T4" fmla="*/ 9 w 179"/>
                  <a:gd name="T5" fmla="*/ 3 h 187"/>
                  <a:gd name="T6" fmla="*/ 9 w 179"/>
                  <a:gd name="T7" fmla="*/ 4 h 187"/>
                  <a:gd name="T8" fmla="*/ 10 w 179"/>
                  <a:gd name="T9" fmla="*/ 5 h 187"/>
                  <a:gd name="T10" fmla="*/ 11 w 179"/>
                  <a:gd name="T11" fmla="*/ 7 h 187"/>
                  <a:gd name="T12" fmla="*/ 11 w 179"/>
                  <a:gd name="T13" fmla="*/ 8 h 187"/>
                  <a:gd name="T14" fmla="*/ 11 w 179"/>
                  <a:gd name="T15" fmla="*/ 9 h 187"/>
                  <a:gd name="T16" fmla="*/ 11 w 179"/>
                  <a:gd name="T17" fmla="*/ 10 h 187"/>
                  <a:gd name="T18" fmla="*/ 10 w 179"/>
                  <a:gd name="T19" fmla="*/ 10 h 187"/>
                  <a:gd name="T20" fmla="*/ 8 w 179"/>
                  <a:gd name="T21" fmla="*/ 11 h 187"/>
                  <a:gd name="T22" fmla="*/ 7 w 179"/>
                  <a:gd name="T23" fmla="*/ 11 h 187"/>
                  <a:gd name="T24" fmla="*/ 6 w 179"/>
                  <a:gd name="T25" fmla="*/ 11 h 187"/>
                  <a:gd name="T26" fmla="*/ 5 w 179"/>
                  <a:gd name="T27" fmla="*/ 11 h 187"/>
                  <a:gd name="T28" fmla="*/ 3 w 179"/>
                  <a:gd name="T29" fmla="*/ 11 h 187"/>
                  <a:gd name="T30" fmla="*/ 2 w 179"/>
                  <a:gd name="T31" fmla="*/ 11 h 187"/>
                  <a:gd name="T32" fmla="*/ 0 w 179"/>
                  <a:gd name="T33" fmla="*/ 11 h 187"/>
                  <a:gd name="T34" fmla="*/ 0 w 179"/>
                  <a:gd name="T35" fmla="*/ 11 h 187"/>
                  <a:gd name="T36" fmla="*/ 1 w 179"/>
                  <a:gd name="T37" fmla="*/ 9 h 187"/>
                  <a:gd name="T38" fmla="*/ 2 w 179"/>
                  <a:gd name="T39" fmla="*/ 7 h 187"/>
                  <a:gd name="T40" fmla="*/ 3 w 179"/>
                  <a:gd name="T41" fmla="*/ 5 h 187"/>
                  <a:gd name="T42" fmla="*/ 4 w 179"/>
                  <a:gd name="T43" fmla="*/ 2 h 187"/>
                  <a:gd name="T44" fmla="*/ 6 w 179"/>
                  <a:gd name="T45" fmla="*/ 1 h 187"/>
                  <a:gd name="T46" fmla="*/ 7 w 179"/>
                  <a:gd name="T47" fmla="*/ 0 h 187"/>
                  <a:gd name="T48" fmla="*/ 7 w 179"/>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87">
                    <a:moveTo>
                      <a:pt x="117" y="3"/>
                    </a:moveTo>
                    <a:lnTo>
                      <a:pt x="127" y="25"/>
                    </a:lnTo>
                    <a:lnTo>
                      <a:pt x="138" y="48"/>
                    </a:lnTo>
                    <a:lnTo>
                      <a:pt x="148" y="69"/>
                    </a:lnTo>
                    <a:lnTo>
                      <a:pt x="159" y="91"/>
                    </a:lnTo>
                    <a:lnTo>
                      <a:pt x="166" y="110"/>
                    </a:lnTo>
                    <a:lnTo>
                      <a:pt x="173" y="129"/>
                    </a:lnTo>
                    <a:lnTo>
                      <a:pt x="177" y="148"/>
                    </a:lnTo>
                    <a:lnTo>
                      <a:pt x="179" y="168"/>
                    </a:lnTo>
                    <a:lnTo>
                      <a:pt x="155" y="171"/>
                    </a:lnTo>
                    <a:lnTo>
                      <a:pt x="133" y="175"/>
                    </a:lnTo>
                    <a:lnTo>
                      <a:pt x="113" y="178"/>
                    </a:lnTo>
                    <a:lnTo>
                      <a:pt x="93" y="182"/>
                    </a:lnTo>
                    <a:lnTo>
                      <a:pt x="71" y="184"/>
                    </a:lnTo>
                    <a:lnTo>
                      <a:pt x="49" y="187"/>
                    </a:lnTo>
                    <a:lnTo>
                      <a:pt x="25" y="187"/>
                    </a:lnTo>
                    <a:lnTo>
                      <a:pt x="0" y="187"/>
                    </a:lnTo>
                    <a:lnTo>
                      <a:pt x="4" y="174"/>
                    </a:lnTo>
                    <a:lnTo>
                      <a:pt x="15" y="147"/>
                    </a:lnTo>
                    <a:lnTo>
                      <a:pt x="29" y="112"/>
                    </a:lnTo>
                    <a:lnTo>
                      <a:pt x="48" y="76"/>
                    </a:lnTo>
                    <a:lnTo>
                      <a:pt x="67" y="40"/>
                    </a:lnTo>
                    <a:lnTo>
                      <a:pt x="87" y="14"/>
                    </a:lnTo>
                    <a:lnTo>
                      <a:pt x="103" y="0"/>
                    </a:lnTo>
                    <a:lnTo>
                      <a:pt x="117" y="3"/>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0" name="Freeform 76"/>
              <p:cNvSpPr>
                <a:spLocks/>
              </p:cNvSpPr>
              <p:nvPr/>
            </p:nvSpPr>
            <p:spPr bwMode="auto">
              <a:xfrm>
                <a:off x="4694" y="1291"/>
                <a:ext cx="42" cy="55"/>
              </a:xfrm>
              <a:custGeom>
                <a:avLst/>
                <a:gdLst>
                  <a:gd name="T0" fmla="*/ 10 w 169"/>
                  <a:gd name="T1" fmla="*/ 5 h 217"/>
                  <a:gd name="T2" fmla="*/ 10 w 169"/>
                  <a:gd name="T3" fmla="*/ 6 h 217"/>
                  <a:gd name="T4" fmla="*/ 9 w 169"/>
                  <a:gd name="T5" fmla="*/ 8 h 217"/>
                  <a:gd name="T6" fmla="*/ 8 w 169"/>
                  <a:gd name="T7" fmla="*/ 8 h 217"/>
                  <a:gd name="T8" fmla="*/ 8 w 169"/>
                  <a:gd name="T9" fmla="*/ 10 h 217"/>
                  <a:gd name="T10" fmla="*/ 7 w 169"/>
                  <a:gd name="T11" fmla="*/ 10 h 217"/>
                  <a:gd name="T12" fmla="*/ 7 w 169"/>
                  <a:gd name="T13" fmla="*/ 11 h 217"/>
                  <a:gd name="T14" fmla="*/ 6 w 169"/>
                  <a:gd name="T15" fmla="*/ 12 h 217"/>
                  <a:gd name="T16" fmla="*/ 5 w 169"/>
                  <a:gd name="T17" fmla="*/ 14 h 217"/>
                  <a:gd name="T18" fmla="*/ 5 w 169"/>
                  <a:gd name="T19" fmla="*/ 14 h 217"/>
                  <a:gd name="T20" fmla="*/ 4 w 169"/>
                  <a:gd name="T21" fmla="*/ 14 h 217"/>
                  <a:gd name="T22" fmla="*/ 4 w 169"/>
                  <a:gd name="T23" fmla="*/ 14 h 217"/>
                  <a:gd name="T24" fmla="*/ 3 w 169"/>
                  <a:gd name="T25" fmla="*/ 14 h 217"/>
                  <a:gd name="T26" fmla="*/ 3 w 169"/>
                  <a:gd name="T27" fmla="*/ 13 h 217"/>
                  <a:gd name="T28" fmla="*/ 2 w 169"/>
                  <a:gd name="T29" fmla="*/ 11 h 217"/>
                  <a:gd name="T30" fmla="*/ 2 w 169"/>
                  <a:gd name="T31" fmla="*/ 9 h 217"/>
                  <a:gd name="T32" fmla="*/ 1 w 169"/>
                  <a:gd name="T33" fmla="*/ 7 h 217"/>
                  <a:gd name="T34" fmla="*/ 0 w 169"/>
                  <a:gd name="T35" fmla="*/ 5 h 217"/>
                  <a:gd name="T36" fmla="*/ 0 w 169"/>
                  <a:gd name="T37" fmla="*/ 3 h 217"/>
                  <a:gd name="T38" fmla="*/ 0 w 169"/>
                  <a:gd name="T39" fmla="*/ 1 h 217"/>
                  <a:gd name="T40" fmla="*/ 0 w 169"/>
                  <a:gd name="T41" fmla="*/ 0 h 217"/>
                  <a:gd name="T42" fmla="*/ 1 w 169"/>
                  <a:gd name="T43" fmla="*/ 1 h 217"/>
                  <a:gd name="T44" fmla="*/ 3 w 169"/>
                  <a:gd name="T45" fmla="*/ 1 h 217"/>
                  <a:gd name="T46" fmla="*/ 4 w 169"/>
                  <a:gd name="T47" fmla="*/ 2 h 217"/>
                  <a:gd name="T48" fmla="*/ 5 w 169"/>
                  <a:gd name="T49" fmla="*/ 2 h 217"/>
                  <a:gd name="T50" fmla="*/ 6 w 169"/>
                  <a:gd name="T51" fmla="*/ 3 h 217"/>
                  <a:gd name="T52" fmla="*/ 8 w 169"/>
                  <a:gd name="T53" fmla="*/ 3 h 217"/>
                  <a:gd name="T54" fmla="*/ 9 w 169"/>
                  <a:gd name="T55" fmla="*/ 4 h 217"/>
                  <a:gd name="T56" fmla="*/ 10 w 169"/>
                  <a:gd name="T57" fmla="*/ 5 h 2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17">
                    <a:moveTo>
                      <a:pt x="169" y="72"/>
                    </a:moveTo>
                    <a:lnTo>
                      <a:pt x="155" y="97"/>
                    </a:lnTo>
                    <a:lnTo>
                      <a:pt x="145" y="117"/>
                    </a:lnTo>
                    <a:lnTo>
                      <a:pt x="136" y="132"/>
                    </a:lnTo>
                    <a:lnTo>
                      <a:pt x="129" y="148"/>
                    </a:lnTo>
                    <a:lnTo>
                      <a:pt x="121" y="161"/>
                    </a:lnTo>
                    <a:lnTo>
                      <a:pt x="112" y="176"/>
                    </a:lnTo>
                    <a:lnTo>
                      <a:pt x="100" y="194"/>
                    </a:lnTo>
                    <a:lnTo>
                      <a:pt x="87" y="217"/>
                    </a:lnTo>
                    <a:lnTo>
                      <a:pt x="79" y="216"/>
                    </a:lnTo>
                    <a:lnTo>
                      <a:pt x="72" y="216"/>
                    </a:lnTo>
                    <a:lnTo>
                      <a:pt x="63" y="215"/>
                    </a:lnTo>
                    <a:lnTo>
                      <a:pt x="54" y="212"/>
                    </a:lnTo>
                    <a:lnTo>
                      <a:pt x="48" y="197"/>
                    </a:lnTo>
                    <a:lnTo>
                      <a:pt x="39" y="174"/>
                    </a:lnTo>
                    <a:lnTo>
                      <a:pt x="28" y="144"/>
                    </a:lnTo>
                    <a:lnTo>
                      <a:pt x="19" y="113"/>
                    </a:lnTo>
                    <a:lnTo>
                      <a:pt x="8" y="78"/>
                    </a:lnTo>
                    <a:lnTo>
                      <a:pt x="2" y="47"/>
                    </a:lnTo>
                    <a:lnTo>
                      <a:pt x="0" y="19"/>
                    </a:lnTo>
                    <a:lnTo>
                      <a:pt x="4" y="0"/>
                    </a:lnTo>
                    <a:lnTo>
                      <a:pt x="24" y="7"/>
                    </a:lnTo>
                    <a:lnTo>
                      <a:pt x="44" y="16"/>
                    </a:lnTo>
                    <a:lnTo>
                      <a:pt x="64" y="24"/>
                    </a:lnTo>
                    <a:lnTo>
                      <a:pt x="86" y="34"/>
                    </a:lnTo>
                    <a:lnTo>
                      <a:pt x="106" y="43"/>
                    </a:lnTo>
                    <a:lnTo>
                      <a:pt x="128" y="53"/>
                    </a:lnTo>
                    <a:lnTo>
                      <a:pt x="148" y="63"/>
                    </a:lnTo>
                    <a:lnTo>
                      <a:pt x="169" y="7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1" name="Freeform 77"/>
              <p:cNvSpPr>
                <a:spLocks/>
              </p:cNvSpPr>
              <p:nvPr/>
            </p:nvSpPr>
            <p:spPr bwMode="auto">
              <a:xfrm>
                <a:off x="4751" y="1317"/>
                <a:ext cx="51" cy="46"/>
              </a:xfrm>
              <a:custGeom>
                <a:avLst/>
                <a:gdLst>
                  <a:gd name="T0" fmla="*/ 13 w 204"/>
                  <a:gd name="T1" fmla="*/ 1 h 181"/>
                  <a:gd name="T2" fmla="*/ 12 w 204"/>
                  <a:gd name="T3" fmla="*/ 2 h 181"/>
                  <a:gd name="T4" fmla="*/ 11 w 204"/>
                  <a:gd name="T5" fmla="*/ 4 h 181"/>
                  <a:gd name="T6" fmla="*/ 10 w 204"/>
                  <a:gd name="T7" fmla="*/ 5 h 181"/>
                  <a:gd name="T8" fmla="*/ 9 w 204"/>
                  <a:gd name="T9" fmla="*/ 7 h 181"/>
                  <a:gd name="T10" fmla="*/ 8 w 204"/>
                  <a:gd name="T11" fmla="*/ 8 h 181"/>
                  <a:gd name="T12" fmla="*/ 7 w 204"/>
                  <a:gd name="T13" fmla="*/ 9 h 181"/>
                  <a:gd name="T14" fmla="*/ 6 w 204"/>
                  <a:gd name="T15" fmla="*/ 10 h 181"/>
                  <a:gd name="T16" fmla="*/ 5 w 204"/>
                  <a:gd name="T17" fmla="*/ 12 h 181"/>
                  <a:gd name="T18" fmla="*/ 5 w 204"/>
                  <a:gd name="T19" fmla="*/ 11 h 181"/>
                  <a:gd name="T20" fmla="*/ 4 w 204"/>
                  <a:gd name="T21" fmla="*/ 11 h 181"/>
                  <a:gd name="T22" fmla="*/ 4 w 204"/>
                  <a:gd name="T23" fmla="*/ 11 h 181"/>
                  <a:gd name="T24" fmla="*/ 4 w 204"/>
                  <a:gd name="T25" fmla="*/ 11 h 181"/>
                  <a:gd name="T26" fmla="*/ 3 w 204"/>
                  <a:gd name="T27" fmla="*/ 10 h 181"/>
                  <a:gd name="T28" fmla="*/ 3 w 204"/>
                  <a:gd name="T29" fmla="*/ 9 h 181"/>
                  <a:gd name="T30" fmla="*/ 2 w 204"/>
                  <a:gd name="T31" fmla="*/ 8 h 181"/>
                  <a:gd name="T32" fmla="*/ 1 w 204"/>
                  <a:gd name="T33" fmla="*/ 6 h 181"/>
                  <a:gd name="T34" fmla="*/ 1 w 204"/>
                  <a:gd name="T35" fmla="*/ 5 h 181"/>
                  <a:gd name="T36" fmla="*/ 0 w 204"/>
                  <a:gd name="T37" fmla="*/ 3 h 181"/>
                  <a:gd name="T38" fmla="*/ 0 w 204"/>
                  <a:gd name="T39" fmla="*/ 2 h 181"/>
                  <a:gd name="T40" fmla="*/ 0 w 204"/>
                  <a:gd name="T41" fmla="*/ 0 h 181"/>
                  <a:gd name="T42" fmla="*/ 1 w 204"/>
                  <a:gd name="T43" fmla="*/ 0 h 181"/>
                  <a:gd name="T44" fmla="*/ 1 w 204"/>
                  <a:gd name="T45" fmla="*/ 0 h 181"/>
                  <a:gd name="T46" fmla="*/ 2 w 204"/>
                  <a:gd name="T47" fmla="*/ 0 h 181"/>
                  <a:gd name="T48" fmla="*/ 3 w 204"/>
                  <a:gd name="T49" fmla="*/ 0 h 181"/>
                  <a:gd name="T50" fmla="*/ 4 w 204"/>
                  <a:gd name="T51" fmla="*/ 0 h 181"/>
                  <a:gd name="T52" fmla="*/ 6 w 204"/>
                  <a:gd name="T53" fmla="*/ 0 h 181"/>
                  <a:gd name="T54" fmla="*/ 9 w 204"/>
                  <a:gd name="T55" fmla="*/ 1 h 181"/>
                  <a:gd name="T56" fmla="*/ 13 w 204"/>
                  <a:gd name="T57" fmla="*/ 1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81">
                    <a:moveTo>
                      <a:pt x="204" y="12"/>
                    </a:moveTo>
                    <a:lnTo>
                      <a:pt x="190" y="37"/>
                    </a:lnTo>
                    <a:lnTo>
                      <a:pt x="175" y="61"/>
                    </a:lnTo>
                    <a:lnTo>
                      <a:pt x="160" y="81"/>
                    </a:lnTo>
                    <a:lnTo>
                      <a:pt x="144" y="103"/>
                    </a:lnTo>
                    <a:lnTo>
                      <a:pt x="127" y="122"/>
                    </a:lnTo>
                    <a:lnTo>
                      <a:pt x="111" y="141"/>
                    </a:lnTo>
                    <a:lnTo>
                      <a:pt x="94" y="159"/>
                    </a:lnTo>
                    <a:lnTo>
                      <a:pt x="78" y="181"/>
                    </a:lnTo>
                    <a:lnTo>
                      <a:pt x="71" y="179"/>
                    </a:lnTo>
                    <a:lnTo>
                      <a:pt x="66" y="178"/>
                    </a:lnTo>
                    <a:lnTo>
                      <a:pt x="60" y="176"/>
                    </a:lnTo>
                    <a:lnTo>
                      <a:pt x="54" y="176"/>
                    </a:lnTo>
                    <a:lnTo>
                      <a:pt x="48" y="160"/>
                    </a:lnTo>
                    <a:lnTo>
                      <a:pt x="40" y="141"/>
                    </a:lnTo>
                    <a:lnTo>
                      <a:pt x="30" y="118"/>
                    </a:lnTo>
                    <a:lnTo>
                      <a:pt x="21" y="95"/>
                    </a:lnTo>
                    <a:lnTo>
                      <a:pt x="10" y="70"/>
                    </a:lnTo>
                    <a:lnTo>
                      <a:pt x="4" y="46"/>
                    </a:lnTo>
                    <a:lnTo>
                      <a:pt x="0" y="22"/>
                    </a:lnTo>
                    <a:lnTo>
                      <a:pt x="1" y="2"/>
                    </a:lnTo>
                    <a:lnTo>
                      <a:pt x="7" y="0"/>
                    </a:lnTo>
                    <a:lnTo>
                      <a:pt x="16" y="0"/>
                    </a:lnTo>
                    <a:lnTo>
                      <a:pt x="25" y="0"/>
                    </a:lnTo>
                    <a:lnTo>
                      <a:pt x="42" y="1"/>
                    </a:lnTo>
                    <a:lnTo>
                      <a:pt x="65" y="2"/>
                    </a:lnTo>
                    <a:lnTo>
                      <a:pt x="99" y="4"/>
                    </a:lnTo>
                    <a:lnTo>
                      <a:pt x="144" y="8"/>
                    </a:lnTo>
                    <a:lnTo>
                      <a:pt x="204" y="1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2" name="Freeform 78"/>
              <p:cNvSpPr>
                <a:spLocks/>
              </p:cNvSpPr>
              <p:nvPr/>
            </p:nvSpPr>
            <p:spPr bwMode="auto">
              <a:xfrm>
                <a:off x="4673" y="1297"/>
                <a:ext cx="27" cy="55"/>
              </a:xfrm>
              <a:custGeom>
                <a:avLst/>
                <a:gdLst>
                  <a:gd name="T0" fmla="*/ 4 w 107"/>
                  <a:gd name="T1" fmla="*/ 1 h 217"/>
                  <a:gd name="T2" fmla="*/ 5 w 107"/>
                  <a:gd name="T3" fmla="*/ 4 h 217"/>
                  <a:gd name="T4" fmla="*/ 6 w 107"/>
                  <a:gd name="T5" fmla="*/ 7 h 217"/>
                  <a:gd name="T6" fmla="*/ 6 w 107"/>
                  <a:gd name="T7" fmla="*/ 9 h 217"/>
                  <a:gd name="T8" fmla="*/ 6 w 107"/>
                  <a:gd name="T9" fmla="*/ 11 h 217"/>
                  <a:gd name="T10" fmla="*/ 7 w 107"/>
                  <a:gd name="T11" fmla="*/ 12 h 217"/>
                  <a:gd name="T12" fmla="*/ 7 w 107"/>
                  <a:gd name="T13" fmla="*/ 13 h 217"/>
                  <a:gd name="T14" fmla="*/ 7 w 107"/>
                  <a:gd name="T15" fmla="*/ 13 h 217"/>
                  <a:gd name="T16" fmla="*/ 7 w 107"/>
                  <a:gd name="T17" fmla="*/ 14 h 217"/>
                  <a:gd name="T18" fmla="*/ 6 w 107"/>
                  <a:gd name="T19" fmla="*/ 14 h 217"/>
                  <a:gd name="T20" fmla="*/ 5 w 107"/>
                  <a:gd name="T21" fmla="*/ 14 h 217"/>
                  <a:gd name="T22" fmla="*/ 4 w 107"/>
                  <a:gd name="T23" fmla="*/ 13 h 217"/>
                  <a:gd name="T24" fmla="*/ 4 w 107"/>
                  <a:gd name="T25" fmla="*/ 13 h 217"/>
                  <a:gd name="T26" fmla="*/ 3 w 107"/>
                  <a:gd name="T27" fmla="*/ 13 h 217"/>
                  <a:gd name="T28" fmla="*/ 2 w 107"/>
                  <a:gd name="T29" fmla="*/ 13 h 217"/>
                  <a:gd name="T30" fmla="*/ 1 w 107"/>
                  <a:gd name="T31" fmla="*/ 13 h 217"/>
                  <a:gd name="T32" fmla="*/ 0 w 107"/>
                  <a:gd name="T33" fmla="*/ 13 h 217"/>
                  <a:gd name="T34" fmla="*/ 0 w 107"/>
                  <a:gd name="T35" fmla="*/ 12 h 217"/>
                  <a:gd name="T36" fmla="*/ 0 w 107"/>
                  <a:gd name="T37" fmla="*/ 10 h 217"/>
                  <a:gd name="T38" fmla="*/ 0 w 107"/>
                  <a:gd name="T39" fmla="*/ 8 h 217"/>
                  <a:gd name="T40" fmla="*/ 0 w 107"/>
                  <a:gd name="T41" fmla="*/ 6 h 217"/>
                  <a:gd name="T42" fmla="*/ 1 w 107"/>
                  <a:gd name="T43" fmla="*/ 4 h 217"/>
                  <a:gd name="T44" fmla="*/ 1 w 107"/>
                  <a:gd name="T45" fmla="*/ 2 h 217"/>
                  <a:gd name="T46" fmla="*/ 2 w 107"/>
                  <a:gd name="T47" fmla="*/ 1 h 217"/>
                  <a:gd name="T48" fmla="*/ 3 w 107"/>
                  <a:gd name="T49" fmla="*/ 0 h 217"/>
                  <a:gd name="T50" fmla="*/ 4 w 107"/>
                  <a:gd name="T51" fmla="*/ 0 h 217"/>
                  <a:gd name="T52" fmla="*/ 4 w 107"/>
                  <a:gd name="T53" fmla="*/ 1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217">
                    <a:moveTo>
                      <a:pt x="59" y="10"/>
                    </a:moveTo>
                    <a:lnTo>
                      <a:pt x="74" y="67"/>
                    </a:lnTo>
                    <a:lnTo>
                      <a:pt x="86" y="113"/>
                    </a:lnTo>
                    <a:lnTo>
                      <a:pt x="93" y="145"/>
                    </a:lnTo>
                    <a:lnTo>
                      <a:pt x="101" y="169"/>
                    </a:lnTo>
                    <a:lnTo>
                      <a:pt x="103" y="185"/>
                    </a:lnTo>
                    <a:lnTo>
                      <a:pt x="105" y="197"/>
                    </a:lnTo>
                    <a:lnTo>
                      <a:pt x="105" y="206"/>
                    </a:lnTo>
                    <a:lnTo>
                      <a:pt x="107" y="217"/>
                    </a:lnTo>
                    <a:lnTo>
                      <a:pt x="93" y="215"/>
                    </a:lnTo>
                    <a:lnTo>
                      <a:pt x="80" y="212"/>
                    </a:lnTo>
                    <a:lnTo>
                      <a:pt x="67" y="210"/>
                    </a:lnTo>
                    <a:lnTo>
                      <a:pt x="54" y="209"/>
                    </a:lnTo>
                    <a:lnTo>
                      <a:pt x="39" y="206"/>
                    </a:lnTo>
                    <a:lnTo>
                      <a:pt x="26" y="204"/>
                    </a:lnTo>
                    <a:lnTo>
                      <a:pt x="13" y="200"/>
                    </a:lnTo>
                    <a:lnTo>
                      <a:pt x="1" y="198"/>
                    </a:lnTo>
                    <a:lnTo>
                      <a:pt x="0" y="184"/>
                    </a:lnTo>
                    <a:lnTo>
                      <a:pt x="1" y="161"/>
                    </a:lnTo>
                    <a:lnTo>
                      <a:pt x="1" y="131"/>
                    </a:lnTo>
                    <a:lnTo>
                      <a:pt x="5" y="99"/>
                    </a:lnTo>
                    <a:lnTo>
                      <a:pt x="9" y="65"/>
                    </a:lnTo>
                    <a:lnTo>
                      <a:pt x="19" y="36"/>
                    </a:lnTo>
                    <a:lnTo>
                      <a:pt x="31" y="12"/>
                    </a:lnTo>
                    <a:lnTo>
                      <a:pt x="49" y="0"/>
                    </a:lnTo>
                    <a:lnTo>
                      <a:pt x="54" y="5"/>
                    </a:lnTo>
                    <a:lnTo>
                      <a:pt x="59" y="1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3" name="Freeform 79"/>
              <p:cNvSpPr>
                <a:spLocks/>
              </p:cNvSpPr>
              <p:nvPr/>
            </p:nvSpPr>
            <p:spPr bwMode="auto">
              <a:xfrm>
                <a:off x="4773" y="1331"/>
                <a:ext cx="54" cy="46"/>
              </a:xfrm>
              <a:custGeom>
                <a:avLst/>
                <a:gdLst>
                  <a:gd name="T0" fmla="*/ 9 w 218"/>
                  <a:gd name="T1" fmla="*/ 0 h 183"/>
                  <a:gd name="T2" fmla="*/ 9 w 218"/>
                  <a:gd name="T3" fmla="*/ 1 h 183"/>
                  <a:gd name="T4" fmla="*/ 10 w 218"/>
                  <a:gd name="T5" fmla="*/ 3 h 183"/>
                  <a:gd name="T6" fmla="*/ 10 w 218"/>
                  <a:gd name="T7" fmla="*/ 4 h 183"/>
                  <a:gd name="T8" fmla="*/ 11 w 218"/>
                  <a:gd name="T9" fmla="*/ 5 h 183"/>
                  <a:gd name="T10" fmla="*/ 12 w 218"/>
                  <a:gd name="T11" fmla="*/ 6 h 183"/>
                  <a:gd name="T12" fmla="*/ 12 w 218"/>
                  <a:gd name="T13" fmla="*/ 7 h 183"/>
                  <a:gd name="T14" fmla="*/ 13 w 218"/>
                  <a:gd name="T15" fmla="*/ 8 h 183"/>
                  <a:gd name="T16" fmla="*/ 13 w 218"/>
                  <a:gd name="T17" fmla="*/ 10 h 183"/>
                  <a:gd name="T18" fmla="*/ 13 w 218"/>
                  <a:gd name="T19" fmla="*/ 10 h 183"/>
                  <a:gd name="T20" fmla="*/ 13 w 218"/>
                  <a:gd name="T21" fmla="*/ 11 h 183"/>
                  <a:gd name="T22" fmla="*/ 12 w 218"/>
                  <a:gd name="T23" fmla="*/ 11 h 183"/>
                  <a:gd name="T24" fmla="*/ 12 w 218"/>
                  <a:gd name="T25" fmla="*/ 12 h 183"/>
                  <a:gd name="T26" fmla="*/ 9 w 218"/>
                  <a:gd name="T27" fmla="*/ 12 h 183"/>
                  <a:gd name="T28" fmla="*/ 7 w 218"/>
                  <a:gd name="T29" fmla="*/ 12 h 183"/>
                  <a:gd name="T30" fmla="*/ 5 w 218"/>
                  <a:gd name="T31" fmla="*/ 12 h 183"/>
                  <a:gd name="T32" fmla="*/ 4 w 218"/>
                  <a:gd name="T33" fmla="*/ 12 h 183"/>
                  <a:gd name="T34" fmla="*/ 3 w 218"/>
                  <a:gd name="T35" fmla="*/ 11 h 183"/>
                  <a:gd name="T36" fmla="*/ 2 w 218"/>
                  <a:gd name="T37" fmla="*/ 11 h 183"/>
                  <a:gd name="T38" fmla="*/ 1 w 218"/>
                  <a:gd name="T39" fmla="*/ 11 h 183"/>
                  <a:gd name="T40" fmla="*/ 0 w 218"/>
                  <a:gd name="T41" fmla="*/ 11 h 183"/>
                  <a:gd name="T42" fmla="*/ 0 w 218"/>
                  <a:gd name="T43" fmla="*/ 10 h 183"/>
                  <a:gd name="T44" fmla="*/ 1 w 218"/>
                  <a:gd name="T45" fmla="*/ 8 h 183"/>
                  <a:gd name="T46" fmla="*/ 3 w 218"/>
                  <a:gd name="T47" fmla="*/ 6 h 183"/>
                  <a:gd name="T48" fmla="*/ 4 w 218"/>
                  <a:gd name="T49" fmla="*/ 4 h 183"/>
                  <a:gd name="T50" fmla="*/ 6 w 218"/>
                  <a:gd name="T51" fmla="*/ 2 h 183"/>
                  <a:gd name="T52" fmla="*/ 7 w 218"/>
                  <a:gd name="T53" fmla="*/ 1 h 183"/>
                  <a:gd name="T54" fmla="*/ 8 w 218"/>
                  <a:gd name="T55" fmla="*/ 0 h 183"/>
                  <a:gd name="T56" fmla="*/ 9 w 218"/>
                  <a:gd name="T57" fmla="*/ 0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83">
                    <a:moveTo>
                      <a:pt x="145" y="0"/>
                    </a:moveTo>
                    <a:lnTo>
                      <a:pt x="153" y="19"/>
                    </a:lnTo>
                    <a:lnTo>
                      <a:pt x="163" y="38"/>
                    </a:lnTo>
                    <a:lnTo>
                      <a:pt x="171" y="57"/>
                    </a:lnTo>
                    <a:lnTo>
                      <a:pt x="181" y="76"/>
                    </a:lnTo>
                    <a:lnTo>
                      <a:pt x="189" y="94"/>
                    </a:lnTo>
                    <a:lnTo>
                      <a:pt x="199" y="112"/>
                    </a:lnTo>
                    <a:lnTo>
                      <a:pt x="207" y="130"/>
                    </a:lnTo>
                    <a:lnTo>
                      <a:pt x="218" y="150"/>
                    </a:lnTo>
                    <a:lnTo>
                      <a:pt x="213" y="157"/>
                    </a:lnTo>
                    <a:lnTo>
                      <a:pt x="207" y="166"/>
                    </a:lnTo>
                    <a:lnTo>
                      <a:pt x="201" y="175"/>
                    </a:lnTo>
                    <a:lnTo>
                      <a:pt x="198" y="183"/>
                    </a:lnTo>
                    <a:lnTo>
                      <a:pt x="150" y="182"/>
                    </a:lnTo>
                    <a:lnTo>
                      <a:pt x="113" y="182"/>
                    </a:lnTo>
                    <a:lnTo>
                      <a:pt x="85" y="182"/>
                    </a:lnTo>
                    <a:lnTo>
                      <a:pt x="65" y="182"/>
                    </a:lnTo>
                    <a:lnTo>
                      <a:pt x="47" y="180"/>
                    </a:lnTo>
                    <a:lnTo>
                      <a:pt x="32" y="178"/>
                    </a:lnTo>
                    <a:lnTo>
                      <a:pt x="17" y="176"/>
                    </a:lnTo>
                    <a:lnTo>
                      <a:pt x="0" y="174"/>
                    </a:lnTo>
                    <a:lnTo>
                      <a:pt x="9" y="151"/>
                    </a:lnTo>
                    <a:lnTo>
                      <a:pt x="26" y="123"/>
                    </a:lnTo>
                    <a:lnTo>
                      <a:pt x="49" y="93"/>
                    </a:lnTo>
                    <a:lnTo>
                      <a:pt x="74" y="63"/>
                    </a:lnTo>
                    <a:lnTo>
                      <a:pt x="97" y="34"/>
                    </a:lnTo>
                    <a:lnTo>
                      <a:pt x="120" y="13"/>
                    </a:lnTo>
                    <a:lnTo>
                      <a:pt x="135" y="1"/>
                    </a:lnTo>
                    <a:lnTo>
                      <a:pt x="14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4" name="Freeform 80"/>
              <p:cNvSpPr>
                <a:spLocks/>
              </p:cNvSpPr>
              <p:nvPr/>
            </p:nvSpPr>
            <p:spPr bwMode="auto">
              <a:xfrm>
                <a:off x="4718" y="1322"/>
                <a:ext cx="42" cy="54"/>
              </a:xfrm>
              <a:custGeom>
                <a:avLst/>
                <a:gdLst>
                  <a:gd name="T0" fmla="*/ 7 w 164"/>
                  <a:gd name="T1" fmla="*/ 0 h 217"/>
                  <a:gd name="T2" fmla="*/ 7 w 164"/>
                  <a:gd name="T3" fmla="*/ 2 h 217"/>
                  <a:gd name="T4" fmla="*/ 8 w 164"/>
                  <a:gd name="T5" fmla="*/ 4 h 217"/>
                  <a:gd name="T6" fmla="*/ 9 w 164"/>
                  <a:gd name="T7" fmla="*/ 5 h 217"/>
                  <a:gd name="T8" fmla="*/ 9 w 164"/>
                  <a:gd name="T9" fmla="*/ 7 h 217"/>
                  <a:gd name="T10" fmla="*/ 10 w 164"/>
                  <a:gd name="T11" fmla="*/ 9 h 217"/>
                  <a:gd name="T12" fmla="*/ 11 w 164"/>
                  <a:gd name="T13" fmla="*/ 11 h 217"/>
                  <a:gd name="T14" fmla="*/ 11 w 164"/>
                  <a:gd name="T15" fmla="*/ 12 h 217"/>
                  <a:gd name="T16" fmla="*/ 11 w 164"/>
                  <a:gd name="T17" fmla="*/ 13 h 217"/>
                  <a:gd name="T18" fmla="*/ 9 w 164"/>
                  <a:gd name="T19" fmla="*/ 13 h 217"/>
                  <a:gd name="T20" fmla="*/ 8 w 164"/>
                  <a:gd name="T21" fmla="*/ 12 h 217"/>
                  <a:gd name="T22" fmla="*/ 7 w 164"/>
                  <a:gd name="T23" fmla="*/ 12 h 217"/>
                  <a:gd name="T24" fmla="*/ 5 w 164"/>
                  <a:gd name="T25" fmla="*/ 11 h 217"/>
                  <a:gd name="T26" fmla="*/ 4 w 164"/>
                  <a:gd name="T27" fmla="*/ 11 h 217"/>
                  <a:gd name="T28" fmla="*/ 3 w 164"/>
                  <a:gd name="T29" fmla="*/ 10 h 217"/>
                  <a:gd name="T30" fmla="*/ 1 w 164"/>
                  <a:gd name="T31" fmla="*/ 10 h 217"/>
                  <a:gd name="T32" fmla="*/ 0 w 164"/>
                  <a:gd name="T33" fmla="*/ 10 h 217"/>
                  <a:gd name="T34" fmla="*/ 0 w 164"/>
                  <a:gd name="T35" fmla="*/ 9 h 217"/>
                  <a:gd name="T36" fmla="*/ 1 w 164"/>
                  <a:gd name="T37" fmla="*/ 7 h 217"/>
                  <a:gd name="T38" fmla="*/ 2 w 164"/>
                  <a:gd name="T39" fmla="*/ 6 h 217"/>
                  <a:gd name="T40" fmla="*/ 3 w 164"/>
                  <a:gd name="T41" fmla="*/ 4 h 217"/>
                  <a:gd name="T42" fmla="*/ 4 w 164"/>
                  <a:gd name="T43" fmla="*/ 2 h 217"/>
                  <a:gd name="T44" fmla="*/ 5 w 164"/>
                  <a:gd name="T45" fmla="*/ 1 h 217"/>
                  <a:gd name="T46" fmla="*/ 6 w 164"/>
                  <a:gd name="T47" fmla="*/ 0 h 217"/>
                  <a:gd name="T48" fmla="*/ 7 w 164"/>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217">
                    <a:moveTo>
                      <a:pt x="105" y="0"/>
                    </a:moveTo>
                    <a:lnTo>
                      <a:pt x="114" y="29"/>
                    </a:lnTo>
                    <a:lnTo>
                      <a:pt x="124" y="59"/>
                    </a:lnTo>
                    <a:lnTo>
                      <a:pt x="134" y="88"/>
                    </a:lnTo>
                    <a:lnTo>
                      <a:pt x="145" y="118"/>
                    </a:lnTo>
                    <a:lnTo>
                      <a:pt x="153" y="144"/>
                    </a:lnTo>
                    <a:lnTo>
                      <a:pt x="159" y="171"/>
                    </a:lnTo>
                    <a:lnTo>
                      <a:pt x="163" y="196"/>
                    </a:lnTo>
                    <a:lnTo>
                      <a:pt x="164" y="217"/>
                    </a:lnTo>
                    <a:lnTo>
                      <a:pt x="142" y="209"/>
                    </a:lnTo>
                    <a:lnTo>
                      <a:pt x="122" y="202"/>
                    </a:lnTo>
                    <a:lnTo>
                      <a:pt x="102" y="193"/>
                    </a:lnTo>
                    <a:lnTo>
                      <a:pt x="81" y="186"/>
                    </a:lnTo>
                    <a:lnTo>
                      <a:pt x="60" y="178"/>
                    </a:lnTo>
                    <a:lnTo>
                      <a:pt x="39" y="169"/>
                    </a:lnTo>
                    <a:lnTo>
                      <a:pt x="19" y="162"/>
                    </a:lnTo>
                    <a:lnTo>
                      <a:pt x="0" y="155"/>
                    </a:lnTo>
                    <a:lnTo>
                      <a:pt x="3" y="139"/>
                    </a:lnTo>
                    <a:lnTo>
                      <a:pt x="12" y="119"/>
                    </a:lnTo>
                    <a:lnTo>
                      <a:pt x="23" y="94"/>
                    </a:lnTo>
                    <a:lnTo>
                      <a:pt x="38" y="69"/>
                    </a:lnTo>
                    <a:lnTo>
                      <a:pt x="54" y="42"/>
                    </a:lnTo>
                    <a:lnTo>
                      <a:pt x="70" y="22"/>
                    </a:lnTo>
                    <a:lnTo>
                      <a:pt x="87" y="6"/>
                    </a:lnTo>
                    <a:lnTo>
                      <a:pt x="10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5" name="Freeform 81"/>
              <p:cNvSpPr>
                <a:spLocks/>
              </p:cNvSpPr>
              <p:nvPr/>
            </p:nvSpPr>
            <p:spPr bwMode="auto">
              <a:xfrm>
                <a:off x="4669" y="1356"/>
                <a:ext cx="231" cy="88"/>
              </a:xfrm>
              <a:custGeom>
                <a:avLst/>
                <a:gdLst>
                  <a:gd name="T0" fmla="*/ 58 w 921"/>
                  <a:gd name="T1" fmla="*/ 5 h 350"/>
                  <a:gd name="T2" fmla="*/ 57 w 921"/>
                  <a:gd name="T3" fmla="*/ 6 h 350"/>
                  <a:gd name="T4" fmla="*/ 57 w 921"/>
                  <a:gd name="T5" fmla="*/ 7 h 350"/>
                  <a:gd name="T6" fmla="*/ 57 w 921"/>
                  <a:gd name="T7" fmla="*/ 8 h 350"/>
                  <a:gd name="T8" fmla="*/ 57 w 921"/>
                  <a:gd name="T9" fmla="*/ 10 h 350"/>
                  <a:gd name="T10" fmla="*/ 56 w 921"/>
                  <a:gd name="T11" fmla="*/ 11 h 350"/>
                  <a:gd name="T12" fmla="*/ 56 w 921"/>
                  <a:gd name="T13" fmla="*/ 12 h 350"/>
                  <a:gd name="T14" fmla="*/ 55 w 921"/>
                  <a:gd name="T15" fmla="*/ 14 h 350"/>
                  <a:gd name="T16" fmla="*/ 55 w 921"/>
                  <a:gd name="T17" fmla="*/ 15 h 350"/>
                  <a:gd name="T18" fmla="*/ 52 w 921"/>
                  <a:gd name="T19" fmla="*/ 16 h 350"/>
                  <a:gd name="T20" fmla="*/ 48 w 921"/>
                  <a:gd name="T21" fmla="*/ 17 h 350"/>
                  <a:gd name="T22" fmla="*/ 45 w 921"/>
                  <a:gd name="T23" fmla="*/ 18 h 350"/>
                  <a:gd name="T24" fmla="*/ 42 w 921"/>
                  <a:gd name="T25" fmla="*/ 19 h 350"/>
                  <a:gd name="T26" fmla="*/ 38 w 921"/>
                  <a:gd name="T27" fmla="*/ 19 h 350"/>
                  <a:gd name="T28" fmla="*/ 35 w 921"/>
                  <a:gd name="T29" fmla="*/ 20 h 350"/>
                  <a:gd name="T30" fmla="*/ 31 w 921"/>
                  <a:gd name="T31" fmla="*/ 21 h 350"/>
                  <a:gd name="T32" fmla="*/ 28 w 921"/>
                  <a:gd name="T33" fmla="*/ 22 h 350"/>
                  <a:gd name="T34" fmla="*/ 25 w 921"/>
                  <a:gd name="T35" fmla="*/ 22 h 350"/>
                  <a:gd name="T36" fmla="*/ 21 w 921"/>
                  <a:gd name="T37" fmla="*/ 21 h 350"/>
                  <a:gd name="T38" fmla="*/ 18 w 921"/>
                  <a:gd name="T39" fmla="*/ 20 h 350"/>
                  <a:gd name="T40" fmla="*/ 15 w 921"/>
                  <a:gd name="T41" fmla="*/ 20 h 350"/>
                  <a:gd name="T42" fmla="*/ 11 w 921"/>
                  <a:gd name="T43" fmla="*/ 19 h 350"/>
                  <a:gd name="T44" fmla="*/ 8 w 921"/>
                  <a:gd name="T45" fmla="*/ 18 h 350"/>
                  <a:gd name="T46" fmla="*/ 4 w 921"/>
                  <a:gd name="T47" fmla="*/ 18 h 350"/>
                  <a:gd name="T48" fmla="*/ 0 w 921"/>
                  <a:gd name="T49" fmla="*/ 18 h 350"/>
                  <a:gd name="T50" fmla="*/ 0 w 921"/>
                  <a:gd name="T51" fmla="*/ 15 h 350"/>
                  <a:gd name="T52" fmla="*/ 0 w 921"/>
                  <a:gd name="T53" fmla="*/ 13 h 350"/>
                  <a:gd name="T54" fmla="*/ 0 w 921"/>
                  <a:gd name="T55" fmla="*/ 11 h 350"/>
                  <a:gd name="T56" fmla="*/ 0 w 921"/>
                  <a:gd name="T57" fmla="*/ 9 h 350"/>
                  <a:gd name="T58" fmla="*/ 0 w 921"/>
                  <a:gd name="T59" fmla="*/ 7 h 350"/>
                  <a:gd name="T60" fmla="*/ 1 w 921"/>
                  <a:gd name="T61" fmla="*/ 5 h 350"/>
                  <a:gd name="T62" fmla="*/ 1 w 921"/>
                  <a:gd name="T63" fmla="*/ 3 h 350"/>
                  <a:gd name="T64" fmla="*/ 2 w 921"/>
                  <a:gd name="T65" fmla="*/ 0 h 350"/>
                  <a:gd name="T66" fmla="*/ 2 w 921"/>
                  <a:gd name="T67" fmla="*/ 0 h 350"/>
                  <a:gd name="T68" fmla="*/ 3 w 921"/>
                  <a:gd name="T69" fmla="*/ 0 h 350"/>
                  <a:gd name="T70" fmla="*/ 3 w 921"/>
                  <a:gd name="T71" fmla="*/ 0 h 350"/>
                  <a:gd name="T72" fmla="*/ 4 w 921"/>
                  <a:gd name="T73" fmla="*/ 0 h 350"/>
                  <a:gd name="T74" fmla="*/ 5 w 921"/>
                  <a:gd name="T75" fmla="*/ 0 h 350"/>
                  <a:gd name="T76" fmla="*/ 6 w 921"/>
                  <a:gd name="T77" fmla="*/ 1 h 350"/>
                  <a:gd name="T78" fmla="*/ 8 w 921"/>
                  <a:gd name="T79" fmla="*/ 1 h 350"/>
                  <a:gd name="T80" fmla="*/ 10 w 921"/>
                  <a:gd name="T81" fmla="*/ 2 h 350"/>
                  <a:gd name="T82" fmla="*/ 17 w 921"/>
                  <a:gd name="T83" fmla="*/ 5 h 350"/>
                  <a:gd name="T84" fmla="*/ 23 w 921"/>
                  <a:gd name="T85" fmla="*/ 6 h 350"/>
                  <a:gd name="T86" fmla="*/ 28 w 921"/>
                  <a:gd name="T87" fmla="*/ 7 h 350"/>
                  <a:gd name="T88" fmla="*/ 34 w 921"/>
                  <a:gd name="T89" fmla="*/ 7 h 350"/>
                  <a:gd name="T90" fmla="*/ 39 w 921"/>
                  <a:gd name="T91" fmla="*/ 6 h 350"/>
                  <a:gd name="T92" fmla="*/ 45 w 921"/>
                  <a:gd name="T93" fmla="*/ 6 h 350"/>
                  <a:gd name="T94" fmla="*/ 51 w 921"/>
                  <a:gd name="T95" fmla="*/ 5 h 350"/>
                  <a:gd name="T96" fmla="*/ 58 w 921"/>
                  <a:gd name="T97" fmla="*/ 5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1" h="350">
                    <a:moveTo>
                      <a:pt x="921" y="70"/>
                    </a:moveTo>
                    <a:lnTo>
                      <a:pt x="915" y="90"/>
                    </a:lnTo>
                    <a:lnTo>
                      <a:pt x="910" y="112"/>
                    </a:lnTo>
                    <a:lnTo>
                      <a:pt x="904" y="132"/>
                    </a:lnTo>
                    <a:lnTo>
                      <a:pt x="900" y="154"/>
                    </a:lnTo>
                    <a:lnTo>
                      <a:pt x="894" y="173"/>
                    </a:lnTo>
                    <a:lnTo>
                      <a:pt x="889" y="193"/>
                    </a:lnTo>
                    <a:lnTo>
                      <a:pt x="883" y="214"/>
                    </a:lnTo>
                    <a:lnTo>
                      <a:pt x="878" y="234"/>
                    </a:lnTo>
                    <a:lnTo>
                      <a:pt x="824" y="250"/>
                    </a:lnTo>
                    <a:lnTo>
                      <a:pt x="771" y="265"/>
                    </a:lnTo>
                    <a:lnTo>
                      <a:pt x="718" y="280"/>
                    </a:lnTo>
                    <a:lnTo>
                      <a:pt x="666" y="295"/>
                    </a:lnTo>
                    <a:lnTo>
                      <a:pt x="610" y="308"/>
                    </a:lnTo>
                    <a:lnTo>
                      <a:pt x="555" y="323"/>
                    </a:lnTo>
                    <a:lnTo>
                      <a:pt x="499" y="336"/>
                    </a:lnTo>
                    <a:lnTo>
                      <a:pt x="443" y="350"/>
                    </a:lnTo>
                    <a:lnTo>
                      <a:pt x="391" y="341"/>
                    </a:lnTo>
                    <a:lnTo>
                      <a:pt x="338" y="331"/>
                    </a:lnTo>
                    <a:lnTo>
                      <a:pt x="284" y="320"/>
                    </a:lnTo>
                    <a:lnTo>
                      <a:pt x="232" y="309"/>
                    </a:lnTo>
                    <a:lnTo>
                      <a:pt x="176" y="299"/>
                    </a:lnTo>
                    <a:lnTo>
                      <a:pt x="120" y="289"/>
                    </a:lnTo>
                    <a:lnTo>
                      <a:pt x="61" y="281"/>
                    </a:lnTo>
                    <a:lnTo>
                      <a:pt x="4" y="277"/>
                    </a:lnTo>
                    <a:lnTo>
                      <a:pt x="2" y="244"/>
                    </a:lnTo>
                    <a:lnTo>
                      <a:pt x="1" y="211"/>
                    </a:lnTo>
                    <a:lnTo>
                      <a:pt x="0" y="178"/>
                    </a:lnTo>
                    <a:lnTo>
                      <a:pt x="1" y="145"/>
                    </a:lnTo>
                    <a:lnTo>
                      <a:pt x="1" y="110"/>
                    </a:lnTo>
                    <a:lnTo>
                      <a:pt x="6" y="76"/>
                    </a:lnTo>
                    <a:lnTo>
                      <a:pt x="12" y="39"/>
                    </a:lnTo>
                    <a:lnTo>
                      <a:pt x="23" y="3"/>
                    </a:lnTo>
                    <a:lnTo>
                      <a:pt x="30" y="0"/>
                    </a:lnTo>
                    <a:lnTo>
                      <a:pt x="38" y="0"/>
                    </a:lnTo>
                    <a:lnTo>
                      <a:pt x="46" y="0"/>
                    </a:lnTo>
                    <a:lnTo>
                      <a:pt x="58" y="3"/>
                    </a:lnTo>
                    <a:lnTo>
                      <a:pt x="72" y="5"/>
                    </a:lnTo>
                    <a:lnTo>
                      <a:pt x="95" y="11"/>
                    </a:lnTo>
                    <a:lnTo>
                      <a:pt x="124" y="19"/>
                    </a:lnTo>
                    <a:lnTo>
                      <a:pt x="163" y="31"/>
                    </a:lnTo>
                    <a:lnTo>
                      <a:pt x="265" y="73"/>
                    </a:lnTo>
                    <a:lnTo>
                      <a:pt x="361" y="97"/>
                    </a:lnTo>
                    <a:lnTo>
                      <a:pt x="451" y="108"/>
                    </a:lnTo>
                    <a:lnTo>
                      <a:pt x="540" y="108"/>
                    </a:lnTo>
                    <a:lnTo>
                      <a:pt x="627" y="100"/>
                    </a:lnTo>
                    <a:lnTo>
                      <a:pt x="718" y="89"/>
                    </a:lnTo>
                    <a:lnTo>
                      <a:pt x="814" y="77"/>
                    </a:lnTo>
                    <a:lnTo>
                      <a:pt x="921" y="7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6" name="Freeform 82"/>
              <p:cNvSpPr>
                <a:spLocks/>
              </p:cNvSpPr>
              <p:nvPr/>
            </p:nvSpPr>
            <p:spPr bwMode="auto">
              <a:xfrm>
                <a:off x="4665" y="1425"/>
                <a:ext cx="220" cy="38"/>
              </a:xfrm>
              <a:custGeom>
                <a:avLst/>
                <a:gdLst>
                  <a:gd name="T0" fmla="*/ 55 w 881"/>
                  <a:gd name="T1" fmla="*/ 0 h 150"/>
                  <a:gd name="T2" fmla="*/ 55 w 881"/>
                  <a:gd name="T3" fmla="*/ 1 h 150"/>
                  <a:gd name="T4" fmla="*/ 55 w 881"/>
                  <a:gd name="T5" fmla="*/ 1 h 150"/>
                  <a:gd name="T6" fmla="*/ 55 w 881"/>
                  <a:gd name="T7" fmla="*/ 2 h 150"/>
                  <a:gd name="T8" fmla="*/ 54 w 881"/>
                  <a:gd name="T9" fmla="*/ 2 h 150"/>
                  <a:gd name="T10" fmla="*/ 54 w 881"/>
                  <a:gd name="T11" fmla="*/ 3 h 150"/>
                  <a:gd name="T12" fmla="*/ 54 w 881"/>
                  <a:gd name="T13" fmla="*/ 3 h 150"/>
                  <a:gd name="T14" fmla="*/ 54 w 881"/>
                  <a:gd name="T15" fmla="*/ 4 h 150"/>
                  <a:gd name="T16" fmla="*/ 54 w 881"/>
                  <a:gd name="T17" fmla="*/ 4 h 150"/>
                  <a:gd name="T18" fmla="*/ 50 w 881"/>
                  <a:gd name="T19" fmla="*/ 5 h 150"/>
                  <a:gd name="T20" fmla="*/ 46 w 881"/>
                  <a:gd name="T21" fmla="*/ 7 h 150"/>
                  <a:gd name="T22" fmla="*/ 41 w 881"/>
                  <a:gd name="T23" fmla="*/ 8 h 150"/>
                  <a:gd name="T24" fmla="*/ 37 w 881"/>
                  <a:gd name="T25" fmla="*/ 9 h 150"/>
                  <a:gd name="T26" fmla="*/ 33 w 881"/>
                  <a:gd name="T27" fmla="*/ 9 h 150"/>
                  <a:gd name="T28" fmla="*/ 29 w 881"/>
                  <a:gd name="T29" fmla="*/ 10 h 150"/>
                  <a:gd name="T30" fmla="*/ 23 w 881"/>
                  <a:gd name="T31" fmla="*/ 9 h 150"/>
                  <a:gd name="T32" fmla="*/ 18 w 881"/>
                  <a:gd name="T33" fmla="*/ 8 h 150"/>
                  <a:gd name="T34" fmla="*/ 16 w 881"/>
                  <a:gd name="T35" fmla="*/ 8 h 150"/>
                  <a:gd name="T36" fmla="*/ 14 w 881"/>
                  <a:gd name="T37" fmla="*/ 7 h 150"/>
                  <a:gd name="T38" fmla="*/ 12 w 881"/>
                  <a:gd name="T39" fmla="*/ 6 h 150"/>
                  <a:gd name="T40" fmla="*/ 10 w 881"/>
                  <a:gd name="T41" fmla="*/ 6 h 150"/>
                  <a:gd name="T42" fmla="*/ 7 w 881"/>
                  <a:gd name="T43" fmla="*/ 5 h 150"/>
                  <a:gd name="T44" fmla="*/ 5 w 881"/>
                  <a:gd name="T45" fmla="*/ 5 h 150"/>
                  <a:gd name="T46" fmla="*/ 2 w 881"/>
                  <a:gd name="T47" fmla="*/ 4 h 150"/>
                  <a:gd name="T48" fmla="*/ 0 w 881"/>
                  <a:gd name="T49" fmla="*/ 4 h 150"/>
                  <a:gd name="T50" fmla="*/ 0 w 881"/>
                  <a:gd name="T51" fmla="*/ 4 h 150"/>
                  <a:gd name="T52" fmla="*/ 0 w 881"/>
                  <a:gd name="T53" fmla="*/ 3 h 150"/>
                  <a:gd name="T54" fmla="*/ 1 w 881"/>
                  <a:gd name="T55" fmla="*/ 3 h 150"/>
                  <a:gd name="T56" fmla="*/ 1 w 881"/>
                  <a:gd name="T57" fmla="*/ 3 h 150"/>
                  <a:gd name="T58" fmla="*/ 4 w 881"/>
                  <a:gd name="T59" fmla="*/ 3 h 150"/>
                  <a:gd name="T60" fmla="*/ 8 w 881"/>
                  <a:gd name="T61" fmla="*/ 3 h 150"/>
                  <a:gd name="T62" fmla="*/ 11 w 881"/>
                  <a:gd name="T63" fmla="*/ 3 h 150"/>
                  <a:gd name="T64" fmla="*/ 14 w 881"/>
                  <a:gd name="T65" fmla="*/ 4 h 150"/>
                  <a:gd name="T66" fmla="*/ 18 w 881"/>
                  <a:gd name="T67" fmla="*/ 4 h 150"/>
                  <a:gd name="T68" fmla="*/ 21 w 881"/>
                  <a:gd name="T69" fmla="*/ 5 h 150"/>
                  <a:gd name="T70" fmla="*/ 24 w 881"/>
                  <a:gd name="T71" fmla="*/ 6 h 150"/>
                  <a:gd name="T72" fmla="*/ 27 w 881"/>
                  <a:gd name="T73" fmla="*/ 6 h 150"/>
                  <a:gd name="T74" fmla="*/ 31 w 881"/>
                  <a:gd name="T75" fmla="*/ 6 h 150"/>
                  <a:gd name="T76" fmla="*/ 34 w 881"/>
                  <a:gd name="T77" fmla="*/ 5 h 150"/>
                  <a:gd name="T78" fmla="*/ 38 w 881"/>
                  <a:gd name="T79" fmla="*/ 4 h 150"/>
                  <a:gd name="T80" fmla="*/ 41 w 881"/>
                  <a:gd name="T81" fmla="*/ 3 h 150"/>
                  <a:gd name="T82" fmla="*/ 45 w 881"/>
                  <a:gd name="T83" fmla="*/ 2 h 150"/>
                  <a:gd name="T84" fmla="*/ 48 w 881"/>
                  <a:gd name="T85" fmla="*/ 1 h 150"/>
                  <a:gd name="T86" fmla="*/ 52 w 881"/>
                  <a:gd name="T87" fmla="*/ 1 h 150"/>
                  <a:gd name="T88" fmla="*/ 55 w 881"/>
                  <a:gd name="T89" fmla="*/ 0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1" h="150">
                    <a:moveTo>
                      <a:pt x="881" y="0"/>
                    </a:moveTo>
                    <a:lnTo>
                      <a:pt x="878" y="7"/>
                    </a:lnTo>
                    <a:lnTo>
                      <a:pt x="877" y="15"/>
                    </a:lnTo>
                    <a:lnTo>
                      <a:pt x="875" y="23"/>
                    </a:lnTo>
                    <a:lnTo>
                      <a:pt x="873" y="31"/>
                    </a:lnTo>
                    <a:lnTo>
                      <a:pt x="871" y="40"/>
                    </a:lnTo>
                    <a:lnTo>
                      <a:pt x="870" y="48"/>
                    </a:lnTo>
                    <a:lnTo>
                      <a:pt x="867" y="55"/>
                    </a:lnTo>
                    <a:lnTo>
                      <a:pt x="866" y="64"/>
                    </a:lnTo>
                    <a:lnTo>
                      <a:pt x="797" y="84"/>
                    </a:lnTo>
                    <a:lnTo>
                      <a:pt x="732" y="106"/>
                    </a:lnTo>
                    <a:lnTo>
                      <a:pt x="666" y="124"/>
                    </a:lnTo>
                    <a:lnTo>
                      <a:pt x="601" y="138"/>
                    </a:lnTo>
                    <a:lnTo>
                      <a:pt x="532" y="148"/>
                    </a:lnTo>
                    <a:lnTo>
                      <a:pt x="460" y="150"/>
                    </a:lnTo>
                    <a:lnTo>
                      <a:pt x="378" y="145"/>
                    </a:lnTo>
                    <a:lnTo>
                      <a:pt x="290" y="131"/>
                    </a:lnTo>
                    <a:lnTo>
                      <a:pt x="258" y="118"/>
                    </a:lnTo>
                    <a:lnTo>
                      <a:pt x="226" y="108"/>
                    </a:lnTo>
                    <a:lnTo>
                      <a:pt x="191" y="97"/>
                    </a:lnTo>
                    <a:lnTo>
                      <a:pt x="156" y="90"/>
                    </a:lnTo>
                    <a:lnTo>
                      <a:pt x="119" y="82"/>
                    </a:lnTo>
                    <a:lnTo>
                      <a:pt x="81" y="74"/>
                    </a:lnTo>
                    <a:lnTo>
                      <a:pt x="40" y="68"/>
                    </a:lnTo>
                    <a:lnTo>
                      <a:pt x="0" y="64"/>
                    </a:lnTo>
                    <a:lnTo>
                      <a:pt x="4" y="59"/>
                    </a:lnTo>
                    <a:lnTo>
                      <a:pt x="7" y="53"/>
                    </a:lnTo>
                    <a:lnTo>
                      <a:pt x="11" y="46"/>
                    </a:lnTo>
                    <a:lnTo>
                      <a:pt x="16" y="40"/>
                    </a:lnTo>
                    <a:lnTo>
                      <a:pt x="70" y="40"/>
                    </a:lnTo>
                    <a:lnTo>
                      <a:pt x="124" y="44"/>
                    </a:lnTo>
                    <a:lnTo>
                      <a:pt x="178" y="49"/>
                    </a:lnTo>
                    <a:lnTo>
                      <a:pt x="232" y="58"/>
                    </a:lnTo>
                    <a:lnTo>
                      <a:pt x="284" y="65"/>
                    </a:lnTo>
                    <a:lnTo>
                      <a:pt x="336" y="76"/>
                    </a:lnTo>
                    <a:lnTo>
                      <a:pt x="386" y="86"/>
                    </a:lnTo>
                    <a:lnTo>
                      <a:pt x="436" y="97"/>
                    </a:lnTo>
                    <a:lnTo>
                      <a:pt x="493" y="89"/>
                    </a:lnTo>
                    <a:lnTo>
                      <a:pt x="551" y="77"/>
                    </a:lnTo>
                    <a:lnTo>
                      <a:pt x="607" y="61"/>
                    </a:lnTo>
                    <a:lnTo>
                      <a:pt x="665" y="47"/>
                    </a:lnTo>
                    <a:lnTo>
                      <a:pt x="720" y="30"/>
                    </a:lnTo>
                    <a:lnTo>
                      <a:pt x="775" y="17"/>
                    </a:lnTo>
                    <a:lnTo>
                      <a:pt x="828" y="6"/>
                    </a:lnTo>
                    <a:lnTo>
                      <a:pt x="881"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7" name="Freeform 83"/>
              <p:cNvSpPr>
                <a:spLocks/>
              </p:cNvSpPr>
              <p:nvPr/>
            </p:nvSpPr>
            <p:spPr bwMode="auto">
              <a:xfrm>
                <a:off x="4454" y="1451"/>
                <a:ext cx="440" cy="385"/>
              </a:xfrm>
              <a:custGeom>
                <a:avLst/>
                <a:gdLst>
                  <a:gd name="T0" fmla="*/ 106 w 1759"/>
                  <a:gd name="T1" fmla="*/ 5 h 1541"/>
                  <a:gd name="T2" fmla="*/ 107 w 1759"/>
                  <a:gd name="T3" fmla="*/ 14 h 1541"/>
                  <a:gd name="T4" fmla="*/ 108 w 1759"/>
                  <a:gd name="T5" fmla="*/ 23 h 1541"/>
                  <a:gd name="T6" fmla="*/ 109 w 1759"/>
                  <a:gd name="T7" fmla="*/ 31 h 1541"/>
                  <a:gd name="T8" fmla="*/ 108 w 1759"/>
                  <a:gd name="T9" fmla="*/ 38 h 1541"/>
                  <a:gd name="T10" fmla="*/ 102 w 1759"/>
                  <a:gd name="T11" fmla="*/ 41 h 1541"/>
                  <a:gd name="T12" fmla="*/ 96 w 1759"/>
                  <a:gd name="T13" fmla="*/ 44 h 1541"/>
                  <a:gd name="T14" fmla="*/ 89 w 1759"/>
                  <a:gd name="T15" fmla="*/ 46 h 1541"/>
                  <a:gd name="T16" fmla="*/ 86 w 1759"/>
                  <a:gd name="T17" fmla="*/ 50 h 1541"/>
                  <a:gd name="T18" fmla="*/ 87 w 1759"/>
                  <a:gd name="T19" fmla="*/ 56 h 1541"/>
                  <a:gd name="T20" fmla="*/ 87 w 1759"/>
                  <a:gd name="T21" fmla="*/ 62 h 1541"/>
                  <a:gd name="T22" fmla="*/ 86 w 1759"/>
                  <a:gd name="T23" fmla="*/ 68 h 1541"/>
                  <a:gd name="T24" fmla="*/ 83 w 1759"/>
                  <a:gd name="T25" fmla="*/ 71 h 1541"/>
                  <a:gd name="T26" fmla="*/ 80 w 1759"/>
                  <a:gd name="T27" fmla="*/ 72 h 1541"/>
                  <a:gd name="T28" fmla="*/ 75 w 1759"/>
                  <a:gd name="T29" fmla="*/ 74 h 1541"/>
                  <a:gd name="T30" fmla="*/ 69 w 1759"/>
                  <a:gd name="T31" fmla="*/ 75 h 1541"/>
                  <a:gd name="T32" fmla="*/ 60 w 1759"/>
                  <a:gd name="T33" fmla="*/ 78 h 1541"/>
                  <a:gd name="T34" fmla="*/ 49 w 1759"/>
                  <a:gd name="T35" fmla="*/ 83 h 1541"/>
                  <a:gd name="T36" fmla="*/ 38 w 1759"/>
                  <a:gd name="T37" fmla="*/ 89 h 1541"/>
                  <a:gd name="T38" fmla="*/ 27 w 1759"/>
                  <a:gd name="T39" fmla="*/ 94 h 1541"/>
                  <a:gd name="T40" fmla="*/ 18 w 1759"/>
                  <a:gd name="T41" fmla="*/ 94 h 1541"/>
                  <a:gd name="T42" fmla="*/ 10 w 1759"/>
                  <a:gd name="T43" fmla="*/ 89 h 1541"/>
                  <a:gd name="T44" fmla="*/ 4 w 1759"/>
                  <a:gd name="T45" fmla="*/ 81 h 1541"/>
                  <a:gd name="T46" fmla="*/ 1 w 1759"/>
                  <a:gd name="T47" fmla="*/ 72 h 1541"/>
                  <a:gd name="T48" fmla="*/ 11 w 1759"/>
                  <a:gd name="T49" fmla="*/ 59 h 1541"/>
                  <a:gd name="T50" fmla="*/ 29 w 1759"/>
                  <a:gd name="T51" fmla="*/ 48 h 1541"/>
                  <a:gd name="T52" fmla="*/ 42 w 1759"/>
                  <a:gd name="T53" fmla="*/ 38 h 1541"/>
                  <a:gd name="T54" fmla="*/ 51 w 1759"/>
                  <a:gd name="T55" fmla="*/ 25 h 1541"/>
                  <a:gd name="T56" fmla="*/ 53 w 1759"/>
                  <a:gd name="T57" fmla="*/ 12 h 1541"/>
                  <a:gd name="T58" fmla="*/ 53 w 1759"/>
                  <a:gd name="T59" fmla="*/ 8 h 1541"/>
                  <a:gd name="T60" fmla="*/ 54 w 1759"/>
                  <a:gd name="T61" fmla="*/ 5 h 1541"/>
                  <a:gd name="T62" fmla="*/ 54 w 1759"/>
                  <a:gd name="T63" fmla="*/ 2 h 1541"/>
                  <a:gd name="T64" fmla="*/ 57 w 1759"/>
                  <a:gd name="T65" fmla="*/ 0 h 1541"/>
                  <a:gd name="T66" fmla="*/ 64 w 1759"/>
                  <a:gd name="T67" fmla="*/ 1 h 1541"/>
                  <a:gd name="T68" fmla="*/ 70 w 1759"/>
                  <a:gd name="T69" fmla="*/ 3 h 1541"/>
                  <a:gd name="T70" fmla="*/ 76 w 1759"/>
                  <a:gd name="T71" fmla="*/ 4 h 1541"/>
                  <a:gd name="T72" fmla="*/ 82 w 1759"/>
                  <a:gd name="T73" fmla="*/ 5 h 1541"/>
                  <a:gd name="T74" fmla="*/ 87 w 1759"/>
                  <a:gd name="T75" fmla="*/ 4 h 1541"/>
                  <a:gd name="T76" fmla="*/ 93 w 1759"/>
                  <a:gd name="T77" fmla="*/ 3 h 1541"/>
                  <a:gd name="T78" fmla="*/ 100 w 1759"/>
                  <a:gd name="T79" fmla="*/ 1 h 15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59" h="1541">
                    <a:moveTo>
                      <a:pt x="1692" y="9"/>
                    </a:moveTo>
                    <a:lnTo>
                      <a:pt x="1691" y="84"/>
                    </a:lnTo>
                    <a:lnTo>
                      <a:pt x="1694" y="157"/>
                    </a:lnTo>
                    <a:lnTo>
                      <a:pt x="1702" y="228"/>
                    </a:lnTo>
                    <a:lnTo>
                      <a:pt x="1712" y="298"/>
                    </a:lnTo>
                    <a:lnTo>
                      <a:pt x="1723" y="365"/>
                    </a:lnTo>
                    <a:lnTo>
                      <a:pt x="1736" y="433"/>
                    </a:lnTo>
                    <a:lnTo>
                      <a:pt x="1748" y="500"/>
                    </a:lnTo>
                    <a:lnTo>
                      <a:pt x="1759" y="570"/>
                    </a:lnTo>
                    <a:lnTo>
                      <a:pt x="1724" y="603"/>
                    </a:lnTo>
                    <a:lnTo>
                      <a:pt x="1684" y="636"/>
                    </a:lnTo>
                    <a:lnTo>
                      <a:pt x="1636" y="664"/>
                    </a:lnTo>
                    <a:lnTo>
                      <a:pt x="1584" y="691"/>
                    </a:lnTo>
                    <a:lnTo>
                      <a:pt x="1529" y="712"/>
                    </a:lnTo>
                    <a:lnTo>
                      <a:pt x="1475" y="732"/>
                    </a:lnTo>
                    <a:lnTo>
                      <a:pt x="1422" y="746"/>
                    </a:lnTo>
                    <a:lnTo>
                      <a:pt x="1373" y="758"/>
                    </a:lnTo>
                    <a:lnTo>
                      <a:pt x="1374" y="801"/>
                    </a:lnTo>
                    <a:lnTo>
                      <a:pt x="1378" y="848"/>
                    </a:lnTo>
                    <a:lnTo>
                      <a:pt x="1383" y="896"/>
                    </a:lnTo>
                    <a:lnTo>
                      <a:pt x="1387" y="946"/>
                    </a:lnTo>
                    <a:lnTo>
                      <a:pt x="1387" y="995"/>
                    </a:lnTo>
                    <a:lnTo>
                      <a:pt x="1385" y="1046"/>
                    </a:lnTo>
                    <a:lnTo>
                      <a:pt x="1375" y="1094"/>
                    </a:lnTo>
                    <a:lnTo>
                      <a:pt x="1359" y="1139"/>
                    </a:lnTo>
                    <a:lnTo>
                      <a:pt x="1332" y="1144"/>
                    </a:lnTo>
                    <a:lnTo>
                      <a:pt x="1303" y="1152"/>
                    </a:lnTo>
                    <a:lnTo>
                      <a:pt x="1271" y="1159"/>
                    </a:lnTo>
                    <a:lnTo>
                      <a:pt x="1236" y="1170"/>
                    </a:lnTo>
                    <a:lnTo>
                      <a:pt x="1195" y="1181"/>
                    </a:lnTo>
                    <a:lnTo>
                      <a:pt x="1151" y="1192"/>
                    </a:lnTo>
                    <a:lnTo>
                      <a:pt x="1102" y="1204"/>
                    </a:lnTo>
                    <a:lnTo>
                      <a:pt x="1049" y="1217"/>
                    </a:lnTo>
                    <a:lnTo>
                      <a:pt x="958" y="1252"/>
                    </a:lnTo>
                    <a:lnTo>
                      <a:pt x="872" y="1293"/>
                    </a:lnTo>
                    <a:lnTo>
                      <a:pt x="784" y="1336"/>
                    </a:lnTo>
                    <a:lnTo>
                      <a:pt x="699" y="1382"/>
                    </a:lnTo>
                    <a:lnTo>
                      <a:pt x="611" y="1427"/>
                    </a:lnTo>
                    <a:lnTo>
                      <a:pt x="524" y="1469"/>
                    </a:lnTo>
                    <a:lnTo>
                      <a:pt x="434" y="1507"/>
                    </a:lnTo>
                    <a:lnTo>
                      <a:pt x="343" y="1541"/>
                    </a:lnTo>
                    <a:lnTo>
                      <a:pt x="283" y="1514"/>
                    </a:lnTo>
                    <a:lnTo>
                      <a:pt x="223" y="1477"/>
                    </a:lnTo>
                    <a:lnTo>
                      <a:pt x="165" y="1427"/>
                    </a:lnTo>
                    <a:lnTo>
                      <a:pt x="112" y="1369"/>
                    </a:lnTo>
                    <a:lnTo>
                      <a:pt x="66" y="1302"/>
                    </a:lnTo>
                    <a:lnTo>
                      <a:pt x="31" y="1231"/>
                    </a:lnTo>
                    <a:lnTo>
                      <a:pt x="7" y="1155"/>
                    </a:lnTo>
                    <a:lnTo>
                      <a:pt x="0" y="1077"/>
                    </a:lnTo>
                    <a:lnTo>
                      <a:pt x="175" y="945"/>
                    </a:lnTo>
                    <a:lnTo>
                      <a:pt x="330" y="844"/>
                    </a:lnTo>
                    <a:lnTo>
                      <a:pt x="464" y="763"/>
                    </a:lnTo>
                    <a:lnTo>
                      <a:pt x="580" y="688"/>
                    </a:lnTo>
                    <a:lnTo>
                      <a:pt x="674" y="610"/>
                    </a:lnTo>
                    <a:lnTo>
                      <a:pt x="750" y="519"/>
                    </a:lnTo>
                    <a:lnTo>
                      <a:pt x="807" y="402"/>
                    </a:lnTo>
                    <a:lnTo>
                      <a:pt x="845" y="251"/>
                    </a:lnTo>
                    <a:lnTo>
                      <a:pt x="846" y="197"/>
                    </a:lnTo>
                    <a:lnTo>
                      <a:pt x="849" y="156"/>
                    </a:lnTo>
                    <a:lnTo>
                      <a:pt x="850" y="124"/>
                    </a:lnTo>
                    <a:lnTo>
                      <a:pt x="852" y="99"/>
                    </a:lnTo>
                    <a:lnTo>
                      <a:pt x="855" y="75"/>
                    </a:lnTo>
                    <a:lnTo>
                      <a:pt x="857" y="54"/>
                    </a:lnTo>
                    <a:lnTo>
                      <a:pt x="861" y="30"/>
                    </a:lnTo>
                    <a:lnTo>
                      <a:pt x="866" y="4"/>
                    </a:lnTo>
                    <a:lnTo>
                      <a:pt x="912" y="0"/>
                    </a:lnTo>
                    <a:lnTo>
                      <a:pt x="964" y="5"/>
                    </a:lnTo>
                    <a:lnTo>
                      <a:pt x="1014" y="15"/>
                    </a:lnTo>
                    <a:lnTo>
                      <a:pt x="1067" y="28"/>
                    </a:lnTo>
                    <a:lnTo>
                      <a:pt x="1116" y="43"/>
                    </a:lnTo>
                    <a:lnTo>
                      <a:pt x="1165" y="59"/>
                    </a:lnTo>
                    <a:lnTo>
                      <a:pt x="1210" y="73"/>
                    </a:lnTo>
                    <a:lnTo>
                      <a:pt x="1252" y="87"/>
                    </a:lnTo>
                    <a:lnTo>
                      <a:pt x="1308" y="77"/>
                    </a:lnTo>
                    <a:lnTo>
                      <a:pt x="1355" y="70"/>
                    </a:lnTo>
                    <a:lnTo>
                      <a:pt x="1396" y="64"/>
                    </a:lnTo>
                    <a:lnTo>
                      <a:pt x="1437" y="58"/>
                    </a:lnTo>
                    <a:lnTo>
                      <a:pt x="1480" y="49"/>
                    </a:lnTo>
                    <a:lnTo>
                      <a:pt x="1535" y="39"/>
                    </a:lnTo>
                    <a:lnTo>
                      <a:pt x="1602" y="25"/>
                    </a:lnTo>
                    <a:lnTo>
                      <a:pt x="1692" y="9"/>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8" name="Freeform 84"/>
              <p:cNvSpPr>
                <a:spLocks/>
              </p:cNvSpPr>
              <p:nvPr/>
            </p:nvSpPr>
            <p:spPr bwMode="auto">
              <a:xfrm>
                <a:off x="4458" y="1454"/>
                <a:ext cx="430" cy="382"/>
              </a:xfrm>
              <a:custGeom>
                <a:avLst/>
                <a:gdLst>
                  <a:gd name="T0" fmla="*/ 103 w 1716"/>
                  <a:gd name="T1" fmla="*/ 5 h 1530"/>
                  <a:gd name="T2" fmla="*/ 104 w 1716"/>
                  <a:gd name="T3" fmla="*/ 14 h 1530"/>
                  <a:gd name="T4" fmla="*/ 105 w 1716"/>
                  <a:gd name="T5" fmla="*/ 23 h 1530"/>
                  <a:gd name="T6" fmla="*/ 107 w 1716"/>
                  <a:gd name="T7" fmla="*/ 32 h 1530"/>
                  <a:gd name="T8" fmla="*/ 105 w 1716"/>
                  <a:gd name="T9" fmla="*/ 38 h 1530"/>
                  <a:gd name="T10" fmla="*/ 100 w 1716"/>
                  <a:gd name="T11" fmla="*/ 41 h 1530"/>
                  <a:gd name="T12" fmla="*/ 94 w 1716"/>
                  <a:gd name="T13" fmla="*/ 44 h 1530"/>
                  <a:gd name="T14" fmla="*/ 88 w 1716"/>
                  <a:gd name="T15" fmla="*/ 46 h 1530"/>
                  <a:gd name="T16" fmla="*/ 85 w 1716"/>
                  <a:gd name="T17" fmla="*/ 49 h 1530"/>
                  <a:gd name="T18" fmla="*/ 85 w 1716"/>
                  <a:gd name="T19" fmla="*/ 55 h 1530"/>
                  <a:gd name="T20" fmla="*/ 86 w 1716"/>
                  <a:gd name="T21" fmla="*/ 61 h 1530"/>
                  <a:gd name="T22" fmla="*/ 85 w 1716"/>
                  <a:gd name="T23" fmla="*/ 66 h 1530"/>
                  <a:gd name="T24" fmla="*/ 83 w 1716"/>
                  <a:gd name="T25" fmla="*/ 70 h 1530"/>
                  <a:gd name="T26" fmla="*/ 79 w 1716"/>
                  <a:gd name="T27" fmla="*/ 70 h 1530"/>
                  <a:gd name="T28" fmla="*/ 74 w 1716"/>
                  <a:gd name="T29" fmla="*/ 71 h 1530"/>
                  <a:gd name="T30" fmla="*/ 68 w 1716"/>
                  <a:gd name="T31" fmla="*/ 72 h 1530"/>
                  <a:gd name="T32" fmla="*/ 59 w 1716"/>
                  <a:gd name="T33" fmla="*/ 75 h 1530"/>
                  <a:gd name="T34" fmla="*/ 48 w 1716"/>
                  <a:gd name="T35" fmla="*/ 81 h 1530"/>
                  <a:gd name="T36" fmla="*/ 37 w 1716"/>
                  <a:gd name="T37" fmla="*/ 88 h 1530"/>
                  <a:gd name="T38" fmla="*/ 26 w 1716"/>
                  <a:gd name="T39" fmla="*/ 93 h 1530"/>
                  <a:gd name="T40" fmla="*/ 16 w 1716"/>
                  <a:gd name="T41" fmla="*/ 94 h 1530"/>
                  <a:gd name="T42" fmla="*/ 10 w 1716"/>
                  <a:gd name="T43" fmla="*/ 89 h 1530"/>
                  <a:gd name="T44" fmla="*/ 4 w 1716"/>
                  <a:gd name="T45" fmla="*/ 82 h 1530"/>
                  <a:gd name="T46" fmla="*/ 1 w 1716"/>
                  <a:gd name="T47" fmla="*/ 74 h 1530"/>
                  <a:gd name="T48" fmla="*/ 11 w 1716"/>
                  <a:gd name="T49" fmla="*/ 62 h 1530"/>
                  <a:gd name="T50" fmla="*/ 30 w 1716"/>
                  <a:gd name="T51" fmla="*/ 51 h 1530"/>
                  <a:gd name="T52" fmla="*/ 44 w 1716"/>
                  <a:gd name="T53" fmla="*/ 40 h 1530"/>
                  <a:gd name="T54" fmla="*/ 53 w 1716"/>
                  <a:gd name="T55" fmla="*/ 26 h 1530"/>
                  <a:gd name="T56" fmla="*/ 56 w 1716"/>
                  <a:gd name="T57" fmla="*/ 13 h 1530"/>
                  <a:gd name="T58" fmla="*/ 56 w 1716"/>
                  <a:gd name="T59" fmla="*/ 8 h 1530"/>
                  <a:gd name="T60" fmla="*/ 56 w 1716"/>
                  <a:gd name="T61" fmla="*/ 5 h 1530"/>
                  <a:gd name="T62" fmla="*/ 56 w 1716"/>
                  <a:gd name="T63" fmla="*/ 2 h 1530"/>
                  <a:gd name="T64" fmla="*/ 59 w 1716"/>
                  <a:gd name="T65" fmla="*/ 0 h 1530"/>
                  <a:gd name="T66" fmla="*/ 65 w 1716"/>
                  <a:gd name="T67" fmla="*/ 1 h 1530"/>
                  <a:gd name="T68" fmla="*/ 70 w 1716"/>
                  <a:gd name="T69" fmla="*/ 2 h 1530"/>
                  <a:gd name="T70" fmla="*/ 75 w 1716"/>
                  <a:gd name="T71" fmla="*/ 4 h 1530"/>
                  <a:gd name="T72" fmla="*/ 81 w 1716"/>
                  <a:gd name="T73" fmla="*/ 4 h 1530"/>
                  <a:gd name="T74" fmla="*/ 86 w 1716"/>
                  <a:gd name="T75" fmla="*/ 3 h 1530"/>
                  <a:gd name="T76" fmla="*/ 90 w 1716"/>
                  <a:gd name="T77" fmla="*/ 3 h 1530"/>
                  <a:gd name="T78" fmla="*/ 98 w 1716"/>
                  <a:gd name="T79" fmla="*/ 1 h 15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6" h="1530">
                    <a:moveTo>
                      <a:pt x="1644" y="2"/>
                    </a:moveTo>
                    <a:lnTo>
                      <a:pt x="1643" y="78"/>
                    </a:lnTo>
                    <a:lnTo>
                      <a:pt x="1648" y="153"/>
                    </a:lnTo>
                    <a:lnTo>
                      <a:pt x="1655" y="225"/>
                    </a:lnTo>
                    <a:lnTo>
                      <a:pt x="1667" y="299"/>
                    </a:lnTo>
                    <a:lnTo>
                      <a:pt x="1679" y="368"/>
                    </a:lnTo>
                    <a:lnTo>
                      <a:pt x="1693" y="439"/>
                    </a:lnTo>
                    <a:lnTo>
                      <a:pt x="1705" y="508"/>
                    </a:lnTo>
                    <a:lnTo>
                      <a:pt x="1716" y="578"/>
                    </a:lnTo>
                    <a:lnTo>
                      <a:pt x="1681" y="604"/>
                    </a:lnTo>
                    <a:lnTo>
                      <a:pt x="1642" y="631"/>
                    </a:lnTo>
                    <a:lnTo>
                      <a:pt x="1597" y="655"/>
                    </a:lnTo>
                    <a:lnTo>
                      <a:pt x="1551" y="680"/>
                    </a:lnTo>
                    <a:lnTo>
                      <a:pt x="1500" y="700"/>
                    </a:lnTo>
                    <a:lnTo>
                      <a:pt x="1451" y="719"/>
                    </a:lnTo>
                    <a:lnTo>
                      <a:pt x="1401" y="735"/>
                    </a:lnTo>
                    <a:lnTo>
                      <a:pt x="1354" y="747"/>
                    </a:lnTo>
                    <a:lnTo>
                      <a:pt x="1355" y="789"/>
                    </a:lnTo>
                    <a:lnTo>
                      <a:pt x="1359" y="833"/>
                    </a:lnTo>
                    <a:lnTo>
                      <a:pt x="1362" y="880"/>
                    </a:lnTo>
                    <a:lnTo>
                      <a:pt x="1367" y="927"/>
                    </a:lnTo>
                    <a:lnTo>
                      <a:pt x="1367" y="973"/>
                    </a:lnTo>
                    <a:lnTo>
                      <a:pt x="1366" y="1020"/>
                    </a:lnTo>
                    <a:lnTo>
                      <a:pt x="1358" y="1067"/>
                    </a:lnTo>
                    <a:lnTo>
                      <a:pt x="1344" y="1114"/>
                    </a:lnTo>
                    <a:lnTo>
                      <a:pt x="1318" y="1119"/>
                    </a:lnTo>
                    <a:lnTo>
                      <a:pt x="1289" y="1125"/>
                    </a:lnTo>
                    <a:lnTo>
                      <a:pt x="1257" y="1131"/>
                    </a:lnTo>
                    <a:lnTo>
                      <a:pt x="1222" y="1138"/>
                    </a:lnTo>
                    <a:lnTo>
                      <a:pt x="1181" y="1144"/>
                    </a:lnTo>
                    <a:lnTo>
                      <a:pt x="1137" y="1152"/>
                    </a:lnTo>
                    <a:lnTo>
                      <a:pt x="1088" y="1162"/>
                    </a:lnTo>
                    <a:lnTo>
                      <a:pt x="1035" y="1172"/>
                    </a:lnTo>
                    <a:lnTo>
                      <a:pt x="944" y="1210"/>
                    </a:lnTo>
                    <a:lnTo>
                      <a:pt x="855" y="1255"/>
                    </a:lnTo>
                    <a:lnTo>
                      <a:pt x="765" y="1303"/>
                    </a:lnTo>
                    <a:lnTo>
                      <a:pt x="678" y="1356"/>
                    </a:lnTo>
                    <a:lnTo>
                      <a:pt x="588" y="1405"/>
                    </a:lnTo>
                    <a:lnTo>
                      <a:pt x="498" y="1453"/>
                    </a:lnTo>
                    <a:lnTo>
                      <a:pt x="406" y="1495"/>
                    </a:lnTo>
                    <a:lnTo>
                      <a:pt x="314" y="1530"/>
                    </a:lnTo>
                    <a:lnTo>
                      <a:pt x="257" y="1503"/>
                    </a:lnTo>
                    <a:lnTo>
                      <a:pt x="203" y="1467"/>
                    </a:lnTo>
                    <a:lnTo>
                      <a:pt x="151" y="1422"/>
                    </a:lnTo>
                    <a:lnTo>
                      <a:pt x="105" y="1369"/>
                    </a:lnTo>
                    <a:lnTo>
                      <a:pt x="65" y="1310"/>
                    </a:lnTo>
                    <a:lnTo>
                      <a:pt x="33" y="1249"/>
                    </a:lnTo>
                    <a:lnTo>
                      <a:pt x="11" y="1186"/>
                    </a:lnTo>
                    <a:lnTo>
                      <a:pt x="0" y="1123"/>
                    </a:lnTo>
                    <a:lnTo>
                      <a:pt x="179" y="1000"/>
                    </a:lnTo>
                    <a:lnTo>
                      <a:pt x="341" y="900"/>
                    </a:lnTo>
                    <a:lnTo>
                      <a:pt x="482" y="812"/>
                    </a:lnTo>
                    <a:lnTo>
                      <a:pt x="606" y="729"/>
                    </a:lnTo>
                    <a:lnTo>
                      <a:pt x="708" y="640"/>
                    </a:lnTo>
                    <a:lnTo>
                      <a:pt x="790" y="538"/>
                    </a:lnTo>
                    <a:lnTo>
                      <a:pt x="851" y="414"/>
                    </a:lnTo>
                    <a:lnTo>
                      <a:pt x="895" y="259"/>
                    </a:lnTo>
                    <a:lnTo>
                      <a:pt x="893" y="204"/>
                    </a:lnTo>
                    <a:lnTo>
                      <a:pt x="893" y="162"/>
                    </a:lnTo>
                    <a:lnTo>
                      <a:pt x="893" y="128"/>
                    </a:lnTo>
                    <a:lnTo>
                      <a:pt x="893" y="102"/>
                    </a:lnTo>
                    <a:lnTo>
                      <a:pt x="893" y="77"/>
                    </a:lnTo>
                    <a:lnTo>
                      <a:pt x="895" y="54"/>
                    </a:lnTo>
                    <a:lnTo>
                      <a:pt x="896" y="30"/>
                    </a:lnTo>
                    <a:lnTo>
                      <a:pt x="899" y="2"/>
                    </a:lnTo>
                    <a:lnTo>
                      <a:pt x="945" y="0"/>
                    </a:lnTo>
                    <a:lnTo>
                      <a:pt x="989" y="5"/>
                    </a:lnTo>
                    <a:lnTo>
                      <a:pt x="1031" y="13"/>
                    </a:lnTo>
                    <a:lnTo>
                      <a:pt x="1075" y="25"/>
                    </a:lnTo>
                    <a:lnTo>
                      <a:pt x="1114" y="38"/>
                    </a:lnTo>
                    <a:lnTo>
                      <a:pt x="1155" y="53"/>
                    </a:lnTo>
                    <a:lnTo>
                      <a:pt x="1193" y="65"/>
                    </a:lnTo>
                    <a:lnTo>
                      <a:pt x="1233" y="76"/>
                    </a:lnTo>
                    <a:lnTo>
                      <a:pt x="1288" y="66"/>
                    </a:lnTo>
                    <a:lnTo>
                      <a:pt x="1332" y="61"/>
                    </a:lnTo>
                    <a:lnTo>
                      <a:pt x="1367" y="56"/>
                    </a:lnTo>
                    <a:lnTo>
                      <a:pt x="1403" y="52"/>
                    </a:lnTo>
                    <a:lnTo>
                      <a:pt x="1441" y="43"/>
                    </a:lnTo>
                    <a:lnTo>
                      <a:pt x="1491" y="34"/>
                    </a:lnTo>
                    <a:lnTo>
                      <a:pt x="1557" y="20"/>
                    </a:lnTo>
                    <a:lnTo>
                      <a:pt x="1644" y="2"/>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9" name="Freeform 85"/>
              <p:cNvSpPr>
                <a:spLocks/>
              </p:cNvSpPr>
              <p:nvPr/>
            </p:nvSpPr>
            <p:spPr bwMode="auto">
              <a:xfrm>
                <a:off x="4462" y="1456"/>
                <a:ext cx="418" cy="379"/>
              </a:xfrm>
              <a:custGeom>
                <a:avLst/>
                <a:gdLst>
                  <a:gd name="T0" fmla="*/ 100 w 1673"/>
                  <a:gd name="T1" fmla="*/ 5 h 1518"/>
                  <a:gd name="T2" fmla="*/ 101 w 1673"/>
                  <a:gd name="T3" fmla="*/ 14 h 1518"/>
                  <a:gd name="T4" fmla="*/ 102 w 1673"/>
                  <a:gd name="T5" fmla="*/ 23 h 1518"/>
                  <a:gd name="T6" fmla="*/ 104 w 1673"/>
                  <a:gd name="T7" fmla="*/ 32 h 1518"/>
                  <a:gd name="T8" fmla="*/ 102 w 1673"/>
                  <a:gd name="T9" fmla="*/ 38 h 1518"/>
                  <a:gd name="T10" fmla="*/ 98 w 1673"/>
                  <a:gd name="T11" fmla="*/ 40 h 1518"/>
                  <a:gd name="T12" fmla="*/ 92 w 1673"/>
                  <a:gd name="T13" fmla="*/ 43 h 1518"/>
                  <a:gd name="T14" fmla="*/ 86 w 1673"/>
                  <a:gd name="T15" fmla="*/ 45 h 1518"/>
                  <a:gd name="T16" fmla="*/ 84 w 1673"/>
                  <a:gd name="T17" fmla="*/ 49 h 1518"/>
                  <a:gd name="T18" fmla="*/ 84 w 1673"/>
                  <a:gd name="T19" fmla="*/ 54 h 1518"/>
                  <a:gd name="T20" fmla="*/ 84 w 1673"/>
                  <a:gd name="T21" fmla="*/ 60 h 1518"/>
                  <a:gd name="T22" fmla="*/ 84 w 1673"/>
                  <a:gd name="T23" fmla="*/ 65 h 1518"/>
                  <a:gd name="T24" fmla="*/ 82 w 1673"/>
                  <a:gd name="T25" fmla="*/ 68 h 1518"/>
                  <a:gd name="T26" fmla="*/ 78 w 1673"/>
                  <a:gd name="T27" fmla="*/ 69 h 1518"/>
                  <a:gd name="T28" fmla="*/ 73 w 1673"/>
                  <a:gd name="T29" fmla="*/ 69 h 1518"/>
                  <a:gd name="T30" fmla="*/ 67 w 1673"/>
                  <a:gd name="T31" fmla="*/ 70 h 1518"/>
                  <a:gd name="T32" fmla="*/ 58 w 1673"/>
                  <a:gd name="T33" fmla="*/ 73 h 1518"/>
                  <a:gd name="T34" fmla="*/ 47 w 1673"/>
                  <a:gd name="T35" fmla="*/ 80 h 1518"/>
                  <a:gd name="T36" fmla="*/ 35 w 1673"/>
                  <a:gd name="T37" fmla="*/ 87 h 1518"/>
                  <a:gd name="T38" fmla="*/ 24 w 1673"/>
                  <a:gd name="T39" fmla="*/ 93 h 1518"/>
                  <a:gd name="T40" fmla="*/ 15 w 1673"/>
                  <a:gd name="T41" fmla="*/ 93 h 1518"/>
                  <a:gd name="T42" fmla="*/ 9 w 1673"/>
                  <a:gd name="T43" fmla="*/ 89 h 1518"/>
                  <a:gd name="T44" fmla="*/ 4 w 1673"/>
                  <a:gd name="T45" fmla="*/ 83 h 1518"/>
                  <a:gd name="T46" fmla="*/ 1 w 1673"/>
                  <a:gd name="T47" fmla="*/ 77 h 1518"/>
                  <a:gd name="T48" fmla="*/ 12 w 1673"/>
                  <a:gd name="T49" fmla="*/ 66 h 1518"/>
                  <a:gd name="T50" fmla="*/ 31 w 1673"/>
                  <a:gd name="T51" fmla="*/ 54 h 1518"/>
                  <a:gd name="T52" fmla="*/ 47 w 1673"/>
                  <a:gd name="T53" fmla="*/ 42 h 1518"/>
                  <a:gd name="T54" fmla="*/ 56 w 1673"/>
                  <a:gd name="T55" fmla="*/ 27 h 1518"/>
                  <a:gd name="T56" fmla="*/ 59 w 1673"/>
                  <a:gd name="T57" fmla="*/ 14 h 1518"/>
                  <a:gd name="T58" fmla="*/ 59 w 1673"/>
                  <a:gd name="T59" fmla="*/ 9 h 1518"/>
                  <a:gd name="T60" fmla="*/ 58 w 1673"/>
                  <a:gd name="T61" fmla="*/ 5 h 1518"/>
                  <a:gd name="T62" fmla="*/ 58 w 1673"/>
                  <a:gd name="T63" fmla="*/ 2 h 1518"/>
                  <a:gd name="T64" fmla="*/ 61 w 1673"/>
                  <a:gd name="T65" fmla="*/ 0 h 1518"/>
                  <a:gd name="T66" fmla="*/ 66 w 1673"/>
                  <a:gd name="T67" fmla="*/ 1 h 1518"/>
                  <a:gd name="T68" fmla="*/ 70 w 1673"/>
                  <a:gd name="T69" fmla="*/ 2 h 1518"/>
                  <a:gd name="T70" fmla="*/ 74 w 1673"/>
                  <a:gd name="T71" fmla="*/ 3 h 1518"/>
                  <a:gd name="T72" fmla="*/ 79 w 1673"/>
                  <a:gd name="T73" fmla="*/ 4 h 1518"/>
                  <a:gd name="T74" fmla="*/ 84 w 1673"/>
                  <a:gd name="T75" fmla="*/ 3 h 1518"/>
                  <a:gd name="T76" fmla="*/ 88 w 1673"/>
                  <a:gd name="T77" fmla="*/ 2 h 1518"/>
                  <a:gd name="T78" fmla="*/ 94 w 1673"/>
                  <a:gd name="T79" fmla="*/ 1 h 1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3" h="1518">
                    <a:moveTo>
                      <a:pt x="1601" y="0"/>
                    </a:moveTo>
                    <a:lnTo>
                      <a:pt x="1599" y="78"/>
                    </a:lnTo>
                    <a:lnTo>
                      <a:pt x="1604" y="155"/>
                    </a:lnTo>
                    <a:lnTo>
                      <a:pt x="1612" y="229"/>
                    </a:lnTo>
                    <a:lnTo>
                      <a:pt x="1624" y="304"/>
                    </a:lnTo>
                    <a:lnTo>
                      <a:pt x="1636" y="374"/>
                    </a:lnTo>
                    <a:lnTo>
                      <a:pt x="1649" y="446"/>
                    </a:lnTo>
                    <a:lnTo>
                      <a:pt x="1663" y="516"/>
                    </a:lnTo>
                    <a:lnTo>
                      <a:pt x="1673" y="585"/>
                    </a:lnTo>
                    <a:lnTo>
                      <a:pt x="1640" y="603"/>
                    </a:lnTo>
                    <a:lnTo>
                      <a:pt x="1603" y="626"/>
                    </a:lnTo>
                    <a:lnTo>
                      <a:pt x="1563" y="648"/>
                    </a:lnTo>
                    <a:lnTo>
                      <a:pt x="1522" y="672"/>
                    </a:lnTo>
                    <a:lnTo>
                      <a:pt x="1478" y="692"/>
                    </a:lnTo>
                    <a:lnTo>
                      <a:pt x="1432" y="711"/>
                    </a:lnTo>
                    <a:lnTo>
                      <a:pt x="1386" y="727"/>
                    </a:lnTo>
                    <a:lnTo>
                      <a:pt x="1340" y="740"/>
                    </a:lnTo>
                    <a:lnTo>
                      <a:pt x="1340" y="781"/>
                    </a:lnTo>
                    <a:lnTo>
                      <a:pt x="1344" y="824"/>
                    </a:lnTo>
                    <a:lnTo>
                      <a:pt x="1347" y="867"/>
                    </a:lnTo>
                    <a:lnTo>
                      <a:pt x="1352" y="913"/>
                    </a:lnTo>
                    <a:lnTo>
                      <a:pt x="1353" y="956"/>
                    </a:lnTo>
                    <a:lnTo>
                      <a:pt x="1352" y="1001"/>
                    </a:lnTo>
                    <a:lnTo>
                      <a:pt x="1346" y="1046"/>
                    </a:lnTo>
                    <a:lnTo>
                      <a:pt x="1335" y="1092"/>
                    </a:lnTo>
                    <a:lnTo>
                      <a:pt x="1309" y="1096"/>
                    </a:lnTo>
                    <a:lnTo>
                      <a:pt x="1280" y="1101"/>
                    </a:lnTo>
                    <a:lnTo>
                      <a:pt x="1248" y="1104"/>
                    </a:lnTo>
                    <a:lnTo>
                      <a:pt x="1213" y="1108"/>
                    </a:lnTo>
                    <a:lnTo>
                      <a:pt x="1172" y="1112"/>
                    </a:lnTo>
                    <a:lnTo>
                      <a:pt x="1128" y="1119"/>
                    </a:lnTo>
                    <a:lnTo>
                      <a:pt x="1078" y="1126"/>
                    </a:lnTo>
                    <a:lnTo>
                      <a:pt x="1026" y="1137"/>
                    </a:lnTo>
                    <a:lnTo>
                      <a:pt x="936" y="1175"/>
                    </a:lnTo>
                    <a:lnTo>
                      <a:pt x="846" y="1224"/>
                    </a:lnTo>
                    <a:lnTo>
                      <a:pt x="755" y="1277"/>
                    </a:lnTo>
                    <a:lnTo>
                      <a:pt x="664" y="1334"/>
                    </a:lnTo>
                    <a:lnTo>
                      <a:pt x="570" y="1388"/>
                    </a:lnTo>
                    <a:lnTo>
                      <a:pt x="478" y="1440"/>
                    </a:lnTo>
                    <a:lnTo>
                      <a:pt x="384" y="1484"/>
                    </a:lnTo>
                    <a:lnTo>
                      <a:pt x="291" y="1518"/>
                    </a:lnTo>
                    <a:lnTo>
                      <a:pt x="237" y="1493"/>
                    </a:lnTo>
                    <a:lnTo>
                      <a:pt x="189" y="1459"/>
                    </a:lnTo>
                    <a:lnTo>
                      <a:pt x="144" y="1420"/>
                    </a:lnTo>
                    <a:lnTo>
                      <a:pt x="105" y="1375"/>
                    </a:lnTo>
                    <a:lnTo>
                      <a:pt x="69" y="1326"/>
                    </a:lnTo>
                    <a:lnTo>
                      <a:pt x="41" y="1277"/>
                    </a:lnTo>
                    <a:lnTo>
                      <a:pt x="17" y="1228"/>
                    </a:lnTo>
                    <a:lnTo>
                      <a:pt x="0" y="1180"/>
                    </a:lnTo>
                    <a:lnTo>
                      <a:pt x="187" y="1065"/>
                    </a:lnTo>
                    <a:lnTo>
                      <a:pt x="356" y="964"/>
                    </a:lnTo>
                    <a:lnTo>
                      <a:pt x="506" y="869"/>
                    </a:lnTo>
                    <a:lnTo>
                      <a:pt x="638" y="776"/>
                    </a:lnTo>
                    <a:lnTo>
                      <a:pt x="747" y="675"/>
                    </a:lnTo>
                    <a:lnTo>
                      <a:pt x="836" y="564"/>
                    </a:lnTo>
                    <a:lnTo>
                      <a:pt x="901" y="432"/>
                    </a:lnTo>
                    <a:lnTo>
                      <a:pt x="943" y="276"/>
                    </a:lnTo>
                    <a:lnTo>
                      <a:pt x="943" y="221"/>
                    </a:lnTo>
                    <a:lnTo>
                      <a:pt x="942" y="178"/>
                    </a:lnTo>
                    <a:lnTo>
                      <a:pt x="939" y="140"/>
                    </a:lnTo>
                    <a:lnTo>
                      <a:pt x="938" y="112"/>
                    </a:lnTo>
                    <a:lnTo>
                      <a:pt x="936" y="84"/>
                    </a:lnTo>
                    <a:lnTo>
                      <a:pt x="935" y="59"/>
                    </a:lnTo>
                    <a:lnTo>
                      <a:pt x="935" y="33"/>
                    </a:lnTo>
                    <a:lnTo>
                      <a:pt x="938" y="5"/>
                    </a:lnTo>
                    <a:lnTo>
                      <a:pt x="983" y="5"/>
                    </a:lnTo>
                    <a:lnTo>
                      <a:pt x="1022" y="10"/>
                    </a:lnTo>
                    <a:lnTo>
                      <a:pt x="1056" y="16"/>
                    </a:lnTo>
                    <a:lnTo>
                      <a:pt x="1089" y="27"/>
                    </a:lnTo>
                    <a:lnTo>
                      <a:pt x="1119" y="37"/>
                    </a:lnTo>
                    <a:lnTo>
                      <a:pt x="1149" y="48"/>
                    </a:lnTo>
                    <a:lnTo>
                      <a:pt x="1182" y="58"/>
                    </a:lnTo>
                    <a:lnTo>
                      <a:pt x="1219" y="69"/>
                    </a:lnTo>
                    <a:lnTo>
                      <a:pt x="1273" y="59"/>
                    </a:lnTo>
                    <a:lnTo>
                      <a:pt x="1314" y="54"/>
                    </a:lnTo>
                    <a:lnTo>
                      <a:pt x="1345" y="51"/>
                    </a:lnTo>
                    <a:lnTo>
                      <a:pt x="1375" y="47"/>
                    </a:lnTo>
                    <a:lnTo>
                      <a:pt x="1408" y="40"/>
                    </a:lnTo>
                    <a:lnTo>
                      <a:pt x="1453" y="31"/>
                    </a:lnTo>
                    <a:lnTo>
                      <a:pt x="1514" y="18"/>
                    </a:lnTo>
                    <a:lnTo>
                      <a:pt x="1601" y="0"/>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0" name="Freeform 86"/>
              <p:cNvSpPr>
                <a:spLocks/>
              </p:cNvSpPr>
              <p:nvPr/>
            </p:nvSpPr>
            <p:spPr bwMode="auto">
              <a:xfrm>
                <a:off x="4467" y="1457"/>
                <a:ext cx="407" cy="378"/>
              </a:xfrm>
              <a:custGeom>
                <a:avLst/>
                <a:gdLst>
                  <a:gd name="T0" fmla="*/ 97 w 1630"/>
                  <a:gd name="T1" fmla="*/ 5 h 1513"/>
                  <a:gd name="T2" fmla="*/ 97 w 1630"/>
                  <a:gd name="T3" fmla="*/ 14 h 1513"/>
                  <a:gd name="T4" fmla="*/ 99 w 1630"/>
                  <a:gd name="T5" fmla="*/ 24 h 1513"/>
                  <a:gd name="T6" fmla="*/ 101 w 1630"/>
                  <a:gd name="T7" fmla="*/ 33 h 1513"/>
                  <a:gd name="T8" fmla="*/ 100 w 1630"/>
                  <a:gd name="T9" fmla="*/ 38 h 1513"/>
                  <a:gd name="T10" fmla="*/ 95 w 1630"/>
                  <a:gd name="T11" fmla="*/ 40 h 1513"/>
                  <a:gd name="T12" fmla="*/ 90 w 1630"/>
                  <a:gd name="T13" fmla="*/ 43 h 1513"/>
                  <a:gd name="T14" fmla="*/ 85 w 1630"/>
                  <a:gd name="T15" fmla="*/ 45 h 1513"/>
                  <a:gd name="T16" fmla="*/ 82 w 1630"/>
                  <a:gd name="T17" fmla="*/ 48 h 1513"/>
                  <a:gd name="T18" fmla="*/ 83 w 1630"/>
                  <a:gd name="T19" fmla="*/ 53 h 1513"/>
                  <a:gd name="T20" fmla="*/ 83 w 1630"/>
                  <a:gd name="T21" fmla="*/ 58 h 1513"/>
                  <a:gd name="T22" fmla="*/ 83 w 1630"/>
                  <a:gd name="T23" fmla="*/ 64 h 1513"/>
                  <a:gd name="T24" fmla="*/ 81 w 1630"/>
                  <a:gd name="T25" fmla="*/ 67 h 1513"/>
                  <a:gd name="T26" fmla="*/ 77 w 1630"/>
                  <a:gd name="T27" fmla="*/ 67 h 1513"/>
                  <a:gd name="T28" fmla="*/ 72 w 1630"/>
                  <a:gd name="T29" fmla="*/ 67 h 1513"/>
                  <a:gd name="T30" fmla="*/ 67 w 1630"/>
                  <a:gd name="T31" fmla="*/ 68 h 1513"/>
                  <a:gd name="T32" fmla="*/ 58 w 1630"/>
                  <a:gd name="T33" fmla="*/ 71 h 1513"/>
                  <a:gd name="T34" fmla="*/ 46 w 1630"/>
                  <a:gd name="T35" fmla="*/ 78 h 1513"/>
                  <a:gd name="T36" fmla="*/ 34 w 1630"/>
                  <a:gd name="T37" fmla="*/ 86 h 1513"/>
                  <a:gd name="T38" fmla="*/ 22 w 1630"/>
                  <a:gd name="T39" fmla="*/ 92 h 1513"/>
                  <a:gd name="T40" fmla="*/ 13 w 1630"/>
                  <a:gd name="T41" fmla="*/ 93 h 1513"/>
                  <a:gd name="T42" fmla="*/ 8 w 1630"/>
                  <a:gd name="T43" fmla="*/ 89 h 1513"/>
                  <a:gd name="T44" fmla="*/ 4 w 1630"/>
                  <a:gd name="T45" fmla="*/ 84 h 1513"/>
                  <a:gd name="T46" fmla="*/ 1 w 1630"/>
                  <a:gd name="T47" fmla="*/ 79 h 1513"/>
                  <a:gd name="T48" fmla="*/ 12 w 1630"/>
                  <a:gd name="T49" fmla="*/ 70 h 1513"/>
                  <a:gd name="T50" fmla="*/ 33 w 1630"/>
                  <a:gd name="T51" fmla="*/ 58 h 1513"/>
                  <a:gd name="T52" fmla="*/ 49 w 1630"/>
                  <a:gd name="T53" fmla="*/ 44 h 1513"/>
                  <a:gd name="T54" fmla="*/ 59 w 1630"/>
                  <a:gd name="T55" fmla="*/ 28 h 1513"/>
                  <a:gd name="T56" fmla="*/ 62 w 1630"/>
                  <a:gd name="T57" fmla="*/ 14 h 1513"/>
                  <a:gd name="T58" fmla="*/ 61 w 1630"/>
                  <a:gd name="T59" fmla="*/ 9 h 1513"/>
                  <a:gd name="T60" fmla="*/ 61 w 1630"/>
                  <a:gd name="T61" fmla="*/ 6 h 1513"/>
                  <a:gd name="T62" fmla="*/ 61 w 1630"/>
                  <a:gd name="T63" fmla="*/ 2 h 1513"/>
                  <a:gd name="T64" fmla="*/ 63 w 1630"/>
                  <a:gd name="T65" fmla="*/ 1 h 1513"/>
                  <a:gd name="T66" fmla="*/ 67 w 1630"/>
                  <a:gd name="T67" fmla="*/ 1 h 1513"/>
                  <a:gd name="T68" fmla="*/ 70 w 1630"/>
                  <a:gd name="T69" fmla="*/ 2 h 1513"/>
                  <a:gd name="T70" fmla="*/ 73 w 1630"/>
                  <a:gd name="T71" fmla="*/ 3 h 1513"/>
                  <a:gd name="T72" fmla="*/ 78 w 1630"/>
                  <a:gd name="T73" fmla="*/ 3 h 1513"/>
                  <a:gd name="T74" fmla="*/ 82 w 1630"/>
                  <a:gd name="T75" fmla="*/ 3 h 1513"/>
                  <a:gd name="T76" fmla="*/ 85 w 1630"/>
                  <a:gd name="T77" fmla="*/ 2 h 1513"/>
                  <a:gd name="T78" fmla="*/ 91 w 1630"/>
                  <a:gd name="T79" fmla="*/ 1 h 15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513">
                    <a:moveTo>
                      <a:pt x="1552" y="0"/>
                    </a:moveTo>
                    <a:lnTo>
                      <a:pt x="1550" y="78"/>
                    </a:lnTo>
                    <a:lnTo>
                      <a:pt x="1555" y="157"/>
                    </a:lnTo>
                    <a:lnTo>
                      <a:pt x="1563" y="234"/>
                    </a:lnTo>
                    <a:lnTo>
                      <a:pt x="1576" y="311"/>
                    </a:lnTo>
                    <a:lnTo>
                      <a:pt x="1590" y="385"/>
                    </a:lnTo>
                    <a:lnTo>
                      <a:pt x="1605" y="458"/>
                    </a:lnTo>
                    <a:lnTo>
                      <a:pt x="1618" y="529"/>
                    </a:lnTo>
                    <a:lnTo>
                      <a:pt x="1630" y="599"/>
                    </a:lnTo>
                    <a:lnTo>
                      <a:pt x="1596" y="610"/>
                    </a:lnTo>
                    <a:lnTo>
                      <a:pt x="1562" y="627"/>
                    </a:lnTo>
                    <a:lnTo>
                      <a:pt x="1526" y="645"/>
                    </a:lnTo>
                    <a:lnTo>
                      <a:pt x="1490" y="667"/>
                    </a:lnTo>
                    <a:lnTo>
                      <a:pt x="1449" y="686"/>
                    </a:lnTo>
                    <a:lnTo>
                      <a:pt x="1408" y="706"/>
                    </a:lnTo>
                    <a:lnTo>
                      <a:pt x="1365" y="722"/>
                    </a:lnTo>
                    <a:lnTo>
                      <a:pt x="1321" y="735"/>
                    </a:lnTo>
                    <a:lnTo>
                      <a:pt x="1321" y="776"/>
                    </a:lnTo>
                    <a:lnTo>
                      <a:pt x="1325" y="816"/>
                    </a:lnTo>
                    <a:lnTo>
                      <a:pt x="1328" y="856"/>
                    </a:lnTo>
                    <a:lnTo>
                      <a:pt x="1332" y="898"/>
                    </a:lnTo>
                    <a:lnTo>
                      <a:pt x="1333" y="937"/>
                    </a:lnTo>
                    <a:lnTo>
                      <a:pt x="1333" y="979"/>
                    </a:lnTo>
                    <a:lnTo>
                      <a:pt x="1328" y="1023"/>
                    </a:lnTo>
                    <a:lnTo>
                      <a:pt x="1321" y="1068"/>
                    </a:lnTo>
                    <a:lnTo>
                      <a:pt x="1296" y="1072"/>
                    </a:lnTo>
                    <a:lnTo>
                      <a:pt x="1268" y="1075"/>
                    </a:lnTo>
                    <a:lnTo>
                      <a:pt x="1237" y="1077"/>
                    </a:lnTo>
                    <a:lnTo>
                      <a:pt x="1202" y="1079"/>
                    </a:lnTo>
                    <a:lnTo>
                      <a:pt x="1161" y="1081"/>
                    </a:lnTo>
                    <a:lnTo>
                      <a:pt x="1118" y="1086"/>
                    </a:lnTo>
                    <a:lnTo>
                      <a:pt x="1069" y="1092"/>
                    </a:lnTo>
                    <a:lnTo>
                      <a:pt x="1016" y="1102"/>
                    </a:lnTo>
                    <a:lnTo>
                      <a:pt x="924" y="1142"/>
                    </a:lnTo>
                    <a:lnTo>
                      <a:pt x="830" y="1194"/>
                    </a:lnTo>
                    <a:lnTo>
                      <a:pt x="736" y="1252"/>
                    </a:lnTo>
                    <a:lnTo>
                      <a:pt x="642" y="1314"/>
                    </a:lnTo>
                    <a:lnTo>
                      <a:pt x="545" y="1374"/>
                    </a:lnTo>
                    <a:lnTo>
                      <a:pt x="449" y="1430"/>
                    </a:lnTo>
                    <a:lnTo>
                      <a:pt x="353" y="1477"/>
                    </a:lnTo>
                    <a:lnTo>
                      <a:pt x="257" y="1513"/>
                    </a:lnTo>
                    <a:lnTo>
                      <a:pt x="209" y="1487"/>
                    </a:lnTo>
                    <a:lnTo>
                      <a:pt x="168" y="1457"/>
                    </a:lnTo>
                    <a:lnTo>
                      <a:pt x="132" y="1421"/>
                    </a:lnTo>
                    <a:lnTo>
                      <a:pt x="100" y="1383"/>
                    </a:lnTo>
                    <a:lnTo>
                      <a:pt x="70" y="1344"/>
                    </a:lnTo>
                    <a:lnTo>
                      <a:pt x="44" y="1304"/>
                    </a:lnTo>
                    <a:lnTo>
                      <a:pt x="21" y="1266"/>
                    </a:lnTo>
                    <a:lnTo>
                      <a:pt x="0" y="1232"/>
                    </a:lnTo>
                    <a:lnTo>
                      <a:pt x="191" y="1124"/>
                    </a:lnTo>
                    <a:lnTo>
                      <a:pt x="367" y="1025"/>
                    </a:lnTo>
                    <a:lnTo>
                      <a:pt x="525" y="925"/>
                    </a:lnTo>
                    <a:lnTo>
                      <a:pt x="665" y="824"/>
                    </a:lnTo>
                    <a:lnTo>
                      <a:pt x="781" y="712"/>
                    </a:lnTo>
                    <a:lnTo>
                      <a:pt x="876" y="591"/>
                    </a:lnTo>
                    <a:lnTo>
                      <a:pt x="947" y="451"/>
                    </a:lnTo>
                    <a:lnTo>
                      <a:pt x="992" y="290"/>
                    </a:lnTo>
                    <a:lnTo>
                      <a:pt x="990" y="234"/>
                    </a:lnTo>
                    <a:lnTo>
                      <a:pt x="989" y="189"/>
                    </a:lnTo>
                    <a:lnTo>
                      <a:pt x="985" y="152"/>
                    </a:lnTo>
                    <a:lnTo>
                      <a:pt x="982" y="121"/>
                    </a:lnTo>
                    <a:lnTo>
                      <a:pt x="978" y="91"/>
                    </a:lnTo>
                    <a:lnTo>
                      <a:pt x="976" y="65"/>
                    </a:lnTo>
                    <a:lnTo>
                      <a:pt x="974" y="37"/>
                    </a:lnTo>
                    <a:lnTo>
                      <a:pt x="978" y="10"/>
                    </a:lnTo>
                    <a:lnTo>
                      <a:pt x="1019" y="11"/>
                    </a:lnTo>
                    <a:lnTo>
                      <a:pt x="1050" y="16"/>
                    </a:lnTo>
                    <a:lnTo>
                      <a:pt x="1075" y="22"/>
                    </a:lnTo>
                    <a:lnTo>
                      <a:pt x="1097" y="31"/>
                    </a:lnTo>
                    <a:lnTo>
                      <a:pt x="1116" y="38"/>
                    </a:lnTo>
                    <a:lnTo>
                      <a:pt x="1139" y="48"/>
                    </a:lnTo>
                    <a:lnTo>
                      <a:pt x="1165" y="56"/>
                    </a:lnTo>
                    <a:lnTo>
                      <a:pt x="1200" y="64"/>
                    </a:lnTo>
                    <a:lnTo>
                      <a:pt x="1253" y="55"/>
                    </a:lnTo>
                    <a:lnTo>
                      <a:pt x="1290" y="50"/>
                    </a:lnTo>
                    <a:lnTo>
                      <a:pt x="1315" y="47"/>
                    </a:lnTo>
                    <a:lnTo>
                      <a:pt x="1340" y="44"/>
                    </a:lnTo>
                    <a:lnTo>
                      <a:pt x="1367" y="38"/>
                    </a:lnTo>
                    <a:lnTo>
                      <a:pt x="1407" y="30"/>
                    </a:lnTo>
                    <a:lnTo>
                      <a:pt x="1466" y="18"/>
                    </a:lnTo>
                    <a:lnTo>
                      <a:pt x="1552" y="0"/>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1" name="Freeform 87"/>
              <p:cNvSpPr>
                <a:spLocks/>
              </p:cNvSpPr>
              <p:nvPr/>
            </p:nvSpPr>
            <p:spPr bwMode="auto">
              <a:xfrm>
                <a:off x="4809" y="1613"/>
                <a:ext cx="89" cy="114"/>
              </a:xfrm>
              <a:custGeom>
                <a:avLst/>
                <a:gdLst>
                  <a:gd name="T0" fmla="*/ 22 w 355"/>
                  <a:gd name="T1" fmla="*/ 0 h 456"/>
                  <a:gd name="T2" fmla="*/ 22 w 355"/>
                  <a:gd name="T3" fmla="*/ 5 h 456"/>
                  <a:gd name="T4" fmla="*/ 22 w 355"/>
                  <a:gd name="T5" fmla="*/ 11 h 456"/>
                  <a:gd name="T6" fmla="*/ 20 w 355"/>
                  <a:gd name="T7" fmla="*/ 15 h 456"/>
                  <a:gd name="T8" fmla="*/ 18 w 355"/>
                  <a:gd name="T9" fmla="*/ 20 h 456"/>
                  <a:gd name="T10" fmla="*/ 15 w 355"/>
                  <a:gd name="T11" fmla="*/ 24 h 456"/>
                  <a:gd name="T12" fmla="*/ 11 w 355"/>
                  <a:gd name="T13" fmla="*/ 26 h 456"/>
                  <a:gd name="T14" fmla="*/ 6 w 355"/>
                  <a:gd name="T15" fmla="*/ 28 h 456"/>
                  <a:gd name="T16" fmla="*/ 1 w 355"/>
                  <a:gd name="T17" fmla="*/ 29 h 456"/>
                  <a:gd name="T18" fmla="*/ 1 w 355"/>
                  <a:gd name="T19" fmla="*/ 26 h 456"/>
                  <a:gd name="T20" fmla="*/ 1 w 355"/>
                  <a:gd name="T21" fmla="*/ 24 h 456"/>
                  <a:gd name="T22" fmla="*/ 1 w 355"/>
                  <a:gd name="T23" fmla="*/ 21 h 456"/>
                  <a:gd name="T24" fmla="*/ 1 w 355"/>
                  <a:gd name="T25" fmla="*/ 19 h 456"/>
                  <a:gd name="T26" fmla="*/ 1 w 355"/>
                  <a:gd name="T27" fmla="*/ 16 h 456"/>
                  <a:gd name="T28" fmla="*/ 0 w 355"/>
                  <a:gd name="T29" fmla="*/ 13 h 456"/>
                  <a:gd name="T30" fmla="*/ 0 w 355"/>
                  <a:gd name="T31" fmla="*/ 11 h 456"/>
                  <a:gd name="T32" fmla="*/ 0 w 355"/>
                  <a:gd name="T33" fmla="*/ 9 h 456"/>
                  <a:gd name="T34" fmla="*/ 6 w 355"/>
                  <a:gd name="T35" fmla="*/ 6 h 456"/>
                  <a:gd name="T36" fmla="*/ 10 w 355"/>
                  <a:gd name="T37" fmla="*/ 4 h 456"/>
                  <a:gd name="T38" fmla="*/ 14 w 355"/>
                  <a:gd name="T39" fmla="*/ 3 h 456"/>
                  <a:gd name="T40" fmla="*/ 17 w 355"/>
                  <a:gd name="T41" fmla="*/ 2 h 456"/>
                  <a:gd name="T42" fmla="*/ 19 w 355"/>
                  <a:gd name="T43" fmla="*/ 1 h 456"/>
                  <a:gd name="T44" fmla="*/ 20 w 355"/>
                  <a:gd name="T45" fmla="*/ 0 h 456"/>
                  <a:gd name="T46" fmla="*/ 21 w 355"/>
                  <a:gd name="T47" fmla="*/ 0 h 456"/>
                  <a:gd name="T48" fmla="*/ 22 w 355"/>
                  <a:gd name="T49" fmla="*/ 0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5" h="456">
                    <a:moveTo>
                      <a:pt x="343" y="1"/>
                    </a:moveTo>
                    <a:lnTo>
                      <a:pt x="355" y="84"/>
                    </a:lnTo>
                    <a:lnTo>
                      <a:pt x="349" y="167"/>
                    </a:lnTo>
                    <a:lnTo>
                      <a:pt x="324" y="245"/>
                    </a:lnTo>
                    <a:lnTo>
                      <a:pt x="285" y="315"/>
                    </a:lnTo>
                    <a:lnTo>
                      <a:pt x="231" y="374"/>
                    </a:lnTo>
                    <a:lnTo>
                      <a:pt x="168" y="420"/>
                    </a:lnTo>
                    <a:lnTo>
                      <a:pt x="95" y="447"/>
                    </a:lnTo>
                    <a:lnTo>
                      <a:pt x="14" y="456"/>
                    </a:lnTo>
                    <a:lnTo>
                      <a:pt x="12" y="417"/>
                    </a:lnTo>
                    <a:lnTo>
                      <a:pt x="11" y="378"/>
                    </a:lnTo>
                    <a:lnTo>
                      <a:pt x="10" y="337"/>
                    </a:lnTo>
                    <a:lnTo>
                      <a:pt x="8" y="296"/>
                    </a:lnTo>
                    <a:lnTo>
                      <a:pt x="6" y="254"/>
                    </a:lnTo>
                    <a:lnTo>
                      <a:pt x="5" y="213"/>
                    </a:lnTo>
                    <a:lnTo>
                      <a:pt x="2" y="173"/>
                    </a:lnTo>
                    <a:lnTo>
                      <a:pt x="0" y="137"/>
                    </a:lnTo>
                    <a:lnTo>
                      <a:pt x="91" y="97"/>
                    </a:lnTo>
                    <a:lnTo>
                      <a:pt x="165" y="67"/>
                    </a:lnTo>
                    <a:lnTo>
                      <a:pt x="222" y="42"/>
                    </a:lnTo>
                    <a:lnTo>
                      <a:pt x="265" y="25"/>
                    </a:lnTo>
                    <a:lnTo>
                      <a:pt x="295" y="12"/>
                    </a:lnTo>
                    <a:lnTo>
                      <a:pt x="318" y="4"/>
                    </a:lnTo>
                    <a:lnTo>
                      <a:pt x="332" y="0"/>
                    </a:lnTo>
                    <a:lnTo>
                      <a:pt x="343" y="1"/>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2" name="Freeform 88"/>
              <p:cNvSpPr>
                <a:spLocks/>
              </p:cNvSpPr>
              <p:nvPr/>
            </p:nvSpPr>
            <p:spPr bwMode="auto">
              <a:xfrm>
                <a:off x="4430" y="1726"/>
                <a:ext cx="83" cy="117"/>
              </a:xfrm>
              <a:custGeom>
                <a:avLst/>
                <a:gdLst>
                  <a:gd name="T0" fmla="*/ 21 w 332"/>
                  <a:gd name="T1" fmla="*/ 29 h 468"/>
                  <a:gd name="T2" fmla="*/ 15 w 332"/>
                  <a:gd name="T3" fmla="*/ 29 h 468"/>
                  <a:gd name="T4" fmla="*/ 11 w 332"/>
                  <a:gd name="T5" fmla="*/ 28 h 468"/>
                  <a:gd name="T6" fmla="*/ 7 w 332"/>
                  <a:gd name="T7" fmla="*/ 27 h 468"/>
                  <a:gd name="T8" fmla="*/ 3 w 332"/>
                  <a:gd name="T9" fmla="*/ 24 h 468"/>
                  <a:gd name="T10" fmla="*/ 1 w 332"/>
                  <a:gd name="T11" fmla="*/ 21 h 468"/>
                  <a:gd name="T12" fmla="*/ 0 w 332"/>
                  <a:gd name="T13" fmla="*/ 16 h 468"/>
                  <a:gd name="T14" fmla="*/ 0 w 332"/>
                  <a:gd name="T15" fmla="*/ 10 h 468"/>
                  <a:gd name="T16" fmla="*/ 2 w 332"/>
                  <a:gd name="T17" fmla="*/ 4 h 468"/>
                  <a:gd name="T18" fmla="*/ 2 w 332"/>
                  <a:gd name="T19" fmla="*/ 3 h 468"/>
                  <a:gd name="T20" fmla="*/ 2 w 332"/>
                  <a:gd name="T21" fmla="*/ 3 h 468"/>
                  <a:gd name="T22" fmla="*/ 2 w 332"/>
                  <a:gd name="T23" fmla="*/ 2 h 468"/>
                  <a:gd name="T24" fmla="*/ 3 w 332"/>
                  <a:gd name="T25" fmla="*/ 2 h 468"/>
                  <a:gd name="T26" fmla="*/ 3 w 332"/>
                  <a:gd name="T27" fmla="*/ 1 h 468"/>
                  <a:gd name="T28" fmla="*/ 3 w 332"/>
                  <a:gd name="T29" fmla="*/ 1 h 468"/>
                  <a:gd name="T30" fmla="*/ 3 w 332"/>
                  <a:gd name="T31" fmla="*/ 0 h 468"/>
                  <a:gd name="T32" fmla="*/ 3 w 332"/>
                  <a:gd name="T33" fmla="*/ 0 h 468"/>
                  <a:gd name="T34" fmla="*/ 4 w 332"/>
                  <a:gd name="T35" fmla="*/ 4 h 468"/>
                  <a:gd name="T36" fmla="*/ 6 w 332"/>
                  <a:gd name="T37" fmla="*/ 8 h 468"/>
                  <a:gd name="T38" fmla="*/ 9 w 332"/>
                  <a:gd name="T39" fmla="*/ 13 h 468"/>
                  <a:gd name="T40" fmla="*/ 12 w 332"/>
                  <a:gd name="T41" fmla="*/ 18 h 468"/>
                  <a:gd name="T42" fmla="*/ 15 w 332"/>
                  <a:gd name="T43" fmla="*/ 23 h 468"/>
                  <a:gd name="T44" fmla="*/ 18 w 332"/>
                  <a:gd name="T45" fmla="*/ 26 h 468"/>
                  <a:gd name="T46" fmla="*/ 20 w 332"/>
                  <a:gd name="T47" fmla="*/ 29 h 468"/>
                  <a:gd name="T48" fmla="*/ 21 w 332"/>
                  <a:gd name="T49" fmla="*/ 2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2" h="468">
                    <a:moveTo>
                      <a:pt x="332" y="468"/>
                    </a:moveTo>
                    <a:lnTo>
                      <a:pt x="243" y="466"/>
                    </a:lnTo>
                    <a:lnTo>
                      <a:pt x="166" y="453"/>
                    </a:lnTo>
                    <a:lnTo>
                      <a:pt x="102" y="427"/>
                    </a:lnTo>
                    <a:lnTo>
                      <a:pt x="51" y="387"/>
                    </a:lnTo>
                    <a:lnTo>
                      <a:pt x="17" y="331"/>
                    </a:lnTo>
                    <a:lnTo>
                      <a:pt x="0" y="257"/>
                    </a:lnTo>
                    <a:lnTo>
                      <a:pt x="2" y="165"/>
                    </a:lnTo>
                    <a:lnTo>
                      <a:pt x="29" y="54"/>
                    </a:lnTo>
                    <a:lnTo>
                      <a:pt x="31" y="48"/>
                    </a:lnTo>
                    <a:lnTo>
                      <a:pt x="33" y="42"/>
                    </a:lnTo>
                    <a:lnTo>
                      <a:pt x="36" y="33"/>
                    </a:lnTo>
                    <a:lnTo>
                      <a:pt x="38" y="26"/>
                    </a:lnTo>
                    <a:lnTo>
                      <a:pt x="39" y="18"/>
                    </a:lnTo>
                    <a:lnTo>
                      <a:pt x="42" y="11"/>
                    </a:lnTo>
                    <a:lnTo>
                      <a:pt x="44" y="3"/>
                    </a:lnTo>
                    <a:lnTo>
                      <a:pt x="48" y="0"/>
                    </a:lnTo>
                    <a:lnTo>
                      <a:pt x="62" y="56"/>
                    </a:lnTo>
                    <a:lnTo>
                      <a:pt x="96" y="128"/>
                    </a:lnTo>
                    <a:lnTo>
                      <a:pt x="140" y="207"/>
                    </a:lnTo>
                    <a:lnTo>
                      <a:pt x="192" y="287"/>
                    </a:lnTo>
                    <a:lnTo>
                      <a:pt x="241" y="361"/>
                    </a:lnTo>
                    <a:lnTo>
                      <a:pt x="285" y="421"/>
                    </a:lnTo>
                    <a:lnTo>
                      <a:pt x="316" y="459"/>
                    </a:lnTo>
                    <a:lnTo>
                      <a:pt x="332" y="468"/>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221" name="Group 766"/>
            <p:cNvGrpSpPr>
              <a:grpSpLocks/>
            </p:cNvGrpSpPr>
            <p:nvPr/>
          </p:nvGrpSpPr>
          <p:grpSpPr bwMode="auto">
            <a:xfrm>
              <a:off x="7226300" y="3200400"/>
              <a:ext cx="1106488" cy="1412875"/>
              <a:chOff x="4552" y="2134"/>
              <a:chExt cx="697" cy="890"/>
            </a:xfrm>
          </p:grpSpPr>
          <p:sp>
            <p:nvSpPr>
              <p:cNvPr id="24222" name="AutoShape 535"/>
              <p:cNvSpPr>
                <a:spLocks noChangeAspect="1" noChangeArrowheads="1" noTextEdit="1"/>
              </p:cNvSpPr>
              <p:nvPr/>
            </p:nvSpPr>
            <p:spPr bwMode="auto">
              <a:xfrm>
                <a:off x="4552" y="2134"/>
                <a:ext cx="697"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23" name="Freeform 537"/>
              <p:cNvSpPr>
                <a:spLocks/>
              </p:cNvSpPr>
              <p:nvPr/>
            </p:nvSpPr>
            <p:spPr bwMode="auto">
              <a:xfrm>
                <a:off x="4556" y="2139"/>
                <a:ext cx="693" cy="877"/>
              </a:xfrm>
              <a:custGeom>
                <a:avLst/>
                <a:gdLst>
                  <a:gd name="T0" fmla="*/ 206 w 1387"/>
                  <a:gd name="T1" fmla="*/ 1 h 1756"/>
                  <a:gd name="T2" fmla="*/ 207 w 1387"/>
                  <a:gd name="T3" fmla="*/ 16 h 1756"/>
                  <a:gd name="T4" fmla="*/ 213 w 1387"/>
                  <a:gd name="T5" fmla="*/ 25 h 1756"/>
                  <a:gd name="T6" fmla="*/ 225 w 1387"/>
                  <a:gd name="T7" fmla="*/ 56 h 1756"/>
                  <a:gd name="T8" fmla="*/ 233 w 1387"/>
                  <a:gd name="T9" fmla="*/ 98 h 1756"/>
                  <a:gd name="T10" fmla="*/ 241 w 1387"/>
                  <a:gd name="T11" fmla="*/ 82 h 1756"/>
                  <a:gd name="T12" fmla="*/ 245 w 1387"/>
                  <a:gd name="T13" fmla="*/ 66 h 1756"/>
                  <a:gd name="T14" fmla="*/ 249 w 1387"/>
                  <a:gd name="T15" fmla="*/ 45 h 1756"/>
                  <a:gd name="T16" fmla="*/ 275 w 1387"/>
                  <a:gd name="T17" fmla="*/ 46 h 1756"/>
                  <a:gd name="T18" fmla="*/ 327 w 1387"/>
                  <a:gd name="T19" fmla="*/ 52 h 1756"/>
                  <a:gd name="T20" fmla="*/ 331 w 1387"/>
                  <a:gd name="T21" fmla="*/ 74 h 1756"/>
                  <a:gd name="T22" fmla="*/ 338 w 1387"/>
                  <a:gd name="T23" fmla="*/ 86 h 1756"/>
                  <a:gd name="T24" fmla="*/ 340 w 1387"/>
                  <a:gd name="T25" fmla="*/ 107 h 1756"/>
                  <a:gd name="T26" fmla="*/ 332 w 1387"/>
                  <a:gd name="T27" fmla="*/ 153 h 1756"/>
                  <a:gd name="T28" fmla="*/ 329 w 1387"/>
                  <a:gd name="T29" fmla="*/ 178 h 1756"/>
                  <a:gd name="T30" fmla="*/ 329 w 1387"/>
                  <a:gd name="T31" fmla="*/ 188 h 1756"/>
                  <a:gd name="T32" fmla="*/ 333 w 1387"/>
                  <a:gd name="T33" fmla="*/ 203 h 1756"/>
                  <a:gd name="T34" fmla="*/ 338 w 1387"/>
                  <a:gd name="T35" fmla="*/ 214 h 1756"/>
                  <a:gd name="T36" fmla="*/ 344 w 1387"/>
                  <a:gd name="T37" fmla="*/ 230 h 1756"/>
                  <a:gd name="T38" fmla="*/ 343 w 1387"/>
                  <a:gd name="T39" fmla="*/ 257 h 1756"/>
                  <a:gd name="T40" fmla="*/ 329 w 1387"/>
                  <a:gd name="T41" fmla="*/ 276 h 1756"/>
                  <a:gd name="T42" fmla="*/ 319 w 1387"/>
                  <a:gd name="T43" fmla="*/ 282 h 1756"/>
                  <a:gd name="T44" fmla="*/ 305 w 1387"/>
                  <a:gd name="T45" fmla="*/ 290 h 1756"/>
                  <a:gd name="T46" fmla="*/ 284 w 1387"/>
                  <a:gd name="T47" fmla="*/ 301 h 1756"/>
                  <a:gd name="T48" fmla="*/ 252 w 1387"/>
                  <a:gd name="T49" fmla="*/ 328 h 1756"/>
                  <a:gd name="T50" fmla="*/ 217 w 1387"/>
                  <a:gd name="T51" fmla="*/ 374 h 1756"/>
                  <a:gd name="T52" fmla="*/ 193 w 1387"/>
                  <a:gd name="T53" fmla="*/ 402 h 1756"/>
                  <a:gd name="T54" fmla="*/ 164 w 1387"/>
                  <a:gd name="T55" fmla="*/ 425 h 1756"/>
                  <a:gd name="T56" fmla="*/ 135 w 1387"/>
                  <a:gd name="T57" fmla="*/ 438 h 1756"/>
                  <a:gd name="T58" fmla="*/ 107 w 1387"/>
                  <a:gd name="T59" fmla="*/ 436 h 1756"/>
                  <a:gd name="T60" fmla="*/ 74 w 1387"/>
                  <a:gd name="T61" fmla="*/ 425 h 1756"/>
                  <a:gd name="T62" fmla="*/ 67 w 1387"/>
                  <a:gd name="T63" fmla="*/ 422 h 1756"/>
                  <a:gd name="T64" fmla="*/ 63 w 1387"/>
                  <a:gd name="T65" fmla="*/ 411 h 1756"/>
                  <a:gd name="T66" fmla="*/ 52 w 1387"/>
                  <a:gd name="T67" fmla="*/ 408 h 1756"/>
                  <a:gd name="T68" fmla="*/ 31 w 1387"/>
                  <a:gd name="T69" fmla="*/ 407 h 1756"/>
                  <a:gd name="T70" fmla="*/ 11 w 1387"/>
                  <a:gd name="T71" fmla="*/ 398 h 1756"/>
                  <a:gd name="T72" fmla="*/ 1 w 1387"/>
                  <a:gd name="T73" fmla="*/ 381 h 1756"/>
                  <a:gd name="T74" fmla="*/ 0 w 1387"/>
                  <a:gd name="T75" fmla="*/ 362 h 1756"/>
                  <a:gd name="T76" fmla="*/ 3 w 1387"/>
                  <a:gd name="T77" fmla="*/ 341 h 1756"/>
                  <a:gd name="T78" fmla="*/ 7 w 1387"/>
                  <a:gd name="T79" fmla="*/ 330 h 1756"/>
                  <a:gd name="T80" fmla="*/ 21 w 1387"/>
                  <a:gd name="T81" fmla="*/ 307 h 1756"/>
                  <a:gd name="T82" fmla="*/ 57 w 1387"/>
                  <a:gd name="T83" fmla="*/ 266 h 1756"/>
                  <a:gd name="T84" fmla="*/ 96 w 1387"/>
                  <a:gd name="T85" fmla="*/ 216 h 1756"/>
                  <a:gd name="T86" fmla="*/ 113 w 1387"/>
                  <a:gd name="T87" fmla="*/ 180 h 1756"/>
                  <a:gd name="T88" fmla="*/ 118 w 1387"/>
                  <a:gd name="T89" fmla="*/ 159 h 1756"/>
                  <a:gd name="T90" fmla="*/ 119 w 1387"/>
                  <a:gd name="T91" fmla="*/ 139 h 1756"/>
                  <a:gd name="T92" fmla="*/ 111 w 1387"/>
                  <a:gd name="T93" fmla="*/ 77 h 1756"/>
                  <a:gd name="T94" fmla="*/ 114 w 1387"/>
                  <a:gd name="T95" fmla="*/ 49 h 1756"/>
                  <a:gd name="T96" fmla="*/ 114 w 1387"/>
                  <a:gd name="T97" fmla="*/ 29 h 1756"/>
                  <a:gd name="T98" fmla="*/ 110 w 1387"/>
                  <a:gd name="T99" fmla="*/ 14 h 1756"/>
                  <a:gd name="T100" fmla="*/ 110 w 1387"/>
                  <a:gd name="T101" fmla="*/ 10 h 1756"/>
                  <a:gd name="T102" fmla="*/ 118 w 1387"/>
                  <a:gd name="T103" fmla="*/ 7 h 1756"/>
                  <a:gd name="T104" fmla="*/ 144 w 1387"/>
                  <a:gd name="T105" fmla="*/ 4 h 1756"/>
                  <a:gd name="T106" fmla="*/ 183 w 1387"/>
                  <a:gd name="T107" fmla="*/ 1 h 1756"/>
                  <a:gd name="T108" fmla="*/ 202 w 1387"/>
                  <a:gd name="T109" fmla="*/ 0 h 17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7" h="1756">
                    <a:moveTo>
                      <a:pt x="821" y="2"/>
                    </a:moveTo>
                    <a:lnTo>
                      <a:pt x="821" y="4"/>
                    </a:lnTo>
                    <a:lnTo>
                      <a:pt x="822" y="5"/>
                    </a:lnTo>
                    <a:lnTo>
                      <a:pt x="823" y="5"/>
                    </a:lnTo>
                    <a:lnTo>
                      <a:pt x="824" y="5"/>
                    </a:lnTo>
                    <a:lnTo>
                      <a:pt x="825" y="5"/>
                    </a:lnTo>
                    <a:lnTo>
                      <a:pt x="825" y="6"/>
                    </a:lnTo>
                    <a:lnTo>
                      <a:pt x="825" y="20"/>
                    </a:lnTo>
                    <a:lnTo>
                      <a:pt x="825" y="33"/>
                    </a:lnTo>
                    <a:lnTo>
                      <a:pt x="827" y="45"/>
                    </a:lnTo>
                    <a:lnTo>
                      <a:pt x="829" y="59"/>
                    </a:lnTo>
                    <a:lnTo>
                      <a:pt x="830" y="65"/>
                    </a:lnTo>
                    <a:lnTo>
                      <a:pt x="832" y="71"/>
                    </a:lnTo>
                    <a:lnTo>
                      <a:pt x="835" y="77"/>
                    </a:lnTo>
                    <a:lnTo>
                      <a:pt x="838" y="82"/>
                    </a:lnTo>
                    <a:lnTo>
                      <a:pt x="841" y="87"/>
                    </a:lnTo>
                    <a:lnTo>
                      <a:pt x="845" y="93"/>
                    </a:lnTo>
                    <a:lnTo>
                      <a:pt x="850" y="97"/>
                    </a:lnTo>
                    <a:lnTo>
                      <a:pt x="855" y="101"/>
                    </a:lnTo>
                    <a:lnTo>
                      <a:pt x="865" y="116"/>
                    </a:lnTo>
                    <a:lnTo>
                      <a:pt x="873" y="132"/>
                    </a:lnTo>
                    <a:lnTo>
                      <a:pt x="881" y="150"/>
                    </a:lnTo>
                    <a:lnTo>
                      <a:pt x="887" y="167"/>
                    </a:lnTo>
                    <a:lnTo>
                      <a:pt x="892" y="186"/>
                    </a:lnTo>
                    <a:lnTo>
                      <a:pt x="897" y="204"/>
                    </a:lnTo>
                    <a:lnTo>
                      <a:pt x="901" y="224"/>
                    </a:lnTo>
                    <a:lnTo>
                      <a:pt x="905" y="243"/>
                    </a:lnTo>
                    <a:lnTo>
                      <a:pt x="912" y="282"/>
                    </a:lnTo>
                    <a:lnTo>
                      <a:pt x="918" y="320"/>
                    </a:lnTo>
                    <a:lnTo>
                      <a:pt x="921" y="340"/>
                    </a:lnTo>
                    <a:lnTo>
                      <a:pt x="925" y="359"/>
                    </a:lnTo>
                    <a:lnTo>
                      <a:pt x="930" y="378"/>
                    </a:lnTo>
                    <a:lnTo>
                      <a:pt x="935" y="395"/>
                    </a:lnTo>
                    <a:lnTo>
                      <a:pt x="935" y="388"/>
                    </a:lnTo>
                    <a:lnTo>
                      <a:pt x="935" y="380"/>
                    </a:lnTo>
                    <a:lnTo>
                      <a:pt x="937" y="373"/>
                    </a:lnTo>
                    <a:lnTo>
                      <a:pt x="940" y="366"/>
                    </a:lnTo>
                    <a:lnTo>
                      <a:pt x="948" y="354"/>
                    </a:lnTo>
                    <a:lnTo>
                      <a:pt x="957" y="342"/>
                    </a:lnTo>
                    <a:lnTo>
                      <a:pt x="965" y="329"/>
                    </a:lnTo>
                    <a:lnTo>
                      <a:pt x="972" y="317"/>
                    </a:lnTo>
                    <a:lnTo>
                      <a:pt x="975" y="311"/>
                    </a:lnTo>
                    <a:lnTo>
                      <a:pt x="977" y="304"/>
                    </a:lnTo>
                    <a:lnTo>
                      <a:pt x="978" y="298"/>
                    </a:lnTo>
                    <a:lnTo>
                      <a:pt x="978" y="289"/>
                    </a:lnTo>
                    <a:lnTo>
                      <a:pt x="981" y="278"/>
                    </a:lnTo>
                    <a:lnTo>
                      <a:pt x="982" y="265"/>
                    </a:lnTo>
                    <a:lnTo>
                      <a:pt x="983" y="251"/>
                    </a:lnTo>
                    <a:lnTo>
                      <a:pt x="983" y="238"/>
                    </a:lnTo>
                    <a:lnTo>
                      <a:pt x="983" y="225"/>
                    </a:lnTo>
                    <a:lnTo>
                      <a:pt x="983" y="210"/>
                    </a:lnTo>
                    <a:lnTo>
                      <a:pt x="983" y="197"/>
                    </a:lnTo>
                    <a:lnTo>
                      <a:pt x="985" y="184"/>
                    </a:lnTo>
                    <a:lnTo>
                      <a:pt x="998" y="183"/>
                    </a:lnTo>
                    <a:lnTo>
                      <a:pt x="1013" y="184"/>
                    </a:lnTo>
                    <a:lnTo>
                      <a:pt x="1028" y="185"/>
                    </a:lnTo>
                    <a:lnTo>
                      <a:pt x="1043" y="186"/>
                    </a:lnTo>
                    <a:lnTo>
                      <a:pt x="1057" y="188"/>
                    </a:lnTo>
                    <a:lnTo>
                      <a:pt x="1073" y="188"/>
                    </a:lnTo>
                    <a:lnTo>
                      <a:pt x="1087" y="187"/>
                    </a:lnTo>
                    <a:lnTo>
                      <a:pt x="1102" y="184"/>
                    </a:lnTo>
                    <a:lnTo>
                      <a:pt x="1131" y="187"/>
                    </a:lnTo>
                    <a:lnTo>
                      <a:pt x="1162" y="189"/>
                    </a:lnTo>
                    <a:lnTo>
                      <a:pt x="1192" y="191"/>
                    </a:lnTo>
                    <a:lnTo>
                      <a:pt x="1222" y="194"/>
                    </a:lnTo>
                    <a:lnTo>
                      <a:pt x="1252" y="198"/>
                    </a:lnTo>
                    <a:lnTo>
                      <a:pt x="1280" y="203"/>
                    </a:lnTo>
                    <a:lnTo>
                      <a:pt x="1309" y="209"/>
                    </a:lnTo>
                    <a:lnTo>
                      <a:pt x="1337" y="218"/>
                    </a:lnTo>
                    <a:lnTo>
                      <a:pt x="1335" y="231"/>
                    </a:lnTo>
                    <a:lnTo>
                      <a:pt x="1333" y="244"/>
                    </a:lnTo>
                    <a:lnTo>
                      <a:pt x="1330" y="258"/>
                    </a:lnTo>
                    <a:lnTo>
                      <a:pt x="1327" y="271"/>
                    </a:lnTo>
                    <a:lnTo>
                      <a:pt x="1326" y="283"/>
                    </a:lnTo>
                    <a:lnTo>
                      <a:pt x="1327" y="297"/>
                    </a:lnTo>
                    <a:lnTo>
                      <a:pt x="1328" y="303"/>
                    </a:lnTo>
                    <a:lnTo>
                      <a:pt x="1332" y="309"/>
                    </a:lnTo>
                    <a:lnTo>
                      <a:pt x="1335" y="315"/>
                    </a:lnTo>
                    <a:lnTo>
                      <a:pt x="1338" y="321"/>
                    </a:lnTo>
                    <a:lnTo>
                      <a:pt x="1345" y="328"/>
                    </a:lnTo>
                    <a:lnTo>
                      <a:pt x="1350" y="337"/>
                    </a:lnTo>
                    <a:lnTo>
                      <a:pt x="1354" y="346"/>
                    </a:lnTo>
                    <a:lnTo>
                      <a:pt x="1357" y="354"/>
                    </a:lnTo>
                    <a:lnTo>
                      <a:pt x="1359" y="363"/>
                    </a:lnTo>
                    <a:lnTo>
                      <a:pt x="1360" y="371"/>
                    </a:lnTo>
                    <a:lnTo>
                      <a:pt x="1361" y="381"/>
                    </a:lnTo>
                    <a:lnTo>
                      <a:pt x="1362" y="390"/>
                    </a:lnTo>
                    <a:lnTo>
                      <a:pt x="1362" y="409"/>
                    </a:lnTo>
                    <a:lnTo>
                      <a:pt x="1361" y="429"/>
                    </a:lnTo>
                    <a:lnTo>
                      <a:pt x="1361" y="448"/>
                    </a:lnTo>
                    <a:lnTo>
                      <a:pt x="1361" y="468"/>
                    </a:lnTo>
                    <a:lnTo>
                      <a:pt x="1356" y="495"/>
                    </a:lnTo>
                    <a:lnTo>
                      <a:pt x="1349" y="525"/>
                    </a:lnTo>
                    <a:lnTo>
                      <a:pt x="1342" y="554"/>
                    </a:lnTo>
                    <a:lnTo>
                      <a:pt x="1335" y="584"/>
                    </a:lnTo>
                    <a:lnTo>
                      <a:pt x="1328" y="613"/>
                    </a:lnTo>
                    <a:lnTo>
                      <a:pt x="1324" y="643"/>
                    </a:lnTo>
                    <a:lnTo>
                      <a:pt x="1322" y="657"/>
                    </a:lnTo>
                    <a:lnTo>
                      <a:pt x="1322" y="673"/>
                    </a:lnTo>
                    <a:lnTo>
                      <a:pt x="1322" y="687"/>
                    </a:lnTo>
                    <a:lnTo>
                      <a:pt x="1322" y="703"/>
                    </a:lnTo>
                    <a:lnTo>
                      <a:pt x="1320" y="707"/>
                    </a:lnTo>
                    <a:lnTo>
                      <a:pt x="1318" y="712"/>
                    </a:lnTo>
                    <a:lnTo>
                      <a:pt x="1319" y="717"/>
                    </a:lnTo>
                    <a:lnTo>
                      <a:pt x="1319" y="722"/>
                    </a:lnTo>
                    <a:lnTo>
                      <a:pt x="1320" y="727"/>
                    </a:lnTo>
                    <a:lnTo>
                      <a:pt x="1320" y="731"/>
                    </a:lnTo>
                    <a:lnTo>
                      <a:pt x="1319" y="736"/>
                    </a:lnTo>
                    <a:lnTo>
                      <a:pt x="1317" y="742"/>
                    </a:lnTo>
                    <a:lnTo>
                      <a:pt x="1317" y="752"/>
                    </a:lnTo>
                    <a:lnTo>
                      <a:pt x="1319" y="761"/>
                    </a:lnTo>
                    <a:lnTo>
                      <a:pt x="1322" y="769"/>
                    </a:lnTo>
                    <a:lnTo>
                      <a:pt x="1325" y="778"/>
                    </a:lnTo>
                    <a:lnTo>
                      <a:pt x="1330" y="787"/>
                    </a:lnTo>
                    <a:lnTo>
                      <a:pt x="1333" y="796"/>
                    </a:lnTo>
                    <a:lnTo>
                      <a:pt x="1335" y="805"/>
                    </a:lnTo>
                    <a:lnTo>
                      <a:pt x="1335" y="815"/>
                    </a:lnTo>
                    <a:lnTo>
                      <a:pt x="1335" y="823"/>
                    </a:lnTo>
                    <a:lnTo>
                      <a:pt x="1337" y="830"/>
                    </a:lnTo>
                    <a:lnTo>
                      <a:pt x="1340" y="835"/>
                    </a:lnTo>
                    <a:lnTo>
                      <a:pt x="1343" y="840"/>
                    </a:lnTo>
                    <a:lnTo>
                      <a:pt x="1347" y="845"/>
                    </a:lnTo>
                    <a:lnTo>
                      <a:pt x="1351" y="851"/>
                    </a:lnTo>
                    <a:lnTo>
                      <a:pt x="1353" y="857"/>
                    </a:lnTo>
                    <a:lnTo>
                      <a:pt x="1354" y="865"/>
                    </a:lnTo>
                    <a:lnTo>
                      <a:pt x="1359" y="871"/>
                    </a:lnTo>
                    <a:lnTo>
                      <a:pt x="1363" y="878"/>
                    </a:lnTo>
                    <a:lnTo>
                      <a:pt x="1366" y="885"/>
                    </a:lnTo>
                    <a:lnTo>
                      <a:pt x="1370" y="892"/>
                    </a:lnTo>
                    <a:lnTo>
                      <a:pt x="1375" y="908"/>
                    </a:lnTo>
                    <a:lnTo>
                      <a:pt x="1378" y="923"/>
                    </a:lnTo>
                    <a:lnTo>
                      <a:pt x="1380" y="938"/>
                    </a:lnTo>
                    <a:lnTo>
                      <a:pt x="1382" y="955"/>
                    </a:lnTo>
                    <a:lnTo>
                      <a:pt x="1384" y="970"/>
                    </a:lnTo>
                    <a:lnTo>
                      <a:pt x="1387" y="986"/>
                    </a:lnTo>
                    <a:lnTo>
                      <a:pt x="1384" y="1001"/>
                    </a:lnTo>
                    <a:lnTo>
                      <a:pt x="1379" y="1016"/>
                    </a:lnTo>
                    <a:lnTo>
                      <a:pt x="1374" y="1032"/>
                    </a:lnTo>
                    <a:lnTo>
                      <a:pt x="1366" y="1046"/>
                    </a:lnTo>
                    <a:lnTo>
                      <a:pt x="1358" y="1059"/>
                    </a:lnTo>
                    <a:lnTo>
                      <a:pt x="1350" y="1073"/>
                    </a:lnTo>
                    <a:lnTo>
                      <a:pt x="1340" y="1086"/>
                    </a:lnTo>
                    <a:lnTo>
                      <a:pt x="1328" y="1098"/>
                    </a:lnTo>
                    <a:lnTo>
                      <a:pt x="1323" y="1101"/>
                    </a:lnTo>
                    <a:lnTo>
                      <a:pt x="1318" y="1106"/>
                    </a:lnTo>
                    <a:lnTo>
                      <a:pt x="1313" y="1110"/>
                    </a:lnTo>
                    <a:lnTo>
                      <a:pt x="1308" y="1114"/>
                    </a:lnTo>
                    <a:lnTo>
                      <a:pt x="1303" y="1117"/>
                    </a:lnTo>
                    <a:lnTo>
                      <a:pt x="1298" y="1120"/>
                    </a:lnTo>
                    <a:lnTo>
                      <a:pt x="1292" y="1123"/>
                    </a:lnTo>
                    <a:lnTo>
                      <a:pt x="1285" y="1124"/>
                    </a:lnTo>
                    <a:lnTo>
                      <a:pt x="1278" y="1130"/>
                    </a:lnTo>
                    <a:lnTo>
                      <a:pt x="1271" y="1135"/>
                    </a:lnTo>
                    <a:lnTo>
                      <a:pt x="1263" y="1139"/>
                    </a:lnTo>
                    <a:lnTo>
                      <a:pt x="1255" y="1143"/>
                    </a:lnTo>
                    <a:lnTo>
                      <a:pt x="1246" y="1147"/>
                    </a:lnTo>
                    <a:lnTo>
                      <a:pt x="1238" y="1151"/>
                    </a:lnTo>
                    <a:lnTo>
                      <a:pt x="1230" y="1156"/>
                    </a:lnTo>
                    <a:lnTo>
                      <a:pt x="1223" y="1161"/>
                    </a:lnTo>
                    <a:lnTo>
                      <a:pt x="1214" y="1164"/>
                    </a:lnTo>
                    <a:lnTo>
                      <a:pt x="1203" y="1166"/>
                    </a:lnTo>
                    <a:lnTo>
                      <a:pt x="1195" y="1170"/>
                    </a:lnTo>
                    <a:lnTo>
                      <a:pt x="1186" y="1174"/>
                    </a:lnTo>
                    <a:lnTo>
                      <a:pt x="1168" y="1183"/>
                    </a:lnTo>
                    <a:lnTo>
                      <a:pt x="1152" y="1195"/>
                    </a:lnTo>
                    <a:lnTo>
                      <a:pt x="1136" y="1207"/>
                    </a:lnTo>
                    <a:lnTo>
                      <a:pt x="1119" y="1219"/>
                    </a:lnTo>
                    <a:lnTo>
                      <a:pt x="1104" y="1232"/>
                    </a:lnTo>
                    <a:lnTo>
                      <a:pt x="1088" y="1243"/>
                    </a:lnTo>
                    <a:lnTo>
                      <a:pt x="1067" y="1260"/>
                    </a:lnTo>
                    <a:lnTo>
                      <a:pt x="1047" y="1279"/>
                    </a:lnTo>
                    <a:lnTo>
                      <a:pt x="1028" y="1297"/>
                    </a:lnTo>
                    <a:lnTo>
                      <a:pt x="1010" y="1316"/>
                    </a:lnTo>
                    <a:lnTo>
                      <a:pt x="993" y="1335"/>
                    </a:lnTo>
                    <a:lnTo>
                      <a:pt x="976" y="1355"/>
                    </a:lnTo>
                    <a:lnTo>
                      <a:pt x="960" y="1375"/>
                    </a:lnTo>
                    <a:lnTo>
                      <a:pt x="945" y="1396"/>
                    </a:lnTo>
                    <a:lnTo>
                      <a:pt x="914" y="1437"/>
                    </a:lnTo>
                    <a:lnTo>
                      <a:pt x="884" y="1478"/>
                    </a:lnTo>
                    <a:lnTo>
                      <a:pt x="869" y="1498"/>
                    </a:lnTo>
                    <a:lnTo>
                      <a:pt x="853" y="1518"/>
                    </a:lnTo>
                    <a:lnTo>
                      <a:pt x="837" y="1538"/>
                    </a:lnTo>
                    <a:lnTo>
                      <a:pt x="820" y="1558"/>
                    </a:lnTo>
                    <a:lnTo>
                      <a:pt x="815" y="1558"/>
                    </a:lnTo>
                    <a:lnTo>
                      <a:pt x="802" y="1575"/>
                    </a:lnTo>
                    <a:lnTo>
                      <a:pt x="788" y="1593"/>
                    </a:lnTo>
                    <a:lnTo>
                      <a:pt x="773" y="1609"/>
                    </a:lnTo>
                    <a:lnTo>
                      <a:pt x="758" y="1625"/>
                    </a:lnTo>
                    <a:lnTo>
                      <a:pt x="741" y="1641"/>
                    </a:lnTo>
                    <a:lnTo>
                      <a:pt x="725" y="1655"/>
                    </a:lnTo>
                    <a:lnTo>
                      <a:pt x="707" y="1667"/>
                    </a:lnTo>
                    <a:lnTo>
                      <a:pt x="689" y="1679"/>
                    </a:lnTo>
                    <a:lnTo>
                      <a:pt x="674" y="1691"/>
                    </a:lnTo>
                    <a:lnTo>
                      <a:pt x="657" y="1702"/>
                    </a:lnTo>
                    <a:lnTo>
                      <a:pt x="641" y="1712"/>
                    </a:lnTo>
                    <a:lnTo>
                      <a:pt x="624" y="1721"/>
                    </a:lnTo>
                    <a:lnTo>
                      <a:pt x="608" y="1729"/>
                    </a:lnTo>
                    <a:lnTo>
                      <a:pt x="591" y="1737"/>
                    </a:lnTo>
                    <a:lnTo>
                      <a:pt x="574" y="1745"/>
                    </a:lnTo>
                    <a:lnTo>
                      <a:pt x="558" y="1754"/>
                    </a:lnTo>
                    <a:lnTo>
                      <a:pt x="540" y="1755"/>
                    </a:lnTo>
                    <a:lnTo>
                      <a:pt x="524" y="1756"/>
                    </a:lnTo>
                    <a:lnTo>
                      <a:pt x="507" y="1756"/>
                    </a:lnTo>
                    <a:lnTo>
                      <a:pt x="492" y="1756"/>
                    </a:lnTo>
                    <a:lnTo>
                      <a:pt x="475" y="1755"/>
                    </a:lnTo>
                    <a:lnTo>
                      <a:pt x="460" y="1753"/>
                    </a:lnTo>
                    <a:lnTo>
                      <a:pt x="445" y="1749"/>
                    </a:lnTo>
                    <a:lnTo>
                      <a:pt x="430" y="1747"/>
                    </a:lnTo>
                    <a:lnTo>
                      <a:pt x="401" y="1740"/>
                    </a:lnTo>
                    <a:lnTo>
                      <a:pt x="371" y="1731"/>
                    </a:lnTo>
                    <a:lnTo>
                      <a:pt x="342" y="1721"/>
                    </a:lnTo>
                    <a:lnTo>
                      <a:pt x="312" y="1711"/>
                    </a:lnTo>
                    <a:lnTo>
                      <a:pt x="307" y="1707"/>
                    </a:lnTo>
                    <a:lnTo>
                      <a:pt x="302" y="1705"/>
                    </a:lnTo>
                    <a:lnTo>
                      <a:pt x="297" y="1703"/>
                    </a:lnTo>
                    <a:lnTo>
                      <a:pt x="292" y="1701"/>
                    </a:lnTo>
                    <a:lnTo>
                      <a:pt x="287" y="1699"/>
                    </a:lnTo>
                    <a:lnTo>
                      <a:pt x="282" y="1697"/>
                    </a:lnTo>
                    <a:lnTo>
                      <a:pt x="278" y="1693"/>
                    </a:lnTo>
                    <a:lnTo>
                      <a:pt x="274" y="1689"/>
                    </a:lnTo>
                    <a:lnTo>
                      <a:pt x="271" y="1691"/>
                    </a:lnTo>
                    <a:lnTo>
                      <a:pt x="268" y="1689"/>
                    </a:lnTo>
                    <a:lnTo>
                      <a:pt x="265" y="1686"/>
                    </a:lnTo>
                    <a:lnTo>
                      <a:pt x="263" y="1683"/>
                    </a:lnTo>
                    <a:lnTo>
                      <a:pt x="261" y="1680"/>
                    </a:lnTo>
                    <a:lnTo>
                      <a:pt x="257" y="1673"/>
                    </a:lnTo>
                    <a:lnTo>
                      <a:pt x="255" y="1663"/>
                    </a:lnTo>
                    <a:lnTo>
                      <a:pt x="253" y="1655"/>
                    </a:lnTo>
                    <a:lnTo>
                      <a:pt x="252" y="1646"/>
                    </a:lnTo>
                    <a:lnTo>
                      <a:pt x="250" y="1637"/>
                    </a:lnTo>
                    <a:lnTo>
                      <a:pt x="249" y="1628"/>
                    </a:lnTo>
                    <a:lnTo>
                      <a:pt x="227" y="1628"/>
                    </a:lnTo>
                    <a:lnTo>
                      <a:pt x="222" y="1631"/>
                    </a:lnTo>
                    <a:lnTo>
                      <a:pt x="218" y="1632"/>
                    </a:lnTo>
                    <a:lnTo>
                      <a:pt x="213" y="1633"/>
                    </a:lnTo>
                    <a:lnTo>
                      <a:pt x="209" y="1634"/>
                    </a:lnTo>
                    <a:lnTo>
                      <a:pt x="203" y="1634"/>
                    </a:lnTo>
                    <a:lnTo>
                      <a:pt x="198" y="1635"/>
                    </a:lnTo>
                    <a:lnTo>
                      <a:pt x="194" y="1636"/>
                    </a:lnTo>
                    <a:lnTo>
                      <a:pt x="189" y="1638"/>
                    </a:lnTo>
                    <a:lnTo>
                      <a:pt x="169" y="1636"/>
                    </a:lnTo>
                    <a:lnTo>
                      <a:pt x="147" y="1633"/>
                    </a:lnTo>
                    <a:lnTo>
                      <a:pt x="124" y="1630"/>
                    </a:lnTo>
                    <a:lnTo>
                      <a:pt x="103" y="1625"/>
                    </a:lnTo>
                    <a:lnTo>
                      <a:pt x="93" y="1622"/>
                    </a:lnTo>
                    <a:lnTo>
                      <a:pt x="82" y="1619"/>
                    </a:lnTo>
                    <a:lnTo>
                      <a:pt x="73" y="1614"/>
                    </a:lnTo>
                    <a:lnTo>
                      <a:pt x="64" y="1609"/>
                    </a:lnTo>
                    <a:lnTo>
                      <a:pt x="55" y="1603"/>
                    </a:lnTo>
                    <a:lnTo>
                      <a:pt x="46" y="1596"/>
                    </a:lnTo>
                    <a:lnTo>
                      <a:pt x="38" y="1587"/>
                    </a:lnTo>
                    <a:lnTo>
                      <a:pt x="31" y="1577"/>
                    </a:lnTo>
                    <a:lnTo>
                      <a:pt x="25" y="1568"/>
                    </a:lnTo>
                    <a:lnTo>
                      <a:pt x="20" y="1559"/>
                    </a:lnTo>
                    <a:lnTo>
                      <a:pt x="15" y="1549"/>
                    </a:lnTo>
                    <a:lnTo>
                      <a:pt x="10" y="1539"/>
                    </a:lnTo>
                    <a:lnTo>
                      <a:pt x="7" y="1528"/>
                    </a:lnTo>
                    <a:lnTo>
                      <a:pt x="4" y="1518"/>
                    </a:lnTo>
                    <a:lnTo>
                      <a:pt x="2" y="1506"/>
                    </a:lnTo>
                    <a:lnTo>
                      <a:pt x="1" y="1496"/>
                    </a:lnTo>
                    <a:lnTo>
                      <a:pt x="0" y="1485"/>
                    </a:lnTo>
                    <a:lnTo>
                      <a:pt x="0" y="1474"/>
                    </a:lnTo>
                    <a:lnTo>
                      <a:pt x="0" y="1462"/>
                    </a:lnTo>
                    <a:lnTo>
                      <a:pt x="1" y="1451"/>
                    </a:lnTo>
                    <a:lnTo>
                      <a:pt x="4" y="1429"/>
                    </a:lnTo>
                    <a:lnTo>
                      <a:pt x="9" y="1407"/>
                    </a:lnTo>
                    <a:lnTo>
                      <a:pt x="9" y="1400"/>
                    </a:lnTo>
                    <a:lnTo>
                      <a:pt x="9" y="1393"/>
                    </a:lnTo>
                    <a:lnTo>
                      <a:pt x="9" y="1384"/>
                    </a:lnTo>
                    <a:lnTo>
                      <a:pt x="10" y="1376"/>
                    </a:lnTo>
                    <a:lnTo>
                      <a:pt x="13" y="1368"/>
                    </a:lnTo>
                    <a:lnTo>
                      <a:pt x="15" y="1360"/>
                    </a:lnTo>
                    <a:lnTo>
                      <a:pt x="18" y="1352"/>
                    </a:lnTo>
                    <a:lnTo>
                      <a:pt x="22" y="1344"/>
                    </a:lnTo>
                    <a:lnTo>
                      <a:pt x="23" y="1339"/>
                    </a:lnTo>
                    <a:lnTo>
                      <a:pt x="25" y="1333"/>
                    </a:lnTo>
                    <a:lnTo>
                      <a:pt x="28" y="1328"/>
                    </a:lnTo>
                    <a:lnTo>
                      <a:pt x="31" y="1323"/>
                    </a:lnTo>
                    <a:lnTo>
                      <a:pt x="34" y="1318"/>
                    </a:lnTo>
                    <a:lnTo>
                      <a:pt x="36" y="1312"/>
                    </a:lnTo>
                    <a:lnTo>
                      <a:pt x="38" y="1307"/>
                    </a:lnTo>
                    <a:lnTo>
                      <a:pt x="39" y="1300"/>
                    </a:lnTo>
                    <a:lnTo>
                      <a:pt x="55" y="1277"/>
                    </a:lnTo>
                    <a:lnTo>
                      <a:pt x="71" y="1254"/>
                    </a:lnTo>
                    <a:lnTo>
                      <a:pt x="87" y="1232"/>
                    </a:lnTo>
                    <a:lnTo>
                      <a:pt x="105" y="1210"/>
                    </a:lnTo>
                    <a:lnTo>
                      <a:pt x="123" y="1188"/>
                    </a:lnTo>
                    <a:lnTo>
                      <a:pt x="142" y="1166"/>
                    </a:lnTo>
                    <a:lnTo>
                      <a:pt x="161" y="1145"/>
                    </a:lnTo>
                    <a:lnTo>
                      <a:pt x="182" y="1124"/>
                    </a:lnTo>
                    <a:lnTo>
                      <a:pt x="207" y="1096"/>
                    </a:lnTo>
                    <a:lnTo>
                      <a:pt x="231" y="1068"/>
                    </a:lnTo>
                    <a:lnTo>
                      <a:pt x="254" y="1038"/>
                    </a:lnTo>
                    <a:lnTo>
                      <a:pt x="277" y="1008"/>
                    </a:lnTo>
                    <a:lnTo>
                      <a:pt x="300" y="978"/>
                    </a:lnTo>
                    <a:lnTo>
                      <a:pt x="323" y="950"/>
                    </a:lnTo>
                    <a:lnTo>
                      <a:pt x="346" y="920"/>
                    </a:lnTo>
                    <a:lnTo>
                      <a:pt x="370" y="891"/>
                    </a:lnTo>
                    <a:lnTo>
                      <a:pt x="385" y="865"/>
                    </a:lnTo>
                    <a:lnTo>
                      <a:pt x="401" y="838"/>
                    </a:lnTo>
                    <a:lnTo>
                      <a:pt x="416" y="810"/>
                    </a:lnTo>
                    <a:lnTo>
                      <a:pt x="429" y="782"/>
                    </a:lnTo>
                    <a:lnTo>
                      <a:pt x="436" y="767"/>
                    </a:lnTo>
                    <a:lnTo>
                      <a:pt x="443" y="753"/>
                    </a:lnTo>
                    <a:lnTo>
                      <a:pt x="448" y="738"/>
                    </a:lnTo>
                    <a:lnTo>
                      <a:pt x="453" y="723"/>
                    </a:lnTo>
                    <a:lnTo>
                      <a:pt x="457" y="709"/>
                    </a:lnTo>
                    <a:lnTo>
                      <a:pt x="461" y="693"/>
                    </a:lnTo>
                    <a:lnTo>
                      <a:pt x="463" y="677"/>
                    </a:lnTo>
                    <a:lnTo>
                      <a:pt x="465" y="662"/>
                    </a:lnTo>
                    <a:lnTo>
                      <a:pt x="470" y="654"/>
                    </a:lnTo>
                    <a:lnTo>
                      <a:pt x="472" y="647"/>
                    </a:lnTo>
                    <a:lnTo>
                      <a:pt x="473" y="639"/>
                    </a:lnTo>
                    <a:lnTo>
                      <a:pt x="473" y="632"/>
                    </a:lnTo>
                    <a:lnTo>
                      <a:pt x="473" y="624"/>
                    </a:lnTo>
                    <a:lnTo>
                      <a:pt x="473" y="615"/>
                    </a:lnTo>
                    <a:lnTo>
                      <a:pt x="473" y="608"/>
                    </a:lnTo>
                    <a:lnTo>
                      <a:pt x="475" y="600"/>
                    </a:lnTo>
                    <a:lnTo>
                      <a:pt x="476" y="579"/>
                    </a:lnTo>
                    <a:lnTo>
                      <a:pt x="478" y="557"/>
                    </a:lnTo>
                    <a:lnTo>
                      <a:pt x="476" y="535"/>
                    </a:lnTo>
                    <a:lnTo>
                      <a:pt x="475" y="514"/>
                    </a:lnTo>
                    <a:lnTo>
                      <a:pt x="471" y="473"/>
                    </a:lnTo>
                    <a:lnTo>
                      <a:pt x="466" y="432"/>
                    </a:lnTo>
                    <a:lnTo>
                      <a:pt x="460" y="392"/>
                    </a:lnTo>
                    <a:lnTo>
                      <a:pt x="453" y="351"/>
                    </a:lnTo>
                    <a:lnTo>
                      <a:pt x="447" y="310"/>
                    </a:lnTo>
                    <a:lnTo>
                      <a:pt x="442" y="269"/>
                    </a:lnTo>
                    <a:lnTo>
                      <a:pt x="441" y="259"/>
                    </a:lnTo>
                    <a:lnTo>
                      <a:pt x="442" y="249"/>
                    </a:lnTo>
                    <a:lnTo>
                      <a:pt x="443" y="240"/>
                    </a:lnTo>
                    <a:lnTo>
                      <a:pt x="445" y="231"/>
                    </a:lnTo>
                    <a:lnTo>
                      <a:pt x="450" y="214"/>
                    </a:lnTo>
                    <a:lnTo>
                      <a:pt x="456" y="197"/>
                    </a:lnTo>
                    <a:lnTo>
                      <a:pt x="462" y="181"/>
                    </a:lnTo>
                    <a:lnTo>
                      <a:pt x="466" y="163"/>
                    </a:lnTo>
                    <a:lnTo>
                      <a:pt x="466" y="154"/>
                    </a:lnTo>
                    <a:lnTo>
                      <a:pt x="466" y="145"/>
                    </a:lnTo>
                    <a:lnTo>
                      <a:pt x="464" y="136"/>
                    </a:lnTo>
                    <a:lnTo>
                      <a:pt x="462" y="125"/>
                    </a:lnTo>
                    <a:lnTo>
                      <a:pt x="458" y="117"/>
                    </a:lnTo>
                    <a:lnTo>
                      <a:pt x="455" y="109"/>
                    </a:lnTo>
                    <a:lnTo>
                      <a:pt x="452" y="101"/>
                    </a:lnTo>
                    <a:lnTo>
                      <a:pt x="449" y="93"/>
                    </a:lnTo>
                    <a:lnTo>
                      <a:pt x="447" y="84"/>
                    </a:lnTo>
                    <a:lnTo>
                      <a:pt x="445" y="75"/>
                    </a:lnTo>
                    <a:lnTo>
                      <a:pt x="443" y="67"/>
                    </a:lnTo>
                    <a:lnTo>
                      <a:pt x="442" y="58"/>
                    </a:lnTo>
                    <a:lnTo>
                      <a:pt x="440" y="56"/>
                    </a:lnTo>
                    <a:lnTo>
                      <a:pt x="439" y="54"/>
                    </a:lnTo>
                    <a:lnTo>
                      <a:pt x="439" y="53"/>
                    </a:lnTo>
                    <a:lnTo>
                      <a:pt x="439" y="50"/>
                    </a:lnTo>
                    <a:lnTo>
                      <a:pt x="440" y="48"/>
                    </a:lnTo>
                    <a:lnTo>
                      <a:pt x="441" y="46"/>
                    </a:lnTo>
                    <a:lnTo>
                      <a:pt x="441" y="43"/>
                    </a:lnTo>
                    <a:lnTo>
                      <a:pt x="441" y="41"/>
                    </a:lnTo>
                    <a:lnTo>
                      <a:pt x="445" y="37"/>
                    </a:lnTo>
                    <a:lnTo>
                      <a:pt x="451" y="35"/>
                    </a:lnTo>
                    <a:lnTo>
                      <a:pt x="456" y="33"/>
                    </a:lnTo>
                    <a:lnTo>
                      <a:pt x="462" y="32"/>
                    </a:lnTo>
                    <a:lnTo>
                      <a:pt x="468" y="31"/>
                    </a:lnTo>
                    <a:lnTo>
                      <a:pt x="474" y="30"/>
                    </a:lnTo>
                    <a:lnTo>
                      <a:pt x="480" y="28"/>
                    </a:lnTo>
                    <a:lnTo>
                      <a:pt x="485" y="24"/>
                    </a:lnTo>
                    <a:lnTo>
                      <a:pt x="500" y="24"/>
                    </a:lnTo>
                    <a:lnTo>
                      <a:pt x="515" y="24"/>
                    </a:lnTo>
                    <a:lnTo>
                      <a:pt x="531" y="23"/>
                    </a:lnTo>
                    <a:lnTo>
                      <a:pt x="546" y="21"/>
                    </a:lnTo>
                    <a:lnTo>
                      <a:pt x="578" y="17"/>
                    </a:lnTo>
                    <a:lnTo>
                      <a:pt x="610" y="10"/>
                    </a:lnTo>
                    <a:lnTo>
                      <a:pt x="641" y="6"/>
                    </a:lnTo>
                    <a:lnTo>
                      <a:pt x="673" y="2"/>
                    </a:lnTo>
                    <a:lnTo>
                      <a:pt x="688" y="2"/>
                    </a:lnTo>
                    <a:lnTo>
                      <a:pt x="703" y="2"/>
                    </a:lnTo>
                    <a:lnTo>
                      <a:pt x="719" y="2"/>
                    </a:lnTo>
                    <a:lnTo>
                      <a:pt x="733" y="4"/>
                    </a:lnTo>
                    <a:lnTo>
                      <a:pt x="745" y="4"/>
                    </a:lnTo>
                    <a:lnTo>
                      <a:pt x="756" y="3"/>
                    </a:lnTo>
                    <a:lnTo>
                      <a:pt x="766" y="2"/>
                    </a:lnTo>
                    <a:lnTo>
                      <a:pt x="776" y="1"/>
                    </a:lnTo>
                    <a:lnTo>
                      <a:pt x="788" y="0"/>
                    </a:lnTo>
                    <a:lnTo>
                      <a:pt x="798" y="0"/>
                    </a:lnTo>
                    <a:lnTo>
                      <a:pt x="809" y="1"/>
                    </a:lnTo>
                    <a:lnTo>
                      <a:pt x="8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4" name="Freeform 538"/>
              <p:cNvSpPr>
                <a:spLocks/>
              </p:cNvSpPr>
              <p:nvPr/>
            </p:nvSpPr>
            <p:spPr bwMode="auto">
              <a:xfrm>
                <a:off x="4577" y="2145"/>
                <a:ext cx="443" cy="712"/>
              </a:xfrm>
              <a:custGeom>
                <a:avLst/>
                <a:gdLst>
                  <a:gd name="T0" fmla="*/ 189 w 887"/>
                  <a:gd name="T1" fmla="*/ 7 h 1424"/>
                  <a:gd name="T2" fmla="*/ 190 w 887"/>
                  <a:gd name="T3" fmla="*/ 17 h 1424"/>
                  <a:gd name="T4" fmla="*/ 191 w 887"/>
                  <a:gd name="T5" fmla="*/ 17 h 1424"/>
                  <a:gd name="T6" fmla="*/ 191 w 887"/>
                  <a:gd name="T7" fmla="*/ 13 h 1424"/>
                  <a:gd name="T8" fmla="*/ 192 w 887"/>
                  <a:gd name="T9" fmla="*/ 6 h 1424"/>
                  <a:gd name="T10" fmla="*/ 194 w 887"/>
                  <a:gd name="T11" fmla="*/ 8 h 1424"/>
                  <a:gd name="T12" fmla="*/ 196 w 887"/>
                  <a:gd name="T13" fmla="*/ 20 h 1424"/>
                  <a:gd name="T14" fmla="*/ 203 w 887"/>
                  <a:gd name="T15" fmla="*/ 26 h 1424"/>
                  <a:gd name="T16" fmla="*/ 210 w 887"/>
                  <a:gd name="T17" fmla="*/ 45 h 1424"/>
                  <a:gd name="T18" fmla="*/ 213 w 887"/>
                  <a:gd name="T19" fmla="*/ 60 h 1424"/>
                  <a:gd name="T20" fmla="*/ 215 w 887"/>
                  <a:gd name="T21" fmla="*/ 68 h 1424"/>
                  <a:gd name="T22" fmla="*/ 217 w 887"/>
                  <a:gd name="T23" fmla="*/ 85 h 1424"/>
                  <a:gd name="T24" fmla="*/ 221 w 887"/>
                  <a:gd name="T25" fmla="*/ 105 h 1424"/>
                  <a:gd name="T26" fmla="*/ 216 w 887"/>
                  <a:gd name="T27" fmla="*/ 131 h 1424"/>
                  <a:gd name="T28" fmla="*/ 213 w 887"/>
                  <a:gd name="T29" fmla="*/ 144 h 1424"/>
                  <a:gd name="T30" fmla="*/ 209 w 887"/>
                  <a:gd name="T31" fmla="*/ 154 h 1424"/>
                  <a:gd name="T32" fmla="*/ 208 w 887"/>
                  <a:gd name="T33" fmla="*/ 165 h 1424"/>
                  <a:gd name="T34" fmla="*/ 202 w 887"/>
                  <a:gd name="T35" fmla="*/ 196 h 1424"/>
                  <a:gd name="T36" fmla="*/ 197 w 887"/>
                  <a:gd name="T37" fmla="*/ 210 h 1424"/>
                  <a:gd name="T38" fmla="*/ 192 w 887"/>
                  <a:gd name="T39" fmla="*/ 222 h 1424"/>
                  <a:gd name="T40" fmla="*/ 182 w 887"/>
                  <a:gd name="T41" fmla="*/ 235 h 1424"/>
                  <a:gd name="T42" fmla="*/ 174 w 887"/>
                  <a:gd name="T43" fmla="*/ 244 h 1424"/>
                  <a:gd name="T44" fmla="*/ 168 w 887"/>
                  <a:gd name="T45" fmla="*/ 252 h 1424"/>
                  <a:gd name="T46" fmla="*/ 151 w 887"/>
                  <a:gd name="T47" fmla="*/ 268 h 1424"/>
                  <a:gd name="T48" fmla="*/ 128 w 887"/>
                  <a:gd name="T49" fmla="*/ 287 h 1424"/>
                  <a:gd name="T50" fmla="*/ 102 w 887"/>
                  <a:gd name="T51" fmla="*/ 310 h 1424"/>
                  <a:gd name="T52" fmla="*/ 92 w 887"/>
                  <a:gd name="T53" fmla="*/ 317 h 1424"/>
                  <a:gd name="T54" fmla="*/ 78 w 887"/>
                  <a:gd name="T55" fmla="*/ 333 h 1424"/>
                  <a:gd name="T56" fmla="*/ 68 w 887"/>
                  <a:gd name="T57" fmla="*/ 348 h 1424"/>
                  <a:gd name="T58" fmla="*/ 60 w 887"/>
                  <a:gd name="T59" fmla="*/ 350 h 1424"/>
                  <a:gd name="T60" fmla="*/ 48 w 887"/>
                  <a:gd name="T61" fmla="*/ 340 h 1424"/>
                  <a:gd name="T62" fmla="*/ 35 w 887"/>
                  <a:gd name="T63" fmla="*/ 336 h 1424"/>
                  <a:gd name="T64" fmla="*/ 22 w 887"/>
                  <a:gd name="T65" fmla="*/ 334 h 1424"/>
                  <a:gd name="T66" fmla="*/ 6 w 887"/>
                  <a:gd name="T67" fmla="*/ 331 h 1424"/>
                  <a:gd name="T68" fmla="*/ 5 w 887"/>
                  <a:gd name="T69" fmla="*/ 318 h 1424"/>
                  <a:gd name="T70" fmla="*/ 16 w 887"/>
                  <a:gd name="T71" fmla="*/ 302 h 1424"/>
                  <a:gd name="T72" fmla="*/ 22 w 887"/>
                  <a:gd name="T73" fmla="*/ 296 h 1424"/>
                  <a:gd name="T74" fmla="*/ 35 w 887"/>
                  <a:gd name="T75" fmla="*/ 282 h 1424"/>
                  <a:gd name="T76" fmla="*/ 59 w 887"/>
                  <a:gd name="T77" fmla="*/ 253 h 1424"/>
                  <a:gd name="T78" fmla="*/ 72 w 887"/>
                  <a:gd name="T79" fmla="*/ 235 h 1424"/>
                  <a:gd name="T80" fmla="*/ 91 w 887"/>
                  <a:gd name="T81" fmla="*/ 210 h 1424"/>
                  <a:gd name="T82" fmla="*/ 99 w 887"/>
                  <a:gd name="T83" fmla="*/ 192 h 1424"/>
                  <a:gd name="T84" fmla="*/ 107 w 887"/>
                  <a:gd name="T85" fmla="*/ 171 h 1424"/>
                  <a:gd name="T86" fmla="*/ 108 w 887"/>
                  <a:gd name="T87" fmla="*/ 163 h 1424"/>
                  <a:gd name="T88" fmla="*/ 110 w 887"/>
                  <a:gd name="T89" fmla="*/ 148 h 1424"/>
                  <a:gd name="T90" fmla="*/ 107 w 887"/>
                  <a:gd name="T91" fmla="*/ 98 h 1424"/>
                  <a:gd name="T92" fmla="*/ 103 w 887"/>
                  <a:gd name="T93" fmla="*/ 63 h 1424"/>
                  <a:gd name="T94" fmla="*/ 108 w 887"/>
                  <a:gd name="T95" fmla="*/ 39 h 1424"/>
                  <a:gd name="T96" fmla="*/ 107 w 887"/>
                  <a:gd name="T97" fmla="*/ 27 h 1424"/>
                  <a:gd name="T98" fmla="*/ 102 w 887"/>
                  <a:gd name="T99" fmla="*/ 13 h 1424"/>
                  <a:gd name="T100" fmla="*/ 107 w 887"/>
                  <a:gd name="T101" fmla="*/ 7 h 1424"/>
                  <a:gd name="T102" fmla="*/ 121 w 887"/>
                  <a:gd name="T103" fmla="*/ 6 h 1424"/>
                  <a:gd name="T104" fmla="*/ 133 w 887"/>
                  <a:gd name="T105" fmla="*/ 4 h 1424"/>
                  <a:gd name="T106" fmla="*/ 161 w 887"/>
                  <a:gd name="T107" fmla="*/ 0 h 1424"/>
                  <a:gd name="T108" fmla="*/ 187 w 887"/>
                  <a:gd name="T109" fmla="*/ 0 h 1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87" h="1424">
                    <a:moveTo>
                      <a:pt x="749" y="0"/>
                    </a:moveTo>
                    <a:lnTo>
                      <a:pt x="758" y="4"/>
                    </a:lnTo>
                    <a:lnTo>
                      <a:pt x="758" y="10"/>
                    </a:lnTo>
                    <a:lnTo>
                      <a:pt x="757" y="17"/>
                    </a:lnTo>
                    <a:lnTo>
                      <a:pt x="756" y="25"/>
                    </a:lnTo>
                    <a:lnTo>
                      <a:pt x="755" y="34"/>
                    </a:lnTo>
                    <a:lnTo>
                      <a:pt x="754" y="43"/>
                    </a:lnTo>
                    <a:lnTo>
                      <a:pt x="755" y="52"/>
                    </a:lnTo>
                    <a:lnTo>
                      <a:pt x="757" y="60"/>
                    </a:lnTo>
                    <a:lnTo>
                      <a:pt x="760" y="68"/>
                    </a:lnTo>
                    <a:lnTo>
                      <a:pt x="762" y="68"/>
                    </a:lnTo>
                    <a:lnTo>
                      <a:pt x="763" y="68"/>
                    </a:lnTo>
                    <a:lnTo>
                      <a:pt x="764" y="67"/>
                    </a:lnTo>
                    <a:lnTo>
                      <a:pt x="766" y="67"/>
                    </a:lnTo>
                    <a:lnTo>
                      <a:pt x="767" y="67"/>
                    </a:lnTo>
                    <a:lnTo>
                      <a:pt x="768" y="66"/>
                    </a:lnTo>
                    <a:lnTo>
                      <a:pt x="769" y="65"/>
                    </a:lnTo>
                    <a:lnTo>
                      <a:pt x="770" y="64"/>
                    </a:lnTo>
                    <a:lnTo>
                      <a:pt x="768" y="58"/>
                    </a:lnTo>
                    <a:lnTo>
                      <a:pt x="767" y="52"/>
                    </a:lnTo>
                    <a:lnTo>
                      <a:pt x="768" y="46"/>
                    </a:lnTo>
                    <a:lnTo>
                      <a:pt x="769" y="40"/>
                    </a:lnTo>
                    <a:lnTo>
                      <a:pt x="770" y="32"/>
                    </a:lnTo>
                    <a:lnTo>
                      <a:pt x="770" y="26"/>
                    </a:lnTo>
                    <a:lnTo>
                      <a:pt x="769" y="21"/>
                    </a:lnTo>
                    <a:lnTo>
                      <a:pt x="766" y="15"/>
                    </a:lnTo>
                    <a:lnTo>
                      <a:pt x="764" y="4"/>
                    </a:lnTo>
                    <a:lnTo>
                      <a:pt x="773" y="4"/>
                    </a:lnTo>
                    <a:lnTo>
                      <a:pt x="776" y="17"/>
                    </a:lnTo>
                    <a:lnTo>
                      <a:pt x="777" y="31"/>
                    </a:lnTo>
                    <a:lnTo>
                      <a:pt x="778" y="46"/>
                    </a:lnTo>
                    <a:lnTo>
                      <a:pt x="779" y="60"/>
                    </a:lnTo>
                    <a:lnTo>
                      <a:pt x="781" y="66"/>
                    </a:lnTo>
                    <a:lnTo>
                      <a:pt x="783" y="72"/>
                    </a:lnTo>
                    <a:lnTo>
                      <a:pt x="786" y="78"/>
                    </a:lnTo>
                    <a:lnTo>
                      <a:pt x="790" y="85"/>
                    </a:lnTo>
                    <a:lnTo>
                      <a:pt x="794" y="90"/>
                    </a:lnTo>
                    <a:lnTo>
                      <a:pt x="799" y="94"/>
                    </a:lnTo>
                    <a:lnTo>
                      <a:pt x="805" y="98"/>
                    </a:lnTo>
                    <a:lnTo>
                      <a:pt x="813" y="101"/>
                    </a:lnTo>
                    <a:lnTo>
                      <a:pt x="819" y="116"/>
                    </a:lnTo>
                    <a:lnTo>
                      <a:pt x="825" y="132"/>
                    </a:lnTo>
                    <a:lnTo>
                      <a:pt x="831" y="148"/>
                    </a:lnTo>
                    <a:lnTo>
                      <a:pt x="836" y="164"/>
                    </a:lnTo>
                    <a:lnTo>
                      <a:pt x="841" y="180"/>
                    </a:lnTo>
                    <a:lnTo>
                      <a:pt x="845" y="195"/>
                    </a:lnTo>
                    <a:lnTo>
                      <a:pt x="850" y="212"/>
                    </a:lnTo>
                    <a:lnTo>
                      <a:pt x="854" y="228"/>
                    </a:lnTo>
                    <a:lnTo>
                      <a:pt x="853" y="234"/>
                    </a:lnTo>
                    <a:lnTo>
                      <a:pt x="853" y="240"/>
                    </a:lnTo>
                    <a:lnTo>
                      <a:pt x="854" y="247"/>
                    </a:lnTo>
                    <a:lnTo>
                      <a:pt x="856" y="253"/>
                    </a:lnTo>
                    <a:lnTo>
                      <a:pt x="858" y="259"/>
                    </a:lnTo>
                    <a:lnTo>
                      <a:pt x="860" y="264"/>
                    </a:lnTo>
                    <a:lnTo>
                      <a:pt x="860" y="270"/>
                    </a:lnTo>
                    <a:lnTo>
                      <a:pt x="860" y="276"/>
                    </a:lnTo>
                    <a:lnTo>
                      <a:pt x="862" y="293"/>
                    </a:lnTo>
                    <a:lnTo>
                      <a:pt x="864" y="308"/>
                    </a:lnTo>
                    <a:lnTo>
                      <a:pt x="867" y="324"/>
                    </a:lnTo>
                    <a:lnTo>
                      <a:pt x="871" y="339"/>
                    </a:lnTo>
                    <a:lnTo>
                      <a:pt x="874" y="354"/>
                    </a:lnTo>
                    <a:lnTo>
                      <a:pt x="878" y="369"/>
                    </a:lnTo>
                    <a:lnTo>
                      <a:pt x="883" y="383"/>
                    </a:lnTo>
                    <a:lnTo>
                      <a:pt x="887" y="398"/>
                    </a:lnTo>
                    <a:lnTo>
                      <a:pt x="885" y="420"/>
                    </a:lnTo>
                    <a:lnTo>
                      <a:pt x="882" y="441"/>
                    </a:lnTo>
                    <a:lnTo>
                      <a:pt x="878" y="462"/>
                    </a:lnTo>
                    <a:lnTo>
                      <a:pt x="874" y="482"/>
                    </a:lnTo>
                    <a:lnTo>
                      <a:pt x="870" y="502"/>
                    </a:lnTo>
                    <a:lnTo>
                      <a:pt x="864" y="522"/>
                    </a:lnTo>
                    <a:lnTo>
                      <a:pt x="857" y="542"/>
                    </a:lnTo>
                    <a:lnTo>
                      <a:pt x="850" y="562"/>
                    </a:lnTo>
                    <a:lnTo>
                      <a:pt x="851" y="567"/>
                    </a:lnTo>
                    <a:lnTo>
                      <a:pt x="852" y="572"/>
                    </a:lnTo>
                    <a:lnTo>
                      <a:pt x="852" y="576"/>
                    </a:lnTo>
                    <a:lnTo>
                      <a:pt x="851" y="580"/>
                    </a:lnTo>
                    <a:lnTo>
                      <a:pt x="849" y="588"/>
                    </a:lnTo>
                    <a:lnTo>
                      <a:pt x="846" y="596"/>
                    </a:lnTo>
                    <a:lnTo>
                      <a:pt x="842" y="604"/>
                    </a:lnTo>
                    <a:lnTo>
                      <a:pt x="839" y="613"/>
                    </a:lnTo>
                    <a:lnTo>
                      <a:pt x="837" y="618"/>
                    </a:lnTo>
                    <a:lnTo>
                      <a:pt x="837" y="622"/>
                    </a:lnTo>
                    <a:lnTo>
                      <a:pt x="836" y="627"/>
                    </a:lnTo>
                    <a:lnTo>
                      <a:pt x="837" y="632"/>
                    </a:lnTo>
                    <a:lnTo>
                      <a:pt x="834" y="659"/>
                    </a:lnTo>
                    <a:lnTo>
                      <a:pt x="831" y="684"/>
                    </a:lnTo>
                    <a:lnTo>
                      <a:pt x="827" y="710"/>
                    </a:lnTo>
                    <a:lnTo>
                      <a:pt x="823" y="735"/>
                    </a:lnTo>
                    <a:lnTo>
                      <a:pt x="817" y="759"/>
                    </a:lnTo>
                    <a:lnTo>
                      <a:pt x="810" y="783"/>
                    </a:lnTo>
                    <a:lnTo>
                      <a:pt x="807" y="795"/>
                    </a:lnTo>
                    <a:lnTo>
                      <a:pt x="802" y="806"/>
                    </a:lnTo>
                    <a:lnTo>
                      <a:pt x="797" y="818"/>
                    </a:lnTo>
                    <a:lnTo>
                      <a:pt x="792" y="830"/>
                    </a:lnTo>
                    <a:lnTo>
                      <a:pt x="791" y="837"/>
                    </a:lnTo>
                    <a:lnTo>
                      <a:pt x="789" y="844"/>
                    </a:lnTo>
                    <a:lnTo>
                      <a:pt x="787" y="852"/>
                    </a:lnTo>
                    <a:lnTo>
                      <a:pt x="783" y="859"/>
                    </a:lnTo>
                    <a:lnTo>
                      <a:pt x="776" y="872"/>
                    </a:lnTo>
                    <a:lnTo>
                      <a:pt x="768" y="885"/>
                    </a:lnTo>
                    <a:lnTo>
                      <a:pt x="760" y="898"/>
                    </a:lnTo>
                    <a:lnTo>
                      <a:pt x="751" y="910"/>
                    </a:lnTo>
                    <a:lnTo>
                      <a:pt x="741" y="921"/>
                    </a:lnTo>
                    <a:lnTo>
                      <a:pt x="732" y="934"/>
                    </a:lnTo>
                    <a:lnTo>
                      <a:pt x="728" y="940"/>
                    </a:lnTo>
                    <a:lnTo>
                      <a:pt x="723" y="947"/>
                    </a:lnTo>
                    <a:lnTo>
                      <a:pt x="717" y="954"/>
                    </a:lnTo>
                    <a:lnTo>
                      <a:pt x="712" y="961"/>
                    </a:lnTo>
                    <a:lnTo>
                      <a:pt x="705" y="967"/>
                    </a:lnTo>
                    <a:lnTo>
                      <a:pt x="699" y="975"/>
                    </a:lnTo>
                    <a:lnTo>
                      <a:pt x="693" y="983"/>
                    </a:lnTo>
                    <a:lnTo>
                      <a:pt x="688" y="990"/>
                    </a:lnTo>
                    <a:lnTo>
                      <a:pt x="688" y="994"/>
                    </a:lnTo>
                    <a:lnTo>
                      <a:pt x="686" y="992"/>
                    </a:lnTo>
                    <a:lnTo>
                      <a:pt x="674" y="1007"/>
                    </a:lnTo>
                    <a:lnTo>
                      <a:pt x="660" y="1022"/>
                    </a:lnTo>
                    <a:lnTo>
                      <a:pt x="646" y="1034"/>
                    </a:lnTo>
                    <a:lnTo>
                      <a:pt x="633" y="1046"/>
                    </a:lnTo>
                    <a:lnTo>
                      <a:pt x="618" y="1058"/>
                    </a:lnTo>
                    <a:lnTo>
                      <a:pt x="604" y="1070"/>
                    </a:lnTo>
                    <a:lnTo>
                      <a:pt x="591" y="1082"/>
                    </a:lnTo>
                    <a:lnTo>
                      <a:pt x="578" y="1096"/>
                    </a:lnTo>
                    <a:lnTo>
                      <a:pt x="557" y="1113"/>
                    </a:lnTo>
                    <a:lnTo>
                      <a:pt x="535" y="1130"/>
                    </a:lnTo>
                    <a:lnTo>
                      <a:pt x="514" y="1147"/>
                    </a:lnTo>
                    <a:lnTo>
                      <a:pt x="491" y="1164"/>
                    </a:lnTo>
                    <a:lnTo>
                      <a:pt x="469" y="1182"/>
                    </a:lnTo>
                    <a:lnTo>
                      <a:pt x="449" y="1199"/>
                    </a:lnTo>
                    <a:lnTo>
                      <a:pt x="427" y="1219"/>
                    </a:lnTo>
                    <a:lnTo>
                      <a:pt x="408" y="1238"/>
                    </a:lnTo>
                    <a:lnTo>
                      <a:pt x="401" y="1242"/>
                    </a:lnTo>
                    <a:lnTo>
                      <a:pt x="393" y="1246"/>
                    </a:lnTo>
                    <a:lnTo>
                      <a:pt x="386" y="1251"/>
                    </a:lnTo>
                    <a:lnTo>
                      <a:pt x="380" y="1257"/>
                    </a:lnTo>
                    <a:lnTo>
                      <a:pt x="369" y="1268"/>
                    </a:lnTo>
                    <a:lnTo>
                      <a:pt x="357" y="1279"/>
                    </a:lnTo>
                    <a:lnTo>
                      <a:pt x="347" y="1292"/>
                    </a:lnTo>
                    <a:lnTo>
                      <a:pt x="336" y="1305"/>
                    </a:lnTo>
                    <a:lnTo>
                      <a:pt x="326" y="1317"/>
                    </a:lnTo>
                    <a:lnTo>
                      <a:pt x="314" y="1329"/>
                    </a:lnTo>
                    <a:lnTo>
                      <a:pt x="304" y="1341"/>
                    </a:lnTo>
                    <a:lnTo>
                      <a:pt x="295" y="1352"/>
                    </a:lnTo>
                    <a:lnTo>
                      <a:pt x="288" y="1364"/>
                    </a:lnTo>
                    <a:lnTo>
                      <a:pt x="282" y="1377"/>
                    </a:lnTo>
                    <a:lnTo>
                      <a:pt x="274" y="1389"/>
                    </a:lnTo>
                    <a:lnTo>
                      <a:pt x="268" y="1401"/>
                    </a:lnTo>
                    <a:lnTo>
                      <a:pt x="260" y="1413"/>
                    </a:lnTo>
                    <a:lnTo>
                      <a:pt x="252" y="1424"/>
                    </a:lnTo>
                    <a:lnTo>
                      <a:pt x="247" y="1411"/>
                    </a:lnTo>
                    <a:lnTo>
                      <a:pt x="240" y="1400"/>
                    </a:lnTo>
                    <a:lnTo>
                      <a:pt x="233" y="1389"/>
                    </a:lnTo>
                    <a:lnTo>
                      <a:pt x="225" y="1380"/>
                    </a:lnTo>
                    <a:lnTo>
                      <a:pt x="215" y="1371"/>
                    </a:lnTo>
                    <a:lnTo>
                      <a:pt x="205" y="1363"/>
                    </a:lnTo>
                    <a:lnTo>
                      <a:pt x="193" y="1357"/>
                    </a:lnTo>
                    <a:lnTo>
                      <a:pt x="181" y="1352"/>
                    </a:lnTo>
                    <a:lnTo>
                      <a:pt x="171" y="1351"/>
                    </a:lnTo>
                    <a:lnTo>
                      <a:pt x="160" y="1349"/>
                    </a:lnTo>
                    <a:lnTo>
                      <a:pt x="151" y="1347"/>
                    </a:lnTo>
                    <a:lnTo>
                      <a:pt x="141" y="1344"/>
                    </a:lnTo>
                    <a:lnTo>
                      <a:pt x="132" y="1341"/>
                    </a:lnTo>
                    <a:lnTo>
                      <a:pt x="121" y="1339"/>
                    </a:lnTo>
                    <a:lnTo>
                      <a:pt x="111" y="1338"/>
                    </a:lnTo>
                    <a:lnTo>
                      <a:pt x="101" y="1338"/>
                    </a:lnTo>
                    <a:lnTo>
                      <a:pt x="89" y="1336"/>
                    </a:lnTo>
                    <a:lnTo>
                      <a:pt x="75" y="1334"/>
                    </a:lnTo>
                    <a:lnTo>
                      <a:pt x="62" y="1331"/>
                    </a:lnTo>
                    <a:lnTo>
                      <a:pt x="49" y="1329"/>
                    </a:lnTo>
                    <a:lnTo>
                      <a:pt x="36" y="1327"/>
                    </a:lnTo>
                    <a:lnTo>
                      <a:pt x="24" y="1323"/>
                    </a:lnTo>
                    <a:lnTo>
                      <a:pt x="12" y="1319"/>
                    </a:lnTo>
                    <a:lnTo>
                      <a:pt x="0" y="1312"/>
                    </a:lnTo>
                    <a:lnTo>
                      <a:pt x="6" y="1299"/>
                    </a:lnTo>
                    <a:lnTo>
                      <a:pt x="14" y="1284"/>
                    </a:lnTo>
                    <a:lnTo>
                      <a:pt x="21" y="1271"/>
                    </a:lnTo>
                    <a:lnTo>
                      <a:pt x="30" y="1257"/>
                    </a:lnTo>
                    <a:lnTo>
                      <a:pt x="39" y="1243"/>
                    </a:lnTo>
                    <a:lnTo>
                      <a:pt x="49" y="1230"/>
                    </a:lnTo>
                    <a:lnTo>
                      <a:pt x="58" y="1218"/>
                    </a:lnTo>
                    <a:lnTo>
                      <a:pt x="67" y="1206"/>
                    </a:lnTo>
                    <a:lnTo>
                      <a:pt x="70" y="1201"/>
                    </a:lnTo>
                    <a:lnTo>
                      <a:pt x="73" y="1196"/>
                    </a:lnTo>
                    <a:lnTo>
                      <a:pt x="77" y="1191"/>
                    </a:lnTo>
                    <a:lnTo>
                      <a:pt x="82" y="1186"/>
                    </a:lnTo>
                    <a:lnTo>
                      <a:pt x="88" y="1181"/>
                    </a:lnTo>
                    <a:lnTo>
                      <a:pt x="92" y="1177"/>
                    </a:lnTo>
                    <a:lnTo>
                      <a:pt x="97" y="1173"/>
                    </a:lnTo>
                    <a:lnTo>
                      <a:pt x="101" y="1167"/>
                    </a:lnTo>
                    <a:lnTo>
                      <a:pt x="122" y="1147"/>
                    </a:lnTo>
                    <a:lnTo>
                      <a:pt x="142" y="1125"/>
                    </a:lnTo>
                    <a:lnTo>
                      <a:pt x="161" y="1103"/>
                    </a:lnTo>
                    <a:lnTo>
                      <a:pt x="180" y="1079"/>
                    </a:lnTo>
                    <a:lnTo>
                      <a:pt x="198" y="1056"/>
                    </a:lnTo>
                    <a:lnTo>
                      <a:pt x="218" y="1033"/>
                    </a:lnTo>
                    <a:lnTo>
                      <a:pt x="236" y="1009"/>
                    </a:lnTo>
                    <a:lnTo>
                      <a:pt x="257" y="986"/>
                    </a:lnTo>
                    <a:lnTo>
                      <a:pt x="265" y="974"/>
                    </a:lnTo>
                    <a:lnTo>
                      <a:pt x="273" y="962"/>
                    </a:lnTo>
                    <a:lnTo>
                      <a:pt x="282" y="950"/>
                    </a:lnTo>
                    <a:lnTo>
                      <a:pt x="290" y="939"/>
                    </a:lnTo>
                    <a:lnTo>
                      <a:pt x="308" y="917"/>
                    </a:lnTo>
                    <a:lnTo>
                      <a:pt x="327" y="895"/>
                    </a:lnTo>
                    <a:lnTo>
                      <a:pt x="343" y="873"/>
                    </a:lnTo>
                    <a:lnTo>
                      <a:pt x="360" y="850"/>
                    </a:lnTo>
                    <a:lnTo>
                      <a:pt x="366" y="838"/>
                    </a:lnTo>
                    <a:lnTo>
                      <a:pt x="373" y="825"/>
                    </a:lnTo>
                    <a:lnTo>
                      <a:pt x="378" y="813"/>
                    </a:lnTo>
                    <a:lnTo>
                      <a:pt x="382" y="798"/>
                    </a:lnTo>
                    <a:lnTo>
                      <a:pt x="391" y="783"/>
                    </a:lnTo>
                    <a:lnTo>
                      <a:pt x="399" y="768"/>
                    </a:lnTo>
                    <a:lnTo>
                      <a:pt x="406" y="751"/>
                    </a:lnTo>
                    <a:lnTo>
                      <a:pt x="412" y="735"/>
                    </a:lnTo>
                    <a:lnTo>
                      <a:pt x="418" y="718"/>
                    </a:lnTo>
                    <a:lnTo>
                      <a:pt x="424" y="701"/>
                    </a:lnTo>
                    <a:lnTo>
                      <a:pt x="429" y="684"/>
                    </a:lnTo>
                    <a:lnTo>
                      <a:pt x="436" y="667"/>
                    </a:lnTo>
                    <a:lnTo>
                      <a:pt x="432" y="663"/>
                    </a:lnTo>
                    <a:lnTo>
                      <a:pt x="431" y="659"/>
                    </a:lnTo>
                    <a:lnTo>
                      <a:pt x="431" y="654"/>
                    </a:lnTo>
                    <a:lnTo>
                      <a:pt x="432" y="650"/>
                    </a:lnTo>
                    <a:lnTo>
                      <a:pt x="434" y="646"/>
                    </a:lnTo>
                    <a:lnTo>
                      <a:pt x="438" y="640"/>
                    </a:lnTo>
                    <a:lnTo>
                      <a:pt x="440" y="636"/>
                    </a:lnTo>
                    <a:lnTo>
                      <a:pt x="441" y="632"/>
                    </a:lnTo>
                    <a:lnTo>
                      <a:pt x="442" y="590"/>
                    </a:lnTo>
                    <a:lnTo>
                      <a:pt x="443" y="549"/>
                    </a:lnTo>
                    <a:lnTo>
                      <a:pt x="442" y="509"/>
                    </a:lnTo>
                    <a:lnTo>
                      <a:pt x="440" y="469"/>
                    </a:lnTo>
                    <a:lnTo>
                      <a:pt x="437" y="430"/>
                    </a:lnTo>
                    <a:lnTo>
                      <a:pt x="431" y="390"/>
                    </a:lnTo>
                    <a:lnTo>
                      <a:pt x="425" y="350"/>
                    </a:lnTo>
                    <a:lnTo>
                      <a:pt x="417" y="310"/>
                    </a:lnTo>
                    <a:lnTo>
                      <a:pt x="414" y="290"/>
                    </a:lnTo>
                    <a:lnTo>
                      <a:pt x="412" y="270"/>
                    </a:lnTo>
                    <a:lnTo>
                      <a:pt x="412" y="251"/>
                    </a:lnTo>
                    <a:lnTo>
                      <a:pt x="413" y="231"/>
                    </a:lnTo>
                    <a:lnTo>
                      <a:pt x="416" y="213"/>
                    </a:lnTo>
                    <a:lnTo>
                      <a:pt x="421" y="193"/>
                    </a:lnTo>
                    <a:lnTo>
                      <a:pt x="426" y="175"/>
                    </a:lnTo>
                    <a:lnTo>
                      <a:pt x="433" y="155"/>
                    </a:lnTo>
                    <a:lnTo>
                      <a:pt x="436" y="147"/>
                    </a:lnTo>
                    <a:lnTo>
                      <a:pt x="436" y="138"/>
                    </a:lnTo>
                    <a:lnTo>
                      <a:pt x="436" y="130"/>
                    </a:lnTo>
                    <a:lnTo>
                      <a:pt x="434" y="123"/>
                    </a:lnTo>
                    <a:lnTo>
                      <a:pt x="429" y="108"/>
                    </a:lnTo>
                    <a:lnTo>
                      <a:pt x="424" y="94"/>
                    </a:lnTo>
                    <a:lnTo>
                      <a:pt x="418" y="80"/>
                    </a:lnTo>
                    <a:lnTo>
                      <a:pt x="413" y="65"/>
                    </a:lnTo>
                    <a:lnTo>
                      <a:pt x="411" y="58"/>
                    </a:lnTo>
                    <a:lnTo>
                      <a:pt x="411" y="51"/>
                    </a:lnTo>
                    <a:lnTo>
                      <a:pt x="411" y="43"/>
                    </a:lnTo>
                    <a:lnTo>
                      <a:pt x="412" y="34"/>
                    </a:lnTo>
                    <a:lnTo>
                      <a:pt x="417" y="30"/>
                    </a:lnTo>
                    <a:lnTo>
                      <a:pt x="423" y="27"/>
                    </a:lnTo>
                    <a:lnTo>
                      <a:pt x="429" y="25"/>
                    </a:lnTo>
                    <a:lnTo>
                      <a:pt x="434" y="23"/>
                    </a:lnTo>
                    <a:lnTo>
                      <a:pt x="447" y="23"/>
                    </a:lnTo>
                    <a:lnTo>
                      <a:pt x="460" y="23"/>
                    </a:lnTo>
                    <a:lnTo>
                      <a:pt x="472" y="24"/>
                    </a:lnTo>
                    <a:lnTo>
                      <a:pt x="485" y="24"/>
                    </a:lnTo>
                    <a:lnTo>
                      <a:pt x="491" y="24"/>
                    </a:lnTo>
                    <a:lnTo>
                      <a:pt x="497" y="22"/>
                    </a:lnTo>
                    <a:lnTo>
                      <a:pt x="503" y="20"/>
                    </a:lnTo>
                    <a:lnTo>
                      <a:pt x="509" y="17"/>
                    </a:lnTo>
                    <a:lnTo>
                      <a:pt x="533" y="15"/>
                    </a:lnTo>
                    <a:lnTo>
                      <a:pt x="556" y="12"/>
                    </a:lnTo>
                    <a:lnTo>
                      <a:pt x="578" y="8"/>
                    </a:lnTo>
                    <a:lnTo>
                      <a:pt x="601" y="4"/>
                    </a:lnTo>
                    <a:lnTo>
                      <a:pt x="624" y="2"/>
                    </a:lnTo>
                    <a:lnTo>
                      <a:pt x="647" y="0"/>
                    </a:lnTo>
                    <a:lnTo>
                      <a:pt x="659" y="0"/>
                    </a:lnTo>
                    <a:lnTo>
                      <a:pt x="672" y="1"/>
                    </a:lnTo>
                    <a:lnTo>
                      <a:pt x="683" y="2"/>
                    </a:lnTo>
                    <a:lnTo>
                      <a:pt x="695" y="4"/>
                    </a:lnTo>
                    <a:lnTo>
                      <a:pt x="749" y="0"/>
                    </a:lnTo>
                    <a:close/>
                  </a:path>
                </a:pathLst>
              </a:custGeom>
              <a:solidFill>
                <a:srgbClr val="CC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5" name="Freeform 539"/>
              <p:cNvSpPr>
                <a:spLocks/>
              </p:cNvSpPr>
              <p:nvPr/>
            </p:nvSpPr>
            <p:spPr bwMode="auto">
              <a:xfrm>
                <a:off x="4753" y="2689"/>
                <a:ext cx="59" cy="48"/>
              </a:xfrm>
              <a:custGeom>
                <a:avLst/>
                <a:gdLst>
                  <a:gd name="T0" fmla="*/ 10 w 118"/>
                  <a:gd name="T1" fmla="*/ 4 h 98"/>
                  <a:gd name="T2" fmla="*/ 9 w 118"/>
                  <a:gd name="T3" fmla="*/ 5 h 98"/>
                  <a:gd name="T4" fmla="*/ 9 w 118"/>
                  <a:gd name="T5" fmla="*/ 7 h 98"/>
                  <a:gd name="T6" fmla="*/ 9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0 w 118"/>
                  <a:gd name="T27" fmla="*/ 10 h 98"/>
                  <a:gd name="T28" fmla="*/ 22 w 118"/>
                  <a:gd name="T29" fmla="*/ 10 h 98"/>
                  <a:gd name="T30" fmla="*/ 23 w 118"/>
                  <a:gd name="T31" fmla="*/ 11 h 98"/>
                  <a:gd name="T32" fmla="*/ 23 w 118"/>
                  <a:gd name="T33" fmla="*/ 12 h 98"/>
                  <a:gd name="T34" fmla="*/ 24 w 118"/>
                  <a:gd name="T35" fmla="*/ 12 h 98"/>
                  <a:gd name="T36" fmla="*/ 25 w 118"/>
                  <a:gd name="T37" fmla="*/ 13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29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3 w 118"/>
                  <a:gd name="T67" fmla="*/ 21 h 98"/>
                  <a:gd name="T68" fmla="*/ 21 w 118"/>
                  <a:gd name="T69" fmla="*/ 20 h 98"/>
                  <a:gd name="T70" fmla="*/ 20 w 118"/>
                  <a:gd name="T71" fmla="*/ 18 h 98"/>
                  <a:gd name="T72" fmla="*/ 18 w 118"/>
                  <a:gd name="T73" fmla="*/ 18 h 98"/>
                  <a:gd name="T74" fmla="*/ 16 w 118"/>
                  <a:gd name="T75" fmla="*/ 17 h 98"/>
                  <a:gd name="T76" fmla="*/ 15 w 118"/>
                  <a:gd name="T77" fmla="*/ 16 h 98"/>
                  <a:gd name="T78" fmla="*/ 14 w 118"/>
                  <a:gd name="T79" fmla="*/ 16 h 98"/>
                  <a:gd name="T80" fmla="*/ 14 w 118"/>
                  <a:gd name="T81" fmla="*/ 16 h 98"/>
                  <a:gd name="T82" fmla="*/ 13 w 118"/>
                  <a:gd name="T83" fmla="*/ 16 h 98"/>
                  <a:gd name="T84" fmla="*/ 12 w 118"/>
                  <a:gd name="T85" fmla="*/ 16 h 98"/>
                  <a:gd name="T86" fmla="*/ 11 w 118"/>
                  <a:gd name="T87" fmla="*/ 14 h 98"/>
                  <a:gd name="T88" fmla="*/ 10 w 118"/>
                  <a:gd name="T89" fmla="*/ 13 h 98"/>
                  <a:gd name="T90" fmla="*/ 9 w 118"/>
                  <a:gd name="T91" fmla="*/ 12 h 98"/>
                  <a:gd name="T92" fmla="*/ 8 w 118"/>
                  <a:gd name="T93" fmla="*/ 12 h 98"/>
                  <a:gd name="T94" fmla="*/ 7 w 118"/>
                  <a:gd name="T95" fmla="*/ 13 h 98"/>
                  <a:gd name="T96" fmla="*/ 6 w 118"/>
                  <a:gd name="T97" fmla="*/ 13 h 98"/>
                  <a:gd name="T98" fmla="*/ 4 w 118"/>
                  <a:gd name="T99" fmla="*/ 14 h 98"/>
                  <a:gd name="T100" fmla="*/ 3 w 118"/>
                  <a:gd name="T101" fmla="*/ 14 h 98"/>
                  <a:gd name="T102" fmla="*/ 1 w 118"/>
                  <a:gd name="T103" fmla="*/ 12 h 98"/>
                  <a:gd name="T104" fmla="*/ 0 w 118"/>
                  <a:gd name="T105" fmla="*/ 10 h 98"/>
                  <a:gd name="T106" fmla="*/ 0 w 118"/>
                  <a:gd name="T107" fmla="*/ 8 h 98"/>
                  <a:gd name="T108" fmla="*/ 1 w 118"/>
                  <a:gd name="T109" fmla="*/ 6 h 98"/>
                  <a:gd name="T110" fmla="*/ 1 w 118"/>
                  <a:gd name="T111" fmla="*/ 4 h 98"/>
                  <a:gd name="T112" fmla="*/ 2 w 118"/>
                  <a:gd name="T113" fmla="*/ 2 h 98"/>
                  <a:gd name="T114" fmla="*/ 3 w 118"/>
                  <a:gd name="T115" fmla="*/ 1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6" y="21"/>
                    </a:lnTo>
                    <a:lnTo>
                      <a:pt x="36" y="23"/>
                    </a:lnTo>
                    <a:lnTo>
                      <a:pt x="35" y="26"/>
                    </a:lnTo>
                    <a:lnTo>
                      <a:pt x="35" y="28"/>
                    </a:lnTo>
                    <a:lnTo>
                      <a:pt x="35" y="30"/>
                    </a:lnTo>
                    <a:lnTo>
                      <a:pt x="36" y="33"/>
                    </a:lnTo>
                    <a:lnTo>
                      <a:pt x="38" y="35"/>
                    </a:lnTo>
                    <a:lnTo>
                      <a:pt x="39" y="33"/>
                    </a:lnTo>
                    <a:lnTo>
                      <a:pt x="40" y="30"/>
                    </a:lnTo>
                    <a:lnTo>
                      <a:pt x="42" y="28"/>
                    </a:lnTo>
                    <a:lnTo>
                      <a:pt x="43" y="26"/>
                    </a:lnTo>
                    <a:lnTo>
                      <a:pt x="46" y="24"/>
                    </a:lnTo>
                    <a:lnTo>
                      <a:pt x="48" y="23"/>
                    </a:lnTo>
                    <a:lnTo>
                      <a:pt x="51" y="23"/>
                    </a:lnTo>
                    <a:lnTo>
                      <a:pt x="54" y="23"/>
                    </a:lnTo>
                    <a:lnTo>
                      <a:pt x="57" y="23"/>
                    </a:lnTo>
                    <a:lnTo>
                      <a:pt x="60" y="24"/>
                    </a:lnTo>
                    <a:lnTo>
                      <a:pt x="62" y="25"/>
                    </a:lnTo>
                    <a:lnTo>
                      <a:pt x="64" y="26"/>
                    </a:lnTo>
                    <a:lnTo>
                      <a:pt x="67" y="30"/>
                    </a:lnTo>
                    <a:lnTo>
                      <a:pt x="69" y="34"/>
                    </a:lnTo>
                    <a:lnTo>
                      <a:pt x="71" y="38"/>
                    </a:lnTo>
                    <a:lnTo>
                      <a:pt x="74" y="41"/>
                    </a:lnTo>
                    <a:lnTo>
                      <a:pt x="76" y="42"/>
                    </a:lnTo>
                    <a:lnTo>
                      <a:pt x="78" y="43"/>
                    </a:lnTo>
                    <a:lnTo>
                      <a:pt x="80" y="43"/>
                    </a:lnTo>
                    <a:lnTo>
                      <a:pt x="84" y="42"/>
                    </a:lnTo>
                    <a:lnTo>
                      <a:pt x="86" y="42"/>
                    </a:lnTo>
                    <a:lnTo>
                      <a:pt x="87" y="43"/>
                    </a:lnTo>
                    <a:lnTo>
                      <a:pt x="89" y="46"/>
                    </a:lnTo>
                    <a:lnTo>
                      <a:pt x="90" y="47"/>
                    </a:lnTo>
                    <a:lnTo>
                      <a:pt x="91" y="49"/>
                    </a:lnTo>
                    <a:lnTo>
                      <a:pt x="93" y="50"/>
                    </a:lnTo>
                    <a:lnTo>
                      <a:pt x="95" y="51"/>
                    </a:lnTo>
                    <a:lnTo>
                      <a:pt x="98" y="51"/>
                    </a:lnTo>
                    <a:lnTo>
                      <a:pt x="100" y="53"/>
                    </a:lnTo>
                    <a:lnTo>
                      <a:pt x="102" y="56"/>
                    </a:lnTo>
                    <a:lnTo>
                      <a:pt x="103" y="60"/>
                    </a:lnTo>
                    <a:lnTo>
                      <a:pt x="104" y="63"/>
                    </a:lnTo>
                    <a:lnTo>
                      <a:pt x="105" y="67"/>
                    </a:lnTo>
                    <a:lnTo>
                      <a:pt x="107" y="69"/>
                    </a:lnTo>
                    <a:lnTo>
                      <a:pt x="110" y="70"/>
                    </a:lnTo>
                    <a:lnTo>
                      <a:pt x="114" y="70"/>
                    </a:lnTo>
                    <a:lnTo>
                      <a:pt x="116" y="71"/>
                    </a:lnTo>
                    <a:lnTo>
                      <a:pt x="117" y="73"/>
                    </a:lnTo>
                    <a:lnTo>
                      <a:pt x="117" y="75"/>
                    </a:lnTo>
                    <a:lnTo>
                      <a:pt x="118" y="77"/>
                    </a:lnTo>
                    <a:lnTo>
                      <a:pt x="118" y="79"/>
                    </a:lnTo>
                    <a:lnTo>
                      <a:pt x="118" y="81"/>
                    </a:lnTo>
                    <a:lnTo>
                      <a:pt x="118" y="83"/>
                    </a:lnTo>
                    <a:lnTo>
                      <a:pt x="118" y="86"/>
                    </a:lnTo>
                    <a:lnTo>
                      <a:pt x="116" y="88"/>
                    </a:lnTo>
                    <a:lnTo>
                      <a:pt x="115" y="89"/>
                    </a:lnTo>
                    <a:lnTo>
                      <a:pt x="114" y="91"/>
                    </a:lnTo>
                    <a:lnTo>
                      <a:pt x="113" y="92"/>
                    </a:lnTo>
                    <a:lnTo>
                      <a:pt x="111" y="94"/>
                    </a:lnTo>
                    <a:lnTo>
                      <a:pt x="110" y="96"/>
                    </a:lnTo>
                    <a:lnTo>
                      <a:pt x="109" y="97"/>
                    </a:lnTo>
                    <a:lnTo>
                      <a:pt x="108" y="98"/>
                    </a:lnTo>
                    <a:lnTo>
                      <a:pt x="104" y="98"/>
                    </a:lnTo>
                    <a:lnTo>
                      <a:pt x="101" y="97"/>
                    </a:lnTo>
                    <a:lnTo>
                      <a:pt x="98" y="96"/>
                    </a:lnTo>
                    <a:lnTo>
                      <a:pt x="95" y="93"/>
                    </a:lnTo>
                    <a:lnTo>
                      <a:pt x="93" y="91"/>
                    </a:lnTo>
                    <a:lnTo>
                      <a:pt x="91" y="89"/>
                    </a:lnTo>
                    <a:lnTo>
                      <a:pt x="89" y="87"/>
                    </a:lnTo>
                    <a:lnTo>
                      <a:pt x="86" y="86"/>
                    </a:lnTo>
                    <a:lnTo>
                      <a:pt x="84" y="81"/>
                    </a:lnTo>
                    <a:lnTo>
                      <a:pt x="80" y="78"/>
                    </a:lnTo>
                    <a:lnTo>
                      <a:pt x="77" y="76"/>
                    </a:lnTo>
                    <a:lnTo>
                      <a:pt x="73" y="74"/>
                    </a:lnTo>
                    <a:lnTo>
                      <a:pt x="69" y="73"/>
                    </a:lnTo>
                    <a:lnTo>
                      <a:pt x="65" y="72"/>
                    </a:lnTo>
                    <a:lnTo>
                      <a:pt x="63" y="69"/>
                    </a:lnTo>
                    <a:lnTo>
                      <a:pt x="61" y="65"/>
                    </a:lnTo>
                    <a:lnTo>
                      <a:pt x="60" y="65"/>
                    </a:lnTo>
                    <a:lnTo>
                      <a:pt x="58" y="65"/>
                    </a:lnTo>
                    <a:lnTo>
                      <a:pt x="56" y="66"/>
                    </a:lnTo>
                    <a:lnTo>
                      <a:pt x="55" y="67"/>
                    </a:lnTo>
                    <a:lnTo>
                      <a:pt x="54" y="68"/>
                    </a:lnTo>
                    <a:lnTo>
                      <a:pt x="52" y="68"/>
                    </a:lnTo>
                    <a:lnTo>
                      <a:pt x="51" y="68"/>
                    </a:lnTo>
                    <a:lnTo>
                      <a:pt x="50" y="66"/>
                    </a:lnTo>
                    <a:lnTo>
                      <a:pt x="46" y="65"/>
                    </a:lnTo>
                    <a:lnTo>
                      <a:pt x="43" y="63"/>
                    </a:lnTo>
                    <a:lnTo>
                      <a:pt x="41" y="60"/>
                    </a:lnTo>
                    <a:lnTo>
                      <a:pt x="39" y="58"/>
                    </a:lnTo>
                    <a:lnTo>
                      <a:pt x="38" y="55"/>
                    </a:lnTo>
                    <a:lnTo>
                      <a:pt x="36" y="52"/>
                    </a:lnTo>
                    <a:lnTo>
                      <a:pt x="35" y="49"/>
                    </a:lnTo>
                    <a:lnTo>
                      <a:pt x="33" y="46"/>
                    </a:lnTo>
                    <a:lnTo>
                      <a:pt x="32" y="49"/>
                    </a:lnTo>
                    <a:lnTo>
                      <a:pt x="30" y="52"/>
                    </a:lnTo>
                    <a:lnTo>
                      <a:pt x="27" y="54"/>
                    </a:lnTo>
                    <a:lnTo>
                      <a:pt x="24" y="55"/>
                    </a:lnTo>
                    <a:lnTo>
                      <a:pt x="22" y="56"/>
                    </a:lnTo>
                    <a:lnTo>
                      <a:pt x="19" y="57"/>
                    </a:lnTo>
                    <a:lnTo>
                      <a:pt x="16" y="58"/>
                    </a:lnTo>
                    <a:lnTo>
                      <a:pt x="13" y="60"/>
                    </a:lnTo>
                    <a:lnTo>
                      <a:pt x="10" y="57"/>
                    </a:lnTo>
                    <a:lnTo>
                      <a:pt x="7" y="54"/>
                    </a:lnTo>
                    <a:lnTo>
                      <a:pt x="4" y="51"/>
                    </a:lnTo>
                    <a:lnTo>
                      <a:pt x="2" y="47"/>
                    </a:lnTo>
                    <a:lnTo>
                      <a:pt x="0" y="42"/>
                    </a:lnTo>
                    <a:lnTo>
                      <a:pt x="0" y="38"/>
                    </a:lnTo>
                    <a:lnTo>
                      <a:pt x="0" y="34"/>
                    </a:lnTo>
                    <a:lnTo>
                      <a:pt x="2" y="30"/>
                    </a:lnTo>
                    <a:lnTo>
                      <a:pt x="2" y="27"/>
                    </a:lnTo>
                    <a:lnTo>
                      <a:pt x="3" y="23"/>
                    </a:lnTo>
                    <a:lnTo>
                      <a:pt x="3" y="19"/>
                    </a:lnTo>
                    <a:lnTo>
                      <a:pt x="5" y="15"/>
                    </a:lnTo>
                    <a:lnTo>
                      <a:pt x="7" y="11"/>
                    </a:lnTo>
                    <a:lnTo>
                      <a:pt x="9" y="8"/>
                    </a:lnTo>
                    <a:lnTo>
                      <a:pt x="12" y="5"/>
                    </a:lnTo>
                    <a:lnTo>
                      <a:pt x="15" y="1"/>
                    </a:lnTo>
                    <a:lnTo>
                      <a:pt x="18" y="0"/>
                    </a:lnTo>
                    <a:lnTo>
                      <a:pt x="22" y="1"/>
                    </a:lnTo>
                    <a:lnTo>
                      <a:pt x="25" y="2"/>
                    </a:lnTo>
                    <a:lnTo>
                      <a:pt x="28" y="4"/>
                    </a:lnTo>
                    <a:lnTo>
                      <a:pt x="31" y="6"/>
                    </a:lnTo>
                    <a:lnTo>
                      <a:pt x="34" y="9"/>
                    </a:lnTo>
                    <a:lnTo>
                      <a:pt x="36" y="11"/>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6" name="Freeform 540"/>
              <p:cNvSpPr>
                <a:spLocks/>
              </p:cNvSpPr>
              <p:nvPr/>
            </p:nvSpPr>
            <p:spPr bwMode="auto">
              <a:xfrm>
                <a:off x="4758" y="2691"/>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2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4"/>
                    </a:lnTo>
                    <a:lnTo>
                      <a:pt x="17" y="18"/>
                    </a:lnTo>
                    <a:lnTo>
                      <a:pt x="17" y="23"/>
                    </a:lnTo>
                    <a:lnTo>
                      <a:pt x="16" y="27"/>
                    </a:lnTo>
                    <a:lnTo>
                      <a:pt x="14" y="32"/>
                    </a:lnTo>
                    <a:lnTo>
                      <a:pt x="12" y="35"/>
                    </a:lnTo>
                    <a:lnTo>
                      <a:pt x="9" y="39"/>
                    </a:lnTo>
                    <a:lnTo>
                      <a:pt x="5" y="42"/>
                    </a:lnTo>
                    <a:lnTo>
                      <a:pt x="2" y="42"/>
                    </a:lnTo>
                    <a:lnTo>
                      <a:pt x="0" y="35"/>
                    </a:lnTo>
                    <a:lnTo>
                      <a:pt x="0" y="30"/>
                    </a:lnTo>
                    <a:lnTo>
                      <a:pt x="1" y="25"/>
                    </a:lnTo>
                    <a:lnTo>
                      <a:pt x="2" y="21"/>
                    </a:lnTo>
                    <a:lnTo>
                      <a:pt x="4" y="16"/>
                    </a:lnTo>
                    <a:lnTo>
                      <a:pt x="6" y="11"/>
                    </a:lnTo>
                    <a:lnTo>
                      <a:pt x="7" y="6"/>
                    </a:lnTo>
                    <a:lnTo>
                      <a:pt x="7" y="0"/>
                    </a:lnTo>
                    <a:lnTo>
                      <a:pt x="9" y="1"/>
                    </a:lnTo>
                    <a:lnTo>
                      <a:pt x="10" y="2"/>
                    </a:lnTo>
                    <a:lnTo>
                      <a:pt x="12" y="3"/>
                    </a:lnTo>
                    <a:lnTo>
                      <a:pt x="13" y="4"/>
                    </a:lnTo>
                    <a:lnTo>
                      <a:pt x="15" y="5"/>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7" name="Freeform 541"/>
              <p:cNvSpPr>
                <a:spLocks/>
              </p:cNvSpPr>
              <p:nvPr/>
            </p:nvSpPr>
            <p:spPr bwMode="auto">
              <a:xfrm>
                <a:off x="4775" y="2704"/>
                <a:ext cx="9" cy="13"/>
              </a:xfrm>
              <a:custGeom>
                <a:avLst/>
                <a:gdLst>
                  <a:gd name="T0" fmla="*/ 5 w 18"/>
                  <a:gd name="T1" fmla="*/ 2 h 26"/>
                  <a:gd name="T2" fmla="*/ 5 w 18"/>
                  <a:gd name="T3" fmla="*/ 3 h 26"/>
                  <a:gd name="T4" fmla="*/ 5 w 18"/>
                  <a:gd name="T5" fmla="*/ 4 h 26"/>
                  <a:gd name="T6" fmla="*/ 5 w 18"/>
                  <a:gd name="T7" fmla="*/ 4 h 26"/>
                  <a:gd name="T8" fmla="*/ 5 w 18"/>
                  <a:gd name="T9" fmla="*/ 5 h 26"/>
                  <a:gd name="T10" fmla="*/ 4 w 18"/>
                  <a:gd name="T11" fmla="*/ 6 h 26"/>
                  <a:gd name="T12" fmla="*/ 4 w 18"/>
                  <a:gd name="T13" fmla="*/ 6 h 26"/>
                  <a:gd name="T14" fmla="*/ 3 w 18"/>
                  <a:gd name="T15" fmla="*/ 6 h 26"/>
                  <a:gd name="T16" fmla="*/ 3 w 18"/>
                  <a:gd name="T17" fmla="*/ 7 h 26"/>
                  <a:gd name="T18" fmla="*/ 2 w 18"/>
                  <a:gd name="T19" fmla="*/ 7 h 26"/>
                  <a:gd name="T20" fmla="*/ 2 w 18"/>
                  <a:gd name="T21" fmla="*/ 7 h 26"/>
                  <a:gd name="T22" fmla="*/ 2 w 18"/>
                  <a:gd name="T23" fmla="*/ 7 h 26"/>
                  <a:gd name="T24" fmla="*/ 2 w 18"/>
                  <a:gd name="T25" fmla="*/ 6 h 26"/>
                  <a:gd name="T26" fmla="*/ 1 w 18"/>
                  <a:gd name="T27" fmla="*/ 6 h 26"/>
                  <a:gd name="T28" fmla="*/ 1 w 18"/>
                  <a:gd name="T29" fmla="*/ 6 h 26"/>
                  <a:gd name="T30" fmla="*/ 1 w 18"/>
                  <a:gd name="T31" fmla="*/ 6 h 26"/>
                  <a:gd name="T32" fmla="*/ 1 w 18"/>
                  <a:gd name="T33" fmla="*/ 5 h 26"/>
                  <a:gd name="T34" fmla="*/ 0 w 18"/>
                  <a:gd name="T35" fmla="*/ 5 h 26"/>
                  <a:gd name="T36" fmla="*/ 1 w 18"/>
                  <a:gd name="T37" fmla="*/ 4 h 26"/>
                  <a:gd name="T38" fmla="*/ 1 w 18"/>
                  <a:gd name="T39" fmla="*/ 3 h 26"/>
                  <a:gd name="T40" fmla="*/ 1 w 18"/>
                  <a:gd name="T41" fmla="*/ 2 h 26"/>
                  <a:gd name="T42" fmla="*/ 1 w 18"/>
                  <a:gd name="T43" fmla="*/ 2 h 26"/>
                  <a:gd name="T44" fmla="*/ 2 w 18"/>
                  <a:gd name="T45" fmla="*/ 1 h 26"/>
                  <a:gd name="T46" fmla="*/ 2 w 18"/>
                  <a:gd name="T47" fmla="*/ 1 h 26"/>
                  <a:gd name="T48" fmla="*/ 3 w 18"/>
                  <a:gd name="T49" fmla="*/ 1 h 26"/>
                  <a:gd name="T50" fmla="*/ 3 w 18"/>
                  <a:gd name="T51" fmla="*/ 0 h 26"/>
                  <a:gd name="T52" fmla="*/ 4 w 18"/>
                  <a:gd name="T53" fmla="*/ 0 h 26"/>
                  <a:gd name="T54" fmla="*/ 4 w 18"/>
                  <a:gd name="T55" fmla="*/ 1 h 26"/>
                  <a:gd name="T56" fmla="*/ 4 w 18"/>
                  <a:gd name="T57" fmla="*/ 1 h 26"/>
                  <a:gd name="T58" fmla="*/ 4 w 18"/>
                  <a:gd name="T59" fmla="*/ 1 h 26"/>
                  <a:gd name="T60" fmla="*/ 5 w 18"/>
                  <a:gd name="T61" fmla="*/ 2 h 26"/>
                  <a:gd name="T62" fmla="*/ 5 w 18"/>
                  <a:gd name="T63" fmla="*/ 2 h 26"/>
                  <a:gd name="T64" fmla="*/ 5 w 18"/>
                  <a:gd name="T65" fmla="*/ 2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6">
                    <a:moveTo>
                      <a:pt x="18" y="7"/>
                    </a:moveTo>
                    <a:lnTo>
                      <a:pt x="18" y="10"/>
                    </a:lnTo>
                    <a:lnTo>
                      <a:pt x="18" y="14"/>
                    </a:lnTo>
                    <a:lnTo>
                      <a:pt x="17" y="16"/>
                    </a:lnTo>
                    <a:lnTo>
                      <a:pt x="17" y="19"/>
                    </a:lnTo>
                    <a:lnTo>
                      <a:pt x="15" y="21"/>
                    </a:lnTo>
                    <a:lnTo>
                      <a:pt x="14" y="23"/>
                    </a:lnTo>
                    <a:lnTo>
                      <a:pt x="12" y="24"/>
                    </a:lnTo>
                    <a:lnTo>
                      <a:pt x="9" y="25"/>
                    </a:lnTo>
                    <a:lnTo>
                      <a:pt x="8" y="26"/>
                    </a:lnTo>
                    <a:lnTo>
                      <a:pt x="7" y="25"/>
                    </a:lnTo>
                    <a:lnTo>
                      <a:pt x="6" y="25"/>
                    </a:lnTo>
                    <a:lnTo>
                      <a:pt x="5" y="24"/>
                    </a:lnTo>
                    <a:lnTo>
                      <a:pt x="4" y="23"/>
                    </a:lnTo>
                    <a:lnTo>
                      <a:pt x="3" y="22"/>
                    </a:lnTo>
                    <a:lnTo>
                      <a:pt x="2" y="21"/>
                    </a:lnTo>
                    <a:lnTo>
                      <a:pt x="1" y="20"/>
                    </a:lnTo>
                    <a:lnTo>
                      <a:pt x="0" y="17"/>
                    </a:lnTo>
                    <a:lnTo>
                      <a:pt x="1" y="14"/>
                    </a:lnTo>
                    <a:lnTo>
                      <a:pt x="1"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8" name="Freeform 543"/>
              <p:cNvSpPr>
                <a:spLocks/>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9" name="Freeform 544"/>
              <p:cNvSpPr>
                <a:spLocks/>
              </p:cNvSpPr>
              <p:nvPr/>
            </p:nvSpPr>
            <p:spPr bwMode="auto">
              <a:xfrm>
                <a:off x="4739" y="2725"/>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7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4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7" y="72"/>
                    </a:lnTo>
                    <a:lnTo>
                      <a:pt x="103" y="80"/>
                    </a:lnTo>
                    <a:lnTo>
                      <a:pt x="97" y="87"/>
                    </a:lnTo>
                    <a:lnTo>
                      <a:pt x="92" y="94"/>
                    </a:lnTo>
                    <a:lnTo>
                      <a:pt x="88" y="104"/>
                    </a:lnTo>
                    <a:lnTo>
                      <a:pt x="83" y="113"/>
                    </a:lnTo>
                    <a:lnTo>
                      <a:pt x="79" y="123"/>
                    </a:lnTo>
                    <a:lnTo>
                      <a:pt x="74" y="134"/>
                    </a:lnTo>
                    <a:lnTo>
                      <a:pt x="69" y="143"/>
                    </a:lnTo>
                    <a:lnTo>
                      <a:pt x="65" y="153"/>
                    </a:lnTo>
                    <a:lnTo>
                      <a:pt x="61" y="163"/>
                    </a:lnTo>
                    <a:lnTo>
                      <a:pt x="58" y="174"/>
                    </a:lnTo>
                    <a:lnTo>
                      <a:pt x="55" y="177"/>
                    </a:lnTo>
                    <a:lnTo>
                      <a:pt x="53" y="181"/>
                    </a:lnTo>
                    <a:lnTo>
                      <a:pt x="50" y="185"/>
                    </a:lnTo>
                    <a:lnTo>
                      <a:pt x="47" y="188"/>
                    </a:lnTo>
                    <a:lnTo>
                      <a:pt x="44" y="191"/>
                    </a:lnTo>
                    <a:lnTo>
                      <a:pt x="40" y="194"/>
                    </a:lnTo>
                    <a:lnTo>
                      <a:pt x="35" y="195"/>
                    </a:lnTo>
                    <a:lnTo>
                      <a:pt x="30" y="196"/>
                    </a:lnTo>
                    <a:lnTo>
                      <a:pt x="28" y="196"/>
                    </a:lnTo>
                    <a:lnTo>
                      <a:pt x="26" y="195"/>
                    </a:lnTo>
                    <a:lnTo>
                      <a:pt x="24"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0" y="134"/>
                    </a:lnTo>
                    <a:lnTo>
                      <a:pt x="13" y="128"/>
                    </a:lnTo>
                    <a:lnTo>
                      <a:pt x="17" y="123"/>
                    </a:lnTo>
                    <a:lnTo>
                      <a:pt x="20" y="118"/>
                    </a:lnTo>
                    <a:lnTo>
                      <a:pt x="25" y="114"/>
                    </a:lnTo>
                    <a:lnTo>
                      <a:pt x="30" y="110"/>
                    </a:lnTo>
                    <a:lnTo>
                      <a:pt x="31" y="103"/>
                    </a:lnTo>
                    <a:lnTo>
                      <a:pt x="31" y="95"/>
                    </a:lnTo>
                    <a:lnTo>
                      <a:pt x="30" y="87"/>
                    </a:lnTo>
                    <a:lnTo>
                      <a:pt x="28" y="80"/>
                    </a:lnTo>
                    <a:lnTo>
                      <a:pt x="24" y="66"/>
                    </a:lnTo>
                    <a:lnTo>
                      <a:pt x="19" y="51"/>
                    </a:lnTo>
                    <a:lnTo>
                      <a:pt x="17" y="44"/>
                    </a:lnTo>
                    <a:lnTo>
                      <a:pt x="15" y="37"/>
                    </a:lnTo>
                    <a:lnTo>
                      <a:pt x="15" y="31"/>
                    </a:lnTo>
                    <a:lnTo>
                      <a:pt x="15" y="25"/>
                    </a:lnTo>
                    <a:lnTo>
                      <a:pt x="17" y="19"/>
                    </a:lnTo>
                    <a:lnTo>
                      <a:pt x="20" y="13"/>
                    </a:lnTo>
                    <a:lnTo>
                      <a:pt x="26" y="7"/>
                    </a:lnTo>
                    <a:lnTo>
                      <a:pt x="34" y="2"/>
                    </a:lnTo>
                    <a:lnTo>
                      <a:pt x="42" y="1"/>
                    </a:lnTo>
                    <a:lnTo>
                      <a:pt x="51" y="1"/>
                    </a:lnTo>
                    <a:lnTo>
                      <a:pt x="60" y="0"/>
                    </a:lnTo>
                    <a:lnTo>
                      <a:pt x="68" y="0"/>
                    </a:lnTo>
                    <a:lnTo>
                      <a:pt x="78" y="1"/>
                    </a:lnTo>
                    <a:lnTo>
                      <a:pt x="86" y="4"/>
                    </a:lnTo>
                    <a:lnTo>
                      <a:pt x="89" y="6"/>
                    </a:lnTo>
                    <a:lnTo>
                      <a:pt x="93" y="8"/>
                    </a:lnTo>
                    <a:lnTo>
                      <a:pt x="96" y="13"/>
                    </a:lnTo>
                    <a:lnTo>
                      <a:pt x="99" y="16"/>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0" name="Freeform 545"/>
              <p:cNvSpPr>
                <a:spLocks/>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1" name="Freeform 546"/>
              <p:cNvSpPr>
                <a:spLocks/>
              </p:cNvSpPr>
              <p:nvPr/>
            </p:nvSpPr>
            <p:spPr bwMode="auto">
              <a:xfrm>
                <a:off x="4745" y="2729"/>
                <a:ext cx="48" cy="88"/>
              </a:xfrm>
              <a:custGeom>
                <a:avLst/>
                <a:gdLst>
                  <a:gd name="T0" fmla="*/ 24 w 94"/>
                  <a:gd name="T1" fmla="*/ 10 h 176"/>
                  <a:gd name="T2" fmla="*/ 23 w 94"/>
                  <a:gd name="T3" fmla="*/ 15 h 176"/>
                  <a:gd name="T4" fmla="*/ 21 w 94"/>
                  <a:gd name="T5" fmla="*/ 19 h 176"/>
                  <a:gd name="T6" fmla="*/ 18 w 94"/>
                  <a:gd name="T7" fmla="*/ 22 h 176"/>
                  <a:gd name="T8" fmla="*/ 16 w 94"/>
                  <a:gd name="T9" fmla="*/ 26 h 176"/>
                  <a:gd name="T10" fmla="*/ 14 w 94"/>
                  <a:gd name="T11" fmla="*/ 31 h 176"/>
                  <a:gd name="T12" fmla="*/ 12 w 94"/>
                  <a:gd name="T13" fmla="*/ 35 h 176"/>
                  <a:gd name="T14" fmla="*/ 11 w 94"/>
                  <a:gd name="T15" fmla="*/ 39 h 176"/>
                  <a:gd name="T16" fmla="*/ 9 w 94"/>
                  <a:gd name="T17" fmla="*/ 42 h 176"/>
                  <a:gd name="T18" fmla="*/ 8 w 94"/>
                  <a:gd name="T19" fmla="*/ 43 h 176"/>
                  <a:gd name="T20" fmla="*/ 7 w 94"/>
                  <a:gd name="T21" fmla="*/ 44 h 176"/>
                  <a:gd name="T22" fmla="*/ 6 w 94"/>
                  <a:gd name="T23" fmla="*/ 44 h 176"/>
                  <a:gd name="T24" fmla="*/ 4 w 94"/>
                  <a:gd name="T25" fmla="*/ 44 h 176"/>
                  <a:gd name="T26" fmla="*/ 3 w 94"/>
                  <a:gd name="T27" fmla="*/ 44 h 176"/>
                  <a:gd name="T28" fmla="*/ 2 w 94"/>
                  <a:gd name="T29" fmla="*/ 44 h 176"/>
                  <a:gd name="T30" fmla="*/ 1 w 94"/>
                  <a:gd name="T31" fmla="*/ 43 h 176"/>
                  <a:gd name="T32" fmla="*/ 0 w 94"/>
                  <a:gd name="T33" fmla="*/ 41 h 176"/>
                  <a:gd name="T34" fmla="*/ 1 w 94"/>
                  <a:gd name="T35" fmla="*/ 38 h 176"/>
                  <a:gd name="T36" fmla="*/ 3 w 94"/>
                  <a:gd name="T37" fmla="*/ 33 h 176"/>
                  <a:gd name="T38" fmla="*/ 5 w 94"/>
                  <a:gd name="T39" fmla="*/ 27 h 176"/>
                  <a:gd name="T40" fmla="*/ 7 w 94"/>
                  <a:gd name="T41" fmla="*/ 22 h 176"/>
                  <a:gd name="T42" fmla="*/ 7 w 94"/>
                  <a:gd name="T43" fmla="*/ 19 h 176"/>
                  <a:gd name="T44" fmla="*/ 6 w 94"/>
                  <a:gd name="T45" fmla="*/ 15 h 176"/>
                  <a:gd name="T46" fmla="*/ 5 w 94"/>
                  <a:gd name="T47" fmla="*/ 12 h 176"/>
                  <a:gd name="T48" fmla="*/ 4 w 94"/>
                  <a:gd name="T49" fmla="*/ 9 h 176"/>
                  <a:gd name="T50" fmla="*/ 3 w 94"/>
                  <a:gd name="T51" fmla="*/ 6 h 176"/>
                  <a:gd name="T52" fmla="*/ 4 w 94"/>
                  <a:gd name="T53" fmla="*/ 4 h 176"/>
                  <a:gd name="T54" fmla="*/ 6 w 94"/>
                  <a:gd name="T55" fmla="*/ 3 h 176"/>
                  <a:gd name="T56" fmla="*/ 9 w 94"/>
                  <a:gd name="T57" fmla="*/ 1 h 176"/>
                  <a:gd name="T58" fmla="*/ 12 w 94"/>
                  <a:gd name="T59" fmla="*/ 0 h 176"/>
                  <a:gd name="T60" fmla="*/ 16 w 94"/>
                  <a:gd name="T61" fmla="*/ 1 h 176"/>
                  <a:gd name="T62" fmla="*/ 18 w 94"/>
                  <a:gd name="T63" fmla="*/ 2 h 176"/>
                  <a:gd name="T64" fmla="*/ 20 w 94"/>
                  <a:gd name="T65" fmla="*/ 3 h 176"/>
                  <a:gd name="T66" fmla="*/ 22 w 94"/>
                  <a:gd name="T67" fmla="*/ 5 h 176"/>
                  <a:gd name="T68" fmla="*/ 23 w 94"/>
                  <a:gd name="T69" fmla="*/ 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2" y="38"/>
                    </a:lnTo>
                    <a:lnTo>
                      <a:pt x="90" y="48"/>
                    </a:lnTo>
                    <a:lnTo>
                      <a:pt x="88" y="57"/>
                    </a:lnTo>
                    <a:lnTo>
                      <a:pt x="84" y="65"/>
                    </a:lnTo>
                    <a:lnTo>
                      <a:pt x="80" y="73"/>
                    </a:lnTo>
                    <a:lnTo>
                      <a:pt x="75" y="81"/>
                    </a:lnTo>
                    <a:lnTo>
                      <a:pt x="70" y="88"/>
                    </a:lnTo>
                    <a:lnTo>
                      <a:pt x="64" y="95"/>
                    </a:lnTo>
                    <a:lnTo>
                      <a:pt x="60" y="103"/>
                    </a:lnTo>
                    <a:lnTo>
                      <a:pt x="56" y="112"/>
                    </a:lnTo>
                    <a:lnTo>
                      <a:pt x="53" y="121"/>
                    </a:lnTo>
                    <a:lnTo>
                      <a:pt x="50" y="130"/>
                    </a:lnTo>
                    <a:lnTo>
                      <a:pt x="47" y="139"/>
                    </a:lnTo>
                    <a:lnTo>
                      <a:pt x="44" y="148"/>
                    </a:lnTo>
                    <a:lnTo>
                      <a:pt x="41" y="156"/>
                    </a:lnTo>
                    <a:lnTo>
                      <a:pt x="37" y="166"/>
                    </a:lnTo>
                    <a:lnTo>
                      <a:pt x="35" y="168"/>
                    </a:lnTo>
                    <a:lnTo>
                      <a:pt x="33" y="170"/>
                    </a:lnTo>
                    <a:lnTo>
                      <a:pt x="31" y="172"/>
                    </a:lnTo>
                    <a:lnTo>
                      <a:pt x="29" y="173"/>
                    </a:lnTo>
                    <a:lnTo>
                      <a:pt x="26" y="174"/>
                    </a:lnTo>
                    <a:lnTo>
                      <a:pt x="24" y="175"/>
                    </a:lnTo>
                    <a:lnTo>
                      <a:pt x="21" y="175"/>
                    </a:lnTo>
                    <a:lnTo>
                      <a:pt x="18" y="176"/>
                    </a:lnTo>
                    <a:lnTo>
                      <a:pt x="16" y="176"/>
                    </a:lnTo>
                    <a:lnTo>
                      <a:pt x="13" y="176"/>
                    </a:lnTo>
                    <a:lnTo>
                      <a:pt x="11" y="176"/>
                    </a:lnTo>
                    <a:lnTo>
                      <a:pt x="9" y="175"/>
                    </a:lnTo>
                    <a:lnTo>
                      <a:pt x="6" y="174"/>
                    </a:lnTo>
                    <a:lnTo>
                      <a:pt x="4" y="173"/>
                    </a:lnTo>
                    <a:lnTo>
                      <a:pt x="2" y="172"/>
                    </a:lnTo>
                    <a:lnTo>
                      <a:pt x="1" y="169"/>
                    </a:lnTo>
                    <a:lnTo>
                      <a:pt x="0" y="162"/>
                    </a:lnTo>
                    <a:lnTo>
                      <a:pt x="1" y="155"/>
                    </a:lnTo>
                    <a:lnTo>
                      <a:pt x="2" y="149"/>
                    </a:lnTo>
                    <a:lnTo>
                      <a:pt x="4" y="143"/>
                    </a:lnTo>
                    <a:lnTo>
                      <a:pt x="9" y="131"/>
                    </a:lnTo>
                    <a:lnTo>
                      <a:pt x="14" y="118"/>
                    </a:lnTo>
                    <a:lnTo>
                      <a:pt x="19" y="106"/>
                    </a:lnTo>
                    <a:lnTo>
                      <a:pt x="24" y="93"/>
                    </a:lnTo>
                    <a:lnTo>
                      <a:pt x="25" y="87"/>
                    </a:lnTo>
                    <a:lnTo>
                      <a:pt x="25" y="80"/>
                    </a:lnTo>
                    <a:lnTo>
                      <a:pt x="25" y="73"/>
                    </a:lnTo>
                    <a:lnTo>
                      <a:pt x="23" y="67"/>
                    </a:lnTo>
                    <a:lnTo>
                      <a:pt x="23" y="60"/>
                    </a:lnTo>
                    <a:lnTo>
                      <a:pt x="21" y="53"/>
                    </a:lnTo>
                    <a:lnTo>
                      <a:pt x="17" y="47"/>
                    </a:lnTo>
                    <a:lnTo>
                      <a:pt x="15" y="39"/>
                    </a:lnTo>
                    <a:lnTo>
                      <a:pt x="13" y="33"/>
                    </a:lnTo>
                    <a:lnTo>
                      <a:pt x="12" y="26"/>
                    </a:lnTo>
                    <a:lnTo>
                      <a:pt x="12" y="23"/>
                    </a:lnTo>
                    <a:lnTo>
                      <a:pt x="13" y="20"/>
                    </a:lnTo>
                    <a:lnTo>
                      <a:pt x="14" y="16"/>
                    </a:lnTo>
                    <a:lnTo>
                      <a:pt x="16" y="13"/>
                    </a:lnTo>
                    <a:lnTo>
                      <a:pt x="22" y="10"/>
                    </a:lnTo>
                    <a:lnTo>
                      <a:pt x="28" y="7"/>
                    </a:lnTo>
                    <a:lnTo>
                      <a:pt x="34" y="4"/>
                    </a:lnTo>
                    <a:lnTo>
                      <a:pt x="41" y="2"/>
                    </a:lnTo>
                    <a:lnTo>
                      <a:pt x="47" y="0"/>
                    </a:lnTo>
                    <a:lnTo>
                      <a:pt x="53" y="0"/>
                    </a:lnTo>
                    <a:lnTo>
                      <a:pt x="61" y="1"/>
                    </a:lnTo>
                    <a:lnTo>
                      <a:pt x="67" y="2"/>
                    </a:lnTo>
                    <a:lnTo>
                      <a:pt x="71" y="6"/>
                    </a:lnTo>
                    <a:lnTo>
                      <a:pt x="74" y="8"/>
                    </a:lnTo>
                    <a:lnTo>
                      <a:pt x="78" y="11"/>
                    </a:lnTo>
                    <a:lnTo>
                      <a:pt x="81" y="14"/>
                    </a:lnTo>
                    <a:lnTo>
                      <a:pt x="85" y="18"/>
                    </a:lnTo>
                    <a:lnTo>
                      <a:pt x="88"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2" name="Freeform 547"/>
              <p:cNvSpPr>
                <a:spLocks/>
              </p:cNvSpPr>
              <p:nvPr/>
            </p:nvSpPr>
            <p:spPr bwMode="auto">
              <a:xfrm>
                <a:off x="4895" y="2155"/>
                <a:ext cx="7" cy="32"/>
              </a:xfrm>
              <a:custGeom>
                <a:avLst/>
                <a:gdLst>
                  <a:gd name="T0" fmla="*/ 3 w 13"/>
                  <a:gd name="T1" fmla="*/ 0 h 65"/>
                  <a:gd name="T2" fmla="*/ 3 w 13"/>
                  <a:gd name="T3" fmla="*/ 2 h 65"/>
                  <a:gd name="T4" fmla="*/ 3 w 13"/>
                  <a:gd name="T5" fmla="*/ 4 h 65"/>
                  <a:gd name="T6" fmla="*/ 3 w 13"/>
                  <a:gd name="T7" fmla="*/ 6 h 65"/>
                  <a:gd name="T8" fmla="*/ 3 w 13"/>
                  <a:gd name="T9" fmla="*/ 8 h 65"/>
                  <a:gd name="T10" fmla="*/ 3 w 13"/>
                  <a:gd name="T11" fmla="*/ 10 h 65"/>
                  <a:gd name="T12" fmla="*/ 3 w 13"/>
                  <a:gd name="T13" fmla="*/ 12 h 65"/>
                  <a:gd name="T14" fmla="*/ 4 w 13"/>
                  <a:gd name="T15" fmla="*/ 14 h 65"/>
                  <a:gd name="T16" fmla="*/ 4 w 13"/>
                  <a:gd name="T17" fmla="*/ 16 h 65"/>
                  <a:gd name="T18" fmla="*/ 3 w 13"/>
                  <a:gd name="T19" fmla="*/ 14 h 65"/>
                  <a:gd name="T20" fmla="*/ 2 w 13"/>
                  <a:gd name="T21" fmla="*/ 12 h 65"/>
                  <a:gd name="T22" fmla="*/ 1 w 13"/>
                  <a:gd name="T23" fmla="*/ 11 h 65"/>
                  <a:gd name="T24" fmla="*/ 1 w 13"/>
                  <a:gd name="T25" fmla="*/ 9 h 65"/>
                  <a:gd name="T26" fmla="*/ 0 w 13"/>
                  <a:gd name="T27" fmla="*/ 7 h 65"/>
                  <a:gd name="T28" fmla="*/ 0 w 13"/>
                  <a:gd name="T29" fmla="*/ 5 h 65"/>
                  <a:gd name="T30" fmla="*/ 1 w 13"/>
                  <a:gd name="T31" fmla="*/ 3 h 65"/>
                  <a:gd name="T32" fmla="*/ 1 w 13"/>
                  <a:gd name="T33" fmla="*/ 1 h 65"/>
                  <a:gd name="T34" fmla="*/ 1 w 13"/>
                  <a:gd name="T35" fmla="*/ 0 h 65"/>
                  <a:gd name="T36" fmla="*/ 1 w 13"/>
                  <a:gd name="T37" fmla="*/ 0 h 65"/>
                  <a:gd name="T38" fmla="*/ 2 w 13"/>
                  <a:gd name="T39" fmla="*/ 0 h 65"/>
                  <a:gd name="T40" fmla="*/ 2 w 13"/>
                  <a:gd name="T41" fmla="*/ 0 h 65"/>
                  <a:gd name="T42" fmla="*/ 2 w 13"/>
                  <a:gd name="T43" fmla="*/ 0 h 65"/>
                  <a:gd name="T44" fmla="*/ 2 w 13"/>
                  <a:gd name="T45" fmla="*/ 0 h 65"/>
                  <a:gd name="T46" fmla="*/ 2 w 13"/>
                  <a:gd name="T47" fmla="*/ 0 h 65"/>
                  <a:gd name="T48" fmla="*/ 3 w 13"/>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65">
                    <a:moveTo>
                      <a:pt x="10" y="0"/>
                    </a:moveTo>
                    <a:lnTo>
                      <a:pt x="9" y="8"/>
                    </a:lnTo>
                    <a:lnTo>
                      <a:pt x="9" y="16"/>
                    </a:lnTo>
                    <a:lnTo>
                      <a:pt x="10" y="25"/>
                    </a:lnTo>
                    <a:lnTo>
                      <a:pt x="10" y="33"/>
                    </a:lnTo>
                    <a:lnTo>
                      <a:pt x="11" y="40"/>
                    </a:lnTo>
                    <a:lnTo>
                      <a:pt x="12" y="48"/>
                    </a:lnTo>
                    <a:lnTo>
                      <a:pt x="13" y="56"/>
                    </a:lnTo>
                    <a:lnTo>
                      <a:pt x="13" y="65"/>
                    </a:lnTo>
                    <a:lnTo>
                      <a:pt x="9" y="58"/>
                    </a:lnTo>
                    <a:lnTo>
                      <a:pt x="6" y="51"/>
                    </a:lnTo>
                    <a:lnTo>
                      <a:pt x="3" y="44"/>
                    </a:lnTo>
                    <a:lnTo>
                      <a:pt x="1" y="37"/>
                    </a:lnTo>
                    <a:lnTo>
                      <a:pt x="0" y="29"/>
                    </a:lnTo>
                    <a:lnTo>
                      <a:pt x="0" y="21"/>
                    </a:lnTo>
                    <a:lnTo>
                      <a:pt x="1" y="12"/>
                    </a:lnTo>
                    <a:lnTo>
                      <a:pt x="2" y="4"/>
                    </a:lnTo>
                    <a:lnTo>
                      <a:pt x="3" y="3"/>
                    </a:lnTo>
                    <a:lnTo>
                      <a:pt x="4" y="2"/>
                    </a:lnTo>
                    <a:lnTo>
                      <a:pt x="5" y="2"/>
                    </a:lnTo>
                    <a:lnTo>
                      <a:pt x="5" y="1"/>
                    </a:lnTo>
                    <a:lnTo>
                      <a:pt x="6" y="1"/>
                    </a:lnTo>
                    <a:lnTo>
                      <a:pt x="7" y="1"/>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3" name="Freeform 548"/>
              <p:cNvSpPr>
                <a:spLocks/>
              </p:cNvSpPr>
              <p:nvPr/>
            </p:nvSpPr>
            <p:spPr bwMode="auto">
              <a:xfrm>
                <a:off x="4928" y="2155"/>
                <a:ext cx="9" cy="24"/>
              </a:xfrm>
              <a:custGeom>
                <a:avLst/>
                <a:gdLst>
                  <a:gd name="T0" fmla="*/ 2 w 18"/>
                  <a:gd name="T1" fmla="*/ 0 h 49"/>
                  <a:gd name="T2" fmla="*/ 3 w 18"/>
                  <a:gd name="T3" fmla="*/ 1 h 49"/>
                  <a:gd name="T4" fmla="*/ 3 w 18"/>
                  <a:gd name="T5" fmla="*/ 2 h 49"/>
                  <a:gd name="T6" fmla="*/ 4 w 18"/>
                  <a:gd name="T7" fmla="*/ 4 h 49"/>
                  <a:gd name="T8" fmla="*/ 4 w 18"/>
                  <a:gd name="T9" fmla="*/ 6 h 49"/>
                  <a:gd name="T10" fmla="*/ 4 w 18"/>
                  <a:gd name="T11" fmla="*/ 7 h 49"/>
                  <a:gd name="T12" fmla="*/ 5 w 18"/>
                  <a:gd name="T13" fmla="*/ 9 h 49"/>
                  <a:gd name="T14" fmla="*/ 5 w 18"/>
                  <a:gd name="T15" fmla="*/ 10 h 49"/>
                  <a:gd name="T16" fmla="*/ 5 w 18"/>
                  <a:gd name="T17" fmla="*/ 12 h 49"/>
                  <a:gd name="T18" fmla="*/ 4 w 18"/>
                  <a:gd name="T19" fmla="*/ 11 h 49"/>
                  <a:gd name="T20" fmla="*/ 3 w 18"/>
                  <a:gd name="T21" fmla="*/ 10 h 49"/>
                  <a:gd name="T22" fmla="*/ 2 w 18"/>
                  <a:gd name="T23" fmla="*/ 8 h 49"/>
                  <a:gd name="T24" fmla="*/ 2 w 18"/>
                  <a:gd name="T25" fmla="*/ 7 h 49"/>
                  <a:gd name="T26" fmla="*/ 2 w 18"/>
                  <a:gd name="T27" fmla="*/ 5 h 49"/>
                  <a:gd name="T28" fmla="*/ 1 w 18"/>
                  <a:gd name="T29" fmla="*/ 4 h 49"/>
                  <a:gd name="T30" fmla="*/ 1 w 18"/>
                  <a:gd name="T31" fmla="*/ 2 h 49"/>
                  <a:gd name="T32" fmla="*/ 0 w 18"/>
                  <a:gd name="T33" fmla="*/ 1 h 49"/>
                  <a:gd name="T34" fmla="*/ 0 w 18"/>
                  <a:gd name="T35" fmla="*/ 0 h 49"/>
                  <a:gd name="T36" fmla="*/ 0 w 18"/>
                  <a:gd name="T37" fmla="*/ 0 h 49"/>
                  <a:gd name="T38" fmla="*/ 1 w 18"/>
                  <a:gd name="T39" fmla="*/ 0 h 49"/>
                  <a:gd name="T40" fmla="*/ 1 w 18"/>
                  <a:gd name="T41" fmla="*/ 0 h 49"/>
                  <a:gd name="T42" fmla="*/ 1 w 18"/>
                  <a:gd name="T43" fmla="*/ 0 h 49"/>
                  <a:gd name="T44" fmla="*/ 2 w 18"/>
                  <a:gd name="T45" fmla="*/ 0 h 49"/>
                  <a:gd name="T46" fmla="*/ 2 w 18"/>
                  <a:gd name="T47" fmla="*/ 0 h 49"/>
                  <a:gd name="T48" fmla="*/ 2 w 18"/>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9">
                    <a:moveTo>
                      <a:pt x="7" y="0"/>
                    </a:moveTo>
                    <a:lnTo>
                      <a:pt x="9" y="6"/>
                    </a:lnTo>
                    <a:lnTo>
                      <a:pt x="11" y="11"/>
                    </a:lnTo>
                    <a:lnTo>
                      <a:pt x="13" y="18"/>
                    </a:lnTo>
                    <a:lnTo>
                      <a:pt x="15" y="25"/>
                    </a:lnTo>
                    <a:lnTo>
                      <a:pt x="16" y="31"/>
                    </a:lnTo>
                    <a:lnTo>
                      <a:pt x="17" y="37"/>
                    </a:lnTo>
                    <a:lnTo>
                      <a:pt x="18" y="43"/>
                    </a:lnTo>
                    <a:lnTo>
                      <a:pt x="18" y="49"/>
                    </a:lnTo>
                    <a:lnTo>
                      <a:pt x="14" y="45"/>
                    </a:lnTo>
                    <a:lnTo>
                      <a:pt x="10" y="41"/>
                    </a:lnTo>
                    <a:lnTo>
                      <a:pt x="8" y="35"/>
                    </a:lnTo>
                    <a:lnTo>
                      <a:pt x="6" y="29"/>
                    </a:lnTo>
                    <a:lnTo>
                      <a:pt x="5" y="23"/>
                    </a:lnTo>
                    <a:lnTo>
                      <a:pt x="4" y="16"/>
                    </a:lnTo>
                    <a:lnTo>
                      <a:pt x="2" y="10"/>
                    </a:lnTo>
                    <a:lnTo>
                      <a:pt x="0" y="4"/>
                    </a:lnTo>
                    <a:lnTo>
                      <a:pt x="0" y="3"/>
                    </a:lnTo>
                    <a:lnTo>
                      <a:pt x="0" y="2"/>
                    </a:lnTo>
                    <a:lnTo>
                      <a:pt x="1" y="1"/>
                    </a:lnTo>
                    <a:lnTo>
                      <a:pt x="2" y="0"/>
                    </a:lnTo>
                    <a:lnTo>
                      <a:pt x="4" y="0"/>
                    </a:lnTo>
                    <a:lnTo>
                      <a:pt x="5" y="0"/>
                    </a:lnTo>
                    <a:lnTo>
                      <a:pt x="6"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4" name="Freeform 549"/>
              <p:cNvSpPr>
                <a:spLocks/>
              </p:cNvSpPr>
              <p:nvPr/>
            </p:nvSpPr>
            <p:spPr bwMode="auto">
              <a:xfrm>
                <a:off x="4943" y="2155"/>
                <a:ext cx="8" cy="25"/>
              </a:xfrm>
              <a:custGeom>
                <a:avLst/>
                <a:gdLst>
                  <a:gd name="T0" fmla="*/ 2 w 17"/>
                  <a:gd name="T1" fmla="*/ 0 h 50"/>
                  <a:gd name="T2" fmla="*/ 2 w 17"/>
                  <a:gd name="T3" fmla="*/ 2 h 50"/>
                  <a:gd name="T4" fmla="*/ 2 w 17"/>
                  <a:gd name="T5" fmla="*/ 3 h 50"/>
                  <a:gd name="T6" fmla="*/ 2 w 17"/>
                  <a:gd name="T7" fmla="*/ 5 h 50"/>
                  <a:gd name="T8" fmla="*/ 2 w 17"/>
                  <a:gd name="T9" fmla="*/ 7 h 50"/>
                  <a:gd name="T10" fmla="*/ 2 w 17"/>
                  <a:gd name="T11" fmla="*/ 8 h 50"/>
                  <a:gd name="T12" fmla="*/ 2 w 17"/>
                  <a:gd name="T13" fmla="*/ 10 h 50"/>
                  <a:gd name="T14" fmla="*/ 3 w 17"/>
                  <a:gd name="T15" fmla="*/ 12 h 50"/>
                  <a:gd name="T16" fmla="*/ 4 w 17"/>
                  <a:gd name="T17" fmla="*/ 13 h 50"/>
                  <a:gd name="T18" fmla="*/ 3 w 17"/>
                  <a:gd name="T19" fmla="*/ 12 h 50"/>
                  <a:gd name="T20" fmla="*/ 2 w 17"/>
                  <a:gd name="T21" fmla="*/ 12 h 50"/>
                  <a:gd name="T22" fmla="*/ 2 w 17"/>
                  <a:gd name="T23" fmla="*/ 11 h 50"/>
                  <a:gd name="T24" fmla="*/ 1 w 17"/>
                  <a:gd name="T25" fmla="*/ 10 h 50"/>
                  <a:gd name="T26" fmla="*/ 1 w 17"/>
                  <a:gd name="T27" fmla="*/ 9 h 50"/>
                  <a:gd name="T28" fmla="*/ 1 w 17"/>
                  <a:gd name="T29" fmla="*/ 8 h 50"/>
                  <a:gd name="T30" fmla="*/ 0 w 17"/>
                  <a:gd name="T31" fmla="*/ 7 h 50"/>
                  <a:gd name="T32" fmla="*/ 0 w 17"/>
                  <a:gd name="T33" fmla="*/ 6 h 50"/>
                  <a:gd name="T34" fmla="*/ 0 w 17"/>
                  <a:gd name="T35" fmla="*/ 5 h 50"/>
                  <a:gd name="T36" fmla="*/ 0 w 17"/>
                  <a:gd name="T37" fmla="*/ 4 h 50"/>
                  <a:gd name="T38" fmla="*/ 0 w 17"/>
                  <a:gd name="T39" fmla="*/ 3 h 50"/>
                  <a:gd name="T40" fmla="*/ 0 w 17"/>
                  <a:gd name="T41" fmla="*/ 2 h 50"/>
                  <a:gd name="T42" fmla="*/ 0 w 17"/>
                  <a:gd name="T43" fmla="*/ 1 h 50"/>
                  <a:gd name="T44" fmla="*/ 1 w 17"/>
                  <a:gd name="T45" fmla="*/ 1 h 50"/>
                  <a:gd name="T46" fmla="*/ 1 w 17"/>
                  <a:gd name="T47" fmla="*/ 0 h 50"/>
                  <a:gd name="T48" fmla="*/ 2 w 17"/>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50">
                    <a:moveTo>
                      <a:pt x="10" y="0"/>
                    </a:moveTo>
                    <a:lnTo>
                      <a:pt x="9" y="6"/>
                    </a:lnTo>
                    <a:lnTo>
                      <a:pt x="8" y="12"/>
                    </a:lnTo>
                    <a:lnTo>
                      <a:pt x="8" y="18"/>
                    </a:lnTo>
                    <a:lnTo>
                      <a:pt x="9" y="26"/>
                    </a:lnTo>
                    <a:lnTo>
                      <a:pt x="10" y="32"/>
                    </a:lnTo>
                    <a:lnTo>
                      <a:pt x="11" y="39"/>
                    </a:lnTo>
                    <a:lnTo>
                      <a:pt x="14" y="45"/>
                    </a:lnTo>
                    <a:lnTo>
                      <a:pt x="17" y="50"/>
                    </a:lnTo>
                    <a:lnTo>
                      <a:pt x="12" y="48"/>
                    </a:lnTo>
                    <a:lnTo>
                      <a:pt x="10" y="46"/>
                    </a:lnTo>
                    <a:lnTo>
                      <a:pt x="8" y="43"/>
                    </a:lnTo>
                    <a:lnTo>
                      <a:pt x="6" y="39"/>
                    </a:lnTo>
                    <a:lnTo>
                      <a:pt x="5" y="35"/>
                    </a:lnTo>
                    <a:lnTo>
                      <a:pt x="4" y="31"/>
                    </a:lnTo>
                    <a:lnTo>
                      <a:pt x="2" y="27"/>
                    </a:lnTo>
                    <a:lnTo>
                      <a:pt x="0" y="24"/>
                    </a:lnTo>
                    <a:lnTo>
                      <a:pt x="1" y="19"/>
                    </a:lnTo>
                    <a:lnTo>
                      <a:pt x="1" y="15"/>
                    </a:lnTo>
                    <a:lnTo>
                      <a:pt x="1" y="11"/>
                    </a:lnTo>
                    <a:lnTo>
                      <a:pt x="1" y="8"/>
                    </a:lnTo>
                    <a:lnTo>
                      <a:pt x="2" y="4"/>
                    </a:lnTo>
                    <a:lnTo>
                      <a:pt x="4" y="2"/>
                    </a:lnTo>
                    <a:lnTo>
                      <a:pt x="6"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5" name="Freeform 550"/>
              <p:cNvSpPr>
                <a:spLocks/>
              </p:cNvSpPr>
              <p:nvPr/>
            </p:nvSpPr>
            <p:spPr bwMode="auto">
              <a:xfrm>
                <a:off x="4918" y="2156"/>
                <a:ext cx="11" cy="27"/>
              </a:xfrm>
              <a:custGeom>
                <a:avLst/>
                <a:gdLst>
                  <a:gd name="T0" fmla="*/ 3 w 21"/>
                  <a:gd name="T1" fmla="*/ 0 h 54"/>
                  <a:gd name="T2" fmla="*/ 3 w 21"/>
                  <a:gd name="T3" fmla="*/ 2 h 54"/>
                  <a:gd name="T4" fmla="*/ 3 w 21"/>
                  <a:gd name="T5" fmla="*/ 4 h 54"/>
                  <a:gd name="T6" fmla="*/ 3 w 21"/>
                  <a:gd name="T7" fmla="*/ 6 h 54"/>
                  <a:gd name="T8" fmla="*/ 3 w 21"/>
                  <a:gd name="T9" fmla="*/ 8 h 54"/>
                  <a:gd name="T10" fmla="*/ 3 w 21"/>
                  <a:gd name="T11" fmla="*/ 10 h 54"/>
                  <a:gd name="T12" fmla="*/ 3 w 21"/>
                  <a:gd name="T13" fmla="*/ 11 h 54"/>
                  <a:gd name="T14" fmla="*/ 3 w 21"/>
                  <a:gd name="T15" fmla="*/ 12 h 54"/>
                  <a:gd name="T16" fmla="*/ 4 w 21"/>
                  <a:gd name="T17" fmla="*/ 13 h 54"/>
                  <a:gd name="T18" fmla="*/ 5 w 21"/>
                  <a:gd name="T19" fmla="*/ 13 h 54"/>
                  <a:gd name="T20" fmla="*/ 6 w 21"/>
                  <a:gd name="T21" fmla="*/ 13 h 54"/>
                  <a:gd name="T22" fmla="*/ 5 w 21"/>
                  <a:gd name="T23" fmla="*/ 14 h 54"/>
                  <a:gd name="T24" fmla="*/ 5 w 21"/>
                  <a:gd name="T25" fmla="*/ 14 h 54"/>
                  <a:gd name="T26" fmla="*/ 5 w 21"/>
                  <a:gd name="T27" fmla="*/ 14 h 54"/>
                  <a:gd name="T28" fmla="*/ 5 w 21"/>
                  <a:gd name="T29" fmla="*/ 14 h 54"/>
                  <a:gd name="T30" fmla="*/ 4 w 21"/>
                  <a:gd name="T31" fmla="*/ 14 h 54"/>
                  <a:gd name="T32" fmla="*/ 4 w 21"/>
                  <a:gd name="T33" fmla="*/ 14 h 54"/>
                  <a:gd name="T34" fmla="*/ 4 w 21"/>
                  <a:gd name="T35" fmla="*/ 14 h 54"/>
                  <a:gd name="T36" fmla="*/ 3 w 21"/>
                  <a:gd name="T37" fmla="*/ 14 h 54"/>
                  <a:gd name="T38" fmla="*/ 2 w 21"/>
                  <a:gd name="T39" fmla="*/ 12 h 54"/>
                  <a:gd name="T40" fmla="*/ 1 w 21"/>
                  <a:gd name="T41" fmla="*/ 11 h 54"/>
                  <a:gd name="T42" fmla="*/ 1 w 21"/>
                  <a:gd name="T43" fmla="*/ 9 h 54"/>
                  <a:gd name="T44" fmla="*/ 0 w 21"/>
                  <a:gd name="T45" fmla="*/ 7 h 54"/>
                  <a:gd name="T46" fmla="*/ 0 w 21"/>
                  <a:gd name="T47" fmla="*/ 6 h 54"/>
                  <a:gd name="T48" fmla="*/ 0 w 21"/>
                  <a:gd name="T49" fmla="*/ 4 h 54"/>
                  <a:gd name="T50" fmla="*/ 1 w 21"/>
                  <a:gd name="T51" fmla="*/ 2 h 54"/>
                  <a:gd name="T52" fmla="*/ 1 w 21"/>
                  <a:gd name="T53" fmla="*/ 0 h 54"/>
                  <a:gd name="T54" fmla="*/ 3 w 2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 h="54">
                    <a:moveTo>
                      <a:pt x="9" y="0"/>
                    </a:moveTo>
                    <a:lnTo>
                      <a:pt x="10" y="6"/>
                    </a:lnTo>
                    <a:lnTo>
                      <a:pt x="10" y="14"/>
                    </a:lnTo>
                    <a:lnTo>
                      <a:pt x="9" y="22"/>
                    </a:lnTo>
                    <a:lnTo>
                      <a:pt x="9" y="30"/>
                    </a:lnTo>
                    <a:lnTo>
                      <a:pt x="9" y="37"/>
                    </a:lnTo>
                    <a:lnTo>
                      <a:pt x="11" y="43"/>
                    </a:lnTo>
                    <a:lnTo>
                      <a:pt x="12" y="46"/>
                    </a:lnTo>
                    <a:lnTo>
                      <a:pt x="14" y="49"/>
                    </a:lnTo>
                    <a:lnTo>
                      <a:pt x="17" y="51"/>
                    </a:lnTo>
                    <a:lnTo>
                      <a:pt x="21" y="52"/>
                    </a:lnTo>
                    <a:lnTo>
                      <a:pt x="20" y="53"/>
                    </a:lnTo>
                    <a:lnTo>
                      <a:pt x="19" y="54"/>
                    </a:lnTo>
                    <a:lnTo>
                      <a:pt x="18" y="54"/>
                    </a:lnTo>
                    <a:lnTo>
                      <a:pt x="17" y="54"/>
                    </a:lnTo>
                    <a:lnTo>
                      <a:pt x="15" y="54"/>
                    </a:lnTo>
                    <a:lnTo>
                      <a:pt x="14" y="54"/>
                    </a:lnTo>
                    <a:lnTo>
                      <a:pt x="13" y="54"/>
                    </a:lnTo>
                    <a:lnTo>
                      <a:pt x="11" y="54"/>
                    </a:lnTo>
                    <a:lnTo>
                      <a:pt x="8" y="48"/>
                    </a:lnTo>
                    <a:lnTo>
                      <a:pt x="4" y="42"/>
                    </a:lnTo>
                    <a:lnTo>
                      <a:pt x="2" y="35"/>
                    </a:lnTo>
                    <a:lnTo>
                      <a:pt x="0" y="28"/>
                    </a:lnTo>
                    <a:lnTo>
                      <a:pt x="0" y="21"/>
                    </a:lnTo>
                    <a:lnTo>
                      <a:pt x="0" y="13"/>
                    </a:lnTo>
                    <a:lnTo>
                      <a:pt x="1" y="6"/>
                    </a:lnTo>
                    <a:lnTo>
                      <a:pt x="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6" name="Freeform 551"/>
              <p:cNvSpPr>
                <a:spLocks/>
              </p:cNvSpPr>
              <p:nvPr/>
            </p:nvSpPr>
            <p:spPr bwMode="auto">
              <a:xfrm>
                <a:off x="4881" y="2157"/>
                <a:ext cx="10" cy="32"/>
              </a:xfrm>
              <a:custGeom>
                <a:avLst/>
                <a:gdLst>
                  <a:gd name="T0" fmla="*/ 5 w 19"/>
                  <a:gd name="T1" fmla="*/ 16 h 64"/>
                  <a:gd name="T2" fmla="*/ 4 w 19"/>
                  <a:gd name="T3" fmla="*/ 16 h 64"/>
                  <a:gd name="T4" fmla="*/ 4 w 19"/>
                  <a:gd name="T5" fmla="*/ 16 h 64"/>
                  <a:gd name="T6" fmla="*/ 3 w 19"/>
                  <a:gd name="T7" fmla="*/ 15 h 64"/>
                  <a:gd name="T8" fmla="*/ 3 w 19"/>
                  <a:gd name="T9" fmla="*/ 14 h 64"/>
                  <a:gd name="T10" fmla="*/ 2 w 19"/>
                  <a:gd name="T11" fmla="*/ 13 h 64"/>
                  <a:gd name="T12" fmla="*/ 2 w 19"/>
                  <a:gd name="T13" fmla="*/ 11 h 64"/>
                  <a:gd name="T14" fmla="*/ 2 w 19"/>
                  <a:gd name="T15" fmla="*/ 9 h 64"/>
                  <a:gd name="T16" fmla="*/ 2 w 19"/>
                  <a:gd name="T17" fmla="*/ 7 h 64"/>
                  <a:gd name="T18" fmla="*/ 2 w 19"/>
                  <a:gd name="T19" fmla="*/ 6 h 64"/>
                  <a:gd name="T20" fmla="*/ 1 w 19"/>
                  <a:gd name="T21" fmla="*/ 4 h 64"/>
                  <a:gd name="T22" fmla="*/ 1 w 19"/>
                  <a:gd name="T23" fmla="*/ 4 h 64"/>
                  <a:gd name="T24" fmla="*/ 1 w 19"/>
                  <a:gd name="T25" fmla="*/ 3 h 64"/>
                  <a:gd name="T26" fmla="*/ 0 w 19"/>
                  <a:gd name="T27" fmla="*/ 3 h 64"/>
                  <a:gd name="T28" fmla="*/ 0 w 19"/>
                  <a:gd name="T29" fmla="*/ 2 h 64"/>
                  <a:gd name="T30" fmla="*/ 0 w 19"/>
                  <a:gd name="T31" fmla="*/ 2 h 64"/>
                  <a:gd name="T32" fmla="*/ 0 w 19"/>
                  <a:gd name="T33" fmla="*/ 2 h 64"/>
                  <a:gd name="T34" fmla="*/ 0 w 19"/>
                  <a:gd name="T35" fmla="*/ 1 h 64"/>
                  <a:gd name="T36" fmla="*/ 0 w 19"/>
                  <a:gd name="T37" fmla="*/ 1 h 64"/>
                  <a:gd name="T38" fmla="*/ 1 w 19"/>
                  <a:gd name="T39" fmla="*/ 1 h 64"/>
                  <a:gd name="T40" fmla="*/ 1 w 19"/>
                  <a:gd name="T41" fmla="*/ 0 h 64"/>
                  <a:gd name="T42" fmla="*/ 2 w 19"/>
                  <a:gd name="T43" fmla="*/ 1 h 64"/>
                  <a:gd name="T44" fmla="*/ 2 w 19"/>
                  <a:gd name="T45" fmla="*/ 1 h 64"/>
                  <a:gd name="T46" fmla="*/ 2 w 19"/>
                  <a:gd name="T47" fmla="*/ 1 h 64"/>
                  <a:gd name="T48" fmla="*/ 3 w 19"/>
                  <a:gd name="T49" fmla="*/ 2 h 64"/>
                  <a:gd name="T50" fmla="*/ 3 w 19"/>
                  <a:gd name="T51" fmla="*/ 2 h 64"/>
                  <a:gd name="T52" fmla="*/ 3 w 19"/>
                  <a:gd name="T53" fmla="*/ 2 h 64"/>
                  <a:gd name="T54" fmla="*/ 3 w 19"/>
                  <a:gd name="T55" fmla="*/ 4 h 64"/>
                  <a:gd name="T56" fmla="*/ 3 w 19"/>
                  <a:gd name="T57" fmla="*/ 6 h 64"/>
                  <a:gd name="T58" fmla="*/ 3 w 19"/>
                  <a:gd name="T59" fmla="*/ 8 h 64"/>
                  <a:gd name="T60" fmla="*/ 3 w 19"/>
                  <a:gd name="T61" fmla="*/ 10 h 64"/>
                  <a:gd name="T62" fmla="*/ 4 w 19"/>
                  <a:gd name="T63" fmla="*/ 11 h 64"/>
                  <a:gd name="T64" fmla="*/ 4 w 19"/>
                  <a:gd name="T65" fmla="*/ 13 h 64"/>
                  <a:gd name="T66" fmla="*/ 5 w 19"/>
                  <a:gd name="T67" fmla="*/ 15 h 64"/>
                  <a:gd name="T68" fmla="*/ 5 w 19"/>
                  <a:gd name="T69" fmla="*/ 16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64">
                    <a:moveTo>
                      <a:pt x="19" y="64"/>
                    </a:moveTo>
                    <a:lnTo>
                      <a:pt x="16" y="62"/>
                    </a:lnTo>
                    <a:lnTo>
                      <a:pt x="13" y="61"/>
                    </a:lnTo>
                    <a:lnTo>
                      <a:pt x="11" y="59"/>
                    </a:lnTo>
                    <a:lnTo>
                      <a:pt x="10" y="56"/>
                    </a:lnTo>
                    <a:lnTo>
                      <a:pt x="8" y="49"/>
                    </a:lnTo>
                    <a:lnTo>
                      <a:pt x="7" y="42"/>
                    </a:lnTo>
                    <a:lnTo>
                      <a:pt x="6" y="35"/>
                    </a:lnTo>
                    <a:lnTo>
                      <a:pt x="6" y="28"/>
                    </a:lnTo>
                    <a:lnTo>
                      <a:pt x="5" y="21"/>
                    </a:lnTo>
                    <a:lnTo>
                      <a:pt x="2" y="14"/>
                    </a:lnTo>
                    <a:lnTo>
                      <a:pt x="1" y="13"/>
                    </a:lnTo>
                    <a:lnTo>
                      <a:pt x="1" y="11"/>
                    </a:lnTo>
                    <a:lnTo>
                      <a:pt x="0" y="10"/>
                    </a:lnTo>
                    <a:lnTo>
                      <a:pt x="0" y="8"/>
                    </a:lnTo>
                    <a:lnTo>
                      <a:pt x="0" y="7"/>
                    </a:lnTo>
                    <a:lnTo>
                      <a:pt x="0" y="5"/>
                    </a:lnTo>
                    <a:lnTo>
                      <a:pt x="0" y="4"/>
                    </a:lnTo>
                    <a:lnTo>
                      <a:pt x="0" y="3"/>
                    </a:lnTo>
                    <a:lnTo>
                      <a:pt x="2" y="1"/>
                    </a:lnTo>
                    <a:lnTo>
                      <a:pt x="4" y="0"/>
                    </a:lnTo>
                    <a:lnTo>
                      <a:pt x="5" y="1"/>
                    </a:lnTo>
                    <a:lnTo>
                      <a:pt x="7" y="2"/>
                    </a:lnTo>
                    <a:lnTo>
                      <a:pt x="8" y="3"/>
                    </a:lnTo>
                    <a:lnTo>
                      <a:pt x="9" y="5"/>
                    </a:lnTo>
                    <a:lnTo>
                      <a:pt x="9" y="7"/>
                    </a:lnTo>
                    <a:lnTo>
                      <a:pt x="10" y="8"/>
                    </a:lnTo>
                    <a:lnTo>
                      <a:pt x="11" y="16"/>
                    </a:lnTo>
                    <a:lnTo>
                      <a:pt x="11" y="23"/>
                    </a:lnTo>
                    <a:lnTo>
                      <a:pt x="12" y="30"/>
                    </a:lnTo>
                    <a:lnTo>
                      <a:pt x="12" y="37"/>
                    </a:lnTo>
                    <a:lnTo>
                      <a:pt x="13" y="44"/>
                    </a:lnTo>
                    <a:lnTo>
                      <a:pt x="15" y="50"/>
                    </a:lnTo>
                    <a:lnTo>
                      <a:pt x="17" y="58"/>
                    </a:lnTo>
                    <a:lnTo>
                      <a:pt x="1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7" name="Freeform 552"/>
              <p:cNvSpPr>
                <a:spLocks/>
              </p:cNvSpPr>
              <p:nvPr/>
            </p:nvSpPr>
            <p:spPr bwMode="auto">
              <a:xfrm>
                <a:off x="4906" y="2157"/>
                <a:ext cx="7" cy="29"/>
              </a:xfrm>
              <a:custGeom>
                <a:avLst/>
                <a:gdLst>
                  <a:gd name="T0" fmla="*/ 3 w 15"/>
                  <a:gd name="T1" fmla="*/ 2 h 58"/>
                  <a:gd name="T2" fmla="*/ 2 w 15"/>
                  <a:gd name="T3" fmla="*/ 4 h 58"/>
                  <a:gd name="T4" fmla="*/ 2 w 15"/>
                  <a:gd name="T5" fmla="*/ 5 h 58"/>
                  <a:gd name="T6" fmla="*/ 1 w 15"/>
                  <a:gd name="T7" fmla="*/ 7 h 58"/>
                  <a:gd name="T8" fmla="*/ 1 w 15"/>
                  <a:gd name="T9" fmla="*/ 8 h 58"/>
                  <a:gd name="T10" fmla="*/ 1 w 15"/>
                  <a:gd name="T11" fmla="*/ 10 h 58"/>
                  <a:gd name="T12" fmla="*/ 2 w 15"/>
                  <a:gd name="T13" fmla="*/ 11 h 58"/>
                  <a:gd name="T14" fmla="*/ 2 w 15"/>
                  <a:gd name="T15" fmla="*/ 12 h 58"/>
                  <a:gd name="T16" fmla="*/ 3 w 15"/>
                  <a:gd name="T17" fmla="*/ 14 h 58"/>
                  <a:gd name="T18" fmla="*/ 3 w 15"/>
                  <a:gd name="T19" fmla="*/ 14 h 58"/>
                  <a:gd name="T20" fmla="*/ 3 w 15"/>
                  <a:gd name="T21" fmla="*/ 14 h 58"/>
                  <a:gd name="T22" fmla="*/ 3 w 15"/>
                  <a:gd name="T23" fmla="*/ 14 h 58"/>
                  <a:gd name="T24" fmla="*/ 3 w 15"/>
                  <a:gd name="T25" fmla="*/ 14 h 58"/>
                  <a:gd name="T26" fmla="*/ 3 w 15"/>
                  <a:gd name="T27" fmla="*/ 14 h 58"/>
                  <a:gd name="T28" fmla="*/ 3 w 15"/>
                  <a:gd name="T29" fmla="*/ 15 h 58"/>
                  <a:gd name="T30" fmla="*/ 3 w 15"/>
                  <a:gd name="T31" fmla="*/ 15 h 58"/>
                  <a:gd name="T32" fmla="*/ 3 w 15"/>
                  <a:gd name="T33" fmla="*/ 15 h 58"/>
                  <a:gd name="T34" fmla="*/ 2 w 15"/>
                  <a:gd name="T35" fmla="*/ 15 h 58"/>
                  <a:gd name="T36" fmla="*/ 1 w 15"/>
                  <a:gd name="T37" fmla="*/ 14 h 58"/>
                  <a:gd name="T38" fmla="*/ 1 w 15"/>
                  <a:gd name="T39" fmla="*/ 13 h 58"/>
                  <a:gd name="T40" fmla="*/ 0 w 15"/>
                  <a:gd name="T41" fmla="*/ 13 h 58"/>
                  <a:gd name="T42" fmla="*/ 0 w 15"/>
                  <a:gd name="T43" fmla="*/ 11 h 58"/>
                  <a:gd name="T44" fmla="*/ 0 w 15"/>
                  <a:gd name="T45" fmla="*/ 9 h 58"/>
                  <a:gd name="T46" fmla="*/ 0 w 15"/>
                  <a:gd name="T47" fmla="*/ 7 h 58"/>
                  <a:gd name="T48" fmla="*/ 0 w 15"/>
                  <a:gd name="T49" fmla="*/ 5 h 58"/>
                  <a:gd name="T50" fmla="*/ 0 w 15"/>
                  <a:gd name="T51" fmla="*/ 3 h 58"/>
                  <a:gd name="T52" fmla="*/ 0 w 15"/>
                  <a:gd name="T53" fmla="*/ 1 h 58"/>
                  <a:gd name="T54" fmla="*/ 0 w 15"/>
                  <a:gd name="T55" fmla="*/ 1 h 58"/>
                  <a:gd name="T56" fmla="*/ 1 w 15"/>
                  <a:gd name="T57" fmla="*/ 0 h 58"/>
                  <a:gd name="T58" fmla="*/ 1 w 15"/>
                  <a:gd name="T59" fmla="*/ 1 h 58"/>
                  <a:gd name="T60" fmla="*/ 2 w 15"/>
                  <a:gd name="T61" fmla="*/ 1 h 58"/>
                  <a:gd name="T62" fmla="*/ 2 w 15"/>
                  <a:gd name="T63" fmla="*/ 1 h 58"/>
                  <a:gd name="T64" fmla="*/ 3 w 15"/>
                  <a:gd name="T65" fmla="*/ 2 h 58"/>
                  <a:gd name="T66" fmla="*/ 3 w 15"/>
                  <a:gd name="T67" fmla="*/ 2 h 58"/>
                  <a:gd name="T68" fmla="*/ 3 w 15"/>
                  <a:gd name="T69" fmla="*/ 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58">
                    <a:moveTo>
                      <a:pt x="14" y="8"/>
                    </a:moveTo>
                    <a:lnTo>
                      <a:pt x="11" y="13"/>
                    </a:lnTo>
                    <a:lnTo>
                      <a:pt x="10" y="20"/>
                    </a:lnTo>
                    <a:lnTo>
                      <a:pt x="7" y="25"/>
                    </a:lnTo>
                    <a:lnTo>
                      <a:pt x="7" y="31"/>
                    </a:lnTo>
                    <a:lnTo>
                      <a:pt x="7" y="37"/>
                    </a:lnTo>
                    <a:lnTo>
                      <a:pt x="9" y="43"/>
                    </a:lnTo>
                    <a:lnTo>
                      <a:pt x="10" y="48"/>
                    </a:lnTo>
                    <a:lnTo>
                      <a:pt x="14" y="53"/>
                    </a:lnTo>
                    <a:lnTo>
                      <a:pt x="14" y="54"/>
                    </a:lnTo>
                    <a:lnTo>
                      <a:pt x="15" y="54"/>
                    </a:lnTo>
                    <a:lnTo>
                      <a:pt x="15" y="56"/>
                    </a:lnTo>
                    <a:lnTo>
                      <a:pt x="15" y="57"/>
                    </a:lnTo>
                    <a:lnTo>
                      <a:pt x="15" y="58"/>
                    </a:lnTo>
                    <a:lnTo>
                      <a:pt x="11" y="57"/>
                    </a:lnTo>
                    <a:lnTo>
                      <a:pt x="7" y="54"/>
                    </a:lnTo>
                    <a:lnTo>
                      <a:pt x="5" y="52"/>
                    </a:lnTo>
                    <a:lnTo>
                      <a:pt x="3" y="50"/>
                    </a:lnTo>
                    <a:lnTo>
                      <a:pt x="1" y="43"/>
                    </a:lnTo>
                    <a:lnTo>
                      <a:pt x="0" y="36"/>
                    </a:lnTo>
                    <a:lnTo>
                      <a:pt x="1" y="28"/>
                    </a:lnTo>
                    <a:lnTo>
                      <a:pt x="2" y="19"/>
                    </a:lnTo>
                    <a:lnTo>
                      <a:pt x="2" y="10"/>
                    </a:lnTo>
                    <a:lnTo>
                      <a:pt x="1" y="3"/>
                    </a:lnTo>
                    <a:lnTo>
                      <a:pt x="3" y="1"/>
                    </a:lnTo>
                    <a:lnTo>
                      <a:pt x="5" y="0"/>
                    </a:lnTo>
                    <a:lnTo>
                      <a:pt x="6" y="1"/>
                    </a:lnTo>
                    <a:lnTo>
                      <a:pt x="9" y="2"/>
                    </a:lnTo>
                    <a:lnTo>
                      <a:pt x="10" y="3"/>
                    </a:lnTo>
                    <a:lnTo>
                      <a:pt x="12" y="5"/>
                    </a:lnTo>
                    <a:lnTo>
                      <a:pt x="13" y="7"/>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8" name="Freeform 553"/>
              <p:cNvSpPr>
                <a:spLocks/>
              </p:cNvSpPr>
              <p:nvPr/>
            </p:nvSpPr>
            <p:spPr bwMode="auto">
              <a:xfrm>
                <a:off x="4868" y="2159"/>
                <a:ext cx="8" cy="29"/>
              </a:xfrm>
              <a:custGeom>
                <a:avLst/>
                <a:gdLst>
                  <a:gd name="T0" fmla="*/ 2 w 18"/>
                  <a:gd name="T1" fmla="*/ 0 h 59"/>
                  <a:gd name="T2" fmla="*/ 2 w 18"/>
                  <a:gd name="T3" fmla="*/ 1 h 59"/>
                  <a:gd name="T4" fmla="*/ 2 w 18"/>
                  <a:gd name="T5" fmla="*/ 3 h 59"/>
                  <a:gd name="T6" fmla="*/ 1 w 18"/>
                  <a:gd name="T7" fmla="*/ 5 h 59"/>
                  <a:gd name="T8" fmla="*/ 2 w 18"/>
                  <a:gd name="T9" fmla="*/ 7 h 59"/>
                  <a:gd name="T10" fmla="*/ 2 w 18"/>
                  <a:gd name="T11" fmla="*/ 9 h 59"/>
                  <a:gd name="T12" fmla="*/ 2 w 18"/>
                  <a:gd name="T13" fmla="*/ 11 h 59"/>
                  <a:gd name="T14" fmla="*/ 3 w 18"/>
                  <a:gd name="T15" fmla="*/ 12 h 59"/>
                  <a:gd name="T16" fmla="*/ 4 w 18"/>
                  <a:gd name="T17" fmla="*/ 14 h 59"/>
                  <a:gd name="T18" fmla="*/ 3 w 18"/>
                  <a:gd name="T19" fmla="*/ 14 h 59"/>
                  <a:gd name="T20" fmla="*/ 2 w 18"/>
                  <a:gd name="T21" fmla="*/ 14 h 59"/>
                  <a:gd name="T22" fmla="*/ 2 w 18"/>
                  <a:gd name="T23" fmla="*/ 14 h 59"/>
                  <a:gd name="T24" fmla="*/ 1 w 18"/>
                  <a:gd name="T25" fmla="*/ 13 h 59"/>
                  <a:gd name="T26" fmla="*/ 1 w 18"/>
                  <a:gd name="T27" fmla="*/ 12 h 59"/>
                  <a:gd name="T28" fmla="*/ 1 w 18"/>
                  <a:gd name="T29" fmla="*/ 11 h 59"/>
                  <a:gd name="T30" fmla="*/ 0 w 18"/>
                  <a:gd name="T31" fmla="*/ 10 h 59"/>
                  <a:gd name="T32" fmla="*/ 0 w 18"/>
                  <a:gd name="T33" fmla="*/ 10 h 59"/>
                  <a:gd name="T34" fmla="*/ 0 w 18"/>
                  <a:gd name="T35" fmla="*/ 8 h 59"/>
                  <a:gd name="T36" fmla="*/ 0 w 18"/>
                  <a:gd name="T37" fmla="*/ 7 h 59"/>
                  <a:gd name="T38" fmla="*/ 0 w 18"/>
                  <a:gd name="T39" fmla="*/ 5 h 59"/>
                  <a:gd name="T40" fmla="*/ 0 w 18"/>
                  <a:gd name="T41" fmla="*/ 4 h 59"/>
                  <a:gd name="T42" fmla="*/ 0 w 18"/>
                  <a:gd name="T43" fmla="*/ 2 h 59"/>
                  <a:gd name="T44" fmla="*/ 0 w 18"/>
                  <a:gd name="T45" fmla="*/ 1 h 59"/>
                  <a:gd name="T46" fmla="*/ 1 w 18"/>
                  <a:gd name="T47" fmla="*/ 0 h 59"/>
                  <a:gd name="T48" fmla="*/ 1 w 18"/>
                  <a:gd name="T49" fmla="*/ 0 h 59"/>
                  <a:gd name="T50" fmla="*/ 2 w 18"/>
                  <a:gd name="T51" fmla="*/ 0 h 59"/>
                  <a:gd name="T52" fmla="*/ 2 w 18"/>
                  <a:gd name="T53" fmla="*/ 0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 h="59">
                    <a:moveTo>
                      <a:pt x="12" y="0"/>
                    </a:moveTo>
                    <a:lnTo>
                      <a:pt x="10" y="6"/>
                    </a:lnTo>
                    <a:lnTo>
                      <a:pt x="9" y="15"/>
                    </a:lnTo>
                    <a:lnTo>
                      <a:pt x="7" y="22"/>
                    </a:lnTo>
                    <a:lnTo>
                      <a:pt x="9" y="30"/>
                    </a:lnTo>
                    <a:lnTo>
                      <a:pt x="10" y="37"/>
                    </a:lnTo>
                    <a:lnTo>
                      <a:pt x="12" y="45"/>
                    </a:lnTo>
                    <a:lnTo>
                      <a:pt x="14" y="51"/>
                    </a:lnTo>
                    <a:lnTo>
                      <a:pt x="18" y="59"/>
                    </a:lnTo>
                    <a:lnTo>
                      <a:pt x="14" y="59"/>
                    </a:lnTo>
                    <a:lnTo>
                      <a:pt x="11" y="58"/>
                    </a:lnTo>
                    <a:lnTo>
                      <a:pt x="9" y="56"/>
                    </a:lnTo>
                    <a:lnTo>
                      <a:pt x="7" y="53"/>
                    </a:lnTo>
                    <a:lnTo>
                      <a:pt x="6" y="49"/>
                    </a:lnTo>
                    <a:lnTo>
                      <a:pt x="5" y="46"/>
                    </a:lnTo>
                    <a:lnTo>
                      <a:pt x="3" y="43"/>
                    </a:lnTo>
                    <a:lnTo>
                      <a:pt x="2" y="41"/>
                    </a:lnTo>
                    <a:lnTo>
                      <a:pt x="1" y="35"/>
                    </a:lnTo>
                    <a:lnTo>
                      <a:pt x="0" y="29"/>
                    </a:lnTo>
                    <a:lnTo>
                      <a:pt x="0" y="23"/>
                    </a:lnTo>
                    <a:lnTo>
                      <a:pt x="0" y="17"/>
                    </a:lnTo>
                    <a:lnTo>
                      <a:pt x="1" y="10"/>
                    </a:lnTo>
                    <a:lnTo>
                      <a:pt x="3" y="5"/>
                    </a:lnTo>
                    <a:lnTo>
                      <a:pt x="5" y="3"/>
                    </a:lnTo>
                    <a:lnTo>
                      <a:pt x="6" y="2"/>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9" name="Freeform 554"/>
              <p:cNvSpPr>
                <a:spLocks/>
              </p:cNvSpPr>
              <p:nvPr/>
            </p:nvSpPr>
            <p:spPr bwMode="auto">
              <a:xfrm>
                <a:off x="4844" y="2164"/>
                <a:ext cx="6" cy="27"/>
              </a:xfrm>
              <a:custGeom>
                <a:avLst/>
                <a:gdLst>
                  <a:gd name="T0" fmla="*/ 3 w 11"/>
                  <a:gd name="T1" fmla="*/ 13 h 55"/>
                  <a:gd name="T2" fmla="*/ 3 w 11"/>
                  <a:gd name="T3" fmla="*/ 13 h 55"/>
                  <a:gd name="T4" fmla="*/ 3 w 11"/>
                  <a:gd name="T5" fmla="*/ 13 h 55"/>
                  <a:gd name="T6" fmla="*/ 3 w 11"/>
                  <a:gd name="T7" fmla="*/ 13 h 55"/>
                  <a:gd name="T8" fmla="*/ 3 w 11"/>
                  <a:gd name="T9" fmla="*/ 13 h 55"/>
                  <a:gd name="T10" fmla="*/ 3 w 11"/>
                  <a:gd name="T11" fmla="*/ 13 h 55"/>
                  <a:gd name="T12" fmla="*/ 3 w 11"/>
                  <a:gd name="T13" fmla="*/ 13 h 55"/>
                  <a:gd name="T14" fmla="*/ 2 w 11"/>
                  <a:gd name="T15" fmla="*/ 13 h 55"/>
                  <a:gd name="T16" fmla="*/ 2 w 11"/>
                  <a:gd name="T17" fmla="*/ 13 h 55"/>
                  <a:gd name="T18" fmla="*/ 1 w 11"/>
                  <a:gd name="T19" fmla="*/ 12 h 55"/>
                  <a:gd name="T20" fmla="*/ 1 w 11"/>
                  <a:gd name="T21" fmla="*/ 10 h 55"/>
                  <a:gd name="T22" fmla="*/ 0 w 11"/>
                  <a:gd name="T23" fmla="*/ 9 h 55"/>
                  <a:gd name="T24" fmla="*/ 0 w 11"/>
                  <a:gd name="T25" fmla="*/ 7 h 55"/>
                  <a:gd name="T26" fmla="*/ 0 w 11"/>
                  <a:gd name="T27" fmla="*/ 5 h 55"/>
                  <a:gd name="T28" fmla="*/ 0 w 11"/>
                  <a:gd name="T29" fmla="*/ 3 h 55"/>
                  <a:gd name="T30" fmla="*/ 0 w 11"/>
                  <a:gd name="T31" fmla="*/ 2 h 55"/>
                  <a:gd name="T32" fmla="*/ 0 w 11"/>
                  <a:gd name="T33" fmla="*/ 0 h 55"/>
                  <a:gd name="T34" fmla="*/ 1 w 11"/>
                  <a:gd name="T35" fmla="*/ 0 h 55"/>
                  <a:gd name="T36" fmla="*/ 2 w 11"/>
                  <a:gd name="T37" fmla="*/ 1 h 55"/>
                  <a:gd name="T38" fmla="*/ 2 w 11"/>
                  <a:gd name="T39" fmla="*/ 1 h 55"/>
                  <a:gd name="T40" fmla="*/ 3 w 11"/>
                  <a:gd name="T41" fmla="*/ 2 h 55"/>
                  <a:gd name="T42" fmla="*/ 3 w 11"/>
                  <a:gd name="T43" fmla="*/ 4 h 55"/>
                  <a:gd name="T44" fmla="*/ 3 w 11"/>
                  <a:gd name="T45" fmla="*/ 6 h 55"/>
                  <a:gd name="T46" fmla="*/ 2 w 11"/>
                  <a:gd name="T47" fmla="*/ 7 h 55"/>
                  <a:gd name="T48" fmla="*/ 2 w 11"/>
                  <a:gd name="T49" fmla="*/ 9 h 55"/>
                  <a:gd name="T50" fmla="*/ 2 w 11"/>
                  <a:gd name="T51" fmla="*/ 11 h 55"/>
                  <a:gd name="T52" fmla="*/ 2 w 11"/>
                  <a:gd name="T53" fmla="*/ 11 h 55"/>
                  <a:gd name="T54" fmla="*/ 3 w 11"/>
                  <a:gd name="T55" fmla="*/ 12 h 55"/>
                  <a:gd name="T56" fmla="*/ 3 w 11"/>
                  <a:gd name="T57" fmla="*/ 13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55">
                    <a:moveTo>
                      <a:pt x="11" y="53"/>
                    </a:moveTo>
                    <a:lnTo>
                      <a:pt x="11" y="54"/>
                    </a:lnTo>
                    <a:lnTo>
                      <a:pt x="10" y="54"/>
                    </a:lnTo>
                    <a:lnTo>
                      <a:pt x="10" y="55"/>
                    </a:lnTo>
                    <a:lnTo>
                      <a:pt x="9" y="55"/>
                    </a:lnTo>
                    <a:lnTo>
                      <a:pt x="8" y="55"/>
                    </a:lnTo>
                    <a:lnTo>
                      <a:pt x="3" y="49"/>
                    </a:lnTo>
                    <a:lnTo>
                      <a:pt x="1" y="43"/>
                    </a:lnTo>
                    <a:lnTo>
                      <a:pt x="0" y="36"/>
                    </a:lnTo>
                    <a:lnTo>
                      <a:pt x="0" y="29"/>
                    </a:lnTo>
                    <a:lnTo>
                      <a:pt x="0" y="22"/>
                    </a:lnTo>
                    <a:lnTo>
                      <a:pt x="0" y="15"/>
                    </a:lnTo>
                    <a:lnTo>
                      <a:pt x="0" y="8"/>
                    </a:lnTo>
                    <a:lnTo>
                      <a:pt x="0" y="0"/>
                    </a:lnTo>
                    <a:lnTo>
                      <a:pt x="3" y="3"/>
                    </a:lnTo>
                    <a:lnTo>
                      <a:pt x="6" y="5"/>
                    </a:lnTo>
                    <a:lnTo>
                      <a:pt x="8" y="7"/>
                    </a:lnTo>
                    <a:lnTo>
                      <a:pt x="9" y="10"/>
                    </a:lnTo>
                    <a:lnTo>
                      <a:pt x="9" y="17"/>
                    </a:lnTo>
                    <a:lnTo>
                      <a:pt x="9" y="24"/>
                    </a:lnTo>
                    <a:lnTo>
                      <a:pt x="8" y="31"/>
                    </a:lnTo>
                    <a:lnTo>
                      <a:pt x="7" y="39"/>
                    </a:lnTo>
                    <a:lnTo>
                      <a:pt x="8" y="44"/>
                    </a:lnTo>
                    <a:lnTo>
                      <a:pt x="8" y="47"/>
                    </a:lnTo>
                    <a:lnTo>
                      <a:pt x="9" y="50"/>
                    </a:lnTo>
                    <a:lnTo>
                      <a:pt x="1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0" name="Freeform 555"/>
              <p:cNvSpPr>
                <a:spLocks/>
              </p:cNvSpPr>
              <p:nvPr/>
            </p:nvSpPr>
            <p:spPr bwMode="auto">
              <a:xfrm>
                <a:off x="4854" y="2164"/>
                <a:ext cx="9" cy="27"/>
              </a:xfrm>
              <a:custGeom>
                <a:avLst/>
                <a:gdLst>
                  <a:gd name="T0" fmla="*/ 2 w 17"/>
                  <a:gd name="T1" fmla="*/ 0 h 55"/>
                  <a:gd name="T2" fmla="*/ 2 w 17"/>
                  <a:gd name="T3" fmla="*/ 2 h 55"/>
                  <a:gd name="T4" fmla="*/ 2 w 17"/>
                  <a:gd name="T5" fmla="*/ 3 h 55"/>
                  <a:gd name="T6" fmla="*/ 2 w 17"/>
                  <a:gd name="T7" fmla="*/ 5 h 55"/>
                  <a:gd name="T8" fmla="*/ 3 w 17"/>
                  <a:gd name="T9" fmla="*/ 7 h 55"/>
                  <a:gd name="T10" fmla="*/ 3 w 17"/>
                  <a:gd name="T11" fmla="*/ 8 h 55"/>
                  <a:gd name="T12" fmla="*/ 4 w 17"/>
                  <a:gd name="T13" fmla="*/ 10 h 55"/>
                  <a:gd name="T14" fmla="*/ 4 w 17"/>
                  <a:gd name="T15" fmla="*/ 12 h 55"/>
                  <a:gd name="T16" fmla="*/ 5 w 17"/>
                  <a:gd name="T17" fmla="*/ 13 h 55"/>
                  <a:gd name="T18" fmla="*/ 4 w 17"/>
                  <a:gd name="T19" fmla="*/ 13 h 55"/>
                  <a:gd name="T20" fmla="*/ 3 w 17"/>
                  <a:gd name="T21" fmla="*/ 13 h 55"/>
                  <a:gd name="T22" fmla="*/ 2 w 17"/>
                  <a:gd name="T23" fmla="*/ 12 h 55"/>
                  <a:gd name="T24" fmla="*/ 2 w 17"/>
                  <a:gd name="T25" fmla="*/ 11 h 55"/>
                  <a:gd name="T26" fmla="*/ 1 w 17"/>
                  <a:gd name="T27" fmla="*/ 9 h 55"/>
                  <a:gd name="T28" fmla="*/ 1 w 17"/>
                  <a:gd name="T29" fmla="*/ 8 h 55"/>
                  <a:gd name="T30" fmla="*/ 1 w 17"/>
                  <a:gd name="T31" fmla="*/ 7 h 55"/>
                  <a:gd name="T32" fmla="*/ 0 w 17"/>
                  <a:gd name="T33" fmla="*/ 6 h 55"/>
                  <a:gd name="T34" fmla="*/ 0 w 17"/>
                  <a:gd name="T35" fmla="*/ 0 h 55"/>
                  <a:gd name="T36" fmla="*/ 2 w 17"/>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55">
                    <a:moveTo>
                      <a:pt x="8" y="0"/>
                    </a:moveTo>
                    <a:lnTo>
                      <a:pt x="7" y="8"/>
                    </a:lnTo>
                    <a:lnTo>
                      <a:pt x="7" y="14"/>
                    </a:lnTo>
                    <a:lnTo>
                      <a:pt x="8" y="21"/>
                    </a:lnTo>
                    <a:lnTo>
                      <a:pt x="9" y="28"/>
                    </a:lnTo>
                    <a:lnTo>
                      <a:pt x="11" y="35"/>
                    </a:lnTo>
                    <a:lnTo>
                      <a:pt x="13" y="42"/>
                    </a:lnTo>
                    <a:lnTo>
                      <a:pt x="15" y="49"/>
                    </a:lnTo>
                    <a:lnTo>
                      <a:pt x="17" y="55"/>
                    </a:lnTo>
                    <a:lnTo>
                      <a:pt x="13" y="54"/>
                    </a:lnTo>
                    <a:lnTo>
                      <a:pt x="9" y="52"/>
                    </a:lnTo>
                    <a:lnTo>
                      <a:pt x="7" y="48"/>
                    </a:lnTo>
                    <a:lnTo>
                      <a:pt x="5" y="44"/>
                    </a:lnTo>
                    <a:lnTo>
                      <a:pt x="4" y="39"/>
                    </a:lnTo>
                    <a:lnTo>
                      <a:pt x="3" y="34"/>
                    </a:lnTo>
                    <a:lnTo>
                      <a:pt x="2" y="30"/>
                    </a:lnTo>
                    <a:lnTo>
                      <a:pt x="0" y="26"/>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1" name="Freeform 556"/>
              <p:cNvSpPr>
                <a:spLocks/>
              </p:cNvSpPr>
              <p:nvPr/>
            </p:nvSpPr>
            <p:spPr bwMode="auto">
              <a:xfrm>
                <a:off x="4811" y="2169"/>
                <a:ext cx="9" cy="33"/>
              </a:xfrm>
              <a:custGeom>
                <a:avLst/>
                <a:gdLst>
                  <a:gd name="T0" fmla="*/ 3 w 20"/>
                  <a:gd name="T1" fmla="*/ 7 h 66"/>
                  <a:gd name="T2" fmla="*/ 3 w 20"/>
                  <a:gd name="T3" fmla="*/ 9 h 66"/>
                  <a:gd name="T4" fmla="*/ 3 w 20"/>
                  <a:gd name="T5" fmla="*/ 10 h 66"/>
                  <a:gd name="T6" fmla="*/ 3 w 20"/>
                  <a:gd name="T7" fmla="*/ 11 h 66"/>
                  <a:gd name="T8" fmla="*/ 3 w 20"/>
                  <a:gd name="T9" fmla="*/ 12 h 66"/>
                  <a:gd name="T10" fmla="*/ 3 w 20"/>
                  <a:gd name="T11" fmla="*/ 14 h 66"/>
                  <a:gd name="T12" fmla="*/ 4 w 20"/>
                  <a:gd name="T13" fmla="*/ 15 h 66"/>
                  <a:gd name="T14" fmla="*/ 4 w 20"/>
                  <a:gd name="T15" fmla="*/ 16 h 66"/>
                  <a:gd name="T16" fmla="*/ 4 w 20"/>
                  <a:gd name="T17" fmla="*/ 17 h 66"/>
                  <a:gd name="T18" fmla="*/ 4 w 20"/>
                  <a:gd name="T19" fmla="*/ 17 h 66"/>
                  <a:gd name="T20" fmla="*/ 3 w 20"/>
                  <a:gd name="T21" fmla="*/ 16 h 66"/>
                  <a:gd name="T22" fmla="*/ 3 w 20"/>
                  <a:gd name="T23" fmla="*/ 16 h 66"/>
                  <a:gd name="T24" fmla="*/ 2 w 20"/>
                  <a:gd name="T25" fmla="*/ 15 h 66"/>
                  <a:gd name="T26" fmla="*/ 2 w 20"/>
                  <a:gd name="T27" fmla="*/ 14 h 66"/>
                  <a:gd name="T28" fmla="*/ 2 w 20"/>
                  <a:gd name="T29" fmla="*/ 12 h 66"/>
                  <a:gd name="T30" fmla="*/ 2 w 20"/>
                  <a:gd name="T31" fmla="*/ 11 h 66"/>
                  <a:gd name="T32" fmla="*/ 2 w 20"/>
                  <a:gd name="T33" fmla="*/ 9 h 66"/>
                  <a:gd name="T34" fmla="*/ 1 w 20"/>
                  <a:gd name="T35" fmla="*/ 8 h 66"/>
                  <a:gd name="T36" fmla="*/ 1 w 20"/>
                  <a:gd name="T37" fmla="*/ 6 h 66"/>
                  <a:gd name="T38" fmla="*/ 1 w 20"/>
                  <a:gd name="T39" fmla="*/ 5 h 66"/>
                  <a:gd name="T40" fmla="*/ 0 w 20"/>
                  <a:gd name="T41" fmla="*/ 5 h 66"/>
                  <a:gd name="T42" fmla="*/ 0 w 20"/>
                  <a:gd name="T43" fmla="*/ 4 h 66"/>
                  <a:gd name="T44" fmla="*/ 0 w 20"/>
                  <a:gd name="T45" fmla="*/ 3 h 66"/>
                  <a:gd name="T46" fmla="*/ 0 w 20"/>
                  <a:gd name="T47" fmla="*/ 3 h 66"/>
                  <a:gd name="T48" fmla="*/ 0 w 20"/>
                  <a:gd name="T49" fmla="*/ 2 h 66"/>
                  <a:gd name="T50" fmla="*/ 0 w 20"/>
                  <a:gd name="T51" fmla="*/ 1 h 66"/>
                  <a:gd name="T52" fmla="*/ 1 w 20"/>
                  <a:gd name="T53" fmla="*/ 0 h 66"/>
                  <a:gd name="T54" fmla="*/ 2 w 20"/>
                  <a:gd name="T55" fmla="*/ 1 h 66"/>
                  <a:gd name="T56" fmla="*/ 2 w 20"/>
                  <a:gd name="T57" fmla="*/ 2 h 66"/>
                  <a:gd name="T58" fmla="*/ 2 w 20"/>
                  <a:gd name="T59" fmla="*/ 2 h 66"/>
                  <a:gd name="T60" fmla="*/ 2 w 20"/>
                  <a:gd name="T61" fmla="*/ 3 h 66"/>
                  <a:gd name="T62" fmla="*/ 2 w 20"/>
                  <a:gd name="T63" fmla="*/ 4 h 66"/>
                  <a:gd name="T64" fmla="*/ 3 w 20"/>
                  <a:gd name="T65" fmla="*/ 5 h 66"/>
                  <a:gd name="T66" fmla="*/ 3 w 20"/>
                  <a:gd name="T67" fmla="*/ 6 h 66"/>
                  <a:gd name="T68" fmla="*/ 3 w 20"/>
                  <a:gd name="T69" fmla="*/ 7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66">
                    <a:moveTo>
                      <a:pt x="14" y="27"/>
                    </a:moveTo>
                    <a:lnTo>
                      <a:pt x="15" y="33"/>
                    </a:lnTo>
                    <a:lnTo>
                      <a:pt x="16" y="38"/>
                    </a:lnTo>
                    <a:lnTo>
                      <a:pt x="16" y="43"/>
                    </a:lnTo>
                    <a:lnTo>
                      <a:pt x="16" y="48"/>
                    </a:lnTo>
                    <a:lnTo>
                      <a:pt x="16" y="53"/>
                    </a:lnTo>
                    <a:lnTo>
                      <a:pt x="17" y="58"/>
                    </a:lnTo>
                    <a:lnTo>
                      <a:pt x="18" y="62"/>
                    </a:lnTo>
                    <a:lnTo>
                      <a:pt x="20" y="66"/>
                    </a:lnTo>
                    <a:lnTo>
                      <a:pt x="17" y="65"/>
                    </a:lnTo>
                    <a:lnTo>
                      <a:pt x="15" y="64"/>
                    </a:lnTo>
                    <a:lnTo>
                      <a:pt x="13" y="62"/>
                    </a:lnTo>
                    <a:lnTo>
                      <a:pt x="12" y="60"/>
                    </a:lnTo>
                    <a:lnTo>
                      <a:pt x="10" y="54"/>
                    </a:lnTo>
                    <a:lnTo>
                      <a:pt x="9" y="48"/>
                    </a:lnTo>
                    <a:lnTo>
                      <a:pt x="9" y="42"/>
                    </a:lnTo>
                    <a:lnTo>
                      <a:pt x="8" y="36"/>
                    </a:lnTo>
                    <a:lnTo>
                      <a:pt x="7" y="29"/>
                    </a:lnTo>
                    <a:lnTo>
                      <a:pt x="4" y="23"/>
                    </a:lnTo>
                    <a:lnTo>
                      <a:pt x="4" y="20"/>
                    </a:lnTo>
                    <a:lnTo>
                      <a:pt x="3" y="17"/>
                    </a:lnTo>
                    <a:lnTo>
                      <a:pt x="2" y="14"/>
                    </a:lnTo>
                    <a:lnTo>
                      <a:pt x="1" y="12"/>
                    </a:lnTo>
                    <a:lnTo>
                      <a:pt x="0" y="9"/>
                    </a:lnTo>
                    <a:lnTo>
                      <a:pt x="0" y="6"/>
                    </a:lnTo>
                    <a:lnTo>
                      <a:pt x="1" y="3"/>
                    </a:lnTo>
                    <a:lnTo>
                      <a:pt x="4" y="0"/>
                    </a:lnTo>
                    <a:lnTo>
                      <a:pt x="8" y="2"/>
                    </a:lnTo>
                    <a:lnTo>
                      <a:pt x="10" y="5"/>
                    </a:lnTo>
                    <a:lnTo>
                      <a:pt x="11" y="8"/>
                    </a:lnTo>
                    <a:lnTo>
                      <a:pt x="12" y="12"/>
                    </a:lnTo>
                    <a:lnTo>
                      <a:pt x="12" y="15"/>
                    </a:lnTo>
                    <a:lnTo>
                      <a:pt x="13" y="19"/>
                    </a:lnTo>
                    <a:lnTo>
                      <a:pt x="13" y="23"/>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2" name="Freeform 557"/>
              <p:cNvSpPr>
                <a:spLocks/>
              </p:cNvSpPr>
              <p:nvPr/>
            </p:nvSpPr>
            <p:spPr bwMode="auto">
              <a:xfrm>
                <a:off x="4823" y="2170"/>
                <a:ext cx="8" cy="30"/>
              </a:xfrm>
              <a:custGeom>
                <a:avLst/>
                <a:gdLst>
                  <a:gd name="T0" fmla="*/ 4 w 15"/>
                  <a:gd name="T1" fmla="*/ 14 h 59"/>
                  <a:gd name="T2" fmla="*/ 4 w 15"/>
                  <a:gd name="T3" fmla="*/ 14 h 59"/>
                  <a:gd name="T4" fmla="*/ 4 w 15"/>
                  <a:gd name="T5" fmla="*/ 14 h 59"/>
                  <a:gd name="T6" fmla="*/ 4 w 15"/>
                  <a:gd name="T7" fmla="*/ 14 h 59"/>
                  <a:gd name="T8" fmla="*/ 4 w 15"/>
                  <a:gd name="T9" fmla="*/ 15 h 59"/>
                  <a:gd name="T10" fmla="*/ 4 w 15"/>
                  <a:gd name="T11" fmla="*/ 15 h 59"/>
                  <a:gd name="T12" fmla="*/ 4 w 15"/>
                  <a:gd name="T13" fmla="*/ 15 h 59"/>
                  <a:gd name="T14" fmla="*/ 4 w 15"/>
                  <a:gd name="T15" fmla="*/ 15 h 59"/>
                  <a:gd name="T16" fmla="*/ 3 w 15"/>
                  <a:gd name="T17" fmla="*/ 15 h 59"/>
                  <a:gd name="T18" fmla="*/ 3 w 15"/>
                  <a:gd name="T19" fmla="*/ 15 h 59"/>
                  <a:gd name="T20" fmla="*/ 3 w 15"/>
                  <a:gd name="T21" fmla="*/ 15 h 59"/>
                  <a:gd name="T22" fmla="*/ 2 w 15"/>
                  <a:gd name="T23" fmla="*/ 14 h 59"/>
                  <a:gd name="T24" fmla="*/ 2 w 15"/>
                  <a:gd name="T25" fmla="*/ 14 h 59"/>
                  <a:gd name="T26" fmla="*/ 2 w 15"/>
                  <a:gd name="T27" fmla="*/ 14 h 59"/>
                  <a:gd name="T28" fmla="*/ 1 w 15"/>
                  <a:gd name="T29" fmla="*/ 13 h 59"/>
                  <a:gd name="T30" fmla="*/ 1 w 15"/>
                  <a:gd name="T31" fmla="*/ 13 h 59"/>
                  <a:gd name="T32" fmla="*/ 1 w 15"/>
                  <a:gd name="T33" fmla="*/ 12 h 59"/>
                  <a:gd name="T34" fmla="*/ 1 w 15"/>
                  <a:gd name="T35" fmla="*/ 11 h 59"/>
                  <a:gd name="T36" fmla="*/ 1 w 15"/>
                  <a:gd name="T37" fmla="*/ 9 h 59"/>
                  <a:gd name="T38" fmla="*/ 1 w 15"/>
                  <a:gd name="T39" fmla="*/ 7 h 59"/>
                  <a:gd name="T40" fmla="*/ 0 w 15"/>
                  <a:gd name="T41" fmla="*/ 6 h 59"/>
                  <a:gd name="T42" fmla="*/ 1 w 15"/>
                  <a:gd name="T43" fmla="*/ 4 h 59"/>
                  <a:gd name="T44" fmla="*/ 1 w 15"/>
                  <a:gd name="T45" fmla="*/ 3 h 59"/>
                  <a:gd name="T46" fmla="*/ 1 w 15"/>
                  <a:gd name="T47" fmla="*/ 2 h 59"/>
                  <a:gd name="T48" fmla="*/ 2 w 15"/>
                  <a:gd name="T49" fmla="*/ 0 h 59"/>
                  <a:gd name="T50" fmla="*/ 2 w 15"/>
                  <a:gd name="T51" fmla="*/ 1 h 59"/>
                  <a:gd name="T52" fmla="*/ 3 w 15"/>
                  <a:gd name="T53" fmla="*/ 2 h 59"/>
                  <a:gd name="T54" fmla="*/ 3 w 15"/>
                  <a:gd name="T55" fmla="*/ 3 h 59"/>
                  <a:gd name="T56" fmla="*/ 3 w 15"/>
                  <a:gd name="T57" fmla="*/ 3 h 59"/>
                  <a:gd name="T58" fmla="*/ 3 w 15"/>
                  <a:gd name="T59" fmla="*/ 5 h 59"/>
                  <a:gd name="T60" fmla="*/ 3 w 15"/>
                  <a:gd name="T61" fmla="*/ 7 h 59"/>
                  <a:gd name="T62" fmla="*/ 3 w 15"/>
                  <a:gd name="T63" fmla="*/ 9 h 59"/>
                  <a:gd name="T64" fmla="*/ 3 w 15"/>
                  <a:gd name="T65" fmla="*/ 11 h 59"/>
                  <a:gd name="T66" fmla="*/ 3 w 15"/>
                  <a:gd name="T67" fmla="*/ 12 h 59"/>
                  <a:gd name="T68" fmla="*/ 3 w 15"/>
                  <a:gd name="T69" fmla="*/ 13 h 59"/>
                  <a:gd name="T70" fmla="*/ 3 w 15"/>
                  <a:gd name="T71" fmla="*/ 13 h 59"/>
                  <a:gd name="T72" fmla="*/ 4 w 15"/>
                  <a:gd name="T73" fmla="*/ 14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 h="59">
                    <a:moveTo>
                      <a:pt x="14" y="55"/>
                    </a:moveTo>
                    <a:lnTo>
                      <a:pt x="15" y="55"/>
                    </a:lnTo>
                    <a:lnTo>
                      <a:pt x="14" y="56"/>
                    </a:lnTo>
                    <a:lnTo>
                      <a:pt x="14" y="57"/>
                    </a:lnTo>
                    <a:lnTo>
                      <a:pt x="13" y="57"/>
                    </a:lnTo>
                    <a:lnTo>
                      <a:pt x="13" y="58"/>
                    </a:lnTo>
                    <a:lnTo>
                      <a:pt x="12" y="59"/>
                    </a:lnTo>
                    <a:lnTo>
                      <a:pt x="11" y="58"/>
                    </a:lnTo>
                    <a:lnTo>
                      <a:pt x="10" y="57"/>
                    </a:lnTo>
                    <a:lnTo>
                      <a:pt x="8" y="56"/>
                    </a:lnTo>
                    <a:lnTo>
                      <a:pt x="6" y="54"/>
                    </a:lnTo>
                    <a:lnTo>
                      <a:pt x="5" y="53"/>
                    </a:lnTo>
                    <a:lnTo>
                      <a:pt x="4" y="51"/>
                    </a:lnTo>
                    <a:lnTo>
                      <a:pt x="3" y="49"/>
                    </a:lnTo>
                    <a:lnTo>
                      <a:pt x="3" y="47"/>
                    </a:lnTo>
                    <a:lnTo>
                      <a:pt x="2" y="41"/>
                    </a:lnTo>
                    <a:lnTo>
                      <a:pt x="1" y="35"/>
                    </a:lnTo>
                    <a:lnTo>
                      <a:pt x="1" y="28"/>
                    </a:lnTo>
                    <a:lnTo>
                      <a:pt x="0" y="22"/>
                    </a:lnTo>
                    <a:lnTo>
                      <a:pt x="1" y="16"/>
                    </a:lnTo>
                    <a:lnTo>
                      <a:pt x="2" y="10"/>
                    </a:lnTo>
                    <a:lnTo>
                      <a:pt x="3" y="5"/>
                    </a:lnTo>
                    <a:lnTo>
                      <a:pt x="7" y="0"/>
                    </a:lnTo>
                    <a:lnTo>
                      <a:pt x="8" y="3"/>
                    </a:lnTo>
                    <a:lnTo>
                      <a:pt x="10" y="6"/>
                    </a:lnTo>
                    <a:lnTo>
                      <a:pt x="11" y="9"/>
                    </a:lnTo>
                    <a:lnTo>
                      <a:pt x="11" y="12"/>
                    </a:lnTo>
                    <a:lnTo>
                      <a:pt x="11" y="20"/>
                    </a:lnTo>
                    <a:lnTo>
                      <a:pt x="10" y="27"/>
                    </a:lnTo>
                    <a:lnTo>
                      <a:pt x="9" y="35"/>
                    </a:lnTo>
                    <a:lnTo>
                      <a:pt x="9" y="43"/>
                    </a:lnTo>
                    <a:lnTo>
                      <a:pt x="9" y="46"/>
                    </a:lnTo>
                    <a:lnTo>
                      <a:pt x="11" y="49"/>
                    </a:lnTo>
                    <a:lnTo>
                      <a:pt x="12" y="52"/>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3" name="Freeform 558"/>
              <p:cNvSpPr>
                <a:spLocks/>
              </p:cNvSpPr>
              <p:nvPr/>
            </p:nvSpPr>
            <p:spPr bwMode="auto">
              <a:xfrm>
                <a:off x="4832" y="2170"/>
                <a:ext cx="8" cy="28"/>
              </a:xfrm>
              <a:custGeom>
                <a:avLst/>
                <a:gdLst>
                  <a:gd name="T0" fmla="*/ 3 w 16"/>
                  <a:gd name="T1" fmla="*/ 0 h 56"/>
                  <a:gd name="T2" fmla="*/ 3 w 16"/>
                  <a:gd name="T3" fmla="*/ 2 h 56"/>
                  <a:gd name="T4" fmla="*/ 3 w 16"/>
                  <a:gd name="T5" fmla="*/ 4 h 56"/>
                  <a:gd name="T6" fmla="*/ 3 w 16"/>
                  <a:gd name="T7" fmla="*/ 6 h 56"/>
                  <a:gd name="T8" fmla="*/ 3 w 16"/>
                  <a:gd name="T9" fmla="*/ 7 h 56"/>
                  <a:gd name="T10" fmla="*/ 3 w 16"/>
                  <a:gd name="T11" fmla="*/ 9 h 56"/>
                  <a:gd name="T12" fmla="*/ 4 w 16"/>
                  <a:gd name="T13" fmla="*/ 11 h 56"/>
                  <a:gd name="T14" fmla="*/ 4 w 16"/>
                  <a:gd name="T15" fmla="*/ 12 h 56"/>
                  <a:gd name="T16" fmla="*/ 4 w 16"/>
                  <a:gd name="T17" fmla="*/ 14 h 56"/>
                  <a:gd name="T18" fmla="*/ 4 w 16"/>
                  <a:gd name="T19" fmla="*/ 14 h 56"/>
                  <a:gd name="T20" fmla="*/ 4 w 16"/>
                  <a:gd name="T21" fmla="*/ 14 h 56"/>
                  <a:gd name="T22" fmla="*/ 3 w 16"/>
                  <a:gd name="T23" fmla="*/ 14 h 56"/>
                  <a:gd name="T24" fmla="*/ 3 w 16"/>
                  <a:gd name="T25" fmla="*/ 14 h 56"/>
                  <a:gd name="T26" fmla="*/ 3 w 16"/>
                  <a:gd name="T27" fmla="*/ 14 h 56"/>
                  <a:gd name="T28" fmla="*/ 2 w 16"/>
                  <a:gd name="T29" fmla="*/ 13 h 56"/>
                  <a:gd name="T30" fmla="*/ 2 w 16"/>
                  <a:gd name="T31" fmla="*/ 13 h 56"/>
                  <a:gd name="T32" fmla="*/ 2 w 16"/>
                  <a:gd name="T33" fmla="*/ 12 h 56"/>
                  <a:gd name="T34" fmla="*/ 2 w 16"/>
                  <a:gd name="T35" fmla="*/ 12 h 56"/>
                  <a:gd name="T36" fmla="*/ 2 w 16"/>
                  <a:gd name="T37" fmla="*/ 10 h 56"/>
                  <a:gd name="T38" fmla="*/ 1 w 16"/>
                  <a:gd name="T39" fmla="*/ 9 h 56"/>
                  <a:gd name="T40" fmla="*/ 1 w 16"/>
                  <a:gd name="T41" fmla="*/ 7 h 56"/>
                  <a:gd name="T42" fmla="*/ 1 w 16"/>
                  <a:gd name="T43" fmla="*/ 6 h 56"/>
                  <a:gd name="T44" fmla="*/ 0 w 16"/>
                  <a:gd name="T45" fmla="*/ 5 h 56"/>
                  <a:gd name="T46" fmla="*/ 0 w 16"/>
                  <a:gd name="T47" fmla="*/ 3 h 56"/>
                  <a:gd name="T48" fmla="*/ 1 w 16"/>
                  <a:gd name="T49" fmla="*/ 2 h 56"/>
                  <a:gd name="T50" fmla="*/ 1 w 16"/>
                  <a:gd name="T51" fmla="*/ 0 h 56"/>
                  <a:gd name="T52" fmla="*/ 3 w 16"/>
                  <a:gd name="T53" fmla="*/ 0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 h="56">
                    <a:moveTo>
                      <a:pt x="9" y="0"/>
                    </a:moveTo>
                    <a:lnTo>
                      <a:pt x="9" y="7"/>
                    </a:lnTo>
                    <a:lnTo>
                      <a:pt x="9" y="14"/>
                    </a:lnTo>
                    <a:lnTo>
                      <a:pt x="10" y="21"/>
                    </a:lnTo>
                    <a:lnTo>
                      <a:pt x="11" y="28"/>
                    </a:lnTo>
                    <a:lnTo>
                      <a:pt x="12" y="35"/>
                    </a:lnTo>
                    <a:lnTo>
                      <a:pt x="13" y="42"/>
                    </a:lnTo>
                    <a:lnTo>
                      <a:pt x="15" y="48"/>
                    </a:lnTo>
                    <a:lnTo>
                      <a:pt x="16" y="55"/>
                    </a:lnTo>
                    <a:lnTo>
                      <a:pt x="16" y="56"/>
                    </a:lnTo>
                    <a:lnTo>
                      <a:pt x="14" y="56"/>
                    </a:lnTo>
                    <a:lnTo>
                      <a:pt x="12" y="56"/>
                    </a:lnTo>
                    <a:lnTo>
                      <a:pt x="10" y="55"/>
                    </a:lnTo>
                    <a:lnTo>
                      <a:pt x="9" y="53"/>
                    </a:lnTo>
                    <a:lnTo>
                      <a:pt x="7" y="51"/>
                    </a:lnTo>
                    <a:lnTo>
                      <a:pt x="6" y="49"/>
                    </a:lnTo>
                    <a:lnTo>
                      <a:pt x="5" y="47"/>
                    </a:lnTo>
                    <a:lnTo>
                      <a:pt x="5" y="45"/>
                    </a:lnTo>
                    <a:lnTo>
                      <a:pt x="5" y="40"/>
                    </a:lnTo>
                    <a:lnTo>
                      <a:pt x="4" y="34"/>
                    </a:lnTo>
                    <a:lnTo>
                      <a:pt x="3" y="28"/>
                    </a:lnTo>
                    <a:lnTo>
                      <a:pt x="2" y="22"/>
                    </a:lnTo>
                    <a:lnTo>
                      <a:pt x="0" y="17"/>
                    </a:lnTo>
                    <a:lnTo>
                      <a:pt x="0" y="11"/>
                    </a:lnTo>
                    <a:lnTo>
                      <a:pt x="2" y="6"/>
                    </a:lnTo>
                    <a:lnTo>
                      <a:pt x="3"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4" name="Freeform 559"/>
              <p:cNvSpPr>
                <a:spLocks/>
              </p:cNvSpPr>
              <p:nvPr/>
            </p:nvSpPr>
            <p:spPr bwMode="auto">
              <a:xfrm>
                <a:off x="4800" y="2174"/>
                <a:ext cx="7" cy="28"/>
              </a:xfrm>
              <a:custGeom>
                <a:avLst/>
                <a:gdLst>
                  <a:gd name="T0" fmla="*/ 3 w 14"/>
                  <a:gd name="T1" fmla="*/ 7 h 56"/>
                  <a:gd name="T2" fmla="*/ 3 w 14"/>
                  <a:gd name="T3" fmla="*/ 8 h 56"/>
                  <a:gd name="T4" fmla="*/ 3 w 14"/>
                  <a:gd name="T5" fmla="*/ 9 h 56"/>
                  <a:gd name="T6" fmla="*/ 3 w 14"/>
                  <a:gd name="T7" fmla="*/ 10 h 56"/>
                  <a:gd name="T8" fmla="*/ 4 w 14"/>
                  <a:gd name="T9" fmla="*/ 11 h 56"/>
                  <a:gd name="T10" fmla="*/ 4 w 14"/>
                  <a:gd name="T11" fmla="*/ 12 h 56"/>
                  <a:gd name="T12" fmla="*/ 4 w 14"/>
                  <a:gd name="T13" fmla="*/ 13 h 56"/>
                  <a:gd name="T14" fmla="*/ 4 w 14"/>
                  <a:gd name="T15" fmla="*/ 14 h 56"/>
                  <a:gd name="T16" fmla="*/ 4 w 14"/>
                  <a:gd name="T17" fmla="*/ 14 h 56"/>
                  <a:gd name="T18" fmla="*/ 2 w 14"/>
                  <a:gd name="T19" fmla="*/ 14 h 56"/>
                  <a:gd name="T20" fmla="*/ 2 w 14"/>
                  <a:gd name="T21" fmla="*/ 13 h 56"/>
                  <a:gd name="T22" fmla="*/ 2 w 14"/>
                  <a:gd name="T23" fmla="*/ 11 h 56"/>
                  <a:gd name="T24" fmla="*/ 1 w 14"/>
                  <a:gd name="T25" fmla="*/ 9 h 56"/>
                  <a:gd name="T26" fmla="*/ 1 w 14"/>
                  <a:gd name="T27" fmla="*/ 8 h 56"/>
                  <a:gd name="T28" fmla="*/ 0 w 14"/>
                  <a:gd name="T29" fmla="*/ 6 h 56"/>
                  <a:gd name="T30" fmla="*/ 0 w 14"/>
                  <a:gd name="T31" fmla="*/ 4 h 56"/>
                  <a:gd name="T32" fmla="*/ 0 w 14"/>
                  <a:gd name="T33" fmla="*/ 2 h 56"/>
                  <a:gd name="T34" fmla="*/ 1 w 14"/>
                  <a:gd name="T35" fmla="*/ 0 h 56"/>
                  <a:gd name="T36" fmla="*/ 2 w 14"/>
                  <a:gd name="T37" fmla="*/ 1 h 56"/>
                  <a:gd name="T38" fmla="*/ 2 w 14"/>
                  <a:gd name="T39" fmla="*/ 2 h 56"/>
                  <a:gd name="T40" fmla="*/ 2 w 14"/>
                  <a:gd name="T41" fmla="*/ 2 h 56"/>
                  <a:gd name="T42" fmla="*/ 3 w 14"/>
                  <a:gd name="T43" fmla="*/ 3 h 56"/>
                  <a:gd name="T44" fmla="*/ 3 w 14"/>
                  <a:gd name="T45" fmla="*/ 4 h 56"/>
                  <a:gd name="T46" fmla="*/ 3 w 14"/>
                  <a:gd name="T47" fmla="*/ 5 h 56"/>
                  <a:gd name="T48" fmla="*/ 3 w 14"/>
                  <a:gd name="T49" fmla="*/ 6 h 56"/>
                  <a:gd name="T50" fmla="*/ 3 w 14"/>
                  <a:gd name="T51" fmla="*/ 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56">
                    <a:moveTo>
                      <a:pt x="12" y="28"/>
                    </a:moveTo>
                    <a:lnTo>
                      <a:pt x="11" y="31"/>
                    </a:lnTo>
                    <a:lnTo>
                      <a:pt x="11" y="35"/>
                    </a:lnTo>
                    <a:lnTo>
                      <a:pt x="12" y="39"/>
                    </a:lnTo>
                    <a:lnTo>
                      <a:pt x="13" y="43"/>
                    </a:lnTo>
                    <a:lnTo>
                      <a:pt x="13" y="46"/>
                    </a:lnTo>
                    <a:lnTo>
                      <a:pt x="14" y="50"/>
                    </a:lnTo>
                    <a:lnTo>
                      <a:pt x="14" y="53"/>
                    </a:lnTo>
                    <a:lnTo>
                      <a:pt x="14" y="56"/>
                    </a:lnTo>
                    <a:lnTo>
                      <a:pt x="8" y="56"/>
                    </a:lnTo>
                    <a:lnTo>
                      <a:pt x="7" y="49"/>
                    </a:lnTo>
                    <a:lnTo>
                      <a:pt x="5" y="43"/>
                    </a:lnTo>
                    <a:lnTo>
                      <a:pt x="3" y="36"/>
                    </a:lnTo>
                    <a:lnTo>
                      <a:pt x="2" y="29"/>
                    </a:lnTo>
                    <a:lnTo>
                      <a:pt x="0" y="22"/>
                    </a:lnTo>
                    <a:lnTo>
                      <a:pt x="0" y="14"/>
                    </a:lnTo>
                    <a:lnTo>
                      <a:pt x="0" y="7"/>
                    </a:lnTo>
                    <a:lnTo>
                      <a:pt x="2" y="0"/>
                    </a:lnTo>
                    <a:lnTo>
                      <a:pt x="5" y="2"/>
                    </a:lnTo>
                    <a:lnTo>
                      <a:pt x="7" y="5"/>
                    </a:lnTo>
                    <a:lnTo>
                      <a:pt x="8" y="8"/>
                    </a:lnTo>
                    <a:lnTo>
                      <a:pt x="9" y="11"/>
                    </a:lnTo>
                    <a:lnTo>
                      <a:pt x="9" y="15"/>
                    </a:lnTo>
                    <a:lnTo>
                      <a:pt x="10" y="19"/>
                    </a:lnTo>
                    <a:lnTo>
                      <a:pt x="11" y="23"/>
                    </a:lnTo>
                    <a:lnTo>
                      <a:pt x="1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5" name="Freeform 560"/>
              <p:cNvSpPr>
                <a:spLocks/>
              </p:cNvSpPr>
              <p:nvPr/>
            </p:nvSpPr>
            <p:spPr bwMode="auto">
              <a:xfrm>
                <a:off x="4718" y="2236"/>
                <a:ext cx="515" cy="766"/>
              </a:xfrm>
              <a:custGeom>
                <a:avLst/>
                <a:gdLst>
                  <a:gd name="T0" fmla="*/ 232 w 1029"/>
                  <a:gd name="T1" fmla="*/ 5 h 1534"/>
                  <a:gd name="T2" fmla="*/ 249 w 1029"/>
                  <a:gd name="T3" fmla="*/ 10 h 1534"/>
                  <a:gd name="T4" fmla="*/ 248 w 1029"/>
                  <a:gd name="T5" fmla="*/ 21 h 1534"/>
                  <a:gd name="T6" fmla="*/ 258 w 1029"/>
                  <a:gd name="T7" fmla="*/ 54 h 1534"/>
                  <a:gd name="T8" fmla="*/ 256 w 1029"/>
                  <a:gd name="T9" fmla="*/ 74 h 1534"/>
                  <a:gd name="T10" fmla="*/ 253 w 1029"/>
                  <a:gd name="T11" fmla="*/ 83 h 1534"/>
                  <a:gd name="T12" fmla="*/ 252 w 1029"/>
                  <a:gd name="T13" fmla="*/ 93 h 1534"/>
                  <a:gd name="T14" fmla="*/ 247 w 1029"/>
                  <a:gd name="T15" fmla="*/ 121 h 1534"/>
                  <a:gd name="T16" fmla="*/ 248 w 1029"/>
                  <a:gd name="T17" fmla="*/ 143 h 1534"/>
                  <a:gd name="T18" fmla="*/ 249 w 1029"/>
                  <a:gd name="T19" fmla="*/ 150 h 1534"/>
                  <a:gd name="T20" fmla="*/ 250 w 1029"/>
                  <a:gd name="T21" fmla="*/ 156 h 1534"/>
                  <a:gd name="T22" fmla="*/ 246 w 1029"/>
                  <a:gd name="T23" fmla="*/ 159 h 1534"/>
                  <a:gd name="T24" fmla="*/ 244 w 1029"/>
                  <a:gd name="T25" fmla="*/ 160 h 1534"/>
                  <a:gd name="T26" fmla="*/ 242 w 1029"/>
                  <a:gd name="T27" fmla="*/ 163 h 1534"/>
                  <a:gd name="T28" fmla="*/ 237 w 1029"/>
                  <a:gd name="T29" fmla="*/ 166 h 1534"/>
                  <a:gd name="T30" fmla="*/ 224 w 1029"/>
                  <a:gd name="T31" fmla="*/ 172 h 1534"/>
                  <a:gd name="T32" fmla="*/ 212 w 1029"/>
                  <a:gd name="T33" fmla="*/ 175 h 1534"/>
                  <a:gd name="T34" fmla="*/ 208 w 1029"/>
                  <a:gd name="T35" fmla="*/ 178 h 1534"/>
                  <a:gd name="T36" fmla="*/ 206 w 1029"/>
                  <a:gd name="T37" fmla="*/ 186 h 1534"/>
                  <a:gd name="T38" fmla="*/ 211 w 1029"/>
                  <a:gd name="T39" fmla="*/ 212 h 1534"/>
                  <a:gd name="T40" fmla="*/ 212 w 1029"/>
                  <a:gd name="T41" fmla="*/ 231 h 1534"/>
                  <a:gd name="T42" fmla="*/ 210 w 1029"/>
                  <a:gd name="T43" fmla="*/ 244 h 1534"/>
                  <a:gd name="T44" fmla="*/ 186 w 1029"/>
                  <a:gd name="T45" fmla="*/ 264 h 1534"/>
                  <a:gd name="T46" fmla="*/ 164 w 1029"/>
                  <a:gd name="T47" fmla="*/ 284 h 1534"/>
                  <a:gd name="T48" fmla="*/ 140 w 1029"/>
                  <a:gd name="T49" fmla="*/ 315 h 1534"/>
                  <a:gd name="T50" fmla="*/ 116 w 1029"/>
                  <a:gd name="T51" fmla="*/ 346 h 1534"/>
                  <a:gd name="T52" fmla="*/ 99 w 1029"/>
                  <a:gd name="T53" fmla="*/ 362 h 1534"/>
                  <a:gd name="T54" fmla="*/ 81 w 1029"/>
                  <a:gd name="T55" fmla="*/ 375 h 1534"/>
                  <a:gd name="T56" fmla="*/ 65 w 1029"/>
                  <a:gd name="T57" fmla="*/ 382 h 1534"/>
                  <a:gd name="T58" fmla="*/ 67 w 1029"/>
                  <a:gd name="T59" fmla="*/ 372 h 1534"/>
                  <a:gd name="T60" fmla="*/ 68 w 1029"/>
                  <a:gd name="T61" fmla="*/ 356 h 1534"/>
                  <a:gd name="T62" fmla="*/ 69 w 1029"/>
                  <a:gd name="T63" fmla="*/ 333 h 1534"/>
                  <a:gd name="T64" fmla="*/ 64 w 1029"/>
                  <a:gd name="T65" fmla="*/ 322 h 1534"/>
                  <a:gd name="T66" fmla="*/ 42 w 1029"/>
                  <a:gd name="T67" fmla="*/ 315 h 1534"/>
                  <a:gd name="T68" fmla="*/ 20 w 1029"/>
                  <a:gd name="T69" fmla="*/ 310 h 1534"/>
                  <a:gd name="T70" fmla="*/ 7 w 1029"/>
                  <a:gd name="T71" fmla="*/ 307 h 1534"/>
                  <a:gd name="T72" fmla="*/ 1 w 1029"/>
                  <a:gd name="T73" fmla="*/ 304 h 1534"/>
                  <a:gd name="T74" fmla="*/ 5 w 1029"/>
                  <a:gd name="T75" fmla="*/ 297 h 1534"/>
                  <a:gd name="T76" fmla="*/ 12 w 1029"/>
                  <a:gd name="T77" fmla="*/ 286 h 1534"/>
                  <a:gd name="T78" fmla="*/ 34 w 1029"/>
                  <a:gd name="T79" fmla="*/ 263 h 1534"/>
                  <a:gd name="T80" fmla="*/ 69 w 1029"/>
                  <a:gd name="T81" fmla="*/ 235 h 1534"/>
                  <a:gd name="T82" fmla="*/ 92 w 1029"/>
                  <a:gd name="T83" fmla="*/ 215 h 1534"/>
                  <a:gd name="T84" fmla="*/ 111 w 1029"/>
                  <a:gd name="T85" fmla="*/ 193 h 1534"/>
                  <a:gd name="T86" fmla="*/ 124 w 1029"/>
                  <a:gd name="T87" fmla="*/ 179 h 1534"/>
                  <a:gd name="T88" fmla="*/ 131 w 1029"/>
                  <a:gd name="T89" fmla="*/ 161 h 1534"/>
                  <a:gd name="T90" fmla="*/ 139 w 1029"/>
                  <a:gd name="T91" fmla="*/ 131 h 1534"/>
                  <a:gd name="T92" fmla="*/ 143 w 1029"/>
                  <a:gd name="T93" fmla="*/ 101 h 1534"/>
                  <a:gd name="T94" fmla="*/ 150 w 1029"/>
                  <a:gd name="T95" fmla="*/ 79 h 1534"/>
                  <a:gd name="T96" fmla="*/ 153 w 1029"/>
                  <a:gd name="T97" fmla="*/ 60 h 1534"/>
                  <a:gd name="T98" fmla="*/ 155 w 1029"/>
                  <a:gd name="T99" fmla="*/ 54 h 1534"/>
                  <a:gd name="T100" fmla="*/ 162 w 1029"/>
                  <a:gd name="T101" fmla="*/ 37 h 1534"/>
                  <a:gd name="T102" fmla="*/ 167 w 1029"/>
                  <a:gd name="T103" fmla="*/ 24 h 1534"/>
                  <a:gd name="T104" fmla="*/ 167 w 1029"/>
                  <a:gd name="T105" fmla="*/ 5 h 1534"/>
                  <a:gd name="T106" fmla="*/ 185 w 1029"/>
                  <a:gd name="T107" fmla="*/ 1 h 1534"/>
                  <a:gd name="T108" fmla="*/ 214 w 1029"/>
                  <a:gd name="T109" fmla="*/ 1 h 1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29" h="1534">
                    <a:moveTo>
                      <a:pt x="855" y="7"/>
                    </a:moveTo>
                    <a:lnTo>
                      <a:pt x="872" y="12"/>
                    </a:lnTo>
                    <a:lnTo>
                      <a:pt x="890" y="16"/>
                    </a:lnTo>
                    <a:lnTo>
                      <a:pt x="907" y="18"/>
                    </a:lnTo>
                    <a:lnTo>
                      <a:pt x="925" y="21"/>
                    </a:lnTo>
                    <a:lnTo>
                      <a:pt x="944" y="22"/>
                    </a:lnTo>
                    <a:lnTo>
                      <a:pt x="961" y="25"/>
                    </a:lnTo>
                    <a:lnTo>
                      <a:pt x="979" y="28"/>
                    </a:lnTo>
                    <a:lnTo>
                      <a:pt x="995" y="34"/>
                    </a:lnTo>
                    <a:lnTo>
                      <a:pt x="996" y="42"/>
                    </a:lnTo>
                    <a:lnTo>
                      <a:pt x="996" y="50"/>
                    </a:lnTo>
                    <a:lnTo>
                      <a:pt x="995" y="59"/>
                    </a:lnTo>
                    <a:lnTo>
                      <a:pt x="993" y="68"/>
                    </a:lnTo>
                    <a:lnTo>
                      <a:pt x="992" y="76"/>
                    </a:lnTo>
                    <a:lnTo>
                      <a:pt x="991" y="85"/>
                    </a:lnTo>
                    <a:lnTo>
                      <a:pt x="991" y="94"/>
                    </a:lnTo>
                    <a:lnTo>
                      <a:pt x="992" y="104"/>
                    </a:lnTo>
                    <a:lnTo>
                      <a:pt x="1029" y="179"/>
                    </a:lnTo>
                    <a:lnTo>
                      <a:pt x="1029" y="198"/>
                    </a:lnTo>
                    <a:lnTo>
                      <a:pt x="1029" y="216"/>
                    </a:lnTo>
                    <a:lnTo>
                      <a:pt x="1029" y="235"/>
                    </a:lnTo>
                    <a:lnTo>
                      <a:pt x="1029" y="252"/>
                    </a:lnTo>
                    <a:lnTo>
                      <a:pt x="1027" y="270"/>
                    </a:lnTo>
                    <a:lnTo>
                      <a:pt x="1025" y="287"/>
                    </a:lnTo>
                    <a:lnTo>
                      <a:pt x="1023" y="296"/>
                    </a:lnTo>
                    <a:lnTo>
                      <a:pt x="1020" y="305"/>
                    </a:lnTo>
                    <a:lnTo>
                      <a:pt x="1017" y="313"/>
                    </a:lnTo>
                    <a:lnTo>
                      <a:pt x="1013" y="321"/>
                    </a:lnTo>
                    <a:lnTo>
                      <a:pt x="1012" y="327"/>
                    </a:lnTo>
                    <a:lnTo>
                      <a:pt x="1011" y="334"/>
                    </a:lnTo>
                    <a:lnTo>
                      <a:pt x="1009" y="341"/>
                    </a:lnTo>
                    <a:lnTo>
                      <a:pt x="1008" y="350"/>
                    </a:lnTo>
                    <a:lnTo>
                      <a:pt x="1007" y="358"/>
                    </a:lnTo>
                    <a:lnTo>
                      <a:pt x="1006" y="366"/>
                    </a:lnTo>
                    <a:lnTo>
                      <a:pt x="1005" y="373"/>
                    </a:lnTo>
                    <a:lnTo>
                      <a:pt x="1003" y="381"/>
                    </a:lnTo>
                    <a:lnTo>
                      <a:pt x="998" y="406"/>
                    </a:lnTo>
                    <a:lnTo>
                      <a:pt x="994" y="432"/>
                    </a:lnTo>
                    <a:lnTo>
                      <a:pt x="990" y="457"/>
                    </a:lnTo>
                    <a:lnTo>
                      <a:pt x="988" y="484"/>
                    </a:lnTo>
                    <a:lnTo>
                      <a:pt x="986" y="511"/>
                    </a:lnTo>
                    <a:lnTo>
                      <a:pt x="987" y="536"/>
                    </a:lnTo>
                    <a:lnTo>
                      <a:pt x="988" y="550"/>
                    </a:lnTo>
                    <a:lnTo>
                      <a:pt x="990" y="562"/>
                    </a:lnTo>
                    <a:lnTo>
                      <a:pt x="992" y="574"/>
                    </a:lnTo>
                    <a:lnTo>
                      <a:pt x="995" y="587"/>
                    </a:lnTo>
                    <a:lnTo>
                      <a:pt x="994" y="591"/>
                    </a:lnTo>
                    <a:lnTo>
                      <a:pt x="994" y="594"/>
                    </a:lnTo>
                    <a:lnTo>
                      <a:pt x="994" y="598"/>
                    </a:lnTo>
                    <a:lnTo>
                      <a:pt x="994" y="602"/>
                    </a:lnTo>
                    <a:lnTo>
                      <a:pt x="996" y="609"/>
                    </a:lnTo>
                    <a:lnTo>
                      <a:pt x="998" y="616"/>
                    </a:lnTo>
                    <a:lnTo>
                      <a:pt x="998" y="619"/>
                    </a:lnTo>
                    <a:lnTo>
                      <a:pt x="998" y="622"/>
                    </a:lnTo>
                    <a:lnTo>
                      <a:pt x="998" y="625"/>
                    </a:lnTo>
                    <a:lnTo>
                      <a:pt x="997" y="629"/>
                    </a:lnTo>
                    <a:lnTo>
                      <a:pt x="995" y="632"/>
                    </a:lnTo>
                    <a:lnTo>
                      <a:pt x="993" y="634"/>
                    </a:lnTo>
                    <a:lnTo>
                      <a:pt x="989" y="637"/>
                    </a:lnTo>
                    <a:lnTo>
                      <a:pt x="984" y="639"/>
                    </a:lnTo>
                    <a:lnTo>
                      <a:pt x="983" y="639"/>
                    </a:lnTo>
                    <a:lnTo>
                      <a:pt x="981" y="640"/>
                    </a:lnTo>
                    <a:lnTo>
                      <a:pt x="979" y="640"/>
                    </a:lnTo>
                    <a:lnTo>
                      <a:pt x="976" y="641"/>
                    </a:lnTo>
                    <a:lnTo>
                      <a:pt x="974" y="642"/>
                    </a:lnTo>
                    <a:lnTo>
                      <a:pt x="972" y="643"/>
                    </a:lnTo>
                    <a:lnTo>
                      <a:pt x="970" y="644"/>
                    </a:lnTo>
                    <a:lnTo>
                      <a:pt x="969" y="647"/>
                    </a:lnTo>
                    <a:lnTo>
                      <a:pt x="968" y="651"/>
                    </a:lnTo>
                    <a:lnTo>
                      <a:pt x="966" y="654"/>
                    </a:lnTo>
                    <a:lnTo>
                      <a:pt x="962" y="657"/>
                    </a:lnTo>
                    <a:lnTo>
                      <a:pt x="958" y="659"/>
                    </a:lnTo>
                    <a:lnTo>
                      <a:pt x="954" y="661"/>
                    </a:lnTo>
                    <a:lnTo>
                      <a:pt x="950" y="663"/>
                    </a:lnTo>
                    <a:lnTo>
                      <a:pt x="947" y="664"/>
                    </a:lnTo>
                    <a:lnTo>
                      <a:pt x="943" y="666"/>
                    </a:lnTo>
                    <a:lnTo>
                      <a:pt x="930" y="672"/>
                    </a:lnTo>
                    <a:lnTo>
                      <a:pt x="917" y="678"/>
                    </a:lnTo>
                    <a:lnTo>
                      <a:pt x="905" y="685"/>
                    </a:lnTo>
                    <a:lnTo>
                      <a:pt x="893" y="691"/>
                    </a:lnTo>
                    <a:lnTo>
                      <a:pt x="879" y="696"/>
                    </a:lnTo>
                    <a:lnTo>
                      <a:pt x="867" y="701"/>
                    </a:lnTo>
                    <a:lnTo>
                      <a:pt x="860" y="702"/>
                    </a:lnTo>
                    <a:lnTo>
                      <a:pt x="854" y="703"/>
                    </a:lnTo>
                    <a:lnTo>
                      <a:pt x="846" y="703"/>
                    </a:lnTo>
                    <a:lnTo>
                      <a:pt x="839" y="703"/>
                    </a:lnTo>
                    <a:lnTo>
                      <a:pt x="837" y="706"/>
                    </a:lnTo>
                    <a:lnTo>
                      <a:pt x="835" y="710"/>
                    </a:lnTo>
                    <a:lnTo>
                      <a:pt x="833" y="712"/>
                    </a:lnTo>
                    <a:lnTo>
                      <a:pt x="831" y="714"/>
                    </a:lnTo>
                    <a:lnTo>
                      <a:pt x="828" y="717"/>
                    </a:lnTo>
                    <a:lnTo>
                      <a:pt x="826" y="719"/>
                    </a:lnTo>
                    <a:lnTo>
                      <a:pt x="824" y="721"/>
                    </a:lnTo>
                    <a:lnTo>
                      <a:pt x="822" y="723"/>
                    </a:lnTo>
                    <a:lnTo>
                      <a:pt x="823" y="745"/>
                    </a:lnTo>
                    <a:lnTo>
                      <a:pt x="826" y="767"/>
                    </a:lnTo>
                    <a:lnTo>
                      <a:pt x="829" y="787"/>
                    </a:lnTo>
                    <a:lnTo>
                      <a:pt x="833" y="808"/>
                    </a:lnTo>
                    <a:lnTo>
                      <a:pt x="837" y="830"/>
                    </a:lnTo>
                    <a:lnTo>
                      <a:pt x="842" y="850"/>
                    </a:lnTo>
                    <a:lnTo>
                      <a:pt x="846" y="872"/>
                    </a:lnTo>
                    <a:lnTo>
                      <a:pt x="851" y="893"/>
                    </a:lnTo>
                    <a:lnTo>
                      <a:pt x="851" y="904"/>
                    </a:lnTo>
                    <a:lnTo>
                      <a:pt x="850" y="915"/>
                    </a:lnTo>
                    <a:lnTo>
                      <a:pt x="848" y="926"/>
                    </a:lnTo>
                    <a:lnTo>
                      <a:pt x="847" y="937"/>
                    </a:lnTo>
                    <a:lnTo>
                      <a:pt x="845" y="947"/>
                    </a:lnTo>
                    <a:lnTo>
                      <a:pt x="843" y="959"/>
                    </a:lnTo>
                    <a:lnTo>
                      <a:pt x="841" y="969"/>
                    </a:lnTo>
                    <a:lnTo>
                      <a:pt x="839" y="979"/>
                    </a:lnTo>
                    <a:lnTo>
                      <a:pt x="819" y="993"/>
                    </a:lnTo>
                    <a:lnTo>
                      <a:pt x="798" y="1008"/>
                    </a:lnTo>
                    <a:lnTo>
                      <a:pt x="779" y="1024"/>
                    </a:lnTo>
                    <a:lnTo>
                      <a:pt x="759" y="1042"/>
                    </a:lnTo>
                    <a:lnTo>
                      <a:pt x="741" y="1059"/>
                    </a:lnTo>
                    <a:lnTo>
                      <a:pt x="721" y="1076"/>
                    </a:lnTo>
                    <a:lnTo>
                      <a:pt x="702" y="1092"/>
                    </a:lnTo>
                    <a:lnTo>
                      <a:pt x="682" y="1107"/>
                    </a:lnTo>
                    <a:lnTo>
                      <a:pt x="668" y="1123"/>
                    </a:lnTo>
                    <a:lnTo>
                      <a:pt x="654" y="1138"/>
                    </a:lnTo>
                    <a:lnTo>
                      <a:pt x="642" y="1154"/>
                    </a:lnTo>
                    <a:lnTo>
                      <a:pt x="630" y="1169"/>
                    </a:lnTo>
                    <a:lnTo>
                      <a:pt x="606" y="1201"/>
                    </a:lnTo>
                    <a:lnTo>
                      <a:pt x="583" y="1232"/>
                    </a:lnTo>
                    <a:lnTo>
                      <a:pt x="560" y="1264"/>
                    </a:lnTo>
                    <a:lnTo>
                      <a:pt x="536" y="1296"/>
                    </a:lnTo>
                    <a:lnTo>
                      <a:pt x="512" y="1328"/>
                    </a:lnTo>
                    <a:lnTo>
                      <a:pt x="485" y="1359"/>
                    </a:lnTo>
                    <a:lnTo>
                      <a:pt x="473" y="1373"/>
                    </a:lnTo>
                    <a:lnTo>
                      <a:pt x="461" y="1387"/>
                    </a:lnTo>
                    <a:lnTo>
                      <a:pt x="448" y="1401"/>
                    </a:lnTo>
                    <a:lnTo>
                      <a:pt x="436" y="1414"/>
                    </a:lnTo>
                    <a:lnTo>
                      <a:pt x="422" y="1427"/>
                    </a:lnTo>
                    <a:lnTo>
                      <a:pt x="409" y="1440"/>
                    </a:lnTo>
                    <a:lnTo>
                      <a:pt x="395" y="1451"/>
                    </a:lnTo>
                    <a:lnTo>
                      <a:pt x="380" y="1462"/>
                    </a:lnTo>
                    <a:lnTo>
                      <a:pt x="366" y="1473"/>
                    </a:lnTo>
                    <a:lnTo>
                      <a:pt x="352" y="1484"/>
                    </a:lnTo>
                    <a:lnTo>
                      <a:pt x="336" y="1493"/>
                    </a:lnTo>
                    <a:lnTo>
                      <a:pt x="321" y="1502"/>
                    </a:lnTo>
                    <a:lnTo>
                      <a:pt x="304" y="1511"/>
                    </a:lnTo>
                    <a:lnTo>
                      <a:pt x="289" y="1520"/>
                    </a:lnTo>
                    <a:lnTo>
                      <a:pt x="273" y="1527"/>
                    </a:lnTo>
                    <a:lnTo>
                      <a:pt x="256" y="1534"/>
                    </a:lnTo>
                    <a:lnTo>
                      <a:pt x="259" y="1530"/>
                    </a:lnTo>
                    <a:lnTo>
                      <a:pt x="261" y="1525"/>
                    </a:lnTo>
                    <a:lnTo>
                      <a:pt x="263" y="1520"/>
                    </a:lnTo>
                    <a:lnTo>
                      <a:pt x="264" y="1514"/>
                    </a:lnTo>
                    <a:lnTo>
                      <a:pt x="266" y="1503"/>
                    </a:lnTo>
                    <a:lnTo>
                      <a:pt x="266" y="1491"/>
                    </a:lnTo>
                    <a:lnTo>
                      <a:pt x="265" y="1480"/>
                    </a:lnTo>
                    <a:lnTo>
                      <a:pt x="266" y="1467"/>
                    </a:lnTo>
                    <a:lnTo>
                      <a:pt x="267" y="1456"/>
                    </a:lnTo>
                    <a:lnTo>
                      <a:pt x="270" y="1446"/>
                    </a:lnTo>
                    <a:lnTo>
                      <a:pt x="271" y="1426"/>
                    </a:lnTo>
                    <a:lnTo>
                      <a:pt x="273" y="1408"/>
                    </a:lnTo>
                    <a:lnTo>
                      <a:pt x="275" y="1389"/>
                    </a:lnTo>
                    <a:lnTo>
                      <a:pt x="276" y="1371"/>
                    </a:lnTo>
                    <a:lnTo>
                      <a:pt x="276" y="1352"/>
                    </a:lnTo>
                    <a:lnTo>
                      <a:pt x="275" y="1335"/>
                    </a:lnTo>
                    <a:lnTo>
                      <a:pt x="273" y="1326"/>
                    </a:lnTo>
                    <a:lnTo>
                      <a:pt x="271" y="1317"/>
                    </a:lnTo>
                    <a:lnTo>
                      <a:pt x="267" y="1307"/>
                    </a:lnTo>
                    <a:lnTo>
                      <a:pt x="263" y="1297"/>
                    </a:lnTo>
                    <a:lnTo>
                      <a:pt x="253" y="1291"/>
                    </a:lnTo>
                    <a:lnTo>
                      <a:pt x="241" y="1285"/>
                    </a:lnTo>
                    <a:lnTo>
                      <a:pt x="230" y="1280"/>
                    </a:lnTo>
                    <a:lnTo>
                      <a:pt x="217" y="1275"/>
                    </a:lnTo>
                    <a:lnTo>
                      <a:pt x="192" y="1268"/>
                    </a:lnTo>
                    <a:lnTo>
                      <a:pt x="166" y="1263"/>
                    </a:lnTo>
                    <a:lnTo>
                      <a:pt x="140" y="1259"/>
                    </a:lnTo>
                    <a:lnTo>
                      <a:pt x="115" y="1254"/>
                    </a:lnTo>
                    <a:lnTo>
                      <a:pt x="101" y="1251"/>
                    </a:lnTo>
                    <a:lnTo>
                      <a:pt x="89" y="1248"/>
                    </a:lnTo>
                    <a:lnTo>
                      <a:pt x="77" y="1244"/>
                    </a:lnTo>
                    <a:lnTo>
                      <a:pt x="64" y="1239"/>
                    </a:lnTo>
                    <a:lnTo>
                      <a:pt x="56" y="1237"/>
                    </a:lnTo>
                    <a:lnTo>
                      <a:pt x="47" y="1235"/>
                    </a:lnTo>
                    <a:lnTo>
                      <a:pt x="38" y="1232"/>
                    </a:lnTo>
                    <a:lnTo>
                      <a:pt x="28" y="1230"/>
                    </a:lnTo>
                    <a:lnTo>
                      <a:pt x="20" y="1228"/>
                    </a:lnTo>
                    <a:lnTo>
                      <a:pt x="12" y="1224"/>
                    </a:lnTo>
                    <a:lnTo>
                      <a:pt x="9" y="1222"/>
                    </a:lnTo>
                    <a:lnTo>
                      <a:pt x="6" y="1220"/>
                    </a:lnTo>
                    <a:lnTo>
                      <a:pt x="3" y="1217"/>
                    </a:lnTo>
                    <a:lnTo>
                      <a:pt x="0" y="1213"/>
                    </a:lnTo>
                    <a:lnTo>
                      <a:pt x="5" y="1208"/>
                    </a:lnTo>
                    <a:lnTo>
                      <a:pt x="9" y="1202"/>
                    </a:lnTo>
                    <a:lnTo>
                      <a:pt x="13" y="1196"/>
                    </a:lnTo>
                    <a:lnTo>
                      <a:pt x="17" y="1189"/>
                    </a:lnTo>
                    <a:lnTo>
                      <a:pt x="21" y="1183"/>
                    </a:lnTo>
                    <a:lnTo>
                      <a:pt x="25" y="1177"/>
                    </a:lnTo>
                    <a:lnTo>
                      <a:pt x="28" y="1172"/>
                    </a:lnTo>
                    <a:lnTo>
                      <a:pt x="31" y="1167"/>
                    </a:lnTo>
                    <a:lnTo>
                      <a:pt x="47" y="1146"/>
                    </a:lnTo>
                    <a:lnTo>
                      <a:pt x="63" y="1127"/>
                    </a:lnTo>
                    <a:lnTo>
                      <a:pt x="80" y="1107"/>
                    </a:lnTo>
                    <a:lnTo>
                      <a:pt x="98" y="1090"/>
                    </a:lnTo>
                    <a:lnTo>
                      <a:pt x="117" y="1073"/>
                    </a:lnTo>
                    <a:lnTo>
                      <a:pt x="136" y="1056"/>
                    </a:lnTo>
                    <a:lnTo>
                      <a:pt x="156" y="1039"/>
                    </a:lnTo>
                    <a:lnTo>
                      <a:pt x="175" y="1023"/>
                    </a:lnTo>
                    <a:lnTo>
                      <a:pt x="215" y="992"/>
                    </a:lnTo>
                    <a:lnTo>
                      <a:pt x="255" y="959"/>
                    </a:lnTo>
                    <a:lnTo>
                      <a:pt x="276" y="942"/>
                    </a:lnTo>
                    <a:lnTo>
                      <a:pt x="295" y="926"/>
                    </a:lnTo>
                    <a:lnTo>
                      <a:pt x="314" y="908"/>
                    </a:lnTo>
                    <a:lnTo>
                      <a:pt x="332" y="891"/>
                    </a:lnTo>
                    <a:lnTo>
                      <a:pt x="351" y="878"/>
                    </a:lnTo>
                    <a:lnTo>
                      <a:pt x="368" y="862"/>
                    </a:lnTo>
                    <a:lnTo>
                      <a:pt x="386" y="846"/>
                    </a:lnTo>
                    <a:lnTo>
                      <a:pt x="401" y="828"/>
                    </a:lnTo>
                    <a:lnTo>
                      <a:pt x="415" y="811"/>
                    </a:lnTo>
                    <a:lnTo>
                      <a:pt x="430" y="793"/>
                    </a:lnTo>
                    <a:lnTo>
                      <a:pt x="444" y="774"/>
                    </a:lnTo>
                    <a:lnTo>
                      <a:pt x="457" y="756"/>
                    </a:lnTo>
                    <a:lnTo>
                      <a:pt x="469" y="746"/>
                    </a:lnTo>
                    <a:lnTo>
                      <a:pt x="478" y="737"/>
                    </a:lnTo>
                    <a:lnTo>
                      <a:pt x="486" y="727"/>
                    </a:lnTo>
                    <a:lnTo>
                      <a:pt x="493" y="716"/>
                    </a:lnTo>
                    <a:lnTo>
                      <a:pt x="499" y="704"/>
                    </a:lnTo>
                    <a:lnTo>
                      <a:pt x="505" y="693"/>
                    </a:lnTo>
                    <a:lnTo>
                      <a:pt x="510" y="681"/>
                    </a:lnTo>
                    <a:lnTo>
                      <a:pt x="515" y="669"/>
                    </a:lnTo>
                    <a:lnTo>
                      <a:pt x="522" y="644"/>
                    </a:lnTo>
                    <a:lnTo>
                      <a:pt x="530" y="619"/>
                    </a:lnTo>
                    <a:lnTo>
                      <a:pt x="538" y="595"/>
                    </a:lnTo>
                    <a:lnTo>
                      <a:pt x="548" y="570"/>
                    </a:lnTo>
                    <a:lnTo>
                      <a:pt x="551" y="548"/>
                    </a:lnTo>
                    <a:lnTo>
                      <a:pt x="554" y="524"/>
                    </a:lnTo>
                    <a:lnTo>
                      <a:pt x="556" y="499"/>
                    </a:lnTo>
                    <a:lnTo>
                      <a:pt x="559" y="476"/>
                    </a:lnTo>
                    <a:lnTo>
                      <a:pt x="562" y="453"/>
                    </a:lnTo>
                    <a:lnTo>
                      <a:pt x="566" y="430"/>
                    </a:lnTo>
                    <a:lnTo>
                      <a:pt x="572" y="407"/>
                    </a:lnTo>
                    <a:lnTo>
                      <a:pt x="579" y="386"/>
                    </a:lnTo>
                    <a:lnTo>
                      <a:pt x="583" y="367"/>
                    </a:lnTo>
                    <a:lnTo>
                      <a:pt x="588" y="351"/>
                    </a:lnTo>
                    <a:lnTo>
                      <a:pt x="592" y="333"/>
                    </a:lnTo>
                    <a:lnTo>
                      <a:pt x="597" y="316"/>
                    </a:lnTo>
                    <a:lnTo>
                      <a:pt x="601" y="298"/>
                    </a:lnTo>
                    <a:lnTo>
                      <a:pt x="605" y="281"/>
                    </a:lnTo>
                    <a:lnTo>
                      <a:pt x="608" y="263"/>
                    </a:lnTo>
                    <a:lnTo>
                      <a:pt x="610" y="244"/>
                    </a:lnTo>
                    <a:lnTo>
                      <a:pt x="610" y="240"/>
                    </a:lnTo>
                    <a:lnTo>
                      <a:pt x="611" y="235"/>
                    </a:lnTo>
                    <a:lnTo>
                      <a:pt x="613" y="231"/>
                    </a:lnTo>
                    <a:lnTo>
                      <a:pt x="615" y="227"/>
                    </a:lnTo>
                    <a:lnTo>
                      <a:pt x="618" y="223"/>
                    </a:lnTo>
                    <a:lnTo>
                      <a:pt x="619" y="218"/>
                    </a:lnTo>
                    <a:lnTo>
                      <a:pt x="620" y="213"/>
                    </a:lnTo>
                    <a:lnTo>
                      <a:pt x="619" y="209"/>
                    </a:lnTo>
                    <a:lnTo>
                      <a:pt x="630" y="164"/>
                    </a:lnTo>
                    <a:lnTo>
                      <a:pt x="640" y="156"/>
                    </a:lnTo>
                    <a:lnTo>
                      <a:pt x="648" y="148"/>
                    </a:lnTo>
                    <a:lnTo>
                      <a:pt x="654" y="138"/>
                    </a:lnTo>
                    <a:lnTo>
                      <a:pt x="659" y="129"/>
                    </a:lnTo>
                    <a:lnTo>
                      <a:pt x="663" y="119"/>
                    </a:lnTo>
                    <a:lnTo>
                      <a:pt x="665" y="109"/>
                    </a:lnTo>
                    <a:lnTo>
                      <a:pt x="666" y="98"/>
                    </a:lnTo>
                    <a:lnTo>
                      <a:pt x="666" y="88"/>
                    </a:lnTo>
                    <a:lnTo>
                      <a:pt x="666" y="66"/>
                    </a:lnTo>
                    <a:lnTo>
                      <a:pt x="665" y="43"/>
                    </a:lnTo>
                    <a:lnTo>
                      <a:pt x="665" y="33"/>
                    </a:lnTo>
                    <a:lnTo>
                      <a:pt x="665" y="22"/>
                    </a:lnTo>
                    <a:lnTo>
                      <a:pt x="666" y="10"/>
                    </a:lnTo>
                    <a:lnTo>
                      <a:pt x="669" y="0"/>
                    </a:lnTo>
                    <a:lnTo>
                      <a:pt x="691" y="2"/>
                    </a:lnTo>
                    <a:lnTo>
                      <a:pt x="714" y="4"/>
                    </a:lnTo>
                    <a:lnTo>
                      <a:pt x="738" y="4"/>
                    </a:lnTo>
                    <a:lnTo>
                      <a:pt x="761" y="4"/>
                    </a:lnTo>
                    <a:lnTo>
                      <a:pt x="785" y="4"/>
                    </a:lnTo>
                    <a:lnTo>
                      <a:pt x="808" y="4"/>
                    </a:lnTo>
                    <a:lnTo>
                      <a:pt x="831" y="5"/>
                    </a:lnTo>
                    <a:lnTo>
                      <a:pt x="855" y="7"/>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6" name="Freeform 561"/>
              <p:cNvSpPr>
                <a:spLocks/>
              </p:cNvSpPr>
              <p:nvPr/>
            </p:nvSpPr>
            <p:spPr bwMode="auto">
              <a:xfrm>
                <a:off x="5065" y="2251"/>
                <a:ext cx="6" cy="32"/>
              </a:xfrm>
              <a:custGeom>
                <a:avLst/>
                <a:gdLst>
                  <a:gd name="T0" fmla="*/ 2 w 12"/>
                  <a:gd name="T1" fmla="*/ 0 h 64"/>
                  <a:gd name="T2" fmla="*/ 3 w 12"/>
                  <a:gd name="T3" fmla="*/ 2 h 64"/>
                  <a:gd name="T4" fmla="*/ 3 w 12"/>
                  <a:gd name="T5" fmla="*/ 4 h 64"/>
                  <a:gd name="T6" fmla="*/ 3 w 12"/>
                  <a:gd name="T7" fmla="*/ 6 h 64"/>
                  <a:gd name="T8" fmla="*/ 3 w 12"/>
                  <a:gd name="T9" fmla="*/ 9 h 64"/>
                  <a:gd name="T10" fmla="*/ 3 w 12"/>
                  <a:gd name="T11" fmla="*/ 11 h 64"/>
                  <a:gd name="T12" fmla="*/ 3 w 12"/>
                  <a:gd name="T13" fmla="*/ 13 h 64"/>
                  <a:gd name="T14" fmla="*/ 2 w 12"/>
                  <a:gd name="T15" fmla="*/ 15 h 64"/>
                  <a:gd name="T16" fmla="*/ 1 w 12"/>
                  <a:gd name="T17" fmla="*/ 16 h 64"/>
                  <a:gd name="T18" fmla="*/ 1 w 12"/>
                  <a:gd name="T19" fmla="*/ 15 h 64"/>
                  <a:gd name="T20" fmla="*/ 0 w 12"/>
                  <a:gd name="T21" fmla="*/ 14 h 64"/>
                  <a:gd name="T22" fmla="*/ 1 w 12"/>
                  <a:gd name="T23" fmla="*/ 12 h 64"/>
                  <a:gd name="T24" fmla="*/ 1 w 12"/>
                  <a:gd name="T25" fmla="*/ 11 h 64"/>
                  <a:gd name="T26" fmla="*/ 1 w 12"/>
                  <a:gd name="T27" fmla="*/ 10 h 64"/>
                  <a:gd name="T28" fmla="*/ 1 w 12"/>
                  <a:gd name="T29" fmla="*/ 8 h 64"/>
                  <a:gd name="T30" fmla="*/ 1 w 12"/>
                  <a:gd name="T31" fmla="*/ 7 h 64"/>
                  <a:gd name="T32" fmla="*/ 0 w 12"/>
                  <a:gd name="T33" fmla="*/ 5 h 64"/>
                  <a:gd name="T34" fmla="*/ 1 w 12"/>
                  <a:gd name="T35" fmla="*/ 5 h 64"/>
                  <a:gd name="T36" fmla="*/ 1 w 12"/>
                  <a:gd name="T37" fmla="*/ 4 h 64"/>
                  <a:gd name="T38" fmla="*/ 1 w 12"/>
                  <a:gd name="T39" fmla="*/ 3 h 64"/>
                  <a:gd name="T40" fmla="*/ 1 w 12"/>
                  <a:gd name="T41" fmla="*/ 2 h 64"/>
                  <a:gd name="T42" fmla="*/ 1 w 12"/>
                  <a:gd name="T43" fmla="*/ 2 h 64"/>
                  <a:gd name="T44" fmla="*/ 1 w 12"/>
                  <a:gd name="T45" fmla="*/ 1 h 64"/>
                  <a:gd name="T46" fmla="*/ 1 w 12"/>
                  <a:gd name="T47" fmla="*/ 1 h 64"/>
                  <a:gd name="T48" fmla="*/ 2 w 1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64">
                    <a:moveTo>
                      <a:pt x="7" y="0"/>
                    </a:moveTo>
                    <a:lnTo>
                      <a:pt x="9" y="7"/>
                    </a:lnTo>
                    <a:lnTo>
                      <a:pt x="10" y="15"/>
                    </a:lnTo>
                    <a:lnTo>
                      <a:pt x="11" y="24"/>
                    </a:lnTo>
                    <a:lnTo>
                      <a:pt x="12" y="34"/>
                    </a:lnTo>
                    <a:lnTo>
                      <a:pt x="11" y="42"/>
                    </a:lnTo>
                    <a:lnTo>
                      <a:pt x="10" y="51"/>
                    </a:lnTo>
                    <a:lnTo>
                      <a:pt x="8" y="58"/>
                    </a:lnTo>
                    <a:lnTo>
                      <a:pt x="4" y="64"/>
                    </a:lnTo>
                    <a:lnTo>
                      <a:pt x="1" y="59"/>
                    </a:lnTo>
                    <a:lnTo>
                      <a:pt x="0" y="54"/>
                    </a:lnTo>
                    <a:lnTo>
                      <a:pt x="1" y="48"/>
                    </a:lnTo>
                    <a:lnTo>
                      <a:pt x="2" y="43"/>
                    </a:lnTo>
                    <a:lnTo>
                      <a:pt x="3" y="37"/>
                    </a:lnTo>
                    <a:lnTo>
                      <a:pt x="4" y="31"/>
                    </a:lnTo>
                    <a:lnTo>
                      <a:pt x="3" y="25"/>
                    </a:lnTo>
                    <a:lnTo>
                      <a:pt x="0" y="20"/>
                    </a:lnTo>
                    <a:lnTo>
                      <a:pt x="1" y="17"/>
                    </a:lnTo>
                    <a:lnTo>
                      <a:pt x="1" y="14"/>
                    </a:lnTo>
                    <a:lnTo>
                      <a:pt x="1" y="11"/>
                    </a:lnTo>
                    <a:lnTo>
                      <a:pt x="1" y="8"/>
                    </a:lnTo>
                    <a:lnTo>
                      <a:pt x="1" y="6"/>
                    </a:lnTo>
                    <a:lnTo>
                      <a:pt x="2" y="3"/>
                    </a:lnTo>
                    <a:lnTo>
                      <a:pt x="4"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7" name="Freeform 562"/>
              <p:cNvSpPr>
                <a:spLocks/>
              </p:cNvSpPr>
              <p:nvPr/>
            </p:nvSpPr>
            <p:spPr bwMode="auto">
              <a:xfrm>
                <a:off x="5083" y="2253"/>
                <a:ext cx="17" cy="30"/>
              </a:xfrm>
              <a:custGeom>
                <a:avLst/>
                <a:gdLst>
                  <a:gd name="T0" fmla="*/ 8 w 34"/>
                  <a:gd name="T1" fmla="*/ 1 h 59"/>
                  <a:gd name="T2" fmla="*/ 8 w 34"/>
                  <a:gd name="T3" fmla="*/ 2 h 59"/>
                  <a:gd name="T4" fmla="*/ 7 w 34"/>
                  <a:gd name="T5" fmla="*/ 4 h 59"/>
                  <a:gd name="T6" fmla="*/ 7 w 34"/>
                  <a:gd name="T7" fmla="*/ 6 h 59"/>
                  <a:gd name="T8" fmla="*/ 7 w 34"/>
                  <a:gd name="T9" fmla="*/ 8 h 59"/>
                  <a:gd name="T10" fmla="*/ 7 w 34"/>
                  <a:gd name="T11" fmla="*/ 9 h 59"/>
                  <a:gd name="T12" fmla="*/ 8 w 34"/>
                  <a:gd name="T13" fmla="*/ 11 h 59"/>
                  <a:gd name="T14" fmla="*/ 8 w 34"/>
                  <a:gd name="T15" fmla="*/ 12 h 59"/>
                  <a:gd name="T16" fmla="*/ 9 w 34"/>
                  <a:gd name="T17" fmla="*/ 13 h 59"/>
                  <a:gd name="T18" fmla="*/ 9 w 34"/>
                  <a:gd name="T19" fmla="*/ 14 h 59"/>
                  <a:gd name="T20" fmla="*/ 9 w 34"/>
                  <a:gd name="T21" fmla="*/ 14 h 59"/>
                  <a:gd name="T22" fmla="*/ 9 w 34"/>
                  <a:gd name="T23" fmla="*/ 14 h 59"/>
                  <a:gd name="T24" fmla="*/ 9 w 34"/>
                  <a:gd name="T25" fmla="*/ 14 h 59"/>
                  <a:gd name="T26" fmla="*/ 8 w 34"/>
                  <a:gd name="T27" fmla="*/ 15 h 59"/>
                  <a:gd name="T28" fmla="*/ 8 w 34"/>
                  <a:gd name="T29" fmla="*/ 15 h 59"/>
                  <a:gd name="T30" fmla="*/ 8 w 34"/>
                  <a:gd name="T31" fmla="*/ 15 h 59"/>
                  <a:gd name="T32" fmla="*/ 7 w 34"/>
                  <a:gd name="T33" fmla="*/ 15 h 59"/>
                  <a:gd name="T34" fmla="*/ 7 w 34"/>
                  <a:gd name="T35" fmla="*/ 15 h 59"/>
                  <a:gd name="T36" fmla="*/ 6 w 34"/>
                  <a:gd name="T37" fmla="*/ 14 h 59"/>
                  <a:gd name="T38" fmla="*/ 6 w 34"/>
                  <a:gd name="T39" fmla="*/ 14 h 59"/>
                  <a:gd name="T40" fmla="*/ 6 w 34"/>
                  <a:gd name="T41" fmla="*/ 13 h 59"/>
                  <a:gd name="T42" fmla="*/ 5 w 34"/>
                  <a:gd name="T43" fmla="*/ 12 h 59"/>
                  <a:gd name="T44" fmla="*/ 5 w 34"/>
                  <a:gd name="T45" fmla="*/ 11 h 59"/>
                  <a:gd name="T46" fmla="*/ 5 w 34"/>
                  <a:gd name="T47" fmla="*/ 9 h 59"/>
                  <a:gd name="T48" fmla="*/ 5 w 34"/>
                  <a:gd name="T49" fmla="*/ 8 h 59"/>
                  <a:gd name="T50" fmla="*/ 5 w 34"/>
                  <a:gd name="T51" fmla="*/ 6 h 59"/>
                  <a:gd name="T52" fmla="*/ 4 w 34"/>
                  <a:gd name="T53" fmla="*/ 5 h 59"/>
                  <a:gd name="T54" fmla="*/ 4 w 34"/>
                  <a:gd name="T55" fmla="*/ 6 h 59"/>
                  <a:gd name="T56" fmla="*/ 4 w 34"/>
                  <a:gd name="T57" fmla="*/ 7 h 59"/>
                  <a:gd name="T58" fmla="*/ 3 w 34"/>
                  <a:gd name="T59" fmla="*/ 8 h 59"/>
                  <a:gd name="T60" fmla="*/ 3 w 34"/>
                  <a:gd name="T61" fmla="*/ 10 h 59"/>
                  <a:gd name="T62" fmla="*/ 3 w 34"/>
                  <a:gd name="T63" fmla="*/ 11 h 59"/>
                  <a:gd name="T64" fmla="*/ 3 w 34"/>
                  <a:gd name="T65" fmla="*/ 12 h 59"/>
                  <a:gd name="T66" fmla="*/ 3 w 34"/>
                  <a:gd name="T67" fmla="*/ 13 h 59"/>
                  <a:gd name="T68" fmla="*/ 3 w 34"/>
                  <a:gd name="T69" fmla="*/ 15 h 59"/>
                  <a:gd name="T70" fmla="*/ 2 w 34"/>
                  <a:gd name="T71" fmla="*/ 15 h 59"/>
                  <a:gd name="T72" fmla="*/ 2 w 34"/>
                  <a:gd name="T73" fmla="*/ 15 h 59"/>
                  <a:gd name="T74" fmla="*/ 2 w 34"/>
                  <a:gd name="T75" fmla="*/ 14 h 59"/>
                  <a:gd name="T76" fmla="*/ 1 w 34"/>
                  <a:gd name="T77" fmla="*/ 14 h 59"/>
                  <a:gd name="T78" fmla="*/ 1 w 34"/>
                  <a:gd name="T79" fmla="*/ 14 h 59"/>
                  <a:gd name="T80" fmla="*/ 1 w 34"/>
                  <a:gd name="T81" fmla="*/ 14 h 59"/>
                  <a:gd name="T82" fmla="*/ 1 w 34"/>
                  <a:gd name="T83" fmla="*/ 13 h 59"/>
                  <a:gd name="T84" fmla="*/ 0 w 34"/>
                  <a:gd name="T85" fmla="*/ 13 h 59"/>
                  <a:gd name="T86" fmla="*/ 2 w 34"/>
                  <a:gd name="T87" fmla="*/ 3 h 59"/>
                  <a:gd name="T88" fmla="*/ 2 w 34"/>
                  <a:gd name="T89" fmla="*/ 2 h 59"/>
                  <a:gd name="T90" fmla="*/ 3 w 34"/>
                  <a:gd name="T91" fmla="*/ 2 h 59"/>
                  <a:gd name="T92" fmla="*/ 3 w 34"/>
                  <a:gd name="T93" fmla="*/ 2 h 59"/>
                  <a:gd name="T94" fmla="*/ 4 w 34"/>
                  <a:gd name="T95" fmla="*/ 2 h 59"/>
                  <a:gd name="T96" fmla="*/ 4 w 34"/>
                  <a:gd name="T97" fmla="*/ 2 h 59"/>
                  <a:gd name="T98" fmla="*/ 4 w 34"/>
                  <a:gd name="T99" fmla="*/ 3 h 59"/>
                  <a:gd name="T100" fmla="*/ 5 w 34"/>
                  <a:gd name="T101" fmla="*/ 3 h 59"/>
                  <a:gd name="T102" fmla="*/ 5 w 34"/>
                  <a:gd name="T103" fmla="*/ 3 h 59"/>
                  <a:gd name="T104" fmla="*/ 6 w 34"/>
                  <a:gd name="T105" fmla="*/ 0 h 59"/>
                  <a:gd name="T106" fmla="*/ 8 w 34"/>
                  <a:gd name="T107" fmla="*/ 1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 h="59">
                    <a:moveTo>
                      <a:pt x="30" y="2"/>
                    </a:moveTo>
                    <a:lnTo>
                      <a:pt x="29" y="8"/>
                    </a:lnTo>
                    <a:lnTo>
                      <a:pt x="28" y="14"/>
                    </a:lnTo>
                    <a:lnTo>
                      <a:pt x="28" y="21"/>
                    </a:lnTo>
                    <a:lnTo>
                      <a:pt x="27" y="29"/>
                    </a:lnTo>
                    <a:lnTo>
                      <a:pt x="28" y="35"/>
                    </a:lnTo>
                    <a:lnTo>
                      <a:pt x="29" y="41"/>
                    </a:lnTo>
                    <a:lnTo>
                      <a:pt x="30" y="46"/>
                    </a:lnTo>
                    <a:lnTo>
                      <a:pt x="34" y="51"/>
                    </a:lnTo>
                    <a:lnTo>
                      <a:pt x="34" y="53"/>
                    </a:lnTo>
                    <a:lnTo>
                      <a:pt x="34" y="54"/>
                    </a:lnTo>
                    <a:lnTo>
                      <a:pt x="33" y="55"/>
                    </a:lnTo>
                    <a:lnTo>
                      <a:pt x="33" y="56"/>
                    </a:lnTo>
                    <a:lnTo>
                      <a:pt x="32" y="57"/>
                    </a:lnTo>
                    <a:lnTo>
                      <a:pt x="30" y="57"/>
                    </a:lnTo>
                    <a:lnTo>
                      <a:pt x="29" y="58"/>
                    </a:lnTo>
                    <a:lnTo>
                      <a:pt x="28" y="59"/>
                    </a:lnTo>
                    <a:lnTo>
                      <a:pt x="25" y="57"/>
                    </a:lnTo>
                    <a:lnTo>
                      <a:pt x="23" y="56"/>
                    </a:lnTo>
                    <a:lnTo>
                      <a:pt x="22" y="54"/>
                    </a:lnTo>
                    <a:lnTo>
                      <a:pt x="21" y="52"/>
                    </a:lnTo>
                    <a:lnTo>
                      <a:pt x="20" y="47"/>
                    </a:lnTo>
                    <a:lnTo>
                      <a:pt x="20" y="41"/>
                    </a:lnTo>
                    <a:lnTo>
                      <a:pt x="20" y="35"/>
                    </a:lnTo>
                    <a:lnTo>
                      <a:pt x="20" y="29"/>
                    </a:lnTo>
                    <a:lnTo>
                      <a:pt x="19" y="22"/>
                    </a:lnTo>
                    <a:lnTo>
                      <a:pt x="16" y="18"/>
                    </a:lnTo>
                    <a:lnTo>
                      <a:pt x="15" y="22"/>
                    </a:lnTo>
                    <a:lnTo>
                      <a:pt x="13" y="28"/>
                    </a:lnTo>
                    <a:lnTo>
                      <a:pt x="12" y="32"/>
                    </a:lnTo>
                    <a:lnTo>
                      <a:pt x="11" y="37"/>
                    </a:lnTo>
                    <a:lnTo>
                      <a:pt x="11" y="42"/>
                    </a:lnTo>
                    <a:lnTo>
                      <a:pt x="10" y="47"/>
                    </a:lnTo>
                    <a:lnTo>
                      <a:pt x="9" y="52"/>
                    </a:lnTo>
                    <a:lnTo>
                      <a:pt x="9" y="57"/>
                    </a:lnTo>
                    <a:lnTo>
                      <a:pt x="7" y="57"/>
                    </a:lnTo>
                    <a:lnTo>
                      <a:pt x="6" y="57"/>
                    </a:lnTo>
                    <a:lnTo>
                      <a:pt x="5" y="56"/>
                    </a:lnTo>
                    <a:lnTo>
                      <a:pt x="3" y="55"/>
                    </a:lnTo>
                    <a:lnTo>
                      <a:pt x="2" y="54"/>
                    </a:lnTo>
                    <a:lnTo>
                      <a:pt x="2" y="53"/>
                    </a:lnTo>
                    <a:lnTo>
                      <a:pt x="1" y="52"/>
                    </a:lnTo>
                    <a:lnTo>
                      <a:pt x="0" y="51"/>
                    </a:lnTo>
                    <a:lnTo>
                      <a:pt x="7" y="10"/>
                    </a:lnTo>
                    <a:lnTo>
                      <a:pt x="8" y="7"/>
                    </a:lnTo>
                    <a:lnTo>
                      <a:pt x="10" y="6"/>
                    </a:lnTo>
                    <a:lnTo>
                      <a:pt x="11" y="6"/>
                    </a:lnTo>
                    <a:lnTo>
                      <a:pt x="13" y="7"/>
                    </a:lnTo>
                    <a:lnTo>
                      <a:pt x="14" y="8"/>
                    </a:lnTo>
                    <a:lnTo>
                      <a:pt x="15" y="10"/>
                    </a:lnTo>
                    <a:lnTo>
                      <a:pt x="17" y="11"/>
                    </a:lnTo>
                    <a:lnTo>
                      <a:pt x="18" y="12"/>
                    </a:lnTo>
                    <a:lnTo>
                      <a:pt x="22" y="0"/>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8" name="Freeform 563"/>
              <p:cNvSpPr>
                <a:spLocks/>
              </p:cNvSpPr>
              <p:nvPr/>
            </p:nvSpPr>
            <p:spPr bwMode="auto">
              <a:xfrm>
                <a:off x="5103" y="2254"/>
                <a:ext cx="8" cy="29"/>
              </a:xfrm>
              <a:custGeom>
                <a:avLst/>
                <a:gdLst>
                  <a:gd name="T0" fmla="*/ 4 w 16"/>
                  <a:gd name="T1" fmla="*/ 1 h 57"/>
                  <a:gd name="T2" fmla="*/ 4 w 16"/>
                  <a:gd name="T3" fmla="*/ 3 h 57"/>
                  <a:gd name="T4" fmla="*/ 4 w 16"/>
                  <a:gd name="T5" fmla="*/ 5 h 57"/>
                  <a:gd name="T6" fmla="*/ 3 w 16"/>
                  <a:gd name="T7" fmla="*/ 6 h 57"/>
                  <a:gd name="T8" fmla="*/ 3 w 16"/>
                  <a:gd name="T9" fmla="*/ 8 h 57"/>
                  <a:gd name="T10" fmla="*/ 3 w 16"/>
                  <a:gd name="T11" fmla="*/ 10 h 57"/>
                  <a:gd name="T12" fmla="*/ 3 w 16"/>
                  <a:gd name="T13" fmla="*/ 11 h 57"/>
                  <a:gd name="T14" fmla="*/ 3 w 16"/>
                  <a:gd name="T15" fmla="*/ 13 h 57"/>
                  <a:gd name="T16" fmla="*/ 3 w 16"/>
                  <a:gd name="T17" fmla="*/ 15 h 57"/>
                  <a:gd name="T18" fmla="*/ 2 w 16"/>
                  <a:gd name="T19" fmla="*/ 14 h 57"/>
                  <a:gd name="T20" fmla="*/ 2 w 16"/>
                  <a:gd name="T21" fmla="*/ 14 h 57"/>
                  <a:gd name="T22" fmla="*/ 1 w 16"/>
                  <a:gd name="T23" fmla="*/ 14 h 57"/>
                  <a:gd name="T24" fmla="*/ 1 w 16"/>
                  <a:gd name="T25" fmla="*/ 13 h 57"/>
                  <a:gd name="T26" fmla="*/ 1 w 16"/>
                  <a:gd name="T27" fmla="*/ 13 h 57"/>
                  <a:gd name="T28" fmla="*/ 1 w 16"/>
                  <a:gd name="T29" fmla="*/ 12 h 57"/>
                  <a:gd name="T30" fmla="*/ 1 w 16"/>
                  <a:gd name="T31" fmla="*/ 12 h 57"/>
                  <a:gd name="T32" fmla="*/ 0 w 16"/>
                  <a:gd name="T33" fmla="*/ 12 h 57"/>
                  <a:gd name="T34" fmla="*/ 1 w 16"/>
                  <a:gd name="T35" fmla="*/ 10 h 57"/>
                  <a:gd name="T36" fmla="*/ 1 w 16"/>
                  <a:gd name="T37" fmla="*/ 9 h 57"/>
                  <a:gd name="T38" fmla="*/ 1 w 16"/>
                  <a:gd name="T39" fmla="*/ 7 h 57"/>
                  <a:gd name="T40" fmla="*/ 1 w 16"/>
                  <a:gd name="T41" fmla="*/ 6 h 57"/>
                  <a:gd name="T42" fmla="*/ 2 w 16"/>
                  <a:gd name="T43" fmla="*/ 4 h 57"/>
                  <a:gd name="T44" fmla="*/ 2 w 16"/>
                  <a:gd name="T45" fmla="*/ 3 h 57"/>
                  <a:gd name="T46" fmla="*/ 3 w 16"/>
                  <a:gd name="T47" fmla="*/ 2 h 57"/>
                  <a:gd name="T48" fmla="*/ 3 w 16"/>
                  <a:gd name="T49" fmla="*/ 0 h 57"/>
                  <a:gd name="T50" fmla="*/ 3 w 16"/>
                  <a:gd name="T51" fmla="*/ 0 h 57"/>
                  <a:gd name="T52" fmla="*/ 3 w 16"/>
                  <a:gd name="T53" fmla="*/ 0 h 57"/>
                  <a:gd name="T54" fmla="*/ 4 w 16"/>
                  <a:gd name="T55" fmla="*/ 1 h 57"/>
                  <a:gd name="T56" fmla="*/ 4 w 16"/>
                  <a:gd name="T57" fmla="*/ 1 h 57"/>
                  <a:gd name="T58" fmla="*/ 4 w 16"/>
                  <a:gd name="T59" fmla="*/ 1 h 57"/>
                  <a:gd name="T60" fmla="*/ 4 w 16"/>
                  <a:gd name="T61" fmla="*/ 1 h 57"/>
                  <a:gd name="T62" fmla="*/ 4 w 16"/>
                  <a:gd name="T63" fmla="*/ 1 h 57"/>
                  <a:gd name="T64" fmla="*/ 4 w 16"/>
                  <a:gd name="T65" fmla="*/ 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57">
                    <a:moveTo>
                      <a:pt x="16" y="4"/>
                    </a:moveTo>
                    <a:lnTo>
                      <a:pt x="15" y="10"/>
                    </a:lnTo>
                    <a:lnTo>
                      <a:pt x="13" y="17"/>
                    </a:lnTo>
                    <a:lnTo>
                      <a:pt x="12" y="24"/>
                    </a:lnTo>
                    <a:lnTo>
                      <a:pt x="11" y="31"/>
                    </a:lnTo>
                    <a:lnTo>
                      <a:pt x="10" y="38"/>
                    </a:lnTo>
                    <a:lnTo>
                      <a:pt x="10" y="44"/>
                    </a:lnTo>
                    <a:lnTo>
                      <a:pt x="9" y="51"/>
                    </a:lnTo>
                    <a:lnTo>
                      <a:pt x="9" y="57"/>
                    </a:lnTo>
                    <a:lnTo>
                      <a:pt x="6" y="56"/>
                    </a:lnTo>
                    <a:lnTo>
                      <a:pt x="5" y="55"/>
                    </a:lnTo>
                    <a:lnTo>
                      <a:pt x="4" y="54"/>
                    </a:lnTo>
                    <a:lnTo>
                      <a:pt x="4" y="52"/>
                    </a:lnTo>
                    <a:lnTo>
                      <a:pt x="3" y="50"/>
                    </a:lnTo>
                    <a:lnTo>
                      <a:pt x="3" y="48"/>
                    </a:lnTo>
                    <a:lnTo>
                      <a:pt x="1" y="46"/>
                    </a:lnTo>
                    <a:lnTo>
                      <a:pt x="0" y="45"/>
                    </a:lnTo>
                    <a:lnTo>
                      <a:pt x="1" y="39"/>
                    </a:lnTo>
                    <a:lnTo>
                      <a:pt x="1" y="34"/>
                    </a:lnTo>
                    <a:lnTo>
                      <a:pt x="3" y="28"/>
                    </a:lnTo>
                    <a:lnTo>
                      <a:pt x="4" y="22"/>
                    </a:lnTo>
                    <a:lnTo>
                      <a:pt x="6" y="16"/>
                    </a:lnTo>
                    <a:lnTo>
                      <a:pt x="7" y="11"/>
                    </a:lnTo>
                    <a:lnTo>
                      <a:pt x="9" y="5"/>
                    </a:lnTo>
                    <a:lnTo>
                      <a:pt x="11" y="0"/>
                    </a:lnTo>
                    <a:lnTo>
                      <a:pt x="12" y="0"/>
                    </a:lnTo>
                    <a:lnTo>
                      <a:pt x="13" y="1"/>
                    </a:lnTo>
                    <a:lnTo>
                      <a:pt x="14" y="1"/>
                    </a:lnTo>
                    <a:lnTo>
                      <a:pt x="14" y="2"/>
                    </a:lnTo>
                    <a:lnTo>
                      <a:pt x="15" y="3"/>
                    </a:lnTo>
                    <a:lnTo>
                      <a:pt x="16" y="3"/>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9" name="Freeform 564"/>
              <p:cNvSpPr>
                <a:spLocks/>
              </p:cNvSpPr>
              <p:nvPr/>
            </p:nvSpPr>
            <p:spPr bwMode="auto">
              <a:xfrm>
                <a:off x="5157" y="2254"/>
                <a:ext cx="7" cy="27"/>
              </a:xfrm>
              <a:custGeom>
                <a:avLst/>
                <a:gdLst>
                  <a:gd name="T0" fmla="*/ 3 w 15"/>
                  <a:gd name="T1" fmla="*/ 0 h 53"/>
                  <a:gd name="T2" fmla="*/ 3 w 15"/>
                  <a:gd name="T3" fmla="*/ 2 h 53"/>
                  <a:gd name="T4" fmla="*/ 3 w 15"/>
                  <a:gd name="T5" fmla="*/ 4 h 53"/>
                  <a:gd name="T6" fmla="*/ 3 w 15"/>
                  <a:gd name="T7" fmla="*/ 5 h 53"/>
                  <a:gd name="T8" fmla="*/ 3 w 15"/>
                  <a:gd name="T9" fmla="*/ 7 h 53"/>
                  <a:gd name="T10" fmla="*/ 2 w 15"/>
                  <a:gd name="T11" fmla="*/ 9 h 53"/>
                  <a:gd name="T12" fmla="*/ 2 w 15"/>
                  <a:gd name="T13" fmla="*/ 11 h 53"/>
                  <a:gd name="T14" fmla="*/ 2 w 15"/>
                  <a:gd name="T15" fmla="*/ 12 h 53"/>
                  <a:gd name="T16" fmla="*/ 2 w 15"/>
                  <a:gd name="T17" fmla="*/ 14 h 53"/>
                  <a:gd name="T18" fmla="*/ 2 w 15"/>
                  <a:gd name="T19" fmla="*/ 14 h 53"/>
                  <a:gd name="T20" fmla="*/ 1 w 15"/>
                  <a:gd name="T21" fmla="*/ 14 h 53"/>
                  <a:gd name="T22" fmla="*/ 1 w 15"/>
                  <a:gd name="T23" fmla="*/ 13 h 53"/>
                  <a:gd name="T24" fmla="*/ 0 w 15"/>
                  <a:gd name="T25" fmla="*/ 13 h 53"/>
                  <a:gd name="T26" fmla="*/ 0 w 15"/>
                  <a:gd name="T27" fmla="*/ 13 h 53"/>
                  <a:gd name="T28" fmla="*/ 0 w 15"/>
                  <a:gd name="T29" fmla="*/ 12 h 53"/>
                  <a:gd name="T30" fmla="*/ 0 w 15"/>
                  <a:gd name="T31" fmla="*/ 12 h 53"/>
                  <a:gd name="T32" fmla="*/ 0 w 15"/>
                  <a:gd name="T33" fmla="*/ 12 h 53"/>
                  <a:gd name="T34" fmla="*/ 0 w 15"/>
                  <a:gd name="T35" fmla="*/ 10 h 53"/>
                  <a:gd name="T36" fmla="*/ 0 w 15"/>
                  <a:gd name="T37" fmla="*/ 9 h 53"/>
                  <a:gd name="T38" fmla="*/ 0 w 15"/>
                  <a:gd name="T39" fmla="*/ 7 h 53"/>
                  <a:gd name="T40" fmla="*/ 0 w 15"/>
                  <a:gd name="T41" fmla="*/ 5 h 53"/>
                  <a:gd name="T42" fmla="*/ 1 w 15"/>
                  <a:gd name="T43" fmla="*/ 4 h 53"/>
                  <a:gd name="T44" fmla="*/ 1 w 15"/>
                  <a:gd name="T45" fmla="*/ 3 h 53"/>
                  <a:gd name="T46" fmla="*/ 2 w 15"/>
                  <a:gd name="T47" fmla="*/ 1 h 53"/>
                  <a:gd name="T48" fmla="*/ 3 w 15"/>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53">
                    <a:moveTo>
                      <a:pt x="14" y="0"/>
                    </a:moveTo>
                    <a:lnTo>
                      <a:pt x="15" y="7"/>
                    </a:lnTo>
                    <a:lnTo>
                      <a:pt x="15" y="13"/>
                    </a:lnTo>
                    <a:lnTo>
                      <a:pt x="13" y="20"/>
                    </a:lnTo>
                    <a:lnTo>
                      <a:pt x="12" y="28"/>
                    </a:lnTo>
                    <a:lnTo>
                      <a:pt x="9" y="34"/>
                    </a:lnTo>
                    <a:lnTo>
                      <a:pt x="8" y="41"/>
                    </a:lnTo>
                    <a:lnTo>
                      <a:pt x="8" y="47"/>
                    </a:lnTo>
                    <a:lnTo>
                      <a:pt x="11" y="53"/>
                    </a:lnTo>
                    <a:lnTo>
                      <a:pt x="8" y="53"/>
                    </a:lnTo>
                    <a:lnTo>
                      <a:pt x="6" y="53"/>
                    </a:lnTo>
                    <a:lnTo>
                      <a:pt x="5" y="52"/>
                    </a:lnTo>
                    <a:lnTo>
                      <a:pt x="3" y="51"/>
                    </a:lnTo>
                    <a:lnTo>
                      <a:pt x="2" y="49"/>
                    </a:lnTo>
                    <a:lnTo>
                      <a:pt x="1" y="48"/>
                    </a:lnTo>
                    <a:lnTo>
                      <a:pt x="1" y="46"/>
                    </a:lnTo>
                    <a:lnTo>
                      <a:pt x="0" y="45"/>
                    </a:lnTo>
                    <a:lnTo>
                      <a:pt x="1" y="39"/>
                    </a:lnTo>
                    <a:lnTo>
                      <a:pt x="1" y="33"/>
                    </a:lnTo>
                    <a:lnTo>
                      <a:pt x="2" y="27"/>
                    </a:lnTo>
                    <a:lnTo>
                      <a:pt x="3" y="19"/>
                    </a:lnTo>
                    <a:lnTo>
                      <a:pt x="5" y="14"/>
                    </a:lnTo>
                    <a:lnTo>
                      <a:pt x="7" y="9"/>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0" name="Freeform 565"/>
              <p:cNvSpPr>
                <a:spLocks/>
              </p:cNvSpPr>
              <p:nvPr/>
            </p:nvSpPr>
            <p:spPr bwMode="auto">
              <a:xfrm>
                <a:off x="5074" y="2255"/>
                <a:ext cx="7" cy="25"/>
              </a:xfrm>
              <a:custGeom>
                <a:avLst/>
                <a:gdLst>
                  <a:gd name="T0" fmla="*/ 4 w 13"/>
                  <a:gd name="T1" fmla="*/ 2 h 50"/>
                  <a:gd name="T2" fmla="*/ 4 w 13"/>
                  <a:gd name="T3" fmla="*/ 3 h 50"/>
                  <a:gd name="T4" fmla="*/ 3 w 13"/>
                  <a:gd name="T5" fmla="*/ 4 h 50"/>
                  <a:gd name="T6" fmla="*/ 3 w 13"/>
                  <a:gd name="T7" fmla="*/ 5 h 50"/>
                  <a:gd name="T8" fmla="*/ 3 w 13"/>
                  <a:gd name="T9" fmla="*/ 6 h 50"/>
                  <a:gd name="T10" fmla="*/ 3 w 13"/>
                  <a:gd name="T11" fmla="*/ 7 h 50"/>
                  <a:gd name="T12" fmla="*/ 3 w 13"/>
                  <a:gd name="T13" fmla="*/ 8 h 50"/>
                  <a:gd name="T14" fmla="*/ 3 w 13"/>
                  <a:gd name="T15" fmla="*/ 9 h 50"/>
                  <a:gd name="T16" fmla="*/ 4 w 13"/>
                  <a:gd name="T17" fmla="*/ 9 h 50"/>
                  <a:gd name="T18" fmla="*/ 3 w 13"/>
                  <a:gd name="T19" fmla="*/ 10 h 50"/>
                  <a:gd name="T20" fmla="*/ 3 w 13"/>
                  <a:gd name="T21" fmla="*/ 10 h 50"/>
                  <a:gd name="T22" fmla="*/ 3 w 13"/>
                  <a:gd name="T23" fmla="*/ 11 h 50"/>
                  <a:gd name="T24" fmla="*/ 3 w 13"/>
                  <a:gd name="T25" fmla="*/ 12 h 50"/>
                  <a:gd name="T26" fmla="*/ 3 w 13"/>
                  <a:gd name="T27" fmla="*/ 12 h 50"/>
                  <a:gd name="T28" fmla="*/ 3 w 13"/>
                  <a:gd name="T29" fmla="*/ 13 h 50"/>
                  <a:gd name="T30" fmla="*/ 2 w 13"/>
                  <a:gd name="T31" fmla="*/ 13 h 50"/>
                  <a:gd name="T32" fmla="*/ 1 w 13"/>
                  <a:gd name="T33" fmla="*/ 13 h 50"/>
                  <a:gd name="T34" fmla="*/ 1 w 13"/>
                  <a:gd name="T35" fmla="*/ 11 h 50"/>
                  <a:gd name="T36" fmla="*/ 0 w 13"/>
                  <a:gd name="T37" fmla="*/ 10 h 50"/>
                  <a:gd name="T38" fmla="*/ 0 w 13"/>
                  <a:gd name="T39" fmla="*/ 9 h 50"/>
                  <a:gd name="T40" fmla="*/ 1 w 13"/>
                  <a:gd name="T41" fmla="*/ 7 h 50"/>
                  <a:gd name="T42" fmla="*/ 1 w 13"/>
                  <a:gd name="T43" fmla="*/ 6 h 50"/>
                  <a:gd name="T44" fmla="*/ 1 w 13"/>
                  <a:gd name="T45" fmla="*/ 4 h 50"/>
                  <a:gd name="T46" fmla="*/ 1 w 13"/>
                  <a:gd name="T47" fmla="*/ 3 h 50"/>
                  <a:gd name="T48" fmla="*/ 1 w 13"/>
                  <a:gd name="T49" fmla="*/ 1 h 50"/>
                  <a:gd name="T50" fmla="*/ 1 w 13"/>
                  <a:gd name="T51" fmla="*/ 1 h 50"/>
                  <a:gd name="T52" fmla="*/ 2 w 13"/>
                  <a:gd name="T53" fmla="*/ 0 h 50"/>
                  <a:gd name="T54" fmla="*/ 2 w 13"/>
                  <a:gd name="T55" fmla="*/ 0 h 50"/>
                  <a:gd name="T56" fmla="*/ 2 w 13"/>
                  <a:gd name="T57" fmla="*/ 1 h 50"/>
                  <a:gd name="T58" fmla="*/ 3 w 13"/>
                  <a:gd name="T59" fmla="*/ 1 h 50"/>
                  <a:gd name="T60" fmla="*/ 3 w 13"/>
                  <a:gd name="T61" fmla="*/ 1 h 50"/>
                  <a:gd name="T62" fmla="*/ 3 w 13"/>
                  <a:gd name="T63" fmla="*/ 2 h 50"/>
                  <a:gd name="T64" fmla="*/ 4 w 13"/>
                  <a:gd name="T65" fmla="*/ 2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0">
                    <a:moveTo>
                      <a:pt x="13" y="8"/>
                    </a:moveTo>
                    <a:lnTo>
                      <a:pt x="13" y="11"/>
                    </a:lnTo>
                    <a:lnTo>
                      <a:pt x="12" y="15"/>
                    </a:lnTo>
                    <a:lnTo>
                      <a:pt x="11" y="18"/>
                    </a:lnTo>
                    <a:lnTo>
                      <a:pt x="10" y="23"/>
                    </a:lnTo>
                    <a:lnTo>
                      <a:pt x="9" y="26"/>
                    </a:lnTo>
                    <a:lnTo>
                      <a:pt x="10" y="29"/>
                    </a:lnTo>
                    <a:lnTo>
                      <a:pt x="11" y="33"/>
                    </a:lnTo>
                    <a:lnTo>
                      <a:pt x="13" y="36"/>
                    </a:lnTo>
                    <a:lnTo>
                      <a:pt x="12" y="37"/>
                    </a:lnTo>
                    <a:lnTo>
                      <a:pt x="12" y="40"/>
                    </a:lnTo>
                    <a:lnTo>
                      <a:pt x="11" y="42"/>
                    </a:lnTo>
                    <a:lnTo>
                      <a:pt x="11" y="45"/>
                    </a:lnTo>
                    <a:lnTo>
                      <a:pt x="11" y="47"/>
                    </a:lnTo>
                    <a:lnTo>
                      <a:pt x="10" y="49"/>
                    </a:lnTo>
                    <a:lnTo>
                      <a:pt x="7" y="50"/>
                    </a:lnTo>
                    <a:lnTo>
                      <a:pt x="4" y="49"/>
                    </a:lnTo>
                    <a:lnTo>
                      <a:pt x="1" y="44"/>
                    </a:lnTo>
                    <a:lnTo>
                      <a:pt x="0" y="39"/>
                    </a:lnTo>
                    <a:lnTo>
                      <a:pt x="0" y="33"/>
                    </a:lnTo>
                    <a:lnTo>
                      <a:pt x="1" y="28"/>
                    </a:lnTo>
                    <a:lnTo>
                      <a:pt x="2" y="22"/>
                    </a:lnTo>
                    <a:lnTo>
                      <a:pt x="2" y="16"/>
                    </a:lnTo>
                    <a:lnTo>
                      <a:pt x="3" y="10"/>
                    </a:lnTo>
                    <a:lnTo>
                      <a:pt x="2" y="4"/>
                    </a:lnTo>
                    <a:lnTo>
                      <a:pt x="4" y="2"/>
                    </a:lnTo>
                    <a:lnTo>
                      <a:pt x="5" y="0"/>
                    </a:lnTo>
                    <a:lnTo>
                      <a:pt x="7" y="0"/>
                    </a:lnTo>
                    <a:lnTo>
                      <a:pt x="8" y="1"/>
                    </a:lnTo>
                    <a:lnTo>
                      <a:pt x="10" y="3"/>
                    </a:lnTo>
                    <a:lnTo>
                      <a:pt x="11" y="4"/>
                    </a:lnTo>
                    <a:lnTo>
                      <a:pt x="12" y="6"/>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1" name="Freeform 566"/>
              <p:cNvSpPr>
                <a:spLocks/>
              </p:cNvSpPr>
              <p:nvPr/>
            </p:nvSpPr>
            <p:spPr bwMode="auto">
              <a:xfrm>
                <a:off x="5114" y="2255"/>
                <a:ext cx="9" cy="27"/>
              </a:xfrm>
              <a:custGeom>
                <a:avLst/>
                <a:gdLst>
                  <a:gd name="T0" fmla="*/ 5 w 17"/>
                  <a:gd name="T1" fmla="*/ 1 h 53"/>
                  <a:gd name="T2" fmla="*/ 4 w 17"/>
                  <a:gd name="T3" fmla="*/ 3 h 53"/>
                  <a:gd name="T4" fmla="*/ 4 w 17"/>
                  <a:gd name="T5" fmla="*/ 4 h 53"/>
                  <a:gd name="T6" fmla="*/ 3 w 17"/>
                  <a:gd name="T7" fmla="*/ 6 h 53"/>
                  <a:gd name="T8" fmla="*/ 3 w 17"/>
                  <a:gd name="T9" fmla="*/ 8 h 53"/>
                  <a:gd name="T10" fmla="*/ 3 w 17"/>
                  <a:gd name="T11" fmla="*/ 9 h 53"/>
                  <a:gd name="T12" fmla="*/ 3 w 17"/>
                  <a:gd name="T13" fmla="*/ 11 h 53"/>
                  <a:gd name="T14" fmla="*/ 3 w 17"/>
                  <a:gd name="T15" fmla="*/ 12 h 53"/>
                  <a:gd name="T16" fmla="*/ 2 w 17"/>
                  <a:gd name="T17" fmla="*/ 14 h 53"/>
                  <a:gd name="T18" fmla="*/ 2 w 17"/>
                  <a:gd name="T19" fmla="*/ 14 h 53"/>
                  <a:gd name="T20" fmla="*/ 1 w 17"/>
                  <a:gd name="T21" fmla="*/ 14 h 53"/>
                  <a:gd name="T22" fmla="*/ 1 w 17"/>
                  <a:gd name="T23" fmla="*/ 13 h 53"/>
                  <a:gd name="T24" fmla="*/ 1 w 17"/>
                  <a:gd name="T25" fmla="*/ 13 h 53"/>
                  <a:gd name="T26" fmla="*/ 1 w 17"/>
                  <a:gd name="T27" fmla="*/ 13 h 53"/>
                  <a:gd name="T28" fmla="*/ 1 w 17"/>
                  <a:gd name="T29" fmla="*/ 12 h 53"/>
                  <a:gd name="T30" fmla="*/ 1 w 17"/>
                  <a:gd name="T31" fmla="*/ 12 h 53"/>
                  <a:gd name="T32" fmla="*/ 0 w 17"/>
                  <a:gd name="T33" fmla="*/ 12 h 53"/>
                  <a:gd name="T34" fmla="*/ 1 w 17"/>
                  <a:gd name="T35" fmla="*/ 10 h 53"/>
                  <a:gd name="T36" fmla="*/ 1 w 17"/>
                  <a:gd name="T37" fmla="*/ 9 h 53"/>
                  <a:gd name="T38" fmla="*/ 1 w 17"/>
                  <a:gd name="T39" fmla="*/ 7 h 53"/>
                  <a:gd name="T40" fmla="*/ 1 w 17"/>
                  <a:gd name="T41" fmla="*/ 5 h 53"/>
                  <a:gd name="T42" fmla="*/ 1 w 17"/>
                  <a:gd name="T43" fmla="*/ 4 h 53"/>
                  <a:gd name="T44" fmla="*/ 2 w 17"/>
                  <a:gd name="T45" fmla="*/ 3 h 53"/>
                  <a:gd name="T46" fmla="*/ 2 w 17"/>
                  <a:gd name="T47" fmla="*/ 1 h 53"/>
                  <a:gd name="T48" fmla="*/ 3 w 17"/>
                  <a:gd name="T49" fmla="*/ 0 h 53"/>
                  <a:gd name="T50" fmla="*/ 5 w 17"/>
                  <a:gd name="T51" fmla="*/ 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53">
                    <a:moveTo>
                      <a:pt x="17" y="4"/>
                    </a:moveTo>
                    <a:lnTo>
                      <a:pt x="15" y="9"/>
                    </a:lnTo>
                    <a:lnTo>
                      <a:pt x="13" y="15"/>
                    </a:lnTo>
                    <a:lnTo>
                      <a:pt x="11" y="22"/>
                    </a:lnTo>
                    <a:lnTo>
                      <a:pt x="10" y="29"/>
                    </a:lnTo>
                    <a:lnTo>
                      <a:pt x="10" y="35"/>
                    </a:lnTo>
                    <a:lnTo>
                      <a:pt x="9" y="41"/>
                    </a:lnTo>
                    <a:lnTo>
                      <a:pt x="9" y="47"/>
                    </a:lnTo>
                    <a:lnTo>
                      <a:pt x="8" y="53"/>
                    </a:lnTo>
                    <a:lnTo>
                      <a:pt x="6" y="53"/>
                    </a:lnTo>
                    <a:lnTo>
                      <a:pt x="4" y="53"/>
                    </a:lnTo>
                    <a:lnTo>
                      <a:pt x="3" y="52"/>
                    </a:lnTo>
                    <a:lnTo>
                      <a:pt x="3" y="51"/>
                    </a:lnTo>
                    <a:lnTo>
                      <a:pt x="2" y="49"/>
                    </a:lnTo>
                    <a:lnTo>
                      <a:pt x="2" y="48"/>
                    </a:lnTo>
                    <a:lnTo>
                      <a:pt x="1" y="46"/>
                    </a:lnTo>
                    <a:lnTo>
                      <a:pt x="0" y="45"/>
                    </a:lnTo>
                    <a:lnTo>
                      <a:pt x="1" y="39"/>
                    </a:lnTo>
                    <a:lnTo>
                      <a:pt x="2" y="33"/>
                    </a:lnTo>
                    <a:lnTo>
                      <a:pt x="2" y="27"/>
                    </a:lnTo>
                    <a:lnTo>
                      <a:pt x="3" y="20"/>
                    </a:lnTo>
                    <a:lnTo>
                      <a:pt x="4" y="14"/>
                    </a:lnTo>
                    <a:lnTo>
                      <a:pt x="5" y="9"/>
                    </a:lnTo>
                    <a:lnTo>
                      <a:pt x="8" y="4"/>
                    </a:lnTo>
                    <a:lnTo>
                      <a:pt x="12" y="0"/>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2" name="Freeform 567"/>
              <p:cNvSpPr>
                <a:spLocks/>
              </p:cNvSpPr>
              <p:nvPr/>
            </p:nvSpPr>
            <p:spPr bwMode="auto">
              <a:xfrm>
                <a:off x="5146" y="2255"/>
                <a:ext cx="8" cy="30"/>
              </a:xfrm>
              <a:custGeom>
                <a:avLst/>
                <a:gdLst>
                  <a:gd name="T0" fmla="*/ 4 w 15"/>
                  <a:gd name="T1" fmla="*/ 0 h 59"/>
                  <a:gd name="T2" fmla="*/ 3 w 15"/>
                  <a:gd name="T3" fmla="*/ 2 h 59"/>
                  <a:gd name="T4" fmla="*/ 3 w 15"/>
                  <a:gd name="T5" fmla="*/ 4 h 59"/>
                  <a:gd name="T6" fmla="*/ 3 w 15"/>
                  <a:gd name="T7" fmla="*/ 6 h 59"/>
                  <a:gd name="T8" fmla="*/ 3 w 15"/>
                  <a:gd name="T9" fmla="*/ 8 h 59"/>
                  <a:gd name="T10" fmla="*/ 3 w 15"/>
                  <a:gd name="T11" fmla="*/ 10 h 59"/>
                  <a:gd name="T12" fmla="*/ 3 w 15"/>
                  <a:gd name="T13" fmla="*/ 11 h 59"/>
                  <a:gd name="T14" fmla="*/ 3 w 15"/>
                  <a:gd name="T15" fmla="*/ 13 h 59"/>
                  <a:gd name="T16" fmla="*/ 3 w 15"/>
                  <a:gd name="T17" fmla="*/ 15 h 59"/>
                  <a:gd name="T18" fmla="*/ 2 w 15"/>
                  <a:gd name="T19" fmla="*/ 15 h 59"/>
                  <a:gd name="T20" fmla="*/ 2 w 15"/>
                  <a:gd name="T21" fmla="*/ 15 h 59"/>
                  <a:gd name="T22" fmla="*/ 2 w 15"/>
                  <a:gd name="T23" fmla="*/ 15 h 59"/>
                  <a:gd name="T24" fmla="*/ 1 w 15"/>
                  <a:gd name="T25" fmla="*/ 15 h 59"/>
                  <a:gd name="T26" fmla="*/ 1 w 15"/>
                  <a:gd name="T27" fmla="*/ 15 h 59"/>
                  <a:gd name="T28" fmla="*/ 1 w 15"/>
                  <a:gd name="T29" fmla="*/ 15 h 59"/>
                  <a:gd name="T30" fmla="*/ 1 w 15"/>
                  <a:gd name="T31" fmla="*/ 14 h 59"/>
                  <a:gd name="T32" fmla="*/ 0 w 15"/>
                  <a:gd name="T33" fmla="*/ 14 h 59"/>
                  <a:gd name="T34" fmla="*/ 0 w 15"/>
                  <a:gd name="T35" fmla="*/ 12 h 59"/>
                  <a:gd name="T36" fmla="*/ 0 w 15"/>
                  <a:gd name="T37" fmla="*/ 11 h 59"/>
                  <a:gd name="T38" fmla="*/ 0 w 15"/>
                  <a:gd name="T39" fmla="*/ 9 h 59"/>
                  <a:gd name="T40" fmla="*/ 1 w 15"/>
                  <a:gd name="T41" fmla="*/ 7 h 59"/>
                  <a:gd name="T42" fmla="*/ 1 w 15"/>
                  <a:gd name="T43" fmla="*/ 5 h 59"/>
                  <a:gd name="T44" fmla="*/ 1 w 15"/>
                  <a:gd name="T45" fmla="*/ 4 h 59"/>
                  <a:gd name="T46" fmla="*/ 2 w 15"/>
                  <a:gd name="T47" fmla="*/ 2 h 59"/>
                  <a:gd name="T48" fmla="*/ 2 w 15"/>
                  <a:gd name="T49" fmla="*/ 0 h 59"/>
                  <a:gd name="T50" fmla="*/ 4 w 15"/>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59">
                    <a:moveTo>
                      <a:pt x="15" y="0"/>
                    </a:moveTo>
                    <a:lnTo>
                      <a:pt x="12" y="7"/>
                    </a:lnTo>
                    <a:lnTo>
                      <a:pt x="11" y="14"/>
                    </a:lnTo>
                    <a:lnTo>
                      <a:pt x="10" y="22"/>
                    </a:lnTo>
                    <a:lnTo>
                      <a:pt x="9" y="29"/>
                    </a:lnTo>
                    <a:lnTo>
                      <a:pt x="10" y="37"/>
                    </a:lnTo>
                    <a:lnTo>
                      <a:pt x="10" y="44"/>
                    </a:lnTo>
                    <a:lnTo>
                      <a:pt x="10" y="51"/>
                    </a:lnTo>
                    <a:lnTo>
                      <a:pt x="9" y="58"/>
                    </a:lnTo>
                    <a:lnTo>
                      <a:pt x="8" y="59"/>
                    </a:lnTo>
                    <a:lnTo>
                      <a:pt x="7" y="59"/>
                    </a:lnTo>
                    <a:lnTo>
                      <a:pt x="5" y="58"/>
                    </a:lnTo>
                    <a:lnTo>
                      <a:pt x="4" y="58"/>
                    </a:lnTo>
                    <a:lnTo>
                      <a:pt x="3" y="57"/>
                    </a:lnTo>
                    <a:lnTo>
                      <a:pt x="2" y="57"/>
                    </a:lnTo>
                    <a:lnTo>
                      <a:pt x="1" y="56"/>
                    </a:lnTo>
                    <a:lnTo>
                      <a:pt x="0" y="55"/>
                    </a:lnTo>
                    <a:lnTo>
                      <a:pt x="0" y="48"/>
                    </a:lnTo>
                    <a:lnTo>
                      <a:pt x="0" y="41"/>
                    </a:lnTo>
                    <a:lnTo>
                      <a:pt x="0" y="35"/>
                    </a:lnTo>
                    <a:lnTo>
                      <a:pt x="1" y="28"/>
                    </a:lnTo>
                    <a:lnTo>
                      <a:pt x="2" y="20"/>
                    </a:lnTo>
                    <a:lnTo>
                      <a:pt x="3" y="13"/>
                    </a:lnTo>
                    <a:lnTo>
                      <a:pt x="5" y="6"/>
                    </a:lnTo>
                    <a:lnTo>
                      <a:pt x="8"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3" name="Freeform 568"/>
              <p:cNvSpPr>
                <a:spLocks/>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6 h 60"/>
                  <a:gd name="T44" fmla="*/ 0 w 13"/>
                  <a:gd name="T45" fmla="*/ 4 h 60"/>
                  <a:gd name="T46" fmla="*/ 1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0 h 60"/>
                  <a:gd name="T60" fmla="*/ 2 w 13"/>
                  <a:gd name="T61" fmla="*/ 0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5"/>
                    </a:lnTo>
                    <a:lnTo>
                      <a:pt x="0" y="38"/>
                    </a:lnTo>
                    <a:lnTo>
                      <a:pt x="1" y="31"/>
                    </a:lnTo>
                    <a:lnTo>
                      <a:pt x="1" y="24"/>
                    </a:lnTo>
                    <a:lnTo>
                      <a:pt x="3" y="16"/>
                    </a:lnTo>
                    <a:lnTo>
                      <a:pt x="4" y="9"/>
                    </a:lnTo>
                    <a:lnTo>
                      <a:pt x="4" y="2"/>
                    </a:lnTo>
                    <a:lnTo>
                      <a:pt x="5" y="2"/>
                    </a:lnTo>
                    <a:lnTo>
                      <a:pt x="6" y="2"/>
                    </a:lnTo>
                    <a:lnTo>
                      <a:pt x="7" y="1"/>
                    </a:lnTo>
                    <a:lnTo>
                      <a:pt x="8" y="1"/>
                    </a:lnTo>
                    <a:lnTo>
                      <a:pt x="9" y="0"/>
                    </a:lnTo>
                    <a:lnTo>
                      <a:pt x="10" y="0"/>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4" name="Freeform 569"/>
              <p:cNvSpPr>
                <a:spLocks/>
              </p:cNvSpPr>
              <p:nvPr/>
            </p:nvSpPr>
            <p:spPr bwMode="auto">
              <a:xfrm>
                <a:off x="5136" y="2256"/>
                <a:ext cx="6" cy="26"/>
              </a:xfrm>
              <a:custGeom>
                <a:avLst/>
                <a:gdLst>
                  <a:gd name="T0" fmla="*/ 3 w 12"/>
                  <a:gd name="T1" fmla="*/ 8 h 51"/>
                  <a:gd name="T2" fmla="*/ 2 w 12"/>
                  <a:gd name="T3" fmla="*/ 9 h 51"/>
                  <a:gd name="T4" fmla="*/ 2 w 12"/>
                  <a:gd name="T5" fmla="*/ 10 h 51"/>
                  <a:gd name="T6" fmla="*/ 3 w 12"/>
                  <a:gd name="T7" fmla="*/ 10 h 51"/>
                  <a:gd name="T8" fmla="*/ 3 w 12"/>
                  <a:gd name="T9" fmla="*/ 11 h 51"/>
                  <a:gd name="T10" fmla="*/ 3 w 12"/>
                  <a:gd name="T11" fmla="*/ 11 h 51"/>
                  <a:gd name="T12" fmla="*/ 3 w 12"/>
                  <a:gd name="T13" fmla="*/ 12 h 51"/>
                  <a:gd name="T14" fmla="*/ 3 w 12"/>
                  <a:gd name="T15" fmla="*/ 12 h 51"/>
                  <a:gd name="T16" fmla="*/ 3 w 12"/>
                  <a:gd name="T17" fmla="*/ 13 h 51"/>
                  <a:gd name="T18" fmla="*/ 1 w 12"/>
                  <a:gd name="T19" fmla="*/ 13 h 51"/>
                  <a:gd name="T20" fmla="*/ 1 w 12"/>
                  <a:gd name="T21" fmla="*/ 11 h 51"/>
                  <a:gd name="T22" fmla="*/ 1 w 12"/>
                  <a:gd name="T23" fmla="*/ 10 h 51"/>
                  <a:gd name="T24" fmla="*/ 1 w 12"/>
                  <a:gd name="T25" fmla="*/ 8 h 51"/>
                  <a:gd name="T26" fmla="*/ 0 w 12"/>
                  <a:gd name="T27" fmla="*/ 6 h 51"/>
                  <a:gd name="T28" fmla="*/ 1 w 12"/>
                  <a:gd name="T29" fmla="*/ 4 h 51"/>
                  <a:gd name="T30" fmla="*/ 1 w 12"/>
                  <a:gd name="T31" fmla="*/ 3 h 51"/>
                  <a:gd name="T32" fmla="*/ 1 w 12"/>
                  <a:gd name="T33" fmla="*/ 1 h 51"/>
                  <a:gd name="T34" fmla="*/ 2 w 12"/>
                  <a:gd name="T35" fmla="*/ 0 h 51"/>
                  <a:gd name="T36" fmla="*/ 3 w 12"/>
                  <a:gd name="T37" fmla="*/ 1 h 51"/>
                  <a:gd name="T38" fmla="*/ 3 w 12"/>
                  <a:gd name="T39" fmla="*/ 2 h 51"/>
                  <a:gd name="T40" fmla="*/ 3 w 12"/>
                  <a:gd name="T41" fmla="*/ 3 h 51"/>
                  <a:gd name="T42" fmla="*/ 3 w 12"/>
                  <a:gd name="T43" fmla="*/ 4 h 51"/>
                  <a:gd name="T44" fmla="*/ 3 w 12"/>
                  <a:gd name="T45" fmla="*/ 5 h 51"/>
                  <a:gd name="T46" fmla="*/ 2 w 12"/>
                  <a:gd name="T47" fmla="*/ 6 h 51"/>
                  <a:gd name="T48" fmla="*/ 2 w 12"/>
                  <a:gd name="T49" fmla="*/ 7 h 51"/>
                  <a:gd name="T50" fmla="*/ 3 w 12"/>
                  <a:gd name="T51" fmla="*/ 8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51">
                    <a:moveTo>
                      <a:pt x="9" y="31"/>
                    </a:moveTo>
                    <a:lnTo>
                      <a:pt x="8" y="34"/>
                    </a:lnTo>
                    <a:lnTo>
                      <a:pt x="8" y="37"/>
                    </a:lnTo>
                    <a:lnTo>
                      <a:pt x="9" y="39"/>
                    </a:lnTo>
                    <a:lnTo>
                      <a:pt x="10" y="42"/>
                    </a:lnTo>
                    <a:lnTo>
                      <a:pt x="10" y="44"/>
                    </a:lnTo>
                    <a:lnTo>
                      <a:pt x="11" y="46"/>
                    </a:lnTo>
                    <a:lnTo>
                      <a:pt x="10" y="48"/>
                    </a:lnTo>
                    <a:lnTo>
                      <a:pt x="9" y="51"/>
                    </a:lnTo>
                    <a:lnTo>
                      <a:pt x="3" y="51"/>
                    </a:lnTo>
                    <a:lnTo>
                      <a:pt x="2" y="44"/>
                    </a:lnTo>
                    <a:lnTo>
                      <a:pt x="1" y="38"/>
                    </a:lnTo>
                    <a:lnTo>
                      <a:pt x="1" y="31"/>
                    </a:lnTo>
                    <a:lnTo>
                      <a:pt x="0" y="24"/>
                    </a:lnTo>
                    <a:lnTo>
                      <a:pt x="1" y="16"/>
                    </a:lnTo>
                    <a:lnTo>
                      <a:pt x="2" y="10"/>
                    </a:lnTo>
                    <a:lnTo>
                      <a:pt x="3" y="4"/>
                    </a:lnTo>
                    <a:lnTo>
                      <a:pt x="7" y="0"/>
                    </a:lnTo>
                    <a:lnTo>
                      <a:pt x="11" y="3"/>
                    </a:lnTo>
                    <a:lnTo>
                      <a:pt x="12" y="6"/>
                    </a:lnTo>
                    <a:lnTo>
                      <a:pt x="12" y="10"/>
                    </a:lnTo>
                    <a:lnTo>
                      <a:pt x="11" y="13"/>
                    </a:lnTo>
                    <a:lnTo>
                      <a:pt x="9" y="17"/>
                    </a:lnTo>
                    <a:lnTo>
                      <a:pt x="8" y="23"/>
                    </a:lnTo>
                    <a:lnTo>
                      <a:pt x="8" y="27"/>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5" name="Freeform 570"/>
              <p:cNvSpPr>
                <a:spLocks/>
              </p:cNvSpPr>
              <p:nvPr/>
            </p:nvSpPr>
            <p:spPr bwMode="auto">
              <a:xfrm>
                <a:off x="5166" y="2256"/>
                <a:ext cx="8" cy="30"/>
              </a:xfrm>
              <a:custGeom>
                <a:avLst/>
                <a:gdLst>
                  <a:gd name="T0" fmla="*/ 4 w 14"/>
                  <a:gd name="T1" fmla="*/ 0 h 61"/>
                  <a:gd name="T2" fmla="*/ 5 w 14"/>
                  <a:gd name="T3" fmla="*/ 2 h 61"/>
                  <a:gd name="T4" fmla="*/ 5 w 14"/>
                  <a:gd name="T5" fmla="*/ 3 h 61"/>
                  <a:gd name="T6" fmla="*/ 4 w 14"/>
                  <a:gd name="T7" fmla="*/ 6 h 61"/>
                  <a:gd name="T8" fmla="*/ 3 w 14"/>
                  <a:gd name="T9" fmla="*/ 7 h 61"/>
                  <a:gd name="T10" fmla="*/ 3 w 14"/>
                  <a:gd name="T11" fmla="*/ 9 h 61"/>
                  <a:gd name="T12" fmla="*/ 3 w 14"/>
                  <a:gd name="T13" fmla="*/ 11 h 61"/>
                  <a:gd name="T14" fmla="*/ 3 w 14"/>
                  <a:gd name="T15" fmla="*/ 13 h 61"/>
                  <a:gd name="T16" fmla="*/ 3 w 14"/>
                  <a:gd name="T17" fmla="*/ 15 h 61"/>
                  <a:gd name="T18" fmla="*/ 3 w 14"/>
                  <a:gd name="T19" fmla="*/ 15 h 61"/>
                  <a:gd name="T20" fmla="*/ 2 w 14"/>
                  <a:gd name="T21" fmla="*/ 15 h 61"/>
                  <a:gd name="T22" fmla="*/ 2 w 14"/>
                  <a:gd name="T23" fmla="*/ 15 h 61"/>
                  <a:gd name="T24" fmla="*/ 2 w 14"/>
                  <a:gd name="T25" fmla="*/ 15 h 61"/>
                  <a:gd name="T26" fmla="*/ 1 w 14"/>
                  <a:gd name="T27" fmla="*/ 15 h 61"/>
                  <a:gd name="T28" fmla="*/ 1 w 14"/>
                  <a:gd name="T29" fmla="*/ 14 h 61"/>
                  <a:gd name="T30" fmla="*/ 1 w 14"/>
                  <a:gd name="T31" fmla="*/ 14 h 61"/>
                  <a:gd name="T32" fmla="*/ 1 w 14"/>
                  <a:gd name="T33" fmla="*/ 14 h 61"/>
                  <a:gd name="T34" fmla="*/ 0 w 14"/>
                  <a:gd name="T35" fmla="*/ 12 h 61"/>
                  <a:gd name="T36" fmla="*/ 0 w 14"/>
                  <a:gd name="T37" fmla="*/ 10 h 61"/>
                  <a:gd name="T38" fmla="*/ 1 w 14"/>
                  <a:gd name="T39" fmla="*/ 8 h 61"/>
                  <a:gd name="T40" fmla="*/ 1 w 14"/>
                  <a:gd name="T41" fmla="*/ 7 h 61"/>
                  <a:gd name="T42" fmla="*/ 1 w 14"/>
                  <a:gd name="T43" fmla="*/ 5 h 61"/>
                  <a:gd name="T44" fmla="*/ 2 w 14"/>
                  <a:gd name="T45" fmla="*/ 3 h 61"/>
                  <a:gd name="T46" fmla="*/ 2 w 14"/>
                  <a:gd name="T47" fmla="*/ 1 h 61"/>
                  <a:gd name="T48" fmla="*/ 2 w 14"/>
                  <a:gd name="T49" fmla="*/ 0 h 61"/>
                  <a:gd name="T50" fmla="*/ 4 w 14"/>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61">
                    <a:moveTo>
                      <a:pt x="13" y="0"/>
                    </a:moveTo>
                    <a:lnTo>
                      <a:pt x="14" y="8"/>
                    </a:lnTo>
                    <a:lnTo>
                      <a:pt x="14" y="15"/>
                    </a:lnTo>
                    <a:lnTo>
                      <a:pt x="13" y="24"/>
                    </a:lnTo>
                    <a:lnTo>
                      <a:pt x="11" y="31"/>
                    </a:lnTo>
                    <a:lnTo>
                      <a:pt x="9" y="38"/>
                    </a:lnTo>
                    <a:lnTo>
                      <a:pt x="8" y="45"/>
                    </a:lnTo>
                    <a:lnTo>
                      <a:pt x="8" y="53"/>
                    </a:lnTo>
                    <a:lnTo>
                      <a:pt x="9" y="61"/>
                    </a:lnTo>
                    <a:lnTo>
                      <a:pt x="8" y="61"/>
                    </a:lnTo>
                    <a:lnTo>
                      <a:pt x="7" y="61"/>
                    </a:lnTo>
                    <a:lnTo>
                      <a:pt x="5" y="61"/>
                    </a:lnTo>
                    <a:lnTo>
                      <a:pt x="5" y="60"/>
                    </a:lnTo>
                    <a:lnTo>
                      <a:pt x="4" y="60"/>
                    </a:lnTo>
                    <a:lnTo>
                      <a:pt x="3" y="58"/>
                    </a:lnTo>
                    <a:lnTo>
                      <a:pt x="2" y="57"/>
                    </a:lnTo>
                    <a:lnTo>
                      <a:pt x="1" y="56"/>
                    </a:lnTo>
                    <a:lnTo>
                      <a:pt x="0" y="49"/>
                    </a:lnTo>
                    <a:lnTo>
                      <a:pt x="0" y="42"/>
                    </a:lnTo>
                    <a:lnTo>
                      <a:pt x="1" y="35"/>
                    </a:lnTo>
                    <a:lnTo>
                      <a:pt x="3" y="28"/>
                    </a:lnTo>
                    <a:lnTo>
                      <a:pt x="4" y="22"/>
                    </a:lnTo>
                    <a:lnTo>
                      <a:pt x="6" y="14"/>
                    </a:lnTo>
                    <a:lnTo>
                      <a:pt x="7" y="7"/>
                    </a:lnTo>
                    <a:lnTo>
                      <a:pt x="7"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6" name="Freeform 571"/>
              <p:cNvSpPr>
                <a:spLocks/>
              </p:cNvSpPr>
              <p:nvPr/>
            </p:nvSpPr>
            <p:spPr bwMode="auto">
              <a:xfrm>
                <a:off x="5180" y="2258"/>
                <a:ext cx="9" cy="25"/>
              </a:xfrm>
              <a:custGeom>
                <a:avLst/>
                <a:gdLst>
                  <a:gd name="T0" fmla="*/ 4 w 19"/>
                  <a:gd name="T1" fmla="*/ 1 h 50"/>
                  <a:gd name="T2" fmla="*/ 4 w 19"/>
                  <a:gd name="T3" fmla="*/ 2 h 50"/>
                  <a:gd name="T4" fmla="*/ 4 w 19"/>
                  <a:gd name="T5" fmla="*/ 2 h 50"/>
                  <a:gd name="T6" fmla="*/ 4 w 19"/>
                  <a:gd name="T7" fmla="*/ 3 h 50"/>
                  <a:gd name="T8" fmla="*/ 3 w 19"/>
                  <a:gd name="T9" fmla="*/ 3 h 50"/>
                  <a:gd name="T10" fmla="*/ 3 w 19"/>
                  <a:gd name="T11" fmla="*/ 4 h 50"/>
                  <a:gd name="T12" fmla="*/ 2 w 19"/>
                  <a:gd name="T13" fmla="*/ 4 h 50"/>
                  <a:gd name="T14" fmla="*/ 2 w 19"/>
                  <a:gd name="T15" fmla="*/ 5 h 50"/>
                  <a:gd name="T16" fmla="*/ 2 w 19"/>
                  <a:gd name="T17" fmla="*/ 6 h 50"/>
                  <a:gd name="T18" fmla="*/ 2 w 19"/>
                  <a:gd name="T19" fmla="*/ 6 h 50"/>
                  <a:gd name="T20" fmla="*/ 2 w 19"/>
                  <a:gd name="T21" fmla="*/ 7 h 50"/>
                  <a:gd name="T22" fmla="*/ 2 w 19"/>
                  <a:gd name="T23" fmla="*/ 8 h 50"/>
                  <a:gd name="T24" fmla="*/ 2 w 19"/>
                  <a:gd name="T25" fmla="*/ 9 h 50"/>
                  <a:gd name="T26" fmla="*/ 2 w 19"/>
                  <a:gd name="T27" fmla="*/ 10 h 50"/>
                  <a:gd name="T28" fmla="*/ 2 w 19"/>
                  <a:gd name="T29" fmla="*/ 10 h 50"/>
                  <a:gd name="T30" fmla="*/ 3 w 19"/>
                  <a:gd name="T31" fmla="*/ 11 h 50"/>
                  <a:gd name="T32" fmla="*/ 4 w 19"/>
                  <a:gd name="T33" fmla="*/ 11 h 50"/>
                  <a:gd name="T34" fmla="*/ 4 w 19"/>
                  <a:gd name="T35" fmla="*/ 12 h 50"/>
                  <a:gd name="T36" fmla="*/ 4 w 19"/>
                  <a:gd name="T37" fmla="*/ 12 h 50"/>
                  <a:gd name="T38" fmla="*/ 4 w 19"/>
                  <a:gd name="T39" fmla="*/ 12 h 50"/>
                  <a:gd name="T40" fmla="*/ 4 w 19"/>
                  <a:gd name="T41" fmla="*/ 12 h 50"/>
                  <a:gd name="T42" fmla="*/ 4 w 19"/>
                  <a:gd name="T43" fmla="*/ 12 h 50"/>
                  <a:gd name="T44" fmla="*/ 4 w 19"/>
                  <a:gd name="T45" fmla="*/ 12 h 50"/>
                  <a:gd name="T46" fmla="*/ 3 w 19"/>
                  <a:gd name="T47" fmla="*/ 13 h 50"/>
                  <a:gd name="T48" fmla="*/ 3 w 19"/>
                  <a:gd name="T49" fmla="*/ 13 h 50"/>
                  <a:gd name="T50" fmla="*/ 3 w 19"/>
                  <a:gd name="T51" fmla="*/ 13 h 50"/>
                  <a:gd name="T52" fmla="*/ 2 w 19"/>
                  <a:gd name="T53" fmla="*/ 13 h 50"/>
                  <a:gd name="T54" fmla="*/ 1 w 19"/>
                  <a:gd name="T55" fmla="*/ 13 h 50"/>
                  <a:gd name="T56" fmla="*/ 1 w 19"/>
                  <a:gd name="T57" fmla="*/ 12 h 50"/>
                  <a:gd name="T58" fmla="*/ 1 w 19"/>
                  <a:gd name="T59" fmla="*/ 11 h 50"/>
                  <a:gd name="T60" fmla="*/ 0 w 19"/>
                  <a:gd name="T61" fmla="*/ 10 h 50"/>
                  <a:gd name="T62" fmla="*/ 0 w 19"/>
                  <a:gd name="T63" fmla="*/ 9 h 50"/>
                  <a:gd name="T64" fmla="*/ 0 w 19"/>
                  <a:gd name="T65" fmla="*/ 8 h 50"/>
                  <a:gd name="T66" fmla="*/ 0 w 19"/>
                  <a:gd name="T67" fmla="*/ 7 h 50"/>
                  <a:gd name="T68" fmla="*/ 0 w 19"/>
                  <a:gd name="T69" fmla="*/ 6 h 50"/>
                  <a:gd name="T70" fmla="*/ 0 w 19"/>
                  <a:gd name="T71" fmla="*/ 5 h 50"/>
                  <a:gd name="T72" fmla="*/ 1 w 19"/>
                  <a:gd name="T73" fmla="*/ 4 h 50"/>
                  <a:gd name="T74" fmla="*/ 1 w 19"/>
                  <a:gd name="T75" fmla="*/ 3 h 50"/>
                  <a:gd name="T76" fmla="*/ 1 w 19"/>
                  <a:gd name="T77" fmla="*/ 2 h 50"/>
                  <a:gd name="T78" fmla="*/ 2 w 19"/>
                  <a:gd name="T79" fmla="*/ 1 h 50"/>
                  <a:gd name="T80" fmla="*/ 2 w 19"/>
                  <a:gd name="T81" fmla="*/ 0 h 50"/>
                  <a:gd name="T82" fmla="*/ 3 w 19"/>
                  <a:gd name="T83" fmla="*/ 0 h 50"/>
                  <a:gd name="T84" fmla="*/ 3 w 19"/>
                  <a:gd name="T85" fmla="*/ 0 h 50"/>
                  <a:gd name="T86" fmla="*/ 4 w 19"/>
                  <a:gd name="T87" fmla="*/ 1 h 50"/>
                  <a:gd name="T88" fmla="*/ 4 w 19"/>
                  <a:gd name="T89" fmla="*/ 1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 h="50">
                    <a:moveTo>
                      <a:pt x="18" y="3"/>
                    </a:moveTo>
                    <a:lnTo>
                      <a:pt x="19" y="6"/>
                    </a:lnTo>
                    <a:lnTo>
                      <a:pt x="18" y="8"/>
                    </a:lnTo>
                    <a:lnTo>
                      <a:pt x="17" y="10"/>
                    </a:lnTo>
                    <a:lnTo>
                      <a:pt x="15" y="12"/>
                    </a:lnTo>
                    <a:lnTo>
                      <a:pt x="13" y="13"/>
                    </a:lnTo>
                    <a:lnTo>
                      <a:pt x="11" y="15"/>
                    </a:lnTo>
                    <a:lnTo>
                      <a:pt x="10" y="18"/>
                    </a:lnTo>
                    <a:lnTo>
                      <a:pt x="10" y="21"/>
                    </a:lnTo>
                    <a:lnTo>
                      <a:pt x="11" y="24"/>
                    </a:lnTo>
                    <a:lnTo>
                      <a:pt x="11" y="27"/>
                    </a:lnTo>
                    <a:lnTo>
                      <a:pt x="10" y="31"/>
                    </a:lnTo>
                    <a:lnTo>
                      <a:pt x="10" y="34"/>
                    </a:lnTo>
                    <a:lnTo>
                      <a:pt x="10" y="37"/>
                    </a:lnTo>
                    <a:lnTo>
                      <a:pt x="11" y="40"/>
                    </a:lnTo>
                    <a:lnTo>
                      <a:pt x="13" y="42"/>
                    </a:lnTo>
                    <a:lnTo>
                      <a:pt x="16" y="44"/>
                    </a:lnTo>
                    <a:lnTo>
                      <a:pt x="16" y="45"/>
                    </a:lnTo>
                    <a:lnTo>
                      <a:pt x="16" y="46"/>
                    </a:lnTo>
                    <a:lnTo>
                      <a:pt x="16" y="47"/>
                    </a:lnTo>
                    <a:lnTo>
                      <a:pt x="16" y="48"/>
                    </a:lnTo>
                    <a:lnTo>
                      <a:pt x="15" y="49"/>
                    </a:lnTo>
                    <a:lnTo>
                      <a:pt x="14" y="50"/>
                    </a:lnTo>
                    <a:lnTo>
                      <a:pt x="12" y="50"/>
                    </a:lnTo>
                    <a:lnTo>
                      <a:pt x="9" y="49"/>
                    </a:lnTo>
                    <a:lnTo>
                      <a:pt x="7" y="49"/>
                    </a:lnTo>
                    <a:lnTo>
                      <a:pt x="6" y="47"/>
                    </a:lnTo>
                    <a:lnTo>
                      <a:pt x="4" y="44"/>
                    </a:lnTo>
                    <a:lnTo>
                      <a:pt x="2" y="40"/>
                    </a:lnTo>
                    <a:lnTo>
                      <a:pt x="2" y="35"/>
                    </a:lnTo>
                    <a:lnTo>
                      <a:pt x="2" y="30"/>
                    </a:lnTo>
                    <a:lnTo>
                      <a:pt x="1" y="26"/>
                    </a:lnTo>
                    <a:lnTo>
                      <a:pt x="0" y="23"/>
                    </a:lnTo>
                    <a:lnTo>
                      <a:pt x="1" y="20"/>
                    </a:lnTo>
                    <a:lnTo>
                      <a:pt x="4" y="14"/>
                    </a:lnTo>
                    <a:lnTo>
                      <a:pt x="5" y="10"/>
                    </a:lnTo>
                    <a:lnTo>
                      <a:pt x="7" y="6"/>
                    </a:lnTo>
                    <a:lnTo>
                      <a:pt x="9" y="2"/>
                    </a:lnTo>
                    <a:lnTo>
                      <a:pt x="11" y="0"/>
                    </a:lnTo>
                    <a:lnTo>
                      <a:pt x="13" y="0"/>
                    </a:lnTo>
                    <a:lnTo>
                      <a:pt x="14" y="0"/>
                    </a:lnTo>
                    <a:lnTo>
                      <a:pt x="16" y="1"/>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7" name="Freeform 572"/>
              <p:cNvSpPr>
                <a:spLocks/>
              </p:cNvSpPr>
              <p:nvPr/>
            </p:nvSpPr>
            <p:spPr bwMode="auto">
              <a:xfrm>
                <a:off x="5192" y="2258"/>
                <a:ext cx="6" cy="27"/>
              </a:xfrm>
              <a:custGeom>
                <a:avLst/>
                <a:gdLst>
                  <a:gd name="T0" fmla="*/ 2 w 13"/>
                  <a:gd name="T1" fmla="*/ 12 h 54"/>
                  <a:gd name="T2" fmla="*/ 2 w 13"/>
                  <a:gd name="T3" fmla="*/ 12 h 54"/>
                  <a:gd name="T4" fmla="*/ 2 w 13"/>
                  <a:gd name="T5" fmla="*/ 12 h 54"/>
                  <a:gd name="T6" fmla="*/ 2 w 13"/>
                  <a:gd name="T7" fmla="*/ 13 h 54"/>
                  <a:gd name="T8" fmla="*/ 2 w 13"/>
                  <a:gd name="T9" fmla="*/ 13 h 54"/>
                  <a:gd name="T10" fmla="*/ 2 w 13"/>
                  <a:gd name="T11" fmla="*/ 13 h 54"/>
                  <a:gd name="T12" fmla="*/ 2 w 13"/>
                  <a:gd name="T13" fmla="*/ 14 h 54"/>
                  <a:gd name="T14" fmla="*/ 1 w 13"/>
                  <a:gd name="T15" fmla="*/ 14 h 54"/>
                  <a:gd name="T16" fmla="*/ 1 w 13"/>
                  <a:gd name="T17" fmla="*/ 14 h 54"/>
                  <a:gd name="T18" fmla="*/ 0 w 13"/>
                  <a:gd name="T19" fmla="*/ 12 h 54"/>
                  <a:gd name="T20" fmla="*/ 0 w 13"/>
                  <a:gd name="T21" fmla="*/ 11 h 54"/>
                  <a:gd name="T22" fmla="*/ 0 w 13"/>
                  <a:gd name="T23" fmla="*/ 9 h 54"/>
                  <a:gd name="T24" fmla="*/ 0 w 13"/>
                  <a:gd name="T25" fmla="*/ 8 h 54"/>
                  <a:gd name="T26" fmla="*/ 0 w 13"/>
                  <a:gd name="T27" fmla="*/ 6 h 54"/>
                  <a:gd name="T28" fmla="*/ 0 w 13"/>
                  <a:gd name="T29" fmla="*/ 4 h 54"/>
                  <a:gd name="T30" fmla="*/ 0 w 13"/>
                  <a:gd name="T31" fmla="*/ 3 h 54"/>
                  <a:gd name="T32" fmla="*/ 1 w 13"/>
                  <a:gd name="T33" fmla="*/ 1 h 54"/>
                  <a:gd name="T34" fmla="*/ 2 w 13"/>
                  <a:gd name="T35" fmla="*/ 0 h 54"/>
                  <a:gd name="T36" fmla="*/ 2 w 13"/>
                  <a:gd name="T37" fmla="*/ 1 h 54"/>
                  <a:gd name="T38" fmla="*/ 3 w 13"/>
                  <a:gd name="T39" fmla="*/ 1 h 54"/>
                  <a:gd name="T40" fmla="*/ 3 w 13"/>
                  <a:gd name="T41" fmla="*/ 2 h 54"/>
                  <a:gd name="T42" fmla="*/ 3 w 13"/>
                  <a:gd name="T43" fmla="*/ 3 h 54"/>
                  <a:gd name="T44" fmla="*/ 3 w 13"/>
                  <a:gd name="T45" fmla="*/ 4 h 54"/>
                  <a:gd name="T46" fmla="*/ 2 w 13"/>
                  <a:gd name="T47" fmla="*/ 6 h 54"/>
                  <a:gd name="T48" fmla="*/ 2 w 13"/>
                  <a:gd name="T49" fmla="*/ 7 h 54"/>
                  <a:gd name="T50" fmla="*/ 2 w 13"/>
                  <a:gd name="T51" fmla="*/ 9 h 54"/>
                  <a:gd name="T52" fmla="*/ 2 w 13"/>
                  <a:gd name="T53" fmla="*/ 9 h 54"/>
                  <a:gd name="T54" fmla="*/ 2 w 13"/>
                  <a:gd name="T55" fmla="*/ 10 h 54"/>
                  <a:gd name="T56" fmla="*/ 2 w 13"/>
                  <a:gd name="T57" fmla="*/ 11 h 54"/>
                  <a:gd name="T58" fmla="*/ 2 w 13"/>
                  <a:gd name="T59" fmla="*/ 12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54">
                    <a:moveTo>
                      <a:pt x="11" y="45"/>
                    </a:moveTo>
                    <a:lnTo>
                      <a:pt x="11" y="46"/>
                    </a:lnTo>
                    <a:lnTo>
                      <a:pt x="11" y="48"/>
                    </a:lnTo>
                    <a:lnTo>
                      <a:pt x="11" y="50"/>
                    </a:lnTo>
                    <a:lnTo>
                      <a:pt x="10" y="51"/>
                    </a:lnTo>
                    <a:lnTo>
                      <a:pt x="9" y="52"/>
                    </a:lnTo>
                    <a:lnTo>
                      <a:pt x="8" y="53"/>
                    </a:lnTo>
                    <a:lnTo>
                      <a:pt x="7" y="54"/>
                    </a:lnTo>
                    <a:lnTo>
                      <a:pt x="5" y="54"/>
                    </a:lnTo>
                    <a:lnTo>
                      <a:pt x="0" y="47"/>
                    </a:lnTo>
                    <a:lnTo>
                      <a:pt x="0" y="41"/>
                    </a:lnTo>
                    <a:lnTo>
                      <a:pt x="0" y="35"/>
                    </a:lnTo>
                    <a:lnTo>
                      <a:pt x="0" y="29"/>
                    </a:lnTo>
                    <a:lnTo>
                      <a:pt x="1" y="22"/>
                    </a:lnTo>
                    <a:lnTo>
                      <a:pt x="1" y="16"/>
                    </a:lnTo>
                    <a:lnTo>
                      <a:pt x="3" y="9"/>
                    </a:lnTo>
                    <a:lnTo>
                      <a:pt x="6" y="4"/>
                    </a:lnTo>
                    <a:lnTo>
                      <a:pt x="9" y="0"/>
                    </a:lnTo>
                    <a:lnTo>
                      <a:pt x="11" y="2"/>
                    </a:lnTo>
                    <a:lnTo>
                      <a:pt x="12" y="4"/>
                    </a:lnTo>
                    <a:lnTo>
                      <a:pt x="13" y="7"/>
                    </a:lnTo>
                    <a:lnTo>
                      <a:pt x="13" y="9"/>
                    </a:lnTo>
                    <a:lnTo>
                      <a:pt x="13" y="16"/>
                    </a:lnTo>
                    <a:lnTo>
                      <a:pt x="11" y="22"/>
                    </a:lnTo>
                    <a:lnTo>
                      <a:pt x="10" y="28"/>
                    </a:lnTo>
                    <a:lnTo>
                      <a:pt x="9" y="34"/>
                    </a:lnTo>
                    <a:lnTo>
                      <a:pt x="9" y="36"/>
                    </a:lnTo>
                    <a:lnTo>
                      <a:pt x="9" y="39"/>
                    </a:lnTo>
                    <a:lnTo>
                      <a:pt x="10" y="42"/>
                    </a:lnTo>
                    <a:lnTo>
                      <a:pt x="1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8" name="Freeform 573"/>
              <p:cNvSpPr>
                <a:spLocks/>
              </p:cNvSpPr>
              <p:nvPr/>
            </p:nvSpPr>
            <p:spPr bwMode="auto">
              <a:xfrm>
                <a:off x="5203" y="2258"/>
                <a:ext cx="5" cy="25"/>
              </a:xfrm>
              <a:custGeom>
                <a:avLst/>
                <a:gdLst>
                  <a:gd name="T0" fmla="*/ 3 w 10"/>
                  <a:gd name="T1" fmla="*/ 2 h 50"/>
                  <a:gd name="T2" fmla="*/ 3 w 10"/>
                  <a:gd name="T3" fmla="*/ 3 h 50"/>
                  <a:gd name="T4" fmla="*/ 3 w 10"/>
                  <a:gd name="T5" fmla="*/ 5 h 50"/>
                  <a:gd name="T6" fmla="*/ 3 w 10"/>
                  <a:gd name="T7" fmla="*/ 6 h 50"/>
                  <a:gd name="T8" fmla="*/ 3 w 10"/>
                  <a:gd name="T9" fmla="*/ 7 h 50"/>
                  <a:gd name="T10" fmla="*/ 3 w 10"/>
                  <a:gd name="T11" fmla="*/ 9 h 50"/>
                  <a:gd name="T12" fmla="*/ 2 w 10"/>
                  <a:gd name="T13" fmla="*/ 10 h 50"/>
                  <a:gd name="T14" fmla="*/ 2 w 10"/>
                  <a:gd name="T15" fmla="*/ 12 h 50"/>
                  <a:gd name="T16" fmla="*/ 2 w 10"/>
                  <a:gd name="T17" fmla="*/ 13 h 50"/>
                  <a:gd name="T18" fmla="*/ 1 w 10"/>
                  <a:gd name="T19" fmla="*/ 12 h 50"/>
                  <a:gd name="T20" fmla="*/ 1 w 10"/>
                  <a:gd name="T21" fmla="*/ 10 h 50"/>
                  <a:gd name="T22" fmla="*/ 0 w 10"/>
                  <a:gd name="T23" fmla="*/ 9 h 50"/>
                  <a:gd name="T24" fmla="*/ 0 w 10"/>
                  <a:gd name="T25" fmla="*/ 7 h 50"/>
                  <a:gd name="T26" fmla="*/ 0 w 10"/>
                  <a:gd name="T27" fmla="*/ 5 h 50"/>
                  <a:gd name="T28" fmla="*/ 1 w 10"/>
                  <a:gd name="T29" fmla="*/ 3 h 50"/>
                  <a:gd name="T30" fmla="*/ 1 w 10"/>
                  <a:gd name="T31" fmla="*/ 2 h 50"/>
                  <a:gd name="T32" fmla="*/ 2 w 10"/>
                  <a:gd name="T33" fmla="*/ 0 h 50"/>
                  <a:gd name="T34" fmla="*/ 3 w 10"/>
                  <a:gd name="T35" fmla="*/ 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50">
                    <a:moveTo>
                      <a:pt x="10" y="6"/>
                    </a:moveTo>
                    <a:lnTo>
                      <a:pt x="10" y="11"/>
                    </a:lnTo>
                    <a:lnTo>
                      <a:pt x="10" y="17"/>
                    </a:lnTo>
                    <a:lnTo>
                      <a:pt x="10" y="22"/>
                    </a:lnTo>
                    <a:lnTo>
                      <a:pt x="9" y="28"/>
                    </a:lnTo>
                    <a:lnTo>
                      <a:pt x="9" y="34"/>
                    </a:lnTo>
                    <a:lnTo>
                      <a:pt x="8" y="39"/>
                    </a:lnTo>
                    <a:lnTo>
                      <a:pt x="7" y="45"/>
                    </a:lnTo>
                    <a:lnTo>
                      <a:pt x="6" y="50"/>
                    </a:lnTo>
                    <a:lnTo>
                      <a:pt x="3" y="46"/>
                    </a:lnTo>
                    <a:lnTo>
                      <a:pt x="1" y="40"/>
                    </a:lnTo>
                    <a:lnTo>
                      <a:pt x="0" y="34"/>
                    </a:lnTo>
                    <a:lnTo>
                      <a:pt x="0" y="27"/>
                    </a:lnTo>
                    <a:lnTo>
                      <a:pt x="0" y="20"/>
                    </a:lnTo>
                    <a:lnTo>
                      <a:pt x="1" y="12"/>
                    </a:lnTo>
                    <a:lnTo>
                      <a:pt x="3" y="6"/>
                    </a:lnTo>
                    <a:lnTo>
                      <a:pt x="5" y="0"/>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9" name="Freeform 574"/>
              <p:cNvSpPr>
                <a:spLocks/>
              </p:cNvSpPr>
              <p:nvPr/>
            </p:nvSpPr>
            <p:spPr bwMode="auto">
              <a:xfrm>
                <a:off x="5135" y="2554"/>
                <a:ext cx="109" cy="165"/>
              </a:xfrm>
              <a:custGeom>
                <a:avLst/>
                <a:gdLst>
                  <a:gd name="T0" fmla="*/ 54 w 218"/>
                  <a:gd name="T1" fmla="*/ 44 h 330"/>
                  <a:gd name="T2" fmla="*/ 51 w 218"/>
                  <a:gd name="T3" fmla="*/ 51 h 330"/>
                  <a:gd name="T4" fmla="*/ 47 w 218"/>
                  <a:gd name="T5" fmla="*/ 58 h 330"/>
                  <a:gd name="T6" fmla="*/ 42 w 218"/>
                  <a:gd name="T7" fmla="*/ 63 h 330"/>
                  <a:gd name="T8" fmla="*/ 36 w 218"/>
                  <a:gd name="T9" fmla="*/ 68 h 330"/>
                  <a:gd name="T10" fmla="*/ 30 w 218"/>
                  <a:gd name="T11" fmla="*/ 72 h 330"/>
                  <a:gd name="T12" fmla="*/ 20 w 218"/>
                  <a:gd name="T13" fmla="*/ 77 h 330"/>
                  <a:gd name="T14" fmla="*/ 12 w 218"/>
                  <a:gd name="T15" fmla="*/ 80 h 330"/>
                  <a:gd name="T16" fmla="*/ 10 w 218"/>
                  <a:gd name="T17" fmla="*/ 81 h 330"/>
                  <a:gd name="T18" fmla="*/ 9 w 218"/>
                  <a:gd name="T19" fmla="*/ 82 h 330"/>
                  <a:gd name="T20" fmla="*/ 7 w 218"/>
                  <a:gd name="T21" fmla="*/ 83 h 330"/>
                  <a:gd name="T22" fmla="*/ 7 w 218"/>
                  <a:gd name="T23" fmla="*/ 79 h 330"/>
                  <a:gd name="T24" fmla="*/ 7 w 218"/>
                  <a:gd name="T25" fmla="*/ 71 h 330"/>
                  <a:gd name="T26" fmla="*/ 7 w 218"/>
                  <a:gd name="T27" fmla="*/ 63 h 330"/>
                  <a:gd name="T28" fmla="*/ 7 w 218"/>
                  <a:gd name="T29" fmla="*/ 57 h 330"/>
                  <a:gd name="T30" fmla="*/ 6 w 218"/>
                  <a:gd name="T31" fmla="*/ 53 h 330"/>
                  <a:gd name="T32" fmla="*/ 5 w 218"/>
                  <a:gd name="T33" fmla="*/ 48 h 330"/>
                  <a:gd name="T34" fmla="*/ 3 w 218"/>
                  <a:gd name="T35" fmla="*/ 41 h 330"/>
                  <a:gd name="T36" fmla="*/ 1 w 218"/>
                  <a:gd name="T37" fmla="*/ 34 h 330"/>
                  <a:gd name="T38" fmla="*/ 0 w 218"/>
                  <a:gd name="T39" fmla="*/ 28 h 330"/>
                  <a:gd name="T40" fmla="*/ 0 w 218"/>
                  <a:gd name="T41" fmla="*/ 24 h 330"/>
                  <a:gd name="T42" fmla="*/ 2 w 218"/>
                  <a:gd name="T43" fmla="*/ 22 h 330"/>
                  <a:gd name="T44" fmla="*/ 4 w 218"/>
                  <a:gd name="T45" fmla="*/ 21 h 330"/>
                  <a:gd name="T46" fmla="*/ 7 w 218"/>
                  <a:gd name="T47" fmla="*/ 20 h 330"/>
                  <a:gd name="T48" fmla="*/ 10 w 218"/>
                  <a:gd name="T49" fmla="*/ 19 h 330"/>
                  <a:gd name="T50" fmla="*/ 15 w 218"/>
                  <a:gd name="T51" fmla="*/ 17 h 330"/>
                  <a:gd name="T52" fmla="*/ 22 w 218"/>
                  <a:gd name="T53" fmla="*/ 14 h 330"/>
                  <a:gd name="T54" fmla="*/ 30 w 218"/>
                  <a:gd name="T55" fmla="*/ 10 h 330"/>
                  <a:gd name="T56" fmla="*/ 37 w 218"/>
                  <a:gd name="T57" fmla="*/ 6 h 330"/>
                  <a:gd name="T58" fmla="*/ 42 w 218"/>
                  <a:gd name="T59" fmla="*/ 0 h 330"/>
                  <a:gd name="T60" fmla="*/ 47 w 218"/>
                  <a:gd name="T61" fmla="*/ 10 h 330"/>
                  <a:gd name="T62" fmla="*/ 51 w 218"/>
                  <a:gd name="T63" fmla="*/ 20 h 330"/>
                  <a:gd name="T64" fmla="*/ 53 w 218"/>
                  <a:gd name="T65" fmla="*/ 25 h 330"/>
                  <a:gd name="T66" fmla="*/ 54 w 218"/>
                  <a:gd name="T67" fmla="*/ 30 h 330"/>
                  <a:gd name="T68" fmla="*/ 55 w 218"/>
                  <a:gd name="T69" fmla="*/ 35 h 330"/>
                  <a:gd name="T70" fmla="*/ 55 w 218"/>
                  <a:gd name="T71" fmla="*/ 40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8" h="330">
                    <a:moveTo>
                      <a:pt x="217" y="160"/>
                    </a:moveTo>
                    <a:lnTo>
                      <a:pt x="214" y="176"/>
                    </a:lnTo>
                    <a:lnTo>
                      <a:pt x="210" y="190"/>
                    </a:lnTo>
                    <a:lnTo>
                      <a:pt x="203" y="204"/>
                    </a:lnTo>
                    <a:lnTo>
                      <a:pt x="196" y="217"/>
                    </a:lnTo>
                    <a:lnTo>
                      <a:pt x="188" y="229"/>
                    </a:lnTo>
                    <a:lnTo>
                      <a:pt x="178" y="241"/>
                    </a:lnTo>
                    <a:lnTo>
                      <a:pt x="167" y="251"/>
                    </a:lnTo>
                    <a:lnTo>
                      <a:pt x="156" y="261"/>
                    </a:lnTo>
                    <a:lnTo>
                      <a:pt x="144" y="270"/>
                    </a:lnTo>
                    <a:lnTo>
                      <a:pt x="132" y="279"/>
                    </a:lnTo>
                    <a:lnTo>
                      <a:pt x="119" y="287"/>
                    </a:lnTo>
                    <a:lnTo>
                      <a:pt x="106" y="294"/>
                    </a:lnTo>
                    <a:lnTo>
                      <a:pt x="78" y="308"/>
                    </a:lnTo>
                    <a:lnTo>
                      <a:pt x="52" y="321"/>
                    </a:lnTo>
                    <a:lnTo>
                      <a:pt x="47" y="320"/>
                    </a:lnTo>
                    <a:lnTo>
                      <a:pt x="44" y="320"/>
                    </a:lnTo>
                    <a:lnTo>
                      <a:pt x="40" y="321"/>
                    </a:lnTo>
                    <a:lnTo>
                      <a:pt x="37" y="323"/>
                    </a:lnTo>
                    <a:lnTo>
                      <a:pt x="34" y="325"/>
                    </a:lnTo>
                    <a:lnTo>
                      <a:pt x="31" y="327"/>
                    </a:lnTo>
                    <a:lnTo>
                      <a:pt x="28" y="329"/>
                    </a:lnTo>
                    <a:lnTo>
                      <a:pt x="25" y="330"/>
                    </a:lnTo>
                    <a:lnTo>
                      <a:pt x="25" y="316"/>
                    </a:lnTo>
                    <a:lnTo>
                      <a:pt x="26" y="299"/>
                    </a:lnTo>
                    <a:lnTo>
                      <a:pt x="27" y="284"/>
                    </a:lnTo>
                    <a:lnTo>
                      <a:pt x="28" y="266"/>
                    </a:lnTo>
                    <a:lnTo>
                      <a:pt x="28" y="250"/>
                    </a:lnTo>
                    <a:lnTo>
                      <a:pt x="27" y="235"/>
                    </a:lnTo>
                    <a:lnTo>
                      <a:pt x="26" y="226"/>
                    </a:lnTo>
                    <a:lnTo>
                      <a:pt x="24" y="219"/>
                    </a:lnTo>
                    <a:lnTo>
                      <a:pt x="22" y="212"/>
                    </a:lnTo>
                    <a:lnTo>
                      <a:pt x="19" y="206"/>
                    </a:lnTo>
                    <a:lnTo>
                      <a:pt x="18" y="190"/>
                    </a:lnTo>
                    <a:lnTo>
                      <a:pt x="16" y="175"/>
                    </a:lnTo>
                    <a:lnTo>
                      <a:pt x="11" y="162"/>
                    </a:lnTo>
                    <a:lnTo>
                      <a:pt x="7" y="147"/>
                    </a:lnTo>
                    <a:lnTo>
                      <a:pt x="4" y="133"/>
                    </a:lnTo>
                    <a:lnTo>
                      <a:pt x="1" y="119"/>
                    </a:lnTo>
                    <a:lnTo>
                      <a:pt x="0" y="112"/>
                    </a:lnTo>
                    <a:lnTo>
                      <a:pt x="0" y="103"/>
                    </a:lnTo>
                    <a:lnTo>
                      <a:pt x="0" y="96"/>
                    </a:lnTo>
                    <a:lnTo>
                      <a:pt x="1" y="88"/>
                    </a:lnTo>
                    <a:lnTo>
                      <a:pt x="5" y="86"/>
                    </a:lnTo>
                    <a:lnTo>
                      <a:pt x="9" y="84"/>
                    </a:lnTo>
                    <a:lnTo>
                      <a:pt x="14" y="82"/>
                    </a:lnTo>
                    <a:lnTo>
                      <a:pt x="20" y="80"/>
                    </a:lnTo>
                    <a:lnTo>
                      <a:pt x="26" y="79"/>
                    </a:lnTo>
                    <a:lnTo>
                      <a:pt x="31" y="77"/>
                    </a:lnTo>
                    <a:lnTo>
                      <a:pt x="37" y="76"/>
                    </a:lnTo>
                    <a:lnTo>
                      <a:pt x="42" y="75"/>
                    </a:lnTo>
                    <a:lnTo>
                      <a:pt x="58" y="66"/>
                    </a:lnTo>
                    <a:lnTo>
                      <a:pt x="72" y="60"/>
                    </a:lnTo>
                    <a:lnTo>
                      <a:pt x="87" y="53"/>
                    </a:lnTo>
                    <a:lnTo>
                      <a:pt x="103" y="46"/>
                    </a:lnTo>
                    <a:lnTo>
                      <a:pt x="118" y="39"/>
                    </a:lnTo>
                    <a:lnTo>
                      <a:pt x="133" y="32"/>
                    </a:lnTo>
                    <a:lnTo>
                      <a:pt x="148" y="23"/>
                    </a:lnTo>
                    <a:lnTo>
                      <a:pt x="161" y="14"/>
                    </a:lnTo>
                    <a:lnTo>
                      <a:pt x="167" y="0"/>
                    </a:lnTo>
                    <a:lnTo>
                      <a:pt x="177" y="19"/>
                    </a:lnTo>
                    <a:lnTo>
                      <a:pt x="187" y="38"/>
                    </a:lnTo>
                    <a:lnTo>
                      <a:pt x="196" y="57"/>
                    </a:lnTo>
                    <a:lnTo>
                      <a:pt x="204" y="77"/>
                    </a:lnTo>
                    <a:lnTo>
                      <a:pt x="207" y="87"/>
                    </a:lnTo>
                    <a:lnTo>
                      <a:pt x="211" y="97"/>
                    </a:lnTo>
                    <a:lnTo>
                      <a:pt x="214" y="107"/>
                    </a:lnTo>
                    <a:lnTo>
                      <a:pt x="216" y="118"/>
                    </a:lnTo>
                    <a:lnTo>
                      <a:pt x="217" y="128"/>
                    </a:lnTo>
                    <a:lnTo>
                      <a:pt x="218" y="138"/>
                    </a:lnTo>
                    <a:lnTo>
                      <a:pt x="218" y="149"/>
                    </a:lnTo>
                    <a:lnTo>
                      <a:pt x="217"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0" name="Freeform 575"/>
              <p:cNvSpPr>
                <a:spLocks/>
              </p:cNvSpPr>
              <p:nvPr/>
            </p:nvSpPr>
            <p:spPr bwMode="auto">
              <a:xfrm>
                <a:off x="4923" y="2829"/>
                <a:ext cx="50" cy="42"/>
              </a:xfrm>
              <a:custGeom>
                <a:avLst/>
                <a:gdLst>
                  <a:gd name="T0" fmla="*/ 7 w 101"/>
                  <a:gd name="T1" fmla="*/ 4 h 83"/>
                  <a:gd name="T2" fmla="*/ 7 w 101"/>
                  <a:gd name="T3" fmla="*/ 5 h 83"/>
                  <a:gd name="T4" fmla="*/ 7 w 101"/>
                  <a:gd name="T5" fmla="*/ 6 h 83"/>
                  <a:gd name="T6" fmla="*/ 7 w 101"/>
                  <a:gd name="T7" fmla="*/ 7 h 83"/>
                  <a:gd name="T8" fmla="*/ 8 w 101"/>
                  <a:gd name="T9" fmla="*/ 7 h 83"/>
                  <a:gd name="T10" fmla="*/ 8 w 101"/>
                  <a:gd name="T11" fmla="*/ 6 h 83"/>
                  <a:gd name="T12" fmla="*/ 9 w 101"/>
                  <a:gd name="T13" fmla="*/ 6 h 83"/>
                  <a:gd name="T14" fmla="*/ 10 w 101"/>
                  <a:gd name="T15" fmla="*/ 5 h 83"/>
                  <a:gd name="T16" fmla="*/ 12 w 101"/>
                  <a:gd name="T17" fmla="*/ 5 h 83"/>
                  <a:gd name="T18" fmla="*/ 13 w 101"/>
                  <a:gd name="T19" fmla="*/ 6 h 83"/>
                  <a:gd name="T20" fmla="*/ 14 w 101"/>
                  <a:gd name="T21" fmla="*/ 7 h 83"/>
                  <a:gd name="T22" fmla="*/ 15 w 101"/>
                  <a:gd name="T23" fmla="*/ 8 h 83"/>
                  <a:gd name="T24" fmla="*/ 16 w 101"/>
                  <a:gd name="T25" fmla="*/ 9 h 83"/>
                  <a:gd name="T26" fmla="*/ 17 w 101"/>
                  <a:gd name="T27" fmla="*/ 9 h 83"/>
                  <a:gd name="T28" fmla="*/ 18 w 101"/>
                  <a:gd name="T29" fmla="*/ 9 h 83"/>
                  <a:gd name="T30" fmla="*/ 18 w 101"/>
                  <a:gd name="T31" fmla="*/ 10 h 83"/>
                  <a:gd name="T32" fmla="*/ 19 w 101"/>
                  <a:gd name="T33" fmla="*/ 11 h 83"/>
                  <a:gd name="T34" fmla="*/ 20 w 101"/>
                  <a:gd name="T35" fmla="*/ 11 h 83"/>
                  <a:gd name="T36" fmla="*/ 21 w 101"/>
                  <a:gd name="T37" fmla="*/ 11 h 83"/>
                  <a:gd name="T38" fmla="*/ 21 w 101"/>
                  <a:gd name="T39" fmla="*/ 13 h 83"/>
                  <a:gd name="T40" fmla="*/ 22 w 101"/>
                  <a:gd name="T41" fmla="*/ 15 h 83"/>
                  <a:gd name="T42" fmla="*/ 23 w 101"/>
                  <a:gd name="T43" fmla="*/ 15 h 83"/>
                  <a:gd name="T44" fmla="*/ 24 w 101"/>
                  <a:gd name="T45" fmla="*/ 16 h 83"/>
                  <a:gd name="T46" fmla="*/ 25 w 101"/>
                  <a:gd name="T47" fmla="*/ 16 h 83"/>
                  <a:gd name="T48" fmla="*/ 25 w 101"/>
                  <a:gd name="T49" fmla="*/ 17 h 83"/>
                  <a:gd name="T50" fmla="*/ 25 w 101"/>
                  <a:gd name="T51" fmla="*/ 18 h 83"/>
                  <a:gd name="T52" fmla="*/ 24 w 101"/>
                  <a:gd name="T53" fmla="*/ 19 h 83"/>
                  <a:gd name="T54" fmla="*/ 24 w 101"/>
                  <a:gd name="T55" fmla="*/ 20 h 83"/>
                  <a:gd name="T56" fmla="*/ 23 w 101"/>
                  <a:gd name="T57" fmla="*/ 20 h 83"/>
                  <a:gd name="T58" fmla="*/ 23 w 101"/>
                  <a:gd name="T59" fmla="*/ 21 h 83"/>
                  <a:gd name="T60" fmla="*/ 22 w 101"/>
                  <a:gd name="T61" fmla="*/ 21 h 83"/>
                  <a:gd name="T62" fmla="*/ 20 w 101"/>
                  <a:gd name="T63" fmla="*/ 21 h 83"/>
                  <a:gd name="T64" fmla="*/ 19 w 101"/>
                  <a:gd name="T65" fmla="*/ 20 h 83"/>
                  <a:gd name="T66" fmla="*/ 18 w 101"/>
                  <a:gd name="T67" fmla="*/ 19 h 83"/>
                  <a:gd name="T68" fmla="*/ 17 w 101"/>
                  <a:gd name="T69" fmla="*/ 18 h 83"/>
                  <a:gd name="T70" fmla="*/ 16 w 101"/>
                  <a:gd name="T71" fmla="*/ 17 h 83"/>
                  <a:gd name="T72" fmla="*/ 14 w 101"/>
                  <a:gd name="T73" fmla="*/ 16 h 83"/>
                  <a:gd name="T74" fmla="*/ 13 w 101"/>
                  <a:gd name="T75" fmla="*/ 15 h 83"/>
                  <a:gd name="T76" fmla="*/ 12 w 101"/>
                  <a:gd name="T77" fmla="*/ 14 h 83"/>
                  <a:gd name="T78" fmla="*/ 11 w 101"/>
                  <a:gd name="T79" fmla="*/ 14 h 83"/>
                  <a:gd name="T80" fmla="*/ 11 w 101"/>
                  <a:gd name="T81" fmla="*/ 15 h 83"/>
                  <a:gd name="T82" fmla="*/ 10 w 101"/>
                  <a:gd name="T83" fmla="*/ 15 h 83"/>
                  <a:gd name="T84" fmla="*/ 9 w 101"/>
                  <a:gd name="T85" fmla="*/ 14 h 83"/>
                  <a:gd name="T86" fmla="*/ 8 w 101"/>
                  <a:gd name="T87" fmla="*/ 13 h 83"/>
                  <a:gd name="T88" fmla="*/ 8 w 101"/>
                  <a:gd name="T89" fmla="*/ 12 h 83"/>
                  <a:gd name="T90" fmla="*/ 7 w 101"/>
                  <a:gd name="T91" fmla="*/ 11 h 83"/>
                  <a:gd name="T92" fmla="*/ 6 w 101"/>
                  <a:gd name="T93" fmla="*/ 11 h 83"/>
                  <a:gd name="T94" fmla="*/ 5 w 101"/>
                  <a:gd name="T95" fmla="*/ 12 h 83"/>
                  <a:gd name="T96" fmla="*/ 4 w 101"/>
                  <a:gd name="T97" fmla="*/ 12 h 83"/>
                  <a:gd name="T98" fmla="*/ 3 w 101"/>
                  <a:gd name="T99" fmla="*/ 13 h 83"/>
                  <a:gd name="T100" fmla="*/ 1 w 101"/>
                  <a:gd name="T101" fmla="*/ 13 h 83"/>
                  <a:gd name="T102" fmla="*/ 0 w 101"/>
                  <a:gd name="T103" fmla="*/ 11 h 83"/>
                  <a:gd name="T104" fmla="*/ 0 w 101"/>
                  <a:gd name="T105" fmla="*/ 9 h 83"/>
                  <a:gd name="T106" fmla="*/ 0 w 101"/>
                  <a:gd name="T107" fmla="*/ 8 h 83"/>
                  <a:gd name="T108" fmla="*/ 0 w 101"/>
                  <a:gd name="T109" fmla="*/ 6 h 83"/>
                  <a:gd name="T110" fmla="*/ 0 w 101"/>
                  <a:gd name="T111" fmla="*/ 4 h 83"/>
                  <a:gd name="T112" fmla="*/ 1 w 101"/>
                  <a:gd name="T113" fmla="*/ 3 h 83"/>
                  <a:gd name="T114" fmla="*/ 2 w 101"/>
                  <a:gd name="T115" fmla="*/ 1 h 83"/>
                  <a:gd name="T116" fmla="*/ 3 w 101"/>
                  <a:gd name="T117" fmla="*/ 0 h 83"/>
                  <a:gd name="T118" fmla="*/ 5 w 101"/>
                  <a:gd name="T119" fmla="*/ 1 h 83"/>
                  <a:gd name="T120" fmla="*/ 6 w 101"/>
                  <a:gd name="T121" fmla="*/ 1 h 83"/>
                  <a:gd name="T122" fmla="*/ 7 w 101"/>
                  <a:gd name="T123" fmla="*/ 3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 h="83">
                    <a:moveTo>
                      <a:pt x="31" y="13"/>
                    </a:moveTo>
                    <a:lnTo>
                      <a:pt x="31" y="15"/>
                    </a:lnTo>
                    <a:lnTo>
                      <a:pt x="31" y="18"/>
                    </a:lnTo>
                    <a:lnTo>
                      <a:pt x="30" y="20"/>
                    </a:lnTo>
                    <a:lnTo>
                      <a:pt x="30" y="22"/>
                    </a:lnTo>
                    <a:lnTo>
                      <a:pt x="30" y="24"/>
                    </a:lnTo>
                    <a:lnTo>
                      <a:pt x="30" y="26"/>
                    </a:lnTo>
                    <a:lnTo>
                      <a:pt x="31" y="28"/>
                    </a:lnTo>
                    <a:lnTo>
                      <a:pt x="32" y="30"/>
                    </a:lnTo>
                    <a:lnTo>
                      <a:pt x="33" y="28"/>
                    </a:lnTo>
                    <a:lnTo>
                      <a:pt x="34" y="26"/>
                    </a:lnTo>
                    <a:lnTo>
                      <a:pt x="35" y="24"/>
                    </a:lnTo>
                    <a:lnTo>
                      <a:pt x="37" y="22"/>
                    </a:lnTo>
                    <a:lnTo>
                      <a:pt x="38" y="21"/>
                    </a:lnTo>
                    <a:lnTo>
                      <a:pt x="40" y="20"/>
                    </a:lnTo>
                    <a:lnTo>
                      <a:pt x="43" y="19"/>
                    </a:lnTo>
                    <a:lnTo>
                      <a:pt x="45" y="20"/>
                    </a:lnTo>
                    <a:lnTo>
                      <a:pt x="48" y="20"/>
                    </a:lnTo>
                    <a:lnTo>
                      <a:pt x="50" y="20"/>
                    </a:lnTo>
                    <a:lnTo>
                      <a:pt x="52" y="21"/>
                    </a:lnTo>
                    <a:lnTo>
                      <a:pt x="54" y="22"/>
                    </a:lnTo>
                    <a:lnTo>
                      <a:pt x="57" y="25"/>
                    </a:lnTo>
                    <a:lnTo>
                      <a:pt x="59" y="29"/>
                    </a:lnTo>
                    <a:lnTo>
                      <a:pt x="61" y="32"/>
                    </a:lnTo>
                    <a:lnTo>
                      <a:pt x="63" y="35"/>
                    </a:lnTo>
                    <a:lnTo>
                      <a:pt x="64" y="36"/>
                    </a:lnTo>
                    <a:lnTo>
                      <a:pt x="66" y="36"/>
                    </a:lnTo>
                    <a:lnTo>
                      <a:pt x="68" y="36"/>
                    </a:lnTo>
                    <a:lnTo>
                      <a:pt x="71" y="35"/>
                    </a:lnTo>
                    <a:lnTo>
                      <a:pt x="72" y="36"/>
                    </a:lnTo>
                    <a:lnTo>
                      <a:pt x="74" y="37"/>
                    </a:lnTo>
                    <a:lnTo>
                      <a:pt x="75" y="38"/>
                    </a:lnTo>
                    <a:lnTo>
                      <a:pt x="76" y="39"/>
                    </a:lnTo>
                    <a:lnTo>
                      <a:pt x="77" y="41"/>
                    </a:lnTo>
                    <a:lnTo>
                      <a:pt x="79" y="42"/>
                    </a:lnTo>
                    <a:lnTo>
                      <a:pt x="80" y="43"/>
                    </a:lnTo>
                    <a:lnTo>
                      <a:pt x="82" y="43"/>
                    </a:lnTo>
                    <a:lnTo>
                      <a:pt x="85" y="44"/>
                    </a:lnTo>
                    <a:lnTo>
                      <a:pt x="86" y="48"/>
                    </a:lnTo>
                    <a:lnTo>
                      <a:pt x="87" y="51"/>
                    </a:lnTo>
                    <a:lnTo>
                      <a:pt x="88" y="54"/>
                    </a:lnTo>
                    <a:lnTo>
                      <a:pt x="88" y="57"/>
                    </a:lnTo>
                    <a:lnTo>
                      <a:pt x="90" y="59"/>
                    </a:lnTo>
                    <a:lnTo>
                      <a:pt x="94" y="60"/>
                    </a:lnTo>
                    <a:lnTo>
                      <a:pt x="98" y="59"/>
                    </a:lnTo>
                    <a:lnTo>
                      <a:pt x="99" y="61"/>
                    </a:lnTo>
                    <a:lnTo>
                      <a:pt x="100" y="62"/>
                    </a:lnTo>
                    <a:lnTo>
                      <a:pt x="100" y="64"/>
                    </a:lnTo>
                    <a:lnTo>
                      <a:pt x="100" y="66"/>
                    </a:lnTo>
                    <a:lnTo>
                      <a:pt x="101" y="67"/>
                    </a:lnTo>
                    <a:lnTo>
                      <a:pt x="101" y="69"/>
                    </a:lnTo>
                    <a:lnTo>
                      <a:pt x="100" y="71"/>
                    </a:lnTo>
                    <a:lnTo>
                      <a:pt x="100" y="73"/>
                    </a:lnTo>
                    <a:lnTo>
                      <a:pt x="99" y="74"/>
                    </a:lnTo>
                    <a:lnTo>
                      <a:pt x="98" y="75"/>
                    </a:lnTo>
                    <a:lnTo>
                      <a:pt x="97" y="77"/>
                    </a:lnTo>
                    <a:lnTo>
                      <a:pt x="96" y="78"/>
                    </a:lnTo>
                    <a:lnTo>
                      <a:pt x="95" y="79"/>
                    </a:lnTo>
                    <a:lnTo>
                      <a:pt x="94" y="81"/>
                    </a:lnTo>
                    <a:lnTo>
                      <a:pt x="93" y="82"/>
                    </a:lnTo>
                    <a:lnTo>
                      <a:pt x="91" y="83"/>
                    </a:lnTo>
                    <a:lnTo>
                      <a:pt x="88" y="83"/>
                    </a:lnTo>
                    <a:lnTo>
                      <a:pt x="85" y="82"/>
                    </a:lnTo>
                    <a:lnTo>
                      <a:pt x="83" y="81"/>
                    </a:lnTo>
                    <a:lnTo>
                      <a:pt x="81" y="79"/>
                    </a:lnTo>
                    <a:lnTo>
                      <a:pt x="79" y="77"/>
                    </a:lnTo>
                    <a:lnTo>
                      <a:pt x="77" y="75"/>
                    </a:lnTo>
                    <a:lnTo>
                      <a:pt x="75" y="73"/>
                    </a:lnTo>
                    <a:lnTo>
                      <a:pt x="72" y="73"/>
                    </a:lnTo>
                    <a:lnTo>
                      <a:pt x="71" y="69"/>
                    </a:lnTo>
                    <a:lnTo>
                      <a:pt x="68" y="66"/>
                    </a:lnTo>
                    <a:lnTo>
                      <a:pt x="65" y="65"/>
                    </a:lnTo>
                    <a:lnTo>
                      <a:pt x="62" y="64"/>
                    </a:lnTo>
                    <a:lnTo>
                      <a:pt x="59" y="62"/>
                    </a:lnTo>
                    <a:lnTo>
                      <a:pt x="56" y="61"/>
                    </a:lnTo>
                    <a:lnTo>
                      <a:pt x="52" y="59"/>
                    </a:lnTo>
                    <a:lnTo>
                      <a:pt x="51" y="55"/>
                    </a:lnTo>
                    <a:lnTo>
                      <a:pt x="50" y="55"/>
                    </a:lnTo>
                    <a:lnTo>
                      <a:pt x="48" y="56"/>
                    </a:lnTo>
                    <a:lnTo>
                      <a:pt x="47" y="56"/>
                    </a:lnTo>
                    <a:lnTo>
                      <a:pt x="46" y="57"/>
                    </a:lnTo>
                    <a:lnTo>
                      <a:pt x="45" y="58"/>
                    </a:lnTo>
                    <a:lnTo>
                      <a:pt x="44" y="58"/>
                    </a:lnTo>
                    <a:lnTo>
                      <a:pt x="42" y="58"/>
                    </a:lnTo>
                    <a:lnTo>
                      <a:pt x="41" y="57"/>
                    </a:lnTo>
                    <a:lnTo>
                      <a:pt x="38" y="55"/>
                    </a:lnTo>
                    <a:lnTo>
                      <a:pt x="36" y="54"/>
                    </a:lnTo>
                    <a:lnTo>
                      <a:pt x="35" y="51"/>
                    </a:lnTo>
                    <a:lnTo>
                      <a:pt x="33" y="49"/>
                    </a:lnTo>
                    <a:lnTo>
                      <a:pt x="32" y="47"/>
                    </a:lnTo>
                    <a:lnTo>
                      <a:pt x="31" y="43"/>
                    </a:lnTo>
                    <a:lnTo>
                      <a:pt x="29" y="41"/>
                    </a:lnTo>
                    <a:lnTo>
                      <a:pt x="28" y="38"/>
                    </a:lnTo>
                    <a:lnTo>
                      <a:pt x="27" y="41"/>
                    </a:lnTo>
                    <a:lnTo>
                      <a:pt x="25" y="43"/>
                    </a:lnTo>
                    <a:lnTo>
                      <a:pt x="23" y="45"/>
                    </a:lnTo>
                    <a:lnTo>
                      <a:pt x="21" y="47"/>
                    </a:lnTo>
                    <a:lnTo>
                      <a:pt x="18" y="48"/>
                    </a:lnTo>
                    <a:lnTo>
                      <a:pt x="16" y="49"/>
                    </a:lnTo>
                    <a:lnTo>
                      <a:pt x="12" y="50"/>
                    </a:lnTo>
                    <a:lnTo>
                      <a:pt x="10" y="51"/>
                    </a:lnTo>
                    <a:lnTo>
                      <a:pt x="7" y="49"/>
                    </a:lnTo>
                    <a:lnTo>
                      <a:pt x="5" y="45"/>
                    </a:lnTo>
                    <a:lnTo>
                      <a:pt x="3" y="42"/>
                    </a:lnTo>
                    <a:lnTo>
                      <a:pt x="1" y="39"/>
                    </a:lnTo>
                    <a:lnTo>
                      <a:pt x="0" y="36"/>
                    </a:lnTo>
                    <a:lnTo>
                      <a:pt x="0" y="33"/>
                    </a:lnTo>
                    <a:lnTo>
                      <a:pt x="0" y="29"/>
                    </a:lnTo>
                    <a:lnTo>
                      <a:pt x="1" y="25"/>
                    </a:lnTo>
                    <a:lnTo>
                      <a:pt x="1" y="22"/>
                    </a:lnTo>
                    <a:lnTo>
                      <a:pt x="2" y="19"/>
                    </a:lnTo>
                    <a:lnTo>
                      <a:pt x="3" y="16"/>
                    </a:lnTo>
                    <a:lnTo>
                      <a:pt x="4" y="13"/>
                    </a:lnTo>
                    <a:lnTo>
                      <a:pt x="5" y="10"/>
                    </a:lnTo>
                    <a:lnTo>
                      <a:pt x="7" y="7"/>
                    </a:lnTo>
                    <a:lnTo>
                      <a:pt x="9" y="3"/>
                    </a:lnTo>
                    <a:lnTo>
                      <a:pt x="11" y="0"/>
                    </a:lnTo>
                    <a:lnTo>
                      <a:pt x="15" y="0"/>
                    </a:lnTo>
                    <a:lnTo>
                      <a:pt x="18" y="0"/>
                    </a:lnTo>
                    <a:lnTo>
                      <a:pt x="21" y="1"/>
                    </a:lnTo>
                    <a:lnTo>
                      <a:pt x="24" y="2"/>
                    </a:lnTo>
                    <a:lnTo>
                      <a:pt x="26" y="4"/>
                    </a:lnTo>
                    <a:lnTo>
                      <a:pt x="29" y="7"/>
                    </a:lnTo>
                    <a:lnTo>
                      <a:pt x="30" y="1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1" name="Freeform 576"/>
              <p:cNvSpPr>
                <a:spLocks/>
              </p:cNvSpPr>
              <p:nvPr/>
            </p:nvSpPr>
            <p:spPr bwMode="auto">
              <a:xfrm>
                <a:off x="4927" y="2831"/>
                <a:ext cx="7" cy="18"/>
              </a:xfrm>
              <a:custGeom>
                <a:avLst/>
                <a:gdLst>
                  <a:gd name="T0" fmla="*/ 3 w 16"/>
                  <a:gd name="T1" fmla="*/ 3 h 36"/>
                  <a:gd name="T2" fmla="*/ 3 w 16"/>
                  <a:gd name="T3" fmla="*/ 4 h 36"/>
                  <a:gd name="T4" fmla="*/ 3 w 16"/>
                  <a:gd name="T5" fmla="*/ 5 h 36"/>
                  <a:gd name="T6" fmla="*/ 3 w 16"/>
                  <a:gd name="T7" fmla="*/ 6 h 36"/>
                  <a:gd name="T8" fmla="*/ 3 w 16"/>
                  <a:gd name="T9" fmla="*/ 6 h 36"/>
                  <a:gd name="T10" fmla="*/ 3 w 16"/>
                  <a:gd name="T11" fmla="*/ 7 h 36"/>
                  <a:gd name="T12" fmla="*/ 2 w 16"/>
                  <a:gd name="T13" fmla="*/ 8 h 36"/>
                  <a:gd name="T14" fmla="*/ 2 w 16"/>
                  <a:gd name="T15" fmla="*/ 9 h 36"/>
                  <a:gd name="T16" fmla="*/ 1 w 16"/>
                  <a:gd name="T17" fmla="*/ 9 h 36"/>
                  <a:gd name="T18" fmla="*/ 0 w 16"/>
                  <a:gd name="T19" fmla="*/ 9 h 36"/>
                  <a:gd name="T20" fmla="*/ 0 w 16"/>
                  <a:gd name="T21" fmla="*/ 8 h 36"/>
                  <a:gd name="T22" fmla="*/ 0 w 16"/>
                  <a:gd name="T23" fmla="*/ 7 h 36"/>
                  <a:gd name="T24" fmla="*/ 0 w 16"/>
                  <a:gd name="T25" fmla="*/ 6 h 36"/>
                  <a:gd name="T26" fmla="*/ 0 w 16"/>
                  <a:gd name="T27" fmla="*/ 5 h 36"/>
                  <a:gd name="T28" fmla="*/ 1 w 16"/>
                  <a:gd name="T29" fmla="*/ 4 h 36"/>
                  <a:gd name="T30" fmla="*/ 1 w 16"/>
                  <a:gd name="T31" fmla="*/ 3 h 36"/>
                  <a:gd name="T32" fmla="*/ 1 w 16"/>
                  <a:gd name="T33" fmla="*/ 2 h 36"/>
                  <a:gd name="T34" fmla="*/ 1 w 16"/>
                  <a:gd name="T35" fmla="*/ 0 h 36"/>
                  <a:gd name="T36" fmla="*/ 2 w 16"/>
                  <a:gd name="T37" fmla="*/ 1 h 36"/>
                  <a:gd name="T38" fmla="*/ 2 w 16"/>
                  <a:gd name="T39" fmla="*/ 1 h 36"/>
                  <a:gd name="T40" fmla="*/ 2 w 16"/>
                  <a:gd name="T41" fmla="*/ 1 h 36"/>
                  <a:gd name="T42" fmla="*/ 2 w 16"/>
                  <a:gd name="T43" fmla="*/ 1 h 36"/>
                  <a:gd name="T44" fmla="*/ 3 w 16"/>
                  <a:gd name="T45" fmla="*/ 2 h 36"/>
                  <a:gd name="T46" fmla="*/ 3 w 16"/>
                  <a:gd name="T47" fmla="*/ 2 h 36"/>
                  <a:gd name="T48" fmla="*/ 3 w 16"/>
                  <a:gd name="T49" fmla="*/ 2 h 36"/>
                  <a:gd name="T50" fmla="*/ 3 w 16"/>
                  <a:gd name="T51" fmla="*/ 3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 h="36">
                    <a:moveTo>
                      <a:pt x="16" y="9"/>
                    </a:moveTo>
                    <a:lnTo>
                      <a:pt x="16" y="13"/>
                    </a:lnTo>
                    <a:lnTo>
                      <a:pt x="16" y="17"/>
                    </a:lnTo>
                    <a:lnTo>
                      <a:pt x="16" y="21"/>
                    </a:lnTo>
                    <a:lnTo>
                      <a:pt x="15" y="24"/>
                    </a:lnTo>
                    <a:lnTo>
                      <a:pt x="13" y="28"/>
                    </a:lnTo>
                    <a:lnTo>
                      <a:pt x="12" y="31"/>
                    </a:lnTo>
                    <a:lnTo>
                      <a:pt x="9" y="34"/>
                    </a:lnTo>
                    <a:lnTo>
                      <a:pt x="5" y="36"/>
                    </a:lnTo>
                    <a:lnTo>
                      <a:pt x="2" y="36"/>
                    </a:lnTo>
                    <a:lnTo>
                      <a:pt x="0" y="31"/>
                    </a:lnTo>
                    <a:lnTo>
                      <a:pt x="0" y="27"/>
                    </a:lnTo>
                    <a:lnTo>
                      <a:pt x="1" y="23"/>
                    </a:lnTo>
                    <a:lnTo>
                      <a:pt x="2" y="19"/>
                    </a:lnTo>
                    <a:lnTo>
                      <a:pt x="4" y="15"/>
                    </a:lnTo>
                    <a:lnTo>
                      <a:pt x="5" y="10"/>
                    </a:lnTo>
                    <a:lnTo>
                      <a:pt x="7" y="6"/>
                    </a:lnTo>
                    <a:lnTo>
                      <a:pt x="7" y="0"/>
                    </a:lnTo>
                    <a:lnTo>
                      <a:pt x="9" y="1"/>
                    </a:lnTo>
                    <a:lnTo>
                      <a:pt x="10" y="1"/>
                    </a:lnTo>
                    <a:lnTo>
                      <a:pt x="11" y="3"/>
                    </a:lnTo>
                    <a:lnTo>
                      <a:pt x="12" y="4"/>
                    </a:lnTo>
                    <a:lnTo>
                      <a:pt x="14" y="5"/>
                    </a:lnTo>
                    <a:lnTo>
                      <a:pt x="15" y="6"/>
                    </a:lnTo>
                    <a:lnTo>
                      <a:pt x="15" y="7"/>
                    </a:ln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2" name="Freeform 577"/>
              <p:cNvSpPr>
                <a:spLocks/>
              </p:cNvSpPr>
              <p:nvPr/>
            </p:nvSpPr>
            <p:spPr bwMode="auto">
              <a:xfrm>
                <a:off x="4942" y="2843"/>
                <a:ext cx="7" cy="10"/>
              </a:xfrm>
              <a:custGeom>
                <a:avLst/>
                <a:gdLst>
                  <a:gd name="T0" fmla="*/ 3 w 16"/>
                  <a:gd name="T1" fmla="*/ 1 h 21"/>
                  <a:gd name="T2" fmla="*/ 3 w 16"/>
                  <a:gd name="T3" fmla="*/ 2 h 21"/>
                  <a:gd name="T4" fmla="*/ 3 w 16"/>
                  <a:gd name="T5" fmla="*/ 2 h 21"/>
                  <a:gd name="T6" fmla="*/ 3 w 16"/>
                  <a:gd name="T7" fmla="*/ 3 h 21"/>
                  <a:gd name="T8" fmla="*/ 3 w 16"/>
                  <a:gd name="T9" fmla="*/ 3 h 21"/>
                  <a:gd name="T10" fmla="*/ 3 w 16"/>
                  <a:gd name="T11" fmla="*/ 4 h 21"/>
                  <a:gd name="T12" fmla="*/ 2 w 16"/>
                  <a:gd name="T13" fmla="*/ 4 h 21"/>
                  <a:gd name="T14" fmla="*/ 2 w 16"/>
                  <a:gd name="T15" fmla="*/ 5 h 21"/>
                  <a:gd name="T16" fmla="*/ 1 w 16"/>
                  <a:gd name="T17" fmla="*/ 5 h 21"/>
                  <a:gd name="T18" fmla="*/ 1 w 16"/>
                  <a:gd name="T19" fmla="*/ 5 h 21"/>
                  <a:gd name="T20" fmla="*/ 1 w 16"/>
                  <a:gd name="T21" fmla="*/ 5 h 21"/>
                  <a:gd name="T22" fmla="*/ 1 w 16"/>
                  <a:gd name="T23" fmla="*/ 5 h 21"/>
                  <a:gd name="T24" fmla="*/ 0 w 16"/>
                  <a:gd name="T25" fmla="*/ 5 h 21"/>
                  <a:gd name="T26" fmla="*/ 0 w 16"/>
                  <a:gd name="T27" fmla="*/ 4 h 21"/>
                  <a:gd name="T28" fmla="*/ 0 w 16"/>
                  <a:gd name="T29" fmla="*/ 4 h 21"/>
                  <a:gd name="T30" fmla="*/ 0 w 16"/>
                  <a:gd name="T31" fmla="*/ 4 h 21"/>
                  <a:gd name="T32" fmla="*/ 0 w 16"/>
                  <a:gd name="T33" fmla="*/ 4 h 21"/>
                  <a:gd name="T34" fmla="*/ 0 w 16"/>
                  <a:gd name="T35" fmla="*/ 3 h 21"/>
                  <a:gd name="T36" fmla="*/ 0 w 16"/>
                  <a:gd name="T37" fmla="*/ 2 h 21"/>
                  <a:gd name="T38" fmla="*/ 0 w 16"/>
                  <a:gd name="T39" fmla="*/ 2 h 21"/>
                  <a:gd name="T40" fmla="*/ 0 w 16"/>
                  <a:gd name="T41" fmla="*/ 1 h 21"/>
                  <a:gd name="T42" fmla="*/ 0 w 16"/>
                  <a:gd name="T43" fmla="*/ 1 h 21"/>
                  <a:gd name="T44" fmla="*/ 1 w 16"/>
                  <a:gd name="T45" fmla="*/ 0 h 21"/>
                  <a:gd name="T46" fmla="*/ 1 w 16"/>
                  <a:gd name="T47" fmla="*/ 0 h 21"/>
                  <a:gd name="T48" fmla="*/ 1 w 16"/>
                  <a:gd name="T49" fmla="*/ 0 h 21"/>
                  <a:gd name="T50" fmla="*/ 2 w 16"/>
                  <a:gd name="T51" fmla="*/ 0 h 21"/>
                  <a:gd name="T52" fmla="*/ 2 w 16"/>
                  <a:gd name="T53" fmla="*/ 0 h 21"/>
                  <a:gd name="T54" fmla="*/ 2 w 16"/>
                  <a:gd name="T55" fmla="*/ 0 h 21"/>
                  <a:gd name="T56" fmla="*/ 2 w 16"/>
                  <a:gd name="T57" fmla="*/ 0 h 21"/>
                  <a:gd name="T58" fmla="*/ 3 w 16"/>
                  <a:gd name="T59" fmla="*/ 0 h 21"/>
                  <a:gd name="T60" fmla="*/ 3 w 16"/>
                  <a:gd name="T61" fmla="*/ 0 h 21"/>
                  <a:gd name="T62" fmla="*/ 3 w 16"/>
                  <a:gd name="T63" fmla="*/ 1 h 21"/>
                  <a:gd name="T64" fmla="*/ 3 w 16"/>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21">
                    <a:moveTo>
                      <a:pt x="16" y="6"/>
                    </a:moveTo>
                    <a:lnTo>
                      <a:pt x="16" y="8"/>
                    </a:lnTo>
                    <a:lnTo>
                      <a:pt x="16" y="10"/>
                    </a:lnTo>
                    <a:lnTo>
                      <a:pt x="14" y="12"/>
                    </a:lnTo>
                    <a:lnTo>
                      <a:pt x="14" y="14"/>
                    </a:lnTo>
                    <a:lnTo>
                      <a:pt x="13" y="16"/>
                    </a:lnTo>
                    <a:lnTo>
                      <a:pt x="11" y="18"/>
                    </a:lnTo>
                    <a:lnTo>
                      <a:pt x="9" y="20"/>
                    </a:lnTo>
                    <a:lnTo>
                      <a:pt x="7" y="21"/>
                    </a:lnTo>
                    <a:lnTo>
                      <a:pt x="6" y="21"/>
                    </a:lnTo>
                    <a:lnTo>
                      <a:pt x="5" y="21"/>
                    </a:lnTo>
                    <a:lnTo>
                      <a:pt x="4" y="21"/>
                    </a:lnTo>
                    <a:lnTo>
                      <a:pt x="3" y="20"/>
                    </a:lnTo>
                    <a:lnTo>
                      <a:pt x="3" y="18"/>
                    </a:lnTo>
                    <a:lnTo>
                      <a:pt x="2" y="17"/>
                    </a:lnTo>
                    <a:lnTo>
                      <a:pt x="1" y="16"/>
                    </a:lnTo>
                    <a:lnTo>
                      <a:pt x="0" y="16"/>
                    </a:lnTo>
                    <a:lnTo>
                      <a:pt x="0" y="13"/>
                    </a:lnTo>
                    <a:lnTo>
                      <a:pt x="0" y="11"/>
                    </a:lnTo>
                    <a:lnTo>
                      <a:pt x="0" y="8"/>
                    </a:lnTo>
                    <a:lnTo>
                      <a:pt x="1" y="6"/>
                    </a:lnTo>
                    <a:lnTo>
                      <a:pt x="3" y="4"/>
                    </a:lnTo>
                    <a:lnTo>
                      <a:pt x="4" y="3"/>
                    </a:lnTo>
                    <a:lnTo>
                      <a:pt x="6" y="1"/>
                    </a:lnTo>
                    <a:lnTo>
                      <a:pt x="7" y="0"/>
                    </a:lnTo>
                    <a:lnTo>
                      <a:pt x="9" y="0"/>
                    </a:lnTo>
                    <a:lnTo>
                      <a:pt x="10" y="0"/>
                    </a:lnTo>
                    <a:lnTo>
                      <a:pt x="11" y="0"/>
                    </a:lnTo>
                    <a:lnTo>
                      <a:pt x="12" y="1"/>
                    </a:lnTo>
                    <a:lnTo>
                      <a:pt x="13" y="2"/>
                    </a:lnTo>
                    <a:lnTo>
                      <a:pt x="13" y="3"/>
                    </a:lnTo>
                    <a:lnTo>
                      <a:pt x="14" y="5"/>
                    </a:lnTo>
                    <a:lnTo>
                      <a:pt x="1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3" name="Freeform 578"/>
              <p:cNvSpPr>
                <a:spLocks/>
              </p:cNvSpPr>
              <p:nvPr/>
            </p:nvSpPr>
            <p:spPr bwMode="auto">
              <a:xfrm>
                <a:off x="4952" y="2849"/>
                <a:ext cx="5" cy="7"/>
              </a:xfrm>
              <a:custGeom>
                <a:avLst/>
                <a:gdLst>
                  <a:gd name="T0" fmla="*/ 2 w 9"/>
                  <a:gd name="T1" fmla="*/ 0 h 15"/>
                  <a:gd name="T2" fmla="*/ 3 w 9"/>
                  <a:gd name="T3" fmla="*/ 0 h 15"/>
                  <a:gd name="T4" fmla="*/ 3 w 9"/>
                  <a:gd name="T5" fmla="*/ 1 h 15"/>
                  <a:gd name="T6" fmla="*/ 3 w 9"/>
                  <a:gd name="T7" fmla="*/ 1 h 15"/>
                  <a:gd name="T8" fmla="*/ 3 w 9"/>
                  <a:gd name="T9" fmla="*/ 2 h 15"/>
                  <a:gd name="T10" fmla="*/ 2 w 9"/>
                  <a:gd name="T11" fmla="*/ 2 h 15"/>
                  <a:gd name="T12" fmla="*/ 2 w 9"/>
                  <a:gd name="T13" fmla="*/ 3 h 15"/>
                  <a:gd name="T14" fmla="*/ 2 w 9"/>
                  <a:gd name="T15" fmla="*/ 3 h 15"/>
                  <a:gd name="T16" fmla="*/ 1 w 9"/>
                  <a:gd name="T17" fmla="*/ 3 h 15"/>
                  <a:gd name="T18" fmla="*/ 1 w 9"/>
                  <a:gd name="T19" fmla="*/ 3 h 15"/>
                  <a:gd name="T20" fmla="*/ 1 w 9"/>
                  <a:gd name="T21" fmla="*/ 3 h 15"/>
                  <a:gd name="T22" fmla="*/ 1 w 9"/>
                  <a:gd name="T23" fmla="*/ 2 h 15"/>
                  <a:gd name="T24" fmla="*/ 0 w 9"/>
                  <a:gd name="T25" fmla="*/ 2 h 15"/>
                  <a:gd name="T26" fmla="*/ 1 w 9"/>
                  <a:gd name="T27" fmla="*/ 2 h 15"/>
                  <a:gd name="T28" fmla="*/ 1 w 9"/>
                  <a:gd name="T29" fmla="*/ 1 h 15"/>
                  <a:gd name="T30" fmla="*/ 1 w 9"/>
                  <a:gd name="T31" fmla="*/ 0 h 15"/>
                  <a:gd name="T32" fmla="*/ 1 w 9"/>
                  <a:gd name="T33" fmla="*/ 0 h 15"/>
                  <a:gd name="T34" fmla="*/ 1 w 9"/>
                  <a:gd name="T35" fmla="*/ 0 h 15"/>
                  <a:gd name="T36" fmla="*/ 1 w 9"/>
                  <a:gd name="T37" fmla="*/ 0 h 15"/>
                  <a:gd name="T38" fmla="*/ 1 w 9"/>
                  <a:gd name="T39" fmla="*/ 0 h 15"/>
                  <a:gd name="T40" fmla="*/ 2 w 9"/>
                  <a:gd name="T41" fmla="*/ 0 h 15"/>
                  <a:gd name="T42" fmla="*/ 2 w 9"/>
                  <a:gd name="T43" fmla="*/ 0 h 15"/>
                  <a:gd name="T44" fmla="*/ 2 w 9"/>
                  <a:gd name="T45" fmla="*/ 0 h 15"/>
                  <a:gd name="T46" fmla="*/ 2 w 9"/>
                  <a:gd name="T47" fmla="*/ 0 h 15"/>
                  <a:gd name="T48" fmla="*/ 2 w 9"/>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5">
                    <a:moveTo>
                      <a:pt x="8" y="0"/>
                    </a:moveTo>
                    <a:lnTo>
                      <a:pt x="9" y="2"/>
                    </a:lnTo>
                    <a:lnTo>
                      <a:pt x="9" y="4"/>
                    </a:lnTo>
                    <a:lnTo>
                      <a:pt x="9" y="7"/>
                    </a:lnTo>
                    <a:lnTo>
                      <a:pt x="9" y="9"/>
                    </a:lnTo>
                    <a:lnTo>
                      <a:pt x="8" y="11"/>
                    </a:lnTo>
                    <a:lnTo>
                      <a:pt x="7" y="12"/>
                    </a:lnTo>
                    <a:lnTo>
                      <a:pt x="6" y="14"/>
                    </a:lnTo>
                    <a:lnTo>
                      <a:pt x="4" y="15"/>
                    </a:lnTo>
                    <a:lnTo>
                      <a:pt x="2" y="14"/>
                    </a:lnTo>
                    <a:lnTo>
                      <a:pt x="1" y="13"/>
                    </a:lnTo>
                    <a:lnTo>
                      <a:pt x="1" y="11"/>
                    </a:lnTo>
                    <a:lnTo>
                      <a:pt x="0" y="10"/>
                    </a:lnTo>
                    <a:lnTo>
                      <a:pt x="1" y="8"/>
                    </a:lnTo>
                    <a:lnTo>
                      <a:pt x="1" y="5"/>
                    </a:lnTo>
                    <a:lnTo>
                      <a:pt x="2" y="3"/>
                    </a:lnTo>
                    <a:lnTo>
                      <a:pt x="2" y="1"/>
                    </a:lnTo>
                    <a:lnTo>
                      <a:pt x="3"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4" name="Freeform 579"/>
              <p:cNvSpPr>
                <a:spLocks/>
              </p:cNvSpPr>
              <p:nvPr/>
            </p:nvSpPr>
            <p:spPr bwMode="auto">
              <a:xfrm>
                <a:off x="4961" y="2853"/>
                <a:ext cx="3" cy="7"/>
              </a:xfrm>
              <a:custGeom>
                <a:avLst/>
                <a:gdLst>
                  <a:gd name="T0" fmla="*/ 1 w 7"/>
                  <a:gd name="T1" fmla="*/ 3 h 14"/>
                  <a:gd name="T2" fmla="*/ 1 w 7"/>
                  <a:gd name="T3" fmla="*/ 3 h 14"/>
                  <a:gd name="T4" fmla="*/ 1 w 7"/>
                  <a:gd name="T5" fmla="*/ 3 h 14"/>
                  <a:gd name="T6" fmla="*/ 1 w 7"/>
                  <a:gd name="T7" fmla="*/ 3 h 14"/>
                  <a:gd name="T8" fmla="*/ 1 w 7"/>
                  <a:gd name="T9" fmla="*/ 4 h 14"/>
                  <a:gd name="T10" fmla="*/ 0 w 7"/>
                  <a:gd name="T11" fmla="*/ 4 h 14"/>
                  <a:gd name="T12" fmla="*/ 0 w 7"/>
                  <a:gd name="T13" fmla="*/ 4 h 14"/>
                  <a:gd name="T14" fmla="*/ 0 w 7"/>
                  <a:gd name="T15" fmla="*/ 4 h 14"/>
                  <a:gd name="T16" fmla="*/ 0 w 7"/>
                  <a:gd name="T17" fmla="*/ 4 h 14"/>
                  <a:gd name="T18" fmla="*/ 0 w 7"/>
                  <a:gd name="T19" fmla="*/ 0 h 14"/>
                  <a:gd name="T20" fmla="*/ 0 w 7"/>
                  <a:gd name="T21" fmla="*/ 1 h 14"/>
                  <a:gd name="T22" fmla="*/ 1 w 7"/>
                  <a:gd name="T23" fmla="*/ 1 h 14"/>
                  <a:gd name="T24" fmla="*/ 1 w 7"/>
                  <a:gd name="T25" fmla="*/ 1 h 14"/>
                  <a:gd name="T26" fmla="*/ 1 w 7"/>
                  <a:gd name="T27" fmla="*/ 1 h 14"/>
                  <a:gd name="T28" fmla="*/ 1 w 7"/>
                  <a:gd name="T29" fmla="*/ 2 h 14"/>
                  <a:gd name="T30" fmla="*/ 1 w 7"/>
                  <a:gd name="T31" fmla="*/ 2 h 14"/>
                  <a:gd name="T32" fmla="*/ 1 w 7"/>
                  <a:gd name="T33" fmla="*/ 3 h 14"/>
                  <a:gd name="T34" fmla="*/ 1 w 7"/>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4">
                    <a:moveTo>
                      <a:pt x="6" y="10"/>
                    </a:moveTo>
                    <a:lnTo>
                      <a:pt x="6" y="11"/>
                    </a:lnTo>
                    <a:lnTo>
                      <a:pt x="5" y="12"/>
                    </a:lnTo>
                    <a:lnTo>
                      <a:pt x="4" y="12"/>
                    </a:lnTo>
                    <a:lnTo>
                      <a:pt x="4" y="13"/>
                    </a:lnTo>
                    <a:lnTo>
                      <a:pt x="3" y="13"/>
                    </a:lnTo>
                    <a:lnTo>
                      <a:pt x="2" y="14"/>
                    </a:lnTo>
                    <a:lnTo>
                      <a:pt x="1" y="14"/>
                    </a:lnTo>
                    <a:lnTo>
                      <a:pt x="0" y="14"/>
                    </a:lnTo>
                    <a:lnTo>
                      <a:pt x="2" y="0"/>
                    </a:lnTo>
                    <a:lnTo>
                      <a:pt x="3" y="1"/>
                    </a:lnTo>
                    <a:lnTo>
                      <a:pt x="4" y="2"/>
                    </a:lnTo>
                    <a:lnTo>
                      <a:pt x="5" y="3"/>
                    </a:lnTo>
                    <a:lnTo>
                      <a:pt x="6" y="4"/>
                    </a:lnTo>
                    <a:lnTo>
                      <a:pt x="6" y="6"/>
                    </a:lnTo>
                    <a:lnTo>
                      <a:pt x="7" y="7"/>
                    </a:lnTo>
                    <a:lnTo>
                      <a:pt x="7" y="9"/>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5" name="Freeform 580"/>
              <p:cNvSpPr>
                <a:spLocks/>
              </p:cNvSpPr>
              <p:nvPr/>
            </p:nvSpPr>
            <p:spPr bwMode="auto">
              <a:xfrm>
                <a:off x="4911" y="2860"/>
                <a:ext cx="50" cy="84"/>
              </a:xfrm>
              <a:custGeom>
                <a:avLst/>
                <a:gdLst>
                  <a:gd name="T0" fmla="*/ 25 w 99"/>
                  <a:gd name="T1" fmla="*/ 9 h 167"/>
                  <a:gd name="T2" fmla="*/ 25 w 99"/>
                  <a:gd name="T3" fmla="*/ 12 h 167"/>
                  <a:gd name="T4" fmla="*/ 23 w 99"/>
                  <a:gd name="T5" fmla="*/ 16 h 167"/>
                  <a:gd name="T6" fmla="*/ 21 w 99"/>
                  <a:gd name="T7" fmla="*/ 19 h 167"/>
                  <a:gd name="T8" fmla="*/ 19 w 99"/>
                  <a:gd name="T9" fmla="*/ 22 h 167"/>
                  <a:gd name="T10" fmla="*/ 17 w 99"/>
                  <a:gd name="T11" fmla="*/ 27 h 167"/>
                  <a:gd name="T12" fmla="*/ 15 w 99"/>
                  <a:gd name="T13" fmla="*/ 31 h 167"/>
                  <a:gd name="T14" fmla="*/ 14 w 99"/>
                  <a:gd name="T15" fmla="*/ 35 h 167"/>
                  <a:gd name="T16" fmla="*/ 12 w 99"/>
                  <a:gd name="T17" fmla="*/ 38 h 167"/>
                  <a:gd name="T18" fmla="*/ 11 w 99"/>
                  <a:gd name="T19" fmla="*/ 40 h 167"/>
                  <a:gd name="T20" fmla="*/ 10 w 99"/>
                  <a:gd name="T21" fmla="*/ 41 h 167"/>
                  <a:gd name="T22" fmla="*/ 8 w 99"/>
                  <a:gd name="T23" fmla="*/ 42 h 167"/>
                  <a:gd name="T24" fmla="*/ 6 w 99"/>
                  <a:gd name="T25" fmla="*/ 42 h 167"/>
                  <a:gd name="T26" fmla="*/ 6 w 99"/>
                  <a:gd name="T27" fmla="*/ 42 h 167"/>
                  <a:gd name="T28" fmla="*/ 5 w 99"/>
                  <a:gd name="T29" fmla="*/ 42 h 167"/>
                  <a:gd name="T30" fmla="*/ 4 w 99"/>
                  <a:gd name="T31" fmla="*/ 41 h 167"/>
                  <a:gd name="T32" fmla="*/ 2 w 99"/>
                  <a:gd name="T33" fmla="*/ 40 h 167"/>
                  <a:gd name="T34" fmla="*/ 1 w 99"/>
                  <a:gd name="T35" fmla="*/ 38 h 167"/>
                  <a:gd name="T36" fmla="*/ 0 w 99"/>
                  <a:gd name="T37" fmla="*/ 36 h 167"/>
                  <a:gd name="T38" fmla="*/ 1 w 99"/>
                  <a:gd name="T39" fmla="*/ 33 h 167"/>
                  <a:gd name="T40" fmla="*/ 2 w 99"/>
                  <a:gd name="T41" fmla="*/ 31 h 167"/>
                  <a:gd name="T42" fmla="*/ 3 w 99"/>
                  <a:gd name="T43" fmla="*/ 29 h 167"/>
                  <a:gd name="T44" fmla="*/ 4 w 99"/>
                  <a:gd name="T45" fmla="*/ 26 h 167"/>
                  <a:gd name="T46" fmla="*/ 6 w 99"/>
                  <a:gd name="T47" fmla="*/ 25 h 167"/>
                  <a:gd name="T48" fmla="*/ 7 w 99"/>
                  <a:gd name="T49" fmla="*/ 22 h 167"/>
                  <a:gd name="T50" fmla="*/ 7 w 99"/>
                  <a:gd name="T51" fmla="*/ 19 h 167"/>
                  <a:gd name="T52" fmla="*/ 6 w 99"/>
                  <a:gd name="T53" fmla="*/ 14 h 167"/>
                  <a:gd name="T54" fmla="*/ 4 w 99"/>
                  <a:gd name="T55" fmla="*/ 10 h 167"/>
                  <a:gd name="T56" fmla="*/ 4 w 99"/>
                  <a:gd name="T57" fmla="*/ 7 h 167"/>
                  <a:gd name="T58" fmla="*/ 4 w 99"/>
                  <a:gd name="T59" fmla="*/ 4 h 167"/>
                  <a:gd name="T60" fmla="*/ 6 w 99"/>
                  <a:gd name="T61" fmla="*/ 2 h 167"/>
                  <a:gd name="T62" fmla="*/ 9 w 99"/>
                  <a:gd name="T63" fmla="*/ 1 h 167"/>
                  <a:gd name="T64" fmla="*/ 13 w 99"/>
                  <a:gd name="T65" fmla="*/ 0 h 167"/>
                  <a:gd name="T66" fmla="*/ 17 w 99"/>
                  <a:gd name="T67" fmla="*/ 1 h 167"/>
                  <a:gd name="T68" fmla="*/ 20 w 99"/>
                  <a:gd name="T69" fmla="*/ 2 h 167"/>
                  <a:gd name="T70" fmla="*/ 21 w 99"/>
                  <a:gd name="T71" fmla="*/ 3 h 167"/>
                  <a:gd name="T72" fmla="*/ 24 w 99"/>
                  <a:gd name="T73" fmla="*/ 7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67">
                    <a:moveTo>
                      <a:pt x="95" y="27"/>
                    </a:moveTo>
                    <a:lnTo>
                      <a:pt x="98" y="34"/>
                    </a:lnTo>
                    <a:lnTo>
                      <a:pt x="99" y="41"/>
                    </a:lnTo>
                    <a:lnTo>
                      <a:pt x="98" y="48"/>
                    </a:lnTo>
                    <a:lnTo>
                      <a:pt x="95" y="55"/>
                    </a:lnTo>
                    <a:lnTo>
                      <a:pt x="92" y="61"/>
                    </a:lnTo>
                    <a:lnTo>
                      <a:pt x="88" y="68"/>
                    </a:lnTo>
                    <a:lnTo>
                      <a:pt x="84" y="74"/>
                    </a:lnTo>
                    <a:lnTo>
                      <a:pt x="79" y="80"/>
                    </a:lnTo>
                    <a:lnTo>
                      <a:pt x="75" y="88"/>
                    </a:lnTo>
                    <a:lnTo>
                      <a:pt x="71" y="96"/>
                    </a:lnTo>
                    <a:lnTo>
                      <a:pt x="67" y="106"/>
                    </a:lnTo>
                    <a:lnTo>
                      <a:pt x="63" y="114"/>
                    </a:lnTo>
                    <a:lnTo>
                      <a:pt x="59" y="122"/>
                    </a:lnTo>
                    <a:lnTo>
                      <a:pt x="56" y="130"/>
                    </a:lnTo>
                    <a:lnTo>
                      <a:pt x="53" y="139"/>
                    </a:lnTo>
                    <a:lnTo>
                      <a:pt x="50" y="148"/>
                    </a:lnTo>
                    <a:lnTo>
                      <a:pt x="48" y="151"/>
                    </a:lnTo>
                    <a:lnTo>
                      <a:pt x="46" y="154"/>
                    </a:lnTo>
                    <a:lnTo>
                      <a:pt x="43" y="158"/>
                    </a:lnTo>
                    <a:lnTo>
                      <a:pt x="41" y="161"/>
                    </a:lnTo>
                    <a:lnTo>
                      <a:pt x="38" y="163"/>
                    </a:lnTo>
                    <a:lnTo>
                      <a:pt x="34" y="165"/>
                    </a:lnTo>
                    <a:lnTo>
                      <a:pt x="30" y="166"/>
                    </a:lnTo>
                    <a:lnTo>
                      <a:pt x="26" y="167"/>
                    </a:lnTo>
                    <a:lnTo>
                      <a:pt x="24" y="167"/>
                    </a:lnTo>
                    <a:lnTo>
                      <a:pt x="22" y="167"/>
                    </a:lnTo>
                    <a:lnTo>
                      <a:pt x="21" y="167"/>
                    </a:lnTo>
                    <a:lnTo>
                      <a:pt x="19" y="166"/>
                    </a:lnTo>
                    <a:lnTo>
                      <a:pt x="17" y="166"/>
                    </a:lnTo>
                    <a:lnTo>
                      <a:pt x="15" y="165"/>
                    </a:lnTo>
                    <a:lnTo>
                      <a:pt x="13" y="164"/>
                    </a:lnTo>
                    <a:lnTo>
                      <a:pt x="11" y="162"/>
                    </a:lnTo>
                    <a:lnTo>
                      <a:pt x="8" y="159"/>
                    </a:lnTo>
                    <a:lnTo>
                      <a:pt x="5" y="155"/>
                    </a:lnTo>
                    <a:lnTo>
                      <a:pt x="3" y="151"/>
                    </a:lnTo>
                    <a:lnTo>
                      <a:pt x="1" y="147"/>
                    </a:lnTo>
                    <a:lnTo>
                      <a:pt x="0" y="141"/>
                    </a:lnTo>
                    <a:lnTo>
                      <a:pt x="0" y="137"/>
                    </a:lnTo>
                    <a:lnTo>
                      <a:pt x="1" y="132"/>
                    </a:lnTo>
                    <a:lnTo>
                      <a:pt x="2" y="127"/>
                    </a:lnTo>
                    <a:lnTo>
                      <a:pt x="5" y="123"/>
                    </a:lnTo>
                    <a:lnTo>
                      <a:pt x="7" y="118"/>
                    </a:lnTo>
                    <a:lnTo>
                      <a:pt x="9" y="114"/>
                    </a:lnTo>
                    <a:lnTo>
                      <a:pt x="12" y="110"/>
                    </a:lnTo>
                    <a:lnTo>
                      <a:pt x="15" y="104"/>
                    </a:lnTo>
                    <a:lnTo>
                      <a:pt x="18" y="100"/>
                    </a:lnTo>
                    <a:lnTo>
                      <a:pt x="22" y="97"/>
                    </a:lnTo>
                    <a:lnTo>
                      <a:pt x="26" y="93"/>
                    </a:lnTo>
                    <a:lnTo>
                      <a:pt x="27" y="87"/>
                    </a:lnTo>
                    <a:lnTo>
                      <a:pt x="27" y="81"/>
                    </a:lnTo>
                    <a:lnTo>
                      <a:pt x="26" y="75"/>
                    </a:lnTo>
                    <a:lnTo>
                      <a:pt x="25" y="69"/>
                    </a:lnTo>
                    <a:lnTo>
                      <a:pt x="21" y="56"/>
                    </a:lnTo>
                    <a:lnTo>
                      <a:pt x="16" y="44"/>
                    </a:lnTo>
                    <a:lnTo>
                      <a:pt x="15" y="38"/>
                    </a:lnTo>
                    <a:lnTo>
                      <a:pt x="13" y="32"/>
                    </a:lnTo>
                    <a:lnTo>
                      <a:pt x="13" y="27"/>
                    </a:lnTo>
                    <a:lnTo>
                      <a:pt x="13" y="20"/>
                    </a:lnTo>
                    <a:lnTo>
                      <a:pt x="15" y="15"/>
                    </a:lnTo>
                    <a:lnTo>
                      <a:pt x="18" y="11"/>
                    </a:lnTo>
                    <a:lnTo>
                      <a:pt x="22" y="6"/>
                    </a:lnTo>
                    <a:lnTo>
                      <a:pt x="29" y="2"/>
                    </a:lnTo>
                    <a:lnTo>
                      <a:pt x="36" y="1"/>
                    </a:lnTo>
                    <a:lnTo>
                      <a:pt x="44" y="1"/>
                    </a:lnTo>
                    <a:lnTo>
                      <a:pt x="52" y="0"/>
                    </a:lnTo>
                    <a:lnTo>
                      <a:pt x="59" y="0"/>
                    </a:lnTo>
                    <a:lnTo>
                      <a:pt x="66" y="1"/>
                    </a:lnTo>
                    <a:lnTo>
                      <a:pt x="73" y="4"/>
                    </a:lnTo>
                    <a:lnTo>
                      <a:pt x="77" y="5"/>
                    </a:lnTo>
                    <a:lnTo>
                      <a:pt x="80" y="7"/>
                    </a:lnTo>
                    <a:lnTo>
                      <a:pt x="83" y="10"/>
                    </a:lnTo>
                    <a:lnTo>
                      <a:pt x="85" y="13"/>
                    </a:lnTo>
                    <a:lnTo>
                      <a:pt x="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6" name="Freeform 581"/>
              <p:cNvSpPr>
                <a:spLocks/>
              </p:cNvSpPr>
              <p:nvPr/>
            </p:nvSpPr>
            <p:spPr bwMode="auto">
              <a:xfrm>
                <a:off x="4967" y="2863"/>
                <a:ext cx="2" cy="3"/>
              </a:xfrm>
              <a:custGeom>
                <a:avLst/>
                <a:gdLst>
                  <a:gd name="T0" fmla="*/ 1 w 5"/>
                  <a:gd name="T1" fmla="*/ 0 h 6"/>
                  <a:gd name="T2" fmla="*/ 1 w 5"/>
                  <a:gd name="T3" fmla="*/ 1 h 6"/>
                  <a:gd name="T4" fmla="*/ 1 w 5"/>
                  <a:gd name="T5" fmla="*/ 1 h 6"/>
                  <a:gd name="T6" fmla="*/ 1 w 5"/>
                  <a:gd name="T7" fmla="*/ 1 h 6"/>
                  <a:gd name="T8" fmla="*/ 1 w 5"/>
                  <a:gd name="T9" fmla="*/ 1 h 6"/>
                  <a:gd name="T10" fmla="*/ 0 w 5"/>
                  <a:gd name="T11" fmla="*/ 1 h 6"/>
                  <a:gd name="T12" fmla="*/ 0 w 5"/>
                  <a:gd name="T13" fmla="*/ 1 h 6"/>
                  <a:gd name="T14" fmla="*/ 0 w 5"/>
                  <a:gd name="T15" fmla="*/ 2 h 6"/>
                  <a:gd name="T16" fmla="*/ 0 w 5"/>
                  <a:gd name="T17" fmla="*/ 2 h 6"/>
                  <a:gd name="T18" fmla="*/ 0 w 5"/>
                  <a:gd name="T19" fmla="*/ 0 h 6"/>
                  <a:gd name="T20" fmla="*/ 1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6">
                    <a:moveTo>
                      <a:pt x="5" y="0"/>
                    </a:moveTo>
                    <a:lnTo>
                      <a:pt x="5" y="1"/>
                    </a:lnTo>
                    <a:lnTo>
                      <a:pt x="4" y="2"/>
                    </a:lnTo>
                    <a:lnTo>
                      <a:pt x="4" y="3"/>
                    </a:lnTo>
                    <a:lnTo>
                      <a:pt x="2" y="4"/>
                    </a:lnTo>
                    <a:lnTo>
                      <a:pt x="1" y="5"/>
                    </a:lnTo>
                    <a:lnTo>
                      <a:pt x="0" y="6"/>
                    </a:lnTo>
                    <a:lnTo>
                      <a:pt x="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7" name="Freeform 582"/>
              <p:cNvSpPr>
                <a:spLocks/>
              </p:cNvSpPr>
              <p:nvPr/>
            </p:nvSpPr>
            <p:spPr bwMode="auto">
              <a:xfrm>
                <a:off x="4916" y="2864"/>
                <a:ext cx="40" cy="74"/>
              </a:xfrm>
              <a:custGeom>
                <a:avLst/>
                <a:gdLst>
                  <a:gd name="T0" fmla="*/ 20 w 80"/>
                  <a:gd name="T1" fmla="*/ 8 h 150"/>
                  <a:gd name="T2" fmla="*/ 19 w 80"/>
                  <a:gd name="T3" fmla="*/ 12 h 150"/>
                  <a:gd name="T4" fmla="*/ 17 w 80"/>
                  <a:gd name="T5" fmla="*/ 15 h 150"/>
                  <a:gd name="T6" fmla="*/ 15 w 80"/>
                  <a:gd name="T7" fmla="*/ 18 h 150"/>
                  <a:gd name="T8" fmla="*/ 13 w 80"/>
                  <a:gd name="T9" fmla="*/ 21 h 150"/>
                  <a:gd name="T10" fmla="*/ 12 w 80"/>
                  <a:gd name="T11" fmla="*/ 25 h 150"/>
                  <a:gd name="T12" fmla="*/ 10 w 80"/>
                  <a:gd name="T13" fmla="*/ 29 h 150"/>
                  <a:gd name="T14" fmla="*/ 9 w 80"/>
                  <a:gd name="T15" fmla="*/ 33 h 150"/>
                  <a:gd name="T16" fmla="*/ 8 w 80"/>
                  <a:gd name="T17" fmla="*/ 35 h 150"/>
                  <a:gd name="T18" fmla="*/ 7 w 80"/>
                  <a:gd name="T19" fmla="*/ 36 h 150"/>
                  <a:gd name="T20" fmla="*/ 6 w 80"/>
                  <a:gd name="T21" fmla="*/ 36 h 150"/>
                  <a:gd name="T22" fmla="*/ 5 w 80"/>
                  <a:gd name="T23" fmla="*/ 37 h 150"/>
                  <a:gd name="T24" fmla="*/ 4 w 80"/>
                  <a:gd name="T25" fmla="*/ 37 h 150"/>
                  <a:gd name="T26" fmla="*/ 3 w 80"/>
                  <a:gd name="T27" fmla="*/ 37 h 150"/>
                  <a:gd name="T28" fmla="*/ 2 w 80"/>
                  <a:gd name="T29" fmla="*/ 37 h 150"/>
                  <a:gd name="T30" fmla="*/ 1 w 80"/>
                  <a:gd name="T31" fmla="*/ 36 h 150"/>
                  <a:gd name="T32" fmla="*/ 0 w 80"/>
                  <a:gd name="T33" fmla="*/ 34 h 150"/>
                  <a:gd name="T34" fmla="*/ 1 w 80"/>
                  <a:gd name="T35" fmla="*/ 31 h 150"/>
                  <a:gd name="T36" fmla="*/ 2 w 80"/>
                  <a:gd name="T37" fmla="*/ 27 h 150"/>
                  <a:gd name="T38" fmla="*/ 4 w 80"/>
                  <a:gd name="T39" fmla="*/ 22 h 150"/>
                  <a:gd name="T40" fmla="*/ 5 w 80"/>
                  <a:gd name="T41" fmla="*/ 18 h 150"/>
                  <a:gd name="T42" fmla="*/ 5 w 80"/>
                  <a:gd name="T43" fmla="*/ 15 h 150"/>
                  <a:gd name="T44" fmla="*/ 5 w 80"/>
                  <a:gd name="T45" fmla="*/ 12 h 150"/>
                  <a:gd name="T46" fmla="*/ 4 w 80"/>
                  <a:gd name="T47" fmla="*/ 9 h 150"/>
                  <a:gd name="T48" fmla="*/ 3 w 80"/>
                  <a:gd name="T49" fmla="*/ 7 h 150"/>
                  <a:gd name="T50" fmla="*/ 3 w 80"/>
                  <a:gd name="T51" fmla="*/ 4 h 150"/>
                  <a:gd name="T52" fmla="*/ 5 w 80"/>
                  <a:gd name="T53" fmla="*/ 1 h 150"/>
                  <a:gd name="T54" fmla="*/ 8 w 80"/>
                  <a:gd name="T55" fmla="*/ 0 h 150"/>
                  <a:gd name="T56" fmla="*/ 10 w 80"/>
                  <a:gd name="T57" fmla="*/ 0 h 150"/>
                  <a:gd name="T58" fmla="*/ 13 w 80"/>
                  <a:gd name="T59" fmla="*/ 0 h 150"/>
                  <a:gd name="T60" fmla="*/ 15 w 80"/>
                  <a:gd name="T61" fmla="*/ 1 h 150"/>
                  <a:gd name="T62" fmla="*/ 17 w 80"/>
                  <a:gd name="T63" fmla="*/ 2 h 150"/>
                  <a:gd name="T64" fmla="*/ 18 w 80"/>
                  <a:gd name="T65" fmla="*/ 3 h 150"/>
                  <a:gd name="T66" fmla="*/ 20 w 80"/>
                  <a:gd name="T67" fmla="*/ 5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150">
                    <a:moveTo>
                      <a:pt x="80" y="25"/>
                    </a:moveTo>
                    <a:lnTo>
                      <a:pt x="79" y="33"/>
                    </a:lnTo>
                    <a:lnTo>
                      <a:pt x="77" y="40"/>
                    </a:lnTo>
                    <a:lnTo>
                      <a:pt x="75" y="48"/>
                    </a:lnTo>
                    <a:lnTo>
                      <a:pt x="72" y="55"/>
                    </a:lnTo>
                    <a:lnTo>
                      <a:pt x="68" y="63"/>
                    </a:lnTo>
                    <a:lnTo>
                      <a:pt x="63" y="69"/>
                    </a:lnTo>
                    <a:lnTo>
                      <a:pt x="59" y="75"/>
                    </a:lnTo>
                    <a:lnTo>
                      <a:pt x="53" y="80"/>
                    </a:lnTo>
                    <a:lnTo>
                      <a:pt x="50" y="87"/>
                    </a:lnTo>
                    <a:lnTo>
                      <a:pt x="48" y="95"/>
                    </a:lnTo>
                    <a:lnTo>
                      <a:pt x="45" y="103"/>
                    </a:lnTo>
                    <a:lnTo>
                      <a:pt x="43" y="111"/>
                    </a:lnTo>
                    <a:lnTo>
                      <a:pt x="40" y="118"/>
                    </a:lnTo>
                    <a:lnTo>
                      <a:pt x="38" y="126"/>
                    </a:lnTo>
                    <a:lnTo>
                      <a:pt x="35" y="133"/>
                    </a:lnTo>
                    <a:lnTo>
                      <a:pt x="32" y="141"/>
                    </a:lnTo>
                    <a:lnTo>
                      <a:pt x="30" y="143"/>
                    </a:lnTo>
                    <a:lnTo>
                      <a:pt x="28" y="145"/>
                    </a:lnTo>
                    <a:lnTo>
                      <a:pt x="25" y="146"/>
                    </a:lnTo>
                    <a:lnTo>
                      <a:pt x="23" y="147"/>
                    </a:lnTo>
                    <a:lnTo>
                      <a:pt x="21" y="148"/>
                    </a:lnTo>
                    <a:lnTo>
                      <a:pt x="19" y="149"/>
                    </a:lnTo>
                    <a:lnTo>
                      <a:pt x="17" y="149"/>
                    </a:lnTo>
                    <a:lnTo>
                      <a:pt x="15" y="150"/>
                    </a:lnTo>
                    <a:lnTo>
                      <a:pt x="13" y="150"/>
                    </a:lnTo>
                    <a:lnTo>
                      <a:pt x="11" y="150"/>
                    </a:lnTo>
                    <a:lnTo>
                      <a:pt x="9" y="150"/>
                    </a:lnTo>
                    <a:lnTo>
                      <a:pt x="7" y="149"/>
                    </a:lnTo>
                    <a:lnTo>
                      <a:pt x="5" y="149"/>
                    </a:lnTo>
                    <a:lnTo>
                      <a:pt x="3" y="148"/>
                    </a:lnTo>
                    <a:lnTo>
                      <a:pt x="2" y="146"/>
                    </a:lnTo>
                    <a:lnTo>
                      <a:pt x="0" y="144"/>
                    </a:lnTo>
                    <a:lnTo>
                      <a:pt x="0" y="138"/>
                    </a:lnTo>
                    <a:lnTo>
                      <a:pt x="1" y="132"/>
                    </a:lnTo>
                    <a:lnTo>
                      <a:pt x="2" y="127"/>
                    </a:lnTo>
                    <a:lnTo>
                      <a:pt x="3" y="121"/>
                    </a:lnTo>
                    <a:lnTo>
                      <a:pt x="7" y="111"/>
                    </a:lnTo>
                    <a:lnTo>
                      <a:pt x="12" y="101"/>
                    </a:lnTo>
                    <a:lnTo>
                      <a:pt x="16" y="90"/>
                    </a:lnTo>
                    <a:lnTo>
                      <a:pt x="19" y="79"/>
                    </a:lnTo>
                    <a:lnTo>
                      <a:pt x="20" y="74"/>
                    </a:lnTo>
                    <a:lnTo>
                      <a:pt x="21" y="68"/>
                    </a:lnTo>
                    <a:lnTo>
                      <a:pt x="20" y="63"/>
                    </a:lnTo>
                    <a:lnTo>
                      <a:pt x="19" y="56"/>
                    </a:lnTo>
                    <a:lnTo>
                      <a:pt x="18" y="50"/>
                    </a:lnTo>
                    <a:lnTo>
                      <a:pt x="16" y="45"/>
                    </a:lnTo>
                    <a:lnTo>
                      <a:pt x="14" y="39"/>
                    </a:lnTo>
                    <a:lnTo>
                      <a:pt x="12" y="34"/>
                    </a:lnTo>
                    <a:lnTo>
                      <a:pt x="11" y="28"/>
                    </a:lnTo>
                    <a:lnTo>
                      <a:pt x="10" y="22"/>
                    </a:lnTo>
                    <a:lnTo>
                      <a:pt x="11" y="16"/>
                    </a:lnTo>
                    <a:lnTo>
                      <a:pt x="13" y="11"/>
                    </a:lnTo>
                    <a:lnTo>
                      <a:pt x="18" y="7"/>
                    </a:lnTo>
                    <a:lnTo>
                      <a:pt x="23" y="5"/>
                    </a:lnTo>
                    <a:lnTo>
                      <a:pt x="29" y="3"/>
                    </a:lnTo>
                    <a:lnTo>
                      <a:pt x="34" y="1"/>
                    </a:lnTo>
                    <a:lnTo>
                      <a:pt x="40" y="1"/>
                    </a:lnTo>
                    <a:lnTo>
                      <a:pt x="45" y="0"/>
                    </a:lnTo>
                    <a:lnTo>
                      <a:pt x="51" y="1"/>
                    </a:lnTo>
                    <a:lnTo>
                      <a:pt x="56" y="2"/>
                    </a:lnTo>
                    <a:lnTo>
                      <a:pt x="59" y="4"/>
                    </a:lnTo>
                    <a:lnTo>
                      <a:pt x="62" y="6"/>
                    </a:lnTo>
                    <a:lnTo>
                      <a:pt x="67" y="9"/>
                    </a:lnTo>
                    <a:lnTo>
                      <a:pt x="69" y="12"/>
                    </a:lnTo>
                    <a:lnTo>
                      <a:pt x="72" y="14"/>
                    </a:lnTo>
                    <a:lnTo>
                      <a:pt x="75" y="19"/>
                    </a:lnTo>
                    <a:lnTo>
                      <a:pt x="78" y="22"/>
                    </a:lnTo>
                    <a:lnTo>
                      <a:pt x="8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8" name="Freeform 583"/>
              <p:cNvSpPr>
                <a:spLocks/>
              </p:cNvSpPr>
              <p:nvPr/>
            </p:nvSpPr>
            <p:spPr bwMode="auto">
              <a:xfrm>
                <a:off x="5019" y="2694"/>
                <a:ext cx="55" cy="45"/>
              </a:xfrm>
              <a:custGeom>
                <a:avLst/>
                <a:gdLst>
                  <a:gd name="T0" fmla="*/ 8 w 111"/>
                  <a:gd name="T1" fmla="*/ 4 h 91"/>
                  <a:gd name="T2" fmla="*/ 8 w 111"/>
                  <a:gd name="T3" fmla="*/ 5 h 91"/>
                  <a:gd name="T4" fmla="*/ 8 w 111"/>
                  <a:gd name="T5" fmla="*/ 6 h 91"/>
                  <a:gd name="T6" fmla="*/ 8 w 111"/>
                  <a:gd name="T7" fmla="*/ 7 h 91"/>
                  <a:gd name="T8" fmla="*/ 9 w 111"/>
                  <a:gd name="T9" fmla="*/ 7 h 91"/>
                  <a:gd name="T10" fmla="*/ 9 w 111"/>
                  <a:gd name="T11" fmla="*/ 6 h 91"/>
                  <a:gd name="T12" fmla="*/ 10 w 111"/>
                  <a:gd name="T13" fmla="*/ 5 h 91"/>
                  <a:gd name="T14" fmla="*/ 11 w 111"/>
                  <a:gd name="T15" fmla="*/ 5 h 91"/>
                  <a:gd name="T16" fmla="*/ 13 w 111"/>
                  <a:gd name="T17" fmla="*/ 5 h 91"/>
                  <a:gd name="T18" fmla="*/ 14 w 111"/>
                  <a:gd name="T19" fmla="*/ 5 h 91"/>
                  <a:gd name="T20" fmla="*/ 15 w 111"/>
                  <a:gd name="T21" fmla="*/ 6 h 91"/>
                  <a:gd name="T22" fmla="*/ 16 w 111"/>
                  <a:gd name="T23" fmla="*/ 8 h 91"/>
                  <a:gd name="T24" fmla="*/ 17 w 111"/>
                  <a:gd name="T25" fmla="*/ 9 h 91"/>
                  <a:gd name="T26" fmla="*/ 18 w 111"/>
                  <a:gd name="T27" fmla="*/ 10 h 91"/>
                  <a:gd name="T28" fmla="*/ 20 w 111"/>
                  <a:gd name="T29" fmla="*/ 9 h 91"/>
                  <a:gd name="T30" fmla="*/ 20 w 111"/>
                  <a:gd name="T31" fmla="*/ 10 h 91"/>
                  <a:gd name="T32" fmla="*/ 21 w 111"/>
                  <a:gd name="T33" fmla="*/ 11 h 91"/>
                  <a:gd name="T34" fmla="*/ 22 w 111"/>
                  <a:gd name="T35" fmla="*/ 11 h 91"/>
                  <a:gd name="T36" fmla="*/ 23 w 111"/>
                  <a:gd name="T37" fmla="*/ 12 h 91"/>
                  <a:gd name="T38" fmla="*/ 24 w 111"/>
                  <a:gd name="T39" fmla="*/ 13 h 91"/>
                  <a:gd name="T40" fmla="*/ 24 w 111"/>
                  <a:gd name="T41" fmla="*/ 15 h 91"/>
                  <a:gd name="T42" fmla="*/ 25 w 111"/>
                  <a:gd name="T43" fmla="*/ 16 h 91"/>
                  <a:gd name="T44" fmla="*/ 27 w 111"/>
                  <a:gd name="T45" fmla="*/ 16 h 91"/>
                  <a:gd name="T46" fmla="*/ 27 w 111"/>
                  <a:gd name="T47" fmla="*/ 17 h 91"/>
                  <a:gd name="T48" fmla="*/ 27 w 111"/>
                  <a:gd name="T49" fmla="*/ 18 h 91"/>
                  <a:gd name="T50" fmla="*/ 27 w 111"/>
                  <a:gd name="T51" fmla="*/ 19 h 91"/>
                  <a:gd name="T52" fmla="*/ 27 w 111"/>
                  <a:gd name="T53" fmla="*/ 20 h 91"/>
                  <a:gd name="T54" fmla="*/ 26 w 111"/>
                  <a:gd name="T55" fmla="*/ 21 h 91"/>
                  <a:gd name="T56" fmla="*/ 26 w 111"/>
                  <a:gd name="T57" fmla="*/ 21 h 91"/>
                  <a:gd name="T58" fmla="*/ 25 w 111"/>
                  <a:gd name="T59" fmla="*/ 22 h 91"/>
                  <a:gd name="T60" fmla="*/ 24 w 111"/>
                  <a:gd name="T61" fmla="*/ 22 h 91"/>
                  <a:gd name="T62" fmla="*/ 22 w 111"/>
                  <a:gd name="T63" fmla="*/ 22 h 91"/>
                  <a:gd name="T64" fmla="*/ 21 w 111"/>
                  <a:gd name="T65" fmla="*/ 21 h 91"/>
                  <a:gd name="T66" fmla="*/ 20 w 111"/>
                  <a:gd name="T67" fmla="*/ 20 h 91"/>
                  <a:gd name="T68" fmla="*/ 19 w 111"/>
                  <a:gd name="T69" fmla="*/ 18 h 91"/>
                  <a:gd name="T70" fmla="*/ 18 w 111"/>
                  <a:gd name="T71" fmla="*/ 17 h 91"/>
                  <a:gd name="T72" fmla="*/ 16 w 111"/>
                  <a:gd name="T73" fmla="*/ 16 h 91"/>
                  <a:gd name="T74" fmla="*/ 14 w 111"/>
                  <a:gd name="T75" fmla="*/ 15 h 91"/>
                  <a:gd name="T76" fmla="*/ 14 w 111"/>
                  <a:gd name="T77" fmla="*/ 14 h 91"/>
                  <a:gd name="T78" fmla="*/ 13 w 111"/>
                  <a:gd name="T79" fmla="*/ 15 h 91"/>
                  <a:gd name="T80" fmla="*/ 12 w 111"/>
                  <a:gd name="T81" fmla="*/ 15 h 91"/>
                  <a:gd name="T82" fmla="*/ 11 w 111"/>
                  <a:gd name="T83" fmla="*/ 15 h 91"/>
                  <a:gd name="T84" fmla="*/ 10 w 111"/>
                  <a:gd name="T85" fmla="*/ 15 h 91"/>
                  <a:gd name="T86" fmla="*/ 9 w 111"/>
                  <a:gd name="T87" fmla="*/ 13 h 91"/>
                  <a:gd name="T88" fmla="*/ 8 w 111"/>
                  <a:gd name="T89" fmla="*/ 12 h 91"/>
                  <a:gd name="T90" fmla="*/ 8 w 111"/>
                  <a:gd name="T91" fmla="*/ 11 h 91"/>
                  <a:gd name="T92" fmla="*/ 7 w 111"/>
                  <a:gd name="T93" fmla="*/ 11 h 91"/>
                  <a:gd name="T94" fmla="*/ 6 w 111"/>
                  <a:gd name="T95" fmla="*/ 12 h 91"/>
                  <a:gd name="T96" fmla="*/ 5 w 111"/>
                  <a:gd name="T97" fmla="*/ 12 h 91"/>
                  <a:gd name="T98" fmla="*/ 3 w 111"/>
                  <a:gd name="T99" fmla="*/ 13 h 91"/>
                  <a:gd name="T100" fmla="*/ 2 w 111"/>
                  <a:gd name="T101" fmla="*/ 13 h 91"/>
                  <a:gd name="T102" fmla="*/ 1 w 111"/>
                  <a:gd name="T103" fmla="*/ 11 h 91"/>
                  <a:gd name="T104" fmla="*/ 0 w 111"/>
                  <a:gd name="T105" fmla="*/ 9 h 91"/>
                  <a:gd name="T106" fmla="*/ 0 w 111"/>
                  <a:gd name="T107" fmla="*/ 7 h 91"/>
                  <a:gd name="T108" fmla="*/ 0 w 111"/>
                  <a:gd name="T109" fmla="*/ 6 h 91"/>
                  <a:gd name="T110" fmla="*/ 0 w 111"/>
                  <a:gd name="T111" fmla="*/ 4 h 91"/>
                  <a:gd name="T112" fmla="*/ 1 w 111"/>
                  <a:gd name="T113" fmla="*/ 2 h 91"/>
                  <a:gd name="T114" fmla="*/ 2 w 111"/>
                  <a:gd name="T115" fmla="*/ 0 h 91"/>
                  <a:gd name="T116" fmla="*/ 4 w 111"/>
                  <a:gd name="T117" fmla="*/ 0 h 91"/>
                  <a:gd name="T118" fmla="*/ 6 w 111"/>
                  <a:gd name="T119" fmla="*/ 0 h 91"/>
                  <a:gd name="T120" fmla="*/ 7 w 111"/>
                  <a:gd name="T121" fmla="*/ 1 h 91"/>
                  <a:gd name="T122" fmla="*/ 8 w 111"/>
                  <a:gd name="T123" fmla="*/ 2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 h="91">
                    <a:moveTo>
                      <a:pt x="35" y="13"/>
                    </a:moveTo>
                    <a:lnTo>
                      <a:pt x="34" y="16"/>
                    </a:lnTo>
                    <a:lnTo>
                      <a:pt x="34" y="18"/>
                    </a:lnTo>
                    <a:lnTo>
                      <a:pt x="34" y="21"/>
                    </a:lnTo>
                    <a:lnTo>
                      <a:pt x="33" y="23"/>
                    </a:lnTo>
                    <a:lnTo>
                      <a:pt x="33" y="25"/>
                    </a:lnTo>
                    <a:lnTo>
                      <a:pt x="33" y="27"/>
                    </a:lnTo>
                    <a:lnTo>
                      <a:pt x="34" y="29"/>
                    </a:lnTo>
                    <a:lnTo>
                      <a:pt x="36" y="32"/>
                    </a:lnTo>
                    <a:lnTo>
                      <a:pt x="37" y="29"/>
                    </a:lnTo>
                    <a:lnTo>
                      <a:pt x="38" y="27"/>
                    </a:lnTo>
                    <a:lnTo>
                      <a:pt x="39" y="25"/>
                    </a:lnTo>
                    <a:lnTo>
                      <a:pt x="41" y="23"/>
                    </a:lnTo>
                    <a:lnTo>
                      <a:pt x="42" y="22"/>
                    </a:lnTo>
                    <a:lnTo>
                      <a:pt x="45" y="21"/>
                    </a:lnTo>
                    <a:lnTo>
                      <a:pt x="47" y="20"/>
                    </a:lnTo>
                    <a:lnTo>
                      <a:pt x="50" y="21"/>
                    </a:lnTo>
                    <a:lnTo>
                      <a:pt x="54" y="20"/>
                    </a:lnTo>
                    <a:lnTo>
                      <a:pt x="56" y="21"/>
                    </a:lnTo>
                    <a:lnTo>
                      <a:pt x="58" y="22"/>
                    </a:lnTo>
                    <a:lnTo>
                      <a:pt x="60" y="23"/>
                    </a:lnTo>
                    <a:lnTo>
                      <a:pt x="63" y="27"/>
                    </a:lnTo>
                    <a:lnTo>
                      <a:pt x="65" y="31"/>
                    </a:lnTo>
                    <a:lnTo>
                      <a:pt x="67" y="35"/>
                    </a:lnTo>
                    <a:lnTo>
                      <a:pt x="69" y="38"/>
                    </a:lnTo>
                    <a:lnTo>
                      <a:pt x="71" y="39"/>
                    </a:lnTo>
                    <a:lnTo>
                      <a:pt x="73" y="40"/>
                    </a:lnTo>
                    <a:lnTo>
                      <a:pt x="75" y="40"/>
                    </a:lnTo>
                    <a:lnTo>
                      <a:pt x="78" y="39"/>
                    </a:lnTo>
                    <a:lnTo>
                      <a:pt x="80" y="39"/>
                    </a:lnTo>
                    <a:lnTo>
                      <a:pt x="81" y="40"/>
                    </a:lnTo>
                    <a:lnTo>
                      <a:pt x="82" y="42"/>
                    </a:lnTo>
                    <a:lnTo>
                      <a:pt x="84" y="43"/>
                    </a:lnTo>
                    <a:lnTo>
                      <a:pt x="85" y="45"/>
                    </a:lnTo>
                    <a:lnTo>
                      <a:pt x="86" y="46"/>
                    </a:lnTo>
                    <a:lnTo>
                      <a:pt x="88" y="47"/>
                    </a:lnTo>
                    <a:lnTo>
                      <a:pt x="91" y="47"/>
                    </a:lnTo>
                    <a:lnTo>
                      <a:pt x="94" y="49"/>
                    </a:lnTo>
                    <a:lnTo>
                      <a:pt x="96" y="51"/>
                    </a:lnTo>
                    <a:lnTo>
                      <a:pt x="97" y="55"/>
                    </a:lnTo>
                    <a:lnTo>
                      <a:pt x="97" y="58"/>
                    </a:lnTo>
                    <a:lnTo>
                      <a:pt x="98" y="61"/>
                    </a:lnTo>
                    <a:lnTo>
                      <a:pt x="100" y="63"/>
                    </a:lnTo>
                    <a:lnTo>
                      <a:pt x="103" y="65"/>
                    </a:lnTo>
                    <a:lnTo>
                      <a:pt x="107" y="64"/>
                    </a:lnTo>
                    <a:lnTo>
                      <a:pt x="109" y="66"/>
                    </a:lnTo>
                    <a:lnTo>
                      <a:pt x="110" y="67"/>
                    </a:lnTo>
                    <a:lnTo>
                      <a:pt x="110" y="69"/>
                    </a:lnTo>
                    <a:lnTo>
                      <a:pt x="110" y="71"/>
                    </a:lnTo>
                    <a:lnTo>
                      <a:pt x="111" y="74"/>
                    </a:lnTo>
                    <a:lnTo>
                      <a:pt x="111" y="76"/>
                    </a:lnTo>
                    <a:lnTo>
                      <a:pt x="110" y="78"/>
                    </a:lnTo>
                    <a:lnTo>
                      <a:pt x="110" y="80"/>
                    </a:lnTo>
                    <a:lnTo>
                      <a:pt x="109" y="81"/>
                    </a:lnTo>
                    <a:lnTo>
                      <a:pt x="108" y="82"/>
                    </a:lnTo>
                    <a:lnTo>
                      <a:pt x="107" y="84"/>
                    </a:lnTo>
                    <a:lnTo>
                      <a:pt x="106" y="85"/>
                    </a:lnTo>
                    <a:lnTo>
                      <a:pt x="105" y="87"/>
                    </a:lnTo>
                    <a:lnTo>
                      <a:pt x="103" y="88"/>
                    </a:lnTo>
                    <a:lnTo>
                      <a:pt x="102" y="90"/>
                    </a:lnTo>
                    <a:lnTo>
                      <a:pt x="101" y="91"/>
                    </a:lnTo>
                    <a:lnTo>
                      <a:pt x="97" y="91"/>
                    </a:lnTo>
                    <a:lnTo>
                      <a:pt x="94" y="90"/>
                    </a:lnTo>
                    <a:lnTo>
                      <a:pt x="91" y="88"/>
                    </a:lnTo>
                    <a:lnTo>
                      <a:pt x="89" y="86"/>
                    </a:lnTo>
                    <a:lnTo>
                      <a:pt x="87" y="84"/>
                    </a:lnTo>
                    <a:lnTo>
                      <a:pt x="84" y="82"/>
                    </a:lnTo>
                    <a:lnTo>
                      <a:pt x="82" y="80"/>
                    </a:lnTo>
                    <a:lnTo>
                      <a:pt x="80" y="80"/>
                    </a:lnTo>
                    <a:lnTo>
                      <a:pt x="78" y="75"/>
                    </a:lnTo>
                    <a:lnTo>
                      <a:pt x="75" y="72"/>
                    </a:lnTo>
                    <a:lnTo>
                      <a:pt x="72" y="70"/>
                    </a:lnTo>
                    <a:lnTo>
                      <a:pt x="68" y="69"/>
                    </a:lnTo>
                    <a:lnTo>
                      <a:pt x="65" y="67"/>
                    </a:lnTo>
                    <a:lnTo>
                      <a:pt x="61" y="66"/>
                    </a:lnTo>
                    <a:lnTo>
                      <a:pt x="59" y="63"/>
                    </a:lnTo>
                    <a:lnTo>
                      <a:pt x="58" y="60"/>
                    </a:lnTo>
                    <a:lnTo>
                      <a:pt x="56" y="59"/>
                    </a:lnTo>
                    <a:lnTo>
                      <a:pt x="55" y="60"/>
                    </a:lnTo>
                    <a:lnTo>
                      <a:pt x="52" y="61"/>
                    </a:lnTo>
                    <a:lnTo>
                      <a:pt x="51" y="61"/>
                    </a:lnTo>
                    <a:lnTo>
                      <a:pt x="49" y="62"/>
                    </a:lnTo>
                    <a:lnTo>
                      <a:pt x="48" y="62"/>
                    </a:lnTo>
                    <a:lnTo>
                      <a:pt x="47" y="62"/>
                    </a:lnTo>
                    <a:lnTo>
                      <a:pt x="46" y="61"/>
                    </a:lnTo>
                    <a:lnTo>
                      <a:pt x="43" y="60"/>
                    </a:lnTo>
                    <a:lnTo>
                      <a:pt x="40" y="58"/>
                    </a:lnTo>
                    <a:lnTo>
                      <a:pt x="38" y="55"/>
                    </a:lnTo>
                    <a:lnTo>
                      <a:pt x="37" y="53"/>
                    </a:lnTo>
                    <a:lnTo>
                      <a:pt x="35" y="50"/>
                    </a:lnTo>
                    <a:lnTo>
                      <a:pt x="34" y="47"/>
                    </a:lnTo>
                    <a:lnTo>
                      <a:pt x="33" y="45"/>
                    </a:lnTo>
                    <a:lnTo>
                      <a:pt x="31" y="42"/>
                    </a:lnTo>
                    <a:lnTo>
                      <a:pt x="30" y="45"/>
                    </a:lnTo>
                    <a:lnTo>
                      <a:pt x="28" y="47"/>
                    </a:lnTo>
                    <a:lnTo>
                      <a:pt x="26" y="49"/>
                    </a:lnTo>
                    <a:lnTo>
                      <a:pt x="23" y="50"/>
                    </a:lnTo>
                    <a:lnTo>
                      <a:pt x="20" y="51"/>
                    </a:lnTo>
                    <a:lnTo>
                      <a:pt x="18" y="52"/>
                    </a:lnTo>
                    <a:lnTo>
                      <a:pt x="14" y="53"/>
                    </a:lnTo>
                    <a:lnTo>
                      <a:pt x="11" y="55"/>
                    </a:lnTo>
                    <a:lnTo>
                      <a:pt x="9" y="52"/>
                    </a:lnTo>
                    <a:lnTo>
                      <a:pt x="6" y="50"/>
                    </a:lnTo>
                    <a:lnTo>
                      <a:pt x="4" y="47"/>
                    </a:lnTo>
                    <a:lnTo>
                      <a:pt x="2" y="43"/>
                    </a:lnTo>
                    <a:lnTo>
                      <a:pt x="1" y="39"/>
                    </a:lnTo>
                    <a:lnTo>
                      <a:pt x="0" y="36"/>
                    </a:lnTo>
                    <a:lnTo>
                      <a:pt x="0" y="31"/>
                    </a:lnTo>
                    <a:lnTo>
                      <a:pt x="2" y="27"/>
                    </a:lnTo>
                    <a:lnTo>
                      <a:pt x="2" y="24"/>
                    </a:lnTo>
                    <a:lnTo>
                      <a:pt x="3" y="20"/>
                    </a:lnTo>
                    <a:lnTo>
                      <a:pt x="3" y="17"/>
                    </a:lnTo>
                    <a:lnTo>
                      <a:pt x="4" y="13"/>
                    </a:lnTo>
                    <a:lnTo>
                      <a:pt x="6" y="10"/>
                    </a:lnTo>
                    <a:lnTo>
                      <a:pt x="8" y="6"/>
                    </a:lnTo>
                    <a:lnTo>
                      <a:pt x="10" y="3"/>
                    </a:lnTo>
                    <a:lnTo>
                      <a:pt x="13" y="0"/>
                    </a:lnTo>
                    <a:lnTo>
                      <a:pt x="17" y="0"/>
                    </a:lnTo>
                    <a:lnTo>
                      <a:pt x="21" y="1"/>
                    </a:lnTo>
                    <a:lnTo>
                      <a:pt x="24" y="1"/>
                    </a:lnTo>
                    <a:lnTo>
                      <a:pt x="27" y="3"/>
                    </a:lnTo>
                    <a:lnTo>
                      <a:pt x="29" y="5"/>
                    </a:lnTo>
                    <a:lnTo>
                      <a:pt x="32" y="7"/>
                    </a:lnTo>
                    <a:lnTo>
                      <a:pt x="33" y="10"/>
                    </a:lnTo>
                    <a:lnTo>
                      <a:pt x="3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9" name="Freeform 584"/>
              <p:cNvSpPr>
                <a:spLocks/>
              </p:cNvSpPr>
              <p:nvPr/>
            </p:nvSpPr>
            <p:spPr bwMode="auto">
              <a:xfrm>
                <a:off x="5024" y="2696"/>
                <a:ext cx="8" cy="20"/>
              </a:xfrm>
              <a:custGeom>
                <a:avLst/>
                <a:gdLst>
                  <a:gd name="T0" fmla="*/ 4 w 18"/>
                  <a:gd name="T1" fmla="*/ 2 h 39"/>
                  <a:gd name="T2" fmla="*/ 4 w 18"/>
                  <a:gd name="T3" fmla="*/ 3 h 39"/>
                  <a:gd name="T4" fmla="*/ 4 w 18"/>
                  <a:gd name="T5" fmla="*/ 5 h 39"/>
                  <a:gd name="T6" fmla="*/ 4 w 18"/>
                  <a:gd name="T7" fmla="*/ 6 h 39"/>
                  <a:gd name="T8" fmla="*/ 3 w 18"/>
                  <a:gd name="T9" fmla="*/ 7 h 39"/>
                  <a:gd name="T10" fmla="*/ 3 w 18"/>
                  <a:gd name="T11" fmla="*/ 8 h 39"/>
                  <a:gd name="T12" fmla="*/ 3 w 18"/>
                  <a:gd name="T13" fmla="*/ 9 h 39"/>
                  <a:gd name="T14" fmla="*/ 2 w 18"/>
                  <a:gd name="T15" fmla="*/ 9 h 39"/>
                  <a:gd name="T16" fmla="*/ 1 w 18"/>
                  <a:gd name="T17" fmla="*/ 10 h 39"/>
                  <a:gd name="T18" fmla="*/ 0 w 18"/>
                  <a:gd name="T19" fmla="*/ 10 h 39"/>
                  <a:gd name="T20" fmla="*/ 0 w 18"/>
                  <a:gd name="T21" fmla="*/ 9 h 39"/>
                  <a:gd name="T22" fmla="*/ 0 w 18"/>
                  <a:gd name="T23" fmla="*/ 8 h 39"/>
                  <a:gd name="T24" fmla="*/ 0 w 18"/>
                  <a:gd name="T25" fmla="*/ 6 h 39"/>
                  <a:gd name="T26" fmla="*/ 0 w 18"/>
                  <a:gd name="T27" fmla="*/ 5 h 39"/>
                  <a:gd name="T28" fmla="*/ 1 w 18"/>
                  <a:gd name="T29" fmla="*/ 4 h 39"/>
                  <a:gd name="T30" fmla="*/ 1 w 18"/>
                  <a:gd name="T31" fmla="*/ 3 h 39"/>
                  <a:gd name="T32" fmla="*/ 2 w 18"/>
                  <a:gd name="T33" fmla="*/ 2 h 39"/>
                  <a:gd name="T34" fmla="*/ 2 w 18"/>
                  <a:gd name="T35" fmla="*/ 0 h 39"/>
                  <a:gd name="T36" fmla="*/ 2 w 18"/>
                  <a:gd name="T37" fmla="*/ 0 h 39"/>
                  <a:gd name="T38" fmla="*/ 2 w 18"/>
                  <a:gd name="T39" fmla="*/ 1 h 39"/>
                  <a:gd name="T40" fmla="*/ 2 w 18"/>
                  <a:gd name="T41" fmla="*/ 1 h 39"/>
                  <a:gd name="T42" fmla="*/ 3 w 18"/>
                  <a:gd name="T43" fmla="*/ 1 h 39"/>
                  <a:gd name="T44" fmla="*/ 3 w 18"/>
                  <a:gd name="T45" fmla="*/ 1 h 39"/>
                  <a:gd name="T46" fmla="*/ 3 w 18"/>
                  <a:gd name="T47" fmla="*/ 2 h 39"/>
                  <a:gd name="T48" fmla="*/ 4 w 18"/>
                  <a:gd name="T49" fmla="*/ 2 h 39"/>
                  <a:gd name="T50" fmla="*/ 4 w 18"/>
                  <a:gd name="T51" fmla="*/ 2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39">
                    <a:moveTo>
                      <a:pt x="18" y="8"/>
                    </a:moveTo>
                    <a:lnTo>
                      <a:pt x="18" y="12"/>
                    </a:lnTo>
                    <a:lnTo>
                      <a:pt x="18" y="17"/>
                    </a:lnTo>
                    <a:lnTo>
                      <a:pt x="17" y="21"/>
                    </a:lnTo>
                    <a:lnTo>
                      <a:pt x="16" y="25"/>
                    </a:lnTo>
                    <a:lnTo>
                      <a:pt x="15" y="30"/>
                    </a:lnTo>
                    <a:lnTo>
                      <a:pt x="13" y="33"/>
                    </a:lnTo>
                    <a:lnTo>
                      <a:pt x="10" y="36"/>
                    </a:lnTo>
                    <a:lnTo>
                      <a:pt x="7" y="39"/>
                    </a:lnTo>
                    <a:lnTo>
                      <a:pt x="2" y="39"/>
                    </a:lnTo>
                    <a:lnTo>
                      <a:pt x="1" y="34"/>
                    </a:lnTo>
                    <a:lnTo>
                      <a:pt x="0" y="29"/>
                    </a:lnTo>
                    <a:lnTo>
                      <a:pt x="1" y="23"/>
                    </a:lnTo>
                    <a:lnTo>
                      <a:pt x="3" y="19"/>
                    </a:lnTo>
                    <a:lnTo>
                      <a:pt x="5" y="14"/>
                    </a:lnTo>
                    <a:lnTo>
                      <a:pt x="7" y="10"/>
                    </a:lnTo>
                    <a:lnTo>
                      <a:pt x="8" y="5"/>
                    </a:lnTo>
                    <a:lnTo>
                      <a:pt x="8" y="0"/>
                    </a:lnTo>
                    <a:lnTo>
                      <a:pt x="10" y="0"/>
                    </a:lnTo>
                    <a:lnTo>
                      <a:pt x="11" y="1"/>
                    </a:lnTo>
                    <a:lnTo>
                      <a:pt x="12" y="2"/>
                    </a:lnTo>
                    <a:lnTo>
                      <a:pt x="14" y="3"/>
                    </a:lnTo>
                    <a:lnTo>
                      <a:pt x="15" y="4"/>
                    </a:lnTo>
                    <a:lnTo>
                      <a:pt x="16" y="5"/>
                    </a:lnTo>
                    <a:lnTo>
                      <a:pt x="17" y="6"/>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0" name="Freeform 585"/>
              <p:cNvSpPr>
                <a:spLocks/>
              </p:cNvSpPr>
              <p:nvPr/>
            </p:nvSpPr>
            <p:spPr bwMode="auto">
              <a:xfrm>
                <a:off x="5040" y="2708"/>
                <a:ext cx="8" cy="12"/>
              </a:xfrm>
              <a:custGeom>
                <a:avLst/>
                <a:gdLst>
                  <a:gd name="T0" fmla="*/ 4 w 17"/>
                  <a:gd name="T1" fmla="*/ 2 h 24"/>
                  <a:gd name="T2" fmla="*/ 4 w 17"/>
                  <a:gd name="T3" fmla="*/ 3 h 24"/>
                  <a:gd name="T4" fmla="*/ 4 w 17"/>
                  <a:gd name="T5" fmla="*/ 4 h 24"/>
                  <a:gd name="T6" fmla="*/ 4 w 17"/>
                  <a:gd name="T7" fmla="*/ 4 h 24"/>
                  <a:gd name="T8" fmla="*/ 4 w 17"/>
                  <a:gd name="T9" fmla="*/ 5 h 24"/>
                  <a:gd name="T10" fmla="*/ 3 w 17"/>
                  <a:gd name="T11" fmla="*/ 5 h 24"/>
                  <a:gd name="T12" fmla="*/ 3 w 17"/>
                  <a:gd name="T13" fmla="*/ 6 h 24"/>
                  <a:gd name="T14" fmla="*/ 2 w 17"/>
                  <a:gd name="T15" fmla="*/ 6 h 24"/>
                  <a:gd name="T16" fmla="*/ 2 w 17"/>
                  <a:gd name="T17" fmla="*/ 6 h 24"/>
                  <a:gd name="T18" fmla="*/ 1 w 17"/>
                  <a:gd name="T19" fmla="*/ 6 h 24"/>
                  <a:gd name="T20" fmla="*/ 1 w 17"/>
                  <a:gd name="T21" fmla="*/ 6 h 24"/>
                  <a:gd name="T22" fmla="*/ 1 w 17"/>
                  <a:gd name="T23" fmla="*/ 6 h 24"/>
                  <a:gd name="T24" fmla="*/ 1 w 17"/>
                  <a:gd name="T25" fmla="*/ 6 h 24"/>
                  <a:gd name="T26" fmla="*/ 0 w 17"/>
                  <a:gd name="T27" fmla="*/ 6 h 24"/>
                  <a:gd name="T28" fmla="*/ 0 w 17"/>
                  <a:gd name="T29" fmla="*/ 5 h 24"/>
                  <a:gd name="T30" fmla="*/ 0 w 17"/>
                  <a:gd name="T31" fmla="*/ 5 h 24"/>
                  <a:gd name="T32" fmla="*/ 0 w 17"/>
                  <a:gd name="T33" fmla="*/ 5 h 24"/>
                  <a:gd name="T34" fmla="*/ 0 w 17"/>
                  <a:gd name="T35" fmla="*/ 4 h 24"/>
                  <a:gd name="T36" fmla="*/ 0 w 17"/>
                  <a:gd name="T37" fmla="*/ 4 h 24"/>
                  <a:gd name="T38" fmla="*/ 0 w 17"/>
                  <a:gd name="T39" fmla="*/ 3 h 24"/>
                  <a:gd name="T40" fmla="*/ 0 w 17"/>
                  <a:gd name="T41" fmla="*/ 3 h 24"/>
                  <a:gd name="T42" fmla="*/ 0 w 17"/>
                  <a:gd name="T43" fmla="*/ 2 h 24"/>
                  <a:gd name="T44" fmla="*/ 1 w 17"/>
                  <a:gd name="T45" fmla="*/ 1 h 24"/>
                  <a:gd name="T46" fmla="*/ 1 w 17"/>
                  <a:gd name="T47" fmla="*/ 1 h 24"/>
                  <a:gd name="T48" fmla="*/ 2 w 17"/>
                  <a:gd name="T49" fmla="*/ 1 h 24"/>
                  <a:gd name="T50" fmla="*/ 2 w 17"/>
                  <a:gd name="T51" fmla="*/ 0 h 24"/>
                  <a:gd name="T52" fmla="*/ 3 w 17"/>
                  <a:gd name="T53" fmla="*/ 0 h 24"/>
                  <a:gd name="T54" fmla="*/ 3 w 17"/>
                  <a:gd name="T55" fmla="*/ 1 h 24"/>
                  <a:gd name="T56" fmla="*/ 3 w 17"/>
                  <a:gd name="T57" fmla="*/ 1 h 24"/>
                  <a:gd name="T58" fmla="*/ 3 w 17"/>
                  <a:gd name="T59" fmla="*/ 1 h 24"/>
                  <a:gd name="T60" fmla="*/ 4 w 17"/>
                  <a:gd name="T61" fmla="*/ 1 h 24"/>
                  <a:gd name="T62" fmla="*/ 4 w 17"/>
                  <a:gd name="T63" fmla="*/ 2 h 24"/>
                  <a:gd name="T64" fmla="*/ 4 w 17"/>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4">
                    <a:moveTo>
                      <a:pt x="17" y="8"/>
                    </a:moveTo>
                    <a:lnTo>
                      <a:pt x="17" y="10"/>
                    </a:lnTo>
                    <a:lnTo>
                      <a:pt x="17" y="13"/>
                    </a:lnTo>
                    <a:lnTo>
                      <a:pt x="17" y="15"/>
                    </a:lnTo>
                    <a:lnTo>
                      <a:pt x="16" y="17"/>
                    </a:lnTo>
                    <a:lnTo>
                      <a:pt x="15" y="19"/>
                    </a:lnTo>
                    <a:lnTo>
                      <a:pt x="13" y="21"/>
                    </a:lnTo>
                    <a:lnTo>
                      <a:pt x="10" y="23"/>
                    </a:lnTo>
                    <a:lnTo>
                      <a:pt x="8" y="24"/>
                    </a:lnTo>
                    <a:lnTo>
                      <a:pt x="7" y="24"/>
                    </a:lnTo>
                    <a:lnTo>
                      <a:pt x="6" y="24"/>
                    </a:lnTo>
                    <a:lnTo>
                      <a:pt x="5" y="23"/>
                    </a:lnTo>
                    <a:lnTo>
                      <a:pt x="4" y="22"/>
                    </a:lnTo>
                    <a:lnTo>
                      <a:pt x="3" y="21"/>
                    </a:lnTo>
                    <a:lnTo>
                      <a:pt x="2" y="20"/>
                    </a:lnTo>
                    <a:lnTo>
                      <a:pt x="1" y="20"/>
                    </a:lnTo>
                    <a:lnTo>
                      <a:pt x="0" y="19"/>
                    </a:lnTo>
                    <a:lnTo>
                      <a:pt x="0" y="16"/>
                    </a:lnTo>
                    <a:lnTo>
                      <a:pt x="0" y="13"/>
                    </a:lnTo>
                    <a:lnTo>
                      <a:pt x="1" y="11"/>
                    </a:lnTo>
                    <a:lnTo>
                      <a:pt x="2" y="9"/>
                    </a:lnTo>
                    <a:lnTo>
                      <a:pt x="3" y="6"/>
                    </a:lnTo>
                    <a:lnTo>
                      <a:pt x="4" y="4"/>
                    </a:lnTo>
                    <a:lnTo>
                      <a:pt x="6" y="2"/>
                    </a:lnTo>
                    <a:lnTo>
                      <a:pt x="8" y="1"/>
                    </a:lnTo>
                    <a:lnTo>
                      <a:pt x="10" y="0"/>
                    </a:lnTo>
                    <a:lnTo>
                      <a:pt x="12" y="0"/>
                    </a:lnTo>
                    <a:lnTo>
                      <a:pt x="14" y="1"/>
                    </a:lnTo>
                    <a:lnTo>
                      <a:pt x="14" y="2"/>
                    </a:lnTo>
                    <a:lnTo>
                      <a:pt x="15" y="3"/>
                    </a:lnTo>
                    <a:lnTo>
                      <a:pt x="16" y="4"/>
                    </a:lnTo>
                    <a:lnTo>
                      <a:pt x="16" y="7"/>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1" name="Freeform 586"/>
              <p:cNvSpPr>
                <a:spLocks/>
              </p:cNvSpPr>
              <p:nvPr/>
            </p:nvSpPr>
            <p:spPr bwMode="auto">
              <a:xfrm>
                <a:off x="5052" y="2716"/>
                <a:ext cx="5" cy="8"/>
              </a:xfrm>
              <a:custGeom>
                <a:avLst/>
                <a:gdLst>
                  <a:gd name="T0" fmla="*/ 2 w 9"/>
                  <a:gd name="T1" fmla="*/ 0 h 16"/>
                  <a:gd name="T2" fmla="*/ 3 w 9"/>
                  <a:gd name="T3" fmla="*/ 1 h 16"/>
                  <a:gd name="T4" fmla="*/ 3 w 9"/>
                  <a:gd name="T5" fmla="*/ 1 h 16"/>
                  <a:gd name="T6" fmla="*/ 3 w 9"/>
                  <a:gd name="T7" fmla="*/ 2 h 16"/>
                  <a:gd name="T8" fmla="*/ 3 w 9"/>
                  <a:gd name="T9" fmla="*/ 2 h 16"/>
                  <a:gd name="T10" fmla="*/ 2 w 9"/>
                  <a:gd name="T11" fmla="*/ 3 h 16"/>
                  <a:gd name="T12" fmla="*/ 2 w 9"/>
                  <a:gd name="T13" fmla="*/ 3 h 16"/>
                  <a:gd name="T14" fmla="*/ 2 w 9"/>
                  <a:gd name="T15" fmla="*/ 4 h 16"/>
                  <a:gd name="T16" fmla="*/ 1 w 9"/>
                  <a:gd name="T17" fmla="*/ 4 h 16"/>
                  <a:gd name="T18" fmla="*/ 1 w 9"/>
                  <a:gd name="T19" fmla="*/ 4 h 16"/>
                  <a:gd name="T20" fmla="*/ 0 w 9"/>
                  <a:gd name="T21" fmla="*/ 4 h 16"/>
                  <a:gd name="T22" fmla="*/ 0 w 9"/>
                  <a:gd name="T23" fmla="*/ 3 h 16"/>
                  <a:gd name="T24" fmla="*/ 0 w 9"/>
                  <a:gd name="T25" fmla="*/ 3 h 16"/>
                  <a:gd name="T26" fmla="*/ 0 w 9"/>
                  <a:gd name="T27" fmla="*/ 2 h 16"/>
                  <a:gd name="T28" fmla="*/ 0 w 9"/>
                  <a:gd name="T29" fmla="*/ 2 h 16"/>
                  <a:gd name="T30" fmla="*/ 1 w 9"/>
                  <a:gd name="T31" fmla="*/ 1 h 16"/>
                  <a:gd name="T32" fmla="*/ 1 w 9"/>
                  <a:gd name="T33" fmla="*/ 1 h 16"/>
                  <a:gd name="T34" fmla="*/ 1 w 9"/>
                  <a:gd name="T35" fmla="*/ 1 h 16"/>
                  <a:gd name="T36" fmla="*/ 1 w 9"/>
                  <a:gd name="T37" fmla="*/ 0 h 16"/>
                  <a:gd name="T38" fmla="*/ 1 w 9"/>
                  <a:gd name="T39" fmla="*/ 0 h 16"/>
                  <a:gd name="T40" fmla="*/ 1 w 9"/>
                  <a:gd name="T41" fmla="*/ 0 h 16"/>
                  <a:gd name="T42" fmla="*/ 2 w 9"/>
                  <a:gd name="T43" fmla="*/ 0 h 16"/>
                  <a:gd name="T44" fmla="*/ 2 w 9"/>
                  <a:gd name="T45" fmla="*/ 0 h 16"/>
                  <a:gd name="T46" fmla="*/ 2 w 9"/>
                  <a:gd name="T47" fmla="*/ 0 h 16"/>
                  <a:gd name="T48" fmla="*/ 2 w 9"/>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6">
                    <a:moveTo>
                      <a:pt x="8" y="0"/>
                    </a:moveTo>
                    <a:lnTo>
                      <a:pt x="9" y="2"/>
                    </a:lnTo>
                    <a:lnTo>
                      <a:pt x="9" y="4"/>
                    </a:lnTo>
                    <a:lnTo>
                      <a:pt x="9" y="6"/>
                    </a:lnTo>
                    <a:lnTo>
                      <a:pt x="9" y="8"/>
                    </a:lnTo>
                    <a:lnTo>
                      <a:pt x="8" y="10"/>
                    </a:lnTo>
                    <a:lnTo>
                      <a:pt x="7" y="12"/>
                    </a:lnTo>
                    <a:lnTo>
                      <a:pt x="5" y="14"/>
                    </a:lnTo>
                    <a:lnTo>
                      <a:pt x="3" y="16"/>
                    </a:lnTo>
                    <a:lnTo>
                      <a:pt x="1" y="15"/>
                    </a:lnTo>
                    <a:lnTo>
                      <a:pt x="0" y="13"/>
                    </a:lnTo>
                    <a:lnTo>
                      <a:pt x="0" y="11"/>
                    </a:lnTo>
                    <a:lnTo>
                      <a:pt x="0" y="9"/>
                    </a:lnTo>
                    <a:lnTo>
                      <a:pt x="0" y="7"/>
                    </a:lnTo>
                    <a:lnTo>
                      <a:pt x="0" y="5"/>
                    </a:lnTo>
                    <a:lnTo>
                      <a:pt x="1" y="3"/>
                    </a:lnTo>
                    <a:lnTo>
                      <a:pt x="2"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2" name="Freeform 587"/>
              <p:cNvSpPr>
                <a:spLocks/>
              </p:cNvSpPr>
              <p:nvPr/>
            </p:nvSpPr>
            <p:spPr bwMode="auto">
              <a:xfrm>
                <a:off x="5061" y="2720"/>
                <a:ext cx="4" cy="8"/>
              </a:xfrm>
              <a:custGeom>
                <a:avLst/>
                <a:gdLst>
                  <a:gd name="T0" fmla="*/ 2 w 7"/>
                  <a:gd name="T1" fmla="*/ 3 h 15"/>
                  <a:gd name="T2" fmla="*/ 2 w 7"/>
                  <a:gd name="T3" fmla="*/ 3 h 15"/>
                  <a:gd name="T4" fmla="*/ 2 w 7"/>
                  <a:gd name="T5" fmla="*/ 3 h 15"/>
                  <a:gd name="T6" fmla="*/ 2 w 7"/>
                  <a:gd name="T7" fmla="*/ 4 h 15"/>
                  <a:gd name="T8" fmla="*/ 1 w 7"/>
                  <a:gd name="T9" fmla="*/ 4 h 15"/>
                  <a:gd name="T10" fmla="*/ 1 w 7"/>
                  <a:gd name="T11" fmla="*/ 4 h 15"/>
                  <a:gd name="T12" fmla="*/ 1 w 7"/>
                  <a:gd name="T13" fmla="*/ 4 h 15"/>
                  <a:gd name="T14" fmla="*/ 1 w 7"/>
                  <a:gd name="T15" fmla="*/ 4 h 15"/>
                  <a:gd name="T16" fmla="*/ 0 w 7"/>
                  <a:gd name="T17" fmla="*/ 4 h 15"/>
                  <a:gd name="T18" fmla="*/ 1 w 7"/>
                  <a:gd name="T19" fmla="*/ 0 h 15"/>
                  <a:gd name="T20" fmla="*/ 1 w 7"/>
                  <a:gd name="T21" fmla="*/ 1 h 15"/>
                  <a:gd name="T22" fmla="*/ 1 w 7"/>
                  <a:gd name="T23" fmla="*/ 1 h 15"/>
                  <a:gd name="T24" fmla="*/ 2 w 7"/>
                  <a:gd name="T25" fmla="*/ 1 h 15"/>
                  <a:gd name="T26" fmla="*/ 2 w 7"/>
                  <a:gd name="T27" fmla="*/ 1 h 15"/>
                  <a:gd name="T28" fmla="*/ 2 w 7"/>
                  <a:gd name="T29" fmla="*/ 2 h 15"/>
                  <a:gd name="T30" fmla="*/ 2 w 7"/>
                  <a:gd name="T31" fmla="*/ 2 h 15"/>
                  <a:gd name="T32" fmla="*/ 2 w 7"/>
                  <a:gd name="T33" fmla="*/ 3 h 15"/>
                  <a:gd name="T34" fmla="*/ 2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5" y="12"/>
                    </a:lnTo>
                    <a:lnTo>
                      <a:pt x="5" y="13"/>
                    </a:lnTo>
                    <a:lnTo>
                      <a:pt x="4" y="14"/>
                    </a:lnTo>
                    <a:lnTo>
                      <a:pt x="3" y="14"/>
                    </a:lnTo>
                    <a:lnTo>
                      <a:pt x="2" y="15"/>
                    </a:lnTo>
                    <a:lnTo>
                      <a:pt x="1" y="15"/>
                    </a:lnTo>
                    <a:lnTo>
                      <a:pt x="0" y="15"/>
                    </a:lnTo>
                    <a:lnTo>
                      <a:pt x="2" y="0"/>
                    </a:lnTo>
                    <a:lnTo>
                      <a:pt x="3" y="1"/>
                    </a:lnTo>
                    <a:lnTo>
                      <a:pt x="4" y="2"/>
                    </a:lnTo>
                    <a:lnTo>
                      <a:pt x="5" y="3"/>
                    </a:lnTo>
                    <a:lnTo>
                      <a:pt x="6" y="4"/>
                    </a:lnTo>
                    <a:lnTo>
                      <a:pt x="7" y="6"/>
                    </a:lnTo>
                    <a:lnTo>
                      <a:pt x="7" y="8"/>
                    </a:lnTo>
                    <a:lnTo>
                      <a:pt x="7" y="9"/>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3" name="Freeform 588"/>
              <p:cNvSpPr>
                <a:spLocks/>
              </p:cNvSpPr>
              <p:nvPr/>
            </p:nvSpPr>
            <p:spPr bwMode="auto">
              <a:xfrm>
                <a:off x="5006" y="2728"/>
                <a:ext cx="55" cy="91"/>
              </a:xfrm>
              <a:custGeom>
                <a:avLst/>
                <a:gdLst>
                  <a:gd name="T0" fmla="*/ 27 w 109"/>
                  <a:gd name="T1" fmla="*/ 8 h 184"/>
                  <a:gd name="T2" fmla="*/ 28 w 109"/>
                  <a:gd name="T3" fmla="*/ 10 h 184"/>
                  <a:gd name="T4" fmla="*/ 27 w 109"/>
                  <a:gd name="T5" fmla="*/ 13 h 184"/>
                  <a:gd name="T6" fmla="*/ 26 w 109"/>
                  <a:gd name="T7" fmla="*/ 17 h 184"/>
                  <a:gd name="T8" fmla="*/ 24 w 109"/>
                  <a:gd name="T9" fmla="*/ 20 h 184"/>
                  <a:gd name="T10" fmla="*/ 21 w 109"/>
                  <a:gd name="T11" fmla="*/ 24 h 184"/>
                  <a:gd name="T12" fmla="*/ 19 w 109"/>
                  <a:gd name="T13" fmla="*/ 28 h 184"/>
                  <a:gd name="T14" fmla="*/ 17 w 109"/>
                  <a:gd name="T15" fmla="*/ 33 h 184"/>
                  <a:gd name="T16" fmla="*/ 15 w 109"/>
                  <a:gd name="T17" fmla="*/ 38 h 184"/>
                  <a:gd name="T18" fmla="*/ 14 w 109"/>
                  <a:gd name="T19" fmla="*/ 41 h 184"/>
                  <a:gd name="T20" fmla="*/ 13 w 109"/>
                  <a:gd name="T21" fmla="*/ 43 h 184"/>
                  <a:gd name="T22" fmla="*/ 11 w 109"/>
                  <a:gd name="T23" fmla="*/ 44 h 184"/>
                  <a:gd name="T24" fmla="*/ 9 w 109"/>
                  <a:gd name="T25" fmla="*/ 45 h 184"/>
                  <a:gd name="T26" fmla="*/ 7 w 109"/>
                  <a:gd name="T27" fmla="*/ 45 h 184"/>
                  <a:gd name="T28" fmla="*/ 6 w 109"/>
                  <a:gd name="T29" fmla="*/ 45 h 184"/>
                  <a:gd name="T30" fmla="*/ 5 w 109"/>
                  <a:gd name="T31" fmla="*/ 45 h 184"/>
                  <a:gd name="T32" fmla="*/ 4 w 109"/>
                  <a:gd name="T33" fmla="*/ 44 h 184"/>
                  <a:gd name="T34" fmla="*/ 3 w 109"/>
                  <a:gd name="T35" fmla="*/ 43 h 184"/>
                  <a:gd name="T36" fmla="*/ 1 w 109"/>
                  <a:gd name="T37" fmla="*/ 41 h 184"/>
                  <a:gd name="T38" fmla="*/ 1 w 109"/>
                  <a:gd name="T39" fmla="*/ 38 h 184"/>
                  <a:gd name="T40" fmla="*/ 1 w 109"/>
                  <a:gd name="T41" fmla="*/ 36 h 184"/>
                  <a:gd name="T42" fmla="*/ 2 w 109"/>
                  <a:gd name="T43" fmla="*/ 33 h 184"/>
                  <a:gd name="T44" fmla="*/ 3 w 109"/>
                  <a:gd name="T45" fmla="*/ 31 h 184"/>
                  <a:gd name="T46" fmla="*/ 5 w 109"/>
                  <a:gd name="T47" fmla="*/ 28 h 184"/>
                  <a:gd name="T48" fmla="*/ 7 w 109"/>
                  <a:gd name="T49" fmla="*/ 26 h 184"/>
                  <a:gd name="T50" fmla="*/ 8 w 109"/>
                  <a:gd name="T51" fmla="*/ 23 h 184"/>
                  <a:gd name="T52" fmla="*/ 8 w 109"/>
                  <a:gd name="T53" fmla="*/ 20 h 184"/>
                  <a:gd name="T54" fmla="*/ 6 w 109"/>
                  <a:gd name="T55" fmla="*/ 15 h 184"/>
                  <a:gd name="T56" fmla="*/ 5 w 109"/>
                  <a:gd name="T57" fmla="*/ 10 h 184"/>
                  <a:gd name="T58" fmla="*/ 4 w 109"/>
                  <a:gd name="T59" fmla="*/ 7 h 184"/>
                  <a:gd name="T60" fmla="*/ 5 w 109"/>
                  <a:gd name="T61" fmla="*/ 4 h 184"/>
                  <a:gd name="T62" fmla="*/ 7 w 109"/>
                  <a:gd name="T63" fmla="*/ 2 h 184"/>
                  <a:gd name="T64" fmla="*/ 10 w 109"/>
                  <a:gd name="T65" fmla="*/ 0 h 184"/>
                  <a:gd name="T66" fmla="*/ 15 w 109"/>
                  <a:gd name="T67" fmla="*/ 0 h 184"/>
                  <a:gd name="T68" fmla="*/ 19 w 109"/>
                  <a:gd name="T69" fmla="*/ 0 h 184"/>
                  <a:gd name="T70" fmla="*/ 22 w 109"/>
                  <a:gd name="T71" fmla="*/ 1 h 184"/>
                  <a:gd name="T72" fmla="*/ 23 w 109"/>
                  <a:gd name="T73" fmla="*/ 3 h 184"/>
                  <a:gd name="T74" fmla="*/ 27 w 109"/>
                  <a:gd name="T75" fmla="*/ 7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 h="184">
                    <a:moveTo>
                      <a:pt x="106" y="30"/>
                    </a:moveTo>
                    <a:lnTo>
                      <a:pt x="107" y="34"/>
                    </a:lnTo>
                    <a:lnTo>
                      <a:pt x="109" y="37"/>
                    </a:lnTo>
                    <a:lnTo>
                      <a:pt x="109" y="41"/>
                    </a:lnTo>
                    <a:lnTo>
                      <a:pt x="109" y="45"/>
                    </a:lnTo>
                    <a:lnTo>
                      <a:pt x="108" y="53"/>
                    </a:lnTo>
                    <a:lnTo>
                      <a:pt x="106" y="61"/>
                    </a:lnTo>
                    <a:lnTo>
                      <a:pt x="102" y="68"/>
                    </a:lnTo>
                    <a:lnTo>
                      <a:pt x="98" y="75"/>
                    </a:lnTo>
                    <a:lnTo>
                      <a:pt x="93" y="81"/>
                    </a:lnTo>
                    <a:lnTo>
                      <a:pt x="88" y="88"/>
                    </a:lnTo>
                    <a:lnTo>
                      <a:pt x="84" y="97"/>
                    </a:lnTo>
                    <a:lnTo>
                      <a:pt x="80" y="106"/>
                    </a:lnTo>
                    <a:lnTo>
                      <a:pt x="75" y="116"/>
                    </a:lnTo>
                    <a:lnTo>
                      <a:pt x="70" y="125"/>
                    </a:lnTo>
                    <a:lnTo>
                      <a:pt x="66" y="135"/>
                    </a:lnTo>
                    <a:lnTo>
                      <a:pt x="63" y="144"/>
                    </a:lnTo>
                    <a:lnTo>
                      <a:pt x="59" y="153"/>
                    </a:lnTo>
                    <a:lnTo>
                      <a:pt x="56" y="162"/>
                    </a:lnTo>
                    <a:lnTo>
                      <a:pt x="54" y="165"/>
                    </a:lnTo>
                    <a:lnTo>
                      <a:pt x="51" y="170"/>
                    </a:lnTo>
                    <a:lnTo>
                      <a:pt x="49" y="173"/>
                    </a:lnTo>
                    <a:lnTo>
                      <a:pt x="46" y="177"/>
                    </a:lnTo>
                    <a:lnTo>
                      <a:pt x="43" y="179"/>
                    </a:lnTo>
                    <a:lnTo>
                      <a:pt x="38" y="182"/>
                    </a:lnTo>
                    <a:lnTo>
                      <a:pt x="34" y="183"/>
                    </a:lnTo>
                    <a:lnTo>
                      <a:pt x="30" y="184"/>
                    </a:lnTo>
                    <a:lnTo>
                      <a:pt x="28" y="184"/>
                    </a:lnTo>
                    <a:lnTo>
                      <a:pt x="26" y="183"/>
                    </a:lnTo>
                    <a:lnTo>
                      <a:pt x="24" y="183"/>
                    </a:lnTo>
                    <a:lnTo>
                      <a:pt x="22" y="183"/>
                    </a:lnTo>
                    <a:lnTo>
                      <a:pt x="19" y="182"/>
                    </a:lnTo>
                    <a:lnTo>
                      <a:pt x="17" y="181"/>
                    </a:lnTo>
                    <a:lnTo>
                      <a:pt x="15" y="180"/>
                    </a:lnTo>
                    <a:lnTo>
                      <a:pt x="14" y="179"/>
                    </a:lnTo>
                    <a:lnTo>
                      <a:pt x="10" y="175"/>
                    </a:lnTo>
                    <a:lnTo>
                      <a:pt x="7" y="170"/>
                    </a:lnTo>
                    <a:lnTo>
                      <a:pt x="4" y="165"/>
                    </a:lnTo>
                    <a:lnTo>
                      <a:pt x="3" y="160"/>
                    </a:lnTo>
                    <a:lnTo>
                      <a:pt x="1" y="156"/>
                    </a:lnTo>
                    <a:lnTo>
                      <a:pt x="0" y="151"/>
                    </a:lnTo>
                    <a:lnTo>
                      <a:pt x="1" y="145"/>
                    </a:lnTo>
                    <a:lnTo>
                      <a:pt x="4" y="140"/>
                    </a:lnTo>
                    <a:lnTo>
                      <a:pt x="7" y="135"/>
                    </a:lnTo>
                    <a:lnTo>
                      <a:pt x="9" y="130"/>
                    </a:lnTo>
                    <a:lnTo>
                      <a:pt x="12" y="125"/>
                    </a:lnTo>
                    <a:lnTo>
                      <a:pt x="14" y="120"/>
                    </a:lnTo>
                    <a:lnTo>
                      <a:pt x="17" y="115"/>
                    </a:lnTo>
                    <a:lnTo>
                      <a:pt x="21" y="111"/>
                    </a:lnTo>
                    <a:lnTo>
                      <a:pt x="25" y="107"/>
                    </a:lnTo>
                    <a:lnTo>
                      <a:pt x="30" y="103"/>
                    </a:lnTo>
                    <a:lnTo>
                      <a:pt x="31" y="96"/>
                    </a:lnTo>
                    <a:lnTo>
                      <a:pt x="31" y="90"/>
                    </a:lnTo>
                    <a:lnTo>
                      <a:pt x="30" y="82"/>
                    </a:lnTo>
                    <a:lnTo>
                      <a:pt x="28" y="75"/>
                    </a:lnTo>
                    <a:lnTo>
                      <a:pt x="24" y="62"/>
                    </a:lnTo>
                    <a:lnTo>
                      <a:pt x="19" y="49"/>
                    </a:lnTo>
                    <a:lnTo>
                      <a:pt x="17" y="41"/>
                    </a:lnTo>
                    <a:lnTo>
                      <a:pt x="16" y="35"/>
                    </a:lnTo>
                    <a:lnTo>
                      <a:pt x="15" y="29"/>
                    </a:lnTo>
                    <a:lnTo>
                      <a:pt x="16" y="23"/>
                    </a:lnTo>
                    <a:lnTo>
                      <a:pt x="18" y="18"/>
                    </a:lnTo>
                    <a:lnTo>
                      <a:pt x="21" y="13"/>
                    </a:lnTo>
                    <a:lnTo>
                      <a:pt x="26" y="8"/>
                    </a:lnTo>
                    <a:lnTo>
                      <a:pt x="33" y="2"/>
                    </a:lnTo>
                    <a:lnTo>
                      <a:pt x="40" y="1"/>
                    </a:lnTo>
                    <a:lnTo>
                      <a:pt x="49" y="1"/>
                    </a:lnTo>
                    <a:lnTo>
                      <a:pt x="58" y="0"/>
                    </a:lnTo>
                    <a:lnTo>
                      <a:pt x="66" y="0"/>
                    </a:lnTo>
                    <a:lnTo>
                      <a:pt x="74" y="1"/>
                    </a:lnTo>
                    <a:lnTo>
                      <a:pt x="82" y="4"/>
                    </a:lnTo>
                    <a:lnTo>
                      <a:pt x="86" y="7"/>
                    </a:lnTo>
                    <a:lnTo>
                      <a:pt x="89" y="9"/>
                    </a:lnTo>
                    <a:lnTo>
                      <a:pt x="92" y="12"/>
                    </a:lnTo>
                    <a:lnTo>
                      <a:pt x="95" y="16"/>
                    </a:lnTo>
                    <a:lnTo>
                      <a:pt x="10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4" name="Freeform 589"/>
              <p:cNvSpPr>
                <a:spLocks/>
              </p:cNvSpPr>
              <p:nvPr/>
            </p:nvSpPr>
            <p:spPr bwMode="auto">
              <a:xfrm>
                <a:off x="5068" y="2730"/>
                <a:ext cx="2" cy="4"/>
              </a:xfrm>
              <a:custGeom>
                <a:avLst/>
                <a:gdLst>
                  <a:gd name="T0" fmla="*/ 1 w 4"/>
                  <a:gd name="T1" fmla="*/ 0 h 8"/>
                  <a:gd name="T2" fmla="*/ 1 w 4"/>
                  <a:gd name="T3" fmla="*/ 1 h 8"/>
                  <a:gd name="T4" fmla="*/ 1 w 4"/>
                  <a:gd name="T5" fmla="*/ 1 h 8"/>
                  <a:gd name="T6" fmla="*/ 1 w 4"/>
                  <a:gd name="T7" fmla="*/ 1 h 8"/>
                  <a:gd name="T8" fmla="*/ 1 w 4"/>
                  <a:gd name="T9" fmla="*/ 2 h 8"/>
                  <a:gd name="T10" fmla="*/ 1 w 4"/>
                  <a:gd name="T11" fmla="*/ 2 h 8"/>
                  <a:gd name="T12" fmla="*/ 1 w 4"/>
                  <a:gd name="T13" fmla="*/ 2 h 8"/>
                  <a:gd name="T14" fmla="*/ 1 w 4"/>
                  <a:gd name="T15" fmla="*/ 2 h 8"/>
                  <a:gd name="T16" fmla="*/ 0 w 4"/>
                  <a:gd name="T17" fmla="*/ 2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2"/>
                    </a:lnTo>
                    <a:lnTo>
                      <a:pt x="4" y="3"/>
                    </a:lnTo>
                    <a:lnTo>
                      <a:pt x="4" y="4"/>
                    </a:lnTo>
                    <a:lnTo>
                      <a:pt x="3" y="5"/>
                    </a:lnTo>
                    <a:lnTo>
                      <a:pt x="2" y="6"/>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5" name="Freeform 590"/>
              <p:cNvSpPr>
                <a:spLocks/>
              </p:cNvSpPr>
              <p:nvPr/>
            </p:nvSpPr>
            <p:spPr bwMode="auto">
              <a:xfrm>
                <a:off x="5012" y="2732"/>
                <a:ext cx="45" cy="82"/>
              </a:xfrm>
              <a:custGeom>
                <a:avLst/>
                <a:gdLst>
                  <a:gd name="T0" fmla="*/ 23 w 88"/>
                  <a:gd name="T1" fmla="*/ 9 h 164"/>
                  <a:gd name="T2" fmla="*/ 21 w 88"/>
                  <a:gd name="T3" fmla="*/ 13 h 164"/>
                  <a:gd name="T4" fmla="*/ 19 w 88"/>
                  <a:gd name="T5" fmla="*/ 17 h 164"/>
                  <a:gd name="T6" fmla="*/ 17 w 88"/>
                  <a:gd name="T7" fmla="*/ 21 h 164"/>
                  <a:gd name="T8" fmla="*/ 14 w 88"/>
                  <a:gd name="T9" fmla="*/ 24 h 164"/>
                  <a:gd name="T10" fmla="*/ 13 w 88"/>
                  <a:gd name="T11" fmla="*/ 28 h 164"/>
                  <a:gd name="T12" fmla="*/ 12 w 88"/>
                  <a:gd name="T13" fmla="*/ 33 h 164"/>
                  <a:gd name="T14" fmla="*/ 10 w 88"/>
                  <a:gd name="T15" fmla="*/ 37 h 164"/>
                  <a:gd name="T16" fmla="*/ 9 w 88"/>
                  <a:gd name="T17" fmla="*/ 39 h 164"/>
                  <a:gd name="T18" fmla="*/ 8 w 88"/>
                  <a:gd name="T19" fmla="*/ 40 h 164"/>
                  <a:gd name="T20" fmla="*/ 6 w 88"/>
                  <a:gd name="T21" fmla="*/ 41 h 164"/>
                  <a:gd name="T22" fmla="*/ 5 w 88"/>
                  <a:gd name="T23" fmla="*/ 41 h 164"/>
                  <a:gd name="T24" fmla="*/ 4 w 88"/>
                  <a:gd name="T25" fmla="*/ 41 h 164"/>
                  <a:gd name="T26" fmla="*/ 3 w 88"/>
                  <a:gd name="T27" fmla="*/ 41 h 164"/>
                  <a:gd name="T28" fmla="*/ 2 w 88"/>
                  <a:gd name="T29" fmla="*/ 41 h 164"/>
                  <a:gd name="T30" fmla="*/ 1 w 88"/>
                  <a:gd name="T31" fmla="*/ 40 h 164"/>
                  <a:gd name="T32" fmla="*/ 0 w 88"/>
                  <a:gd name="T33" fmla="*/ 38 h 164"/>
                  <a:gd name="T34" fmla="*/ 1 w 88"/>
                  <a:gd name="T35" fmla="*/ 35 h 164"/>
                  <a:gd name="T36" fmla="*/ 2 w 88"/>
                  <a:gd name="T37" fmla="*/ 31 h 164"/>
                  <a:gd name="T38" fmla="*/ 5 w 88"/>
                  <a:gd name="T39" fmla="*/ 25 h 164"/>
                  <a:gd name="T40" fmla="*/ 6 w 88"/>
                  <a:gd name="T41" fmla="*/ 20 h 164"/>
                  <a:gd name="T42" fmla="*/ 6 w 88"/>
                  <a:gd name="T43" fmla="*/ 17 h 164"/>
                  <a:gd name="T44" fmla="*/ 5 w 88"/>
                  <a:gd name="T45" fmla="*/ 14 h 164"/>
                  <a:gd name="T46" fmla="*/ 4 w 88"/>
                  <a:gd name="T47" fmla="*/ 11 h 164"/>
                  <a:gd name="T48" fmla="*/ 3 w 88"/>
                  <a:gd name="T49" fmla="*/ 8 h 164"/>
                  <a:gd name="T50" fmla="*/ 3 w 88"/>
                  <a:gd name="T51" fmla="*/ 5 h 164"/>
                  <a:gd name="T52" fmla="*/ 5 w 88"/>
                  <a:gd name="T53" fmla="*/ 2 h 164"/>
                  <a:gd name="T54" fmla="*/ 8 w 88"/>
                  <a:gd name="T55" fmla="*/ 1 h 164"/>
                  <a:gd name="T56" fmla="*/ 12 w 88"/>
                  <a:gd name="T57" fmla="*/ 0 h 164"/>
                  <a:gd name="T58" fmla="*/ 15 w 88"/>
                  <a:gd name="T59" fmla="*/ 0 h 164"/>
                  <a:gd name="T60" fmla="*/ 17 w 88"/>
                  <a:gd name="T61" fmla="*/ 1 h 164"/>
                  <a:gd name="T62" fmla="*/ 19 w 88"/>
                  <a:gd name="T63" fmla="*/ 3 h 164"/>
                  <a:gd name="T64" fmla="*/ 20 w 88"/>
                  <a:gd name="T65" fmla="*/ 4 h 164"/>
                  <a:gd name="T66" fmla="*/ 22 w 88"/>
                  <a:gd name="T67" fmla="*/ 6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164">
                    <a:moveTo>
                      <a:pt x="88" y="26"/>
                    </a:moveTo>
                    <a:lnTo>
                      <a:pt x="87" y="34"/>
                    </a:lnTo>
                    <a:lnTo>
                      <a:pt x="85" y="44"/>
                    </a:lnTo>
                    <a:lnTo>
                      <a:pt x="82" y="52"/>
                    </a:lnTo>
                    <a:lnTo>
                      <a:pt x="79" y="60"/>
                    </a:lnTo>
                    <a:lnTo>
                      <a:pt x="75" y="67"/>
                    </a:lnTo>
                    <a:lnTo>
                      <a:pt x="71" y="74"/>
                    </a:lnTo>
                    <a:lnTo>
                      <a:pt x="64" y="82"/>
                    </a:lnTo>
                    <a:lnTo>
                      <a:pt x="59" y="87"/>
                    </a:lnTo>
                    <a:lnTo>
                      <a:pt x="55" y="95"/>
                    </a:lnTo>
                    <a:lnTo>
                      <a:pt x="52" y="103"/>
                    </a:lnTo>
                    <a:lnTo>
                      <a:pt x="50" y="112"/>
                    </a:lnTo>
                    <a:lnTo>
                      <a:pt x="47" y="121"/>
                    </a:lnTo>
                    <a:lnTo>
                      <a:pt x="44" y="129"/>
                    </a:lnTo>
                    <a:lnTo>
                      <a:pt x="42" y="137"/>
                    </a:lnTo>
                    <a:lnTo>
                      <a:pt x="38" y="145"/>
                    </a:lnTo>
                    <a:lnTo>
                      <a:pt x="35" y="153"/>
                    </a:lnTo>
                    <a:lnTo>
                      <a:pt x="33" y="155"/>
                    </a:lnTo>
                    <a:lnTo>
                      <a:pt x="31" y="157"/>
                    </a:lnTo>
                    <a:lnTo>
                      <a:pt x="29" y="160"/>
                    </a:lnTo>
                    <a:lnTo>
                      <a:pt x="26" y="161"/>
                    </a:lnTo>
                    <a:lnTo>
                      <a:pt x="24" y="162"/>
                    </a:lnTo>
                    <a:lnTo>
                      <a:pt x="21" y="163"/>
                    </a:lnTo>
                    <a:lnTo>
                      <a:pt x="19" y="163"/>
                    </a:lnTo>
                    <a:lnTo>
                      <a:pt x="17" y="164"/>
                    </a:lnTo>
                    <a:lnTo>
                      <a:pt x="15" y="164"/>
                    </a:lnTo>
                    <a:lnTo>
                      <a:pt x="13" y="164"/>
                    </a:lnTo>
                    <a:lnTo>
                      <a:pt x="10" y="163"/>
                    </a:lnTo>
                    <a:lnTo>
                      <a:pt x="8" y="163"/>
                    </a:lnTo>
                    <a:lnTo>
                      <a:pt x="6" y="162"/>
                    </a:lnTo>
                    <a:lnTo>
                      <a:pt x="4" y="161"/>
                    </a:lnTo>
                    <a:lnTo>
                      <a:pt x="2" y="158"/>
                    </a:lnTo>
                    <a:lnTo>
                      <a:pt x="1" y="156"/>
                    </a:lnTo>
                    <a:lnTo>
                      <a:pt x="0" y="150"/>
                    </a:lnTo>
                    <a:lnTo>
                      <a:pt x="1" y="144"/>
                    </a:lnTo>
                    <a:lnTo>
                      <a:pt x="2" y="138"/>
                    </a:lnTo>
                    <a:lnTo>
                      <a:pt x="4" y="133"/>
                    </a:lnTo>
                    <a:lnTo>
                      <a:pt x="8" y="121"/>
                    </a:lnTo>
                    <a:lnTo>
                      <a:pt x="13" y="109"/>
                    </a:lnTo>
                    <a:lnTo>
                      <a:pt x="18" y="98"/>
                    </a:lnTo>
                    <a:lnTo>
                      <a:pt x="22" y="86"/>
                    </a:lnTo>
                    <a:lnTo>
                      <a:pt x="23" y="80"/>
                    </a:lnTo>
                    <a:lnTo>
                      <a:pt x="23" y="74"/>
                    </a:lnTo>
                    <a:lnTo>
                      <a:pt x="22" y="67"/>
                    </a:lnTo>
                    <a:lnTo>
                      <a:pt x="21" y="61"/>
                    </a:lnTo>
                    <a:lnTo>
                      <a:pt x="20" y="55"/>
                    </a:lnTo>
                    <a:lnTo>
                      <a:pt x="18" y="49"/>
                    </a:lnTo>
                    <a:lnTo>
                      <a:pt x="16" y="42"/>
                    </a:lnTo>
                    <a:lnTo>
                      <a:pt x="14" y="35"/>
                    </a:lnTo>
                    <a:lnTo>
                      <a:pt x="12" y="29"/>
                    </a:lnTo>
                    <a:lnTo>
                      <a:pt x="11" y="23"/>
                    </a:lnTo>
                    <a:lnTo>
                      <a:pt x="12" y="17"/>
                    </a:lnTo>
                    <a:lnTo>
                      <a:pt x="15" y="11"/>
                    </a:lnTo>
                    <a:lnTo>
                      <a:pt x="20" y="8"/>
                    </a:lnTo>
                    <a:lnTo>
                      <a:pt x="25" y="5"/>
                    </a:lnTo>
                    <a:lnTo>
                      <a:pt x="32" y="3"/>
                    </a:lnTo>
                    <a:lnTo>
                      <a:pt x="38" y="1"/>
                    </a:lnTo>
                    <a:lnTo>
                      <a:pt x="44" y="0"/>
                    </a:lnTo>
                    <a:lnTo>
                      <a:pt x="50" y="0"/>
                    </a:lnTo>
                    <a:lnTo>
                      <a:pt x="56" y="0"/>
                    </a:lnTo>
                    <a:lnTo>
                      <a:pt x="62" y="2"/>
                    </a:lnTo>
                    <a:lnTo>
                      <a:pt x="65" y="4"/>
                    </a:lnTo>
                    <a:lnTo>
                      <a:pt x="70" y="6"/>
                    </a:lnTo>
                    <a:lnTo>
                      <a:pt x="73" y="9"/>
                    </a:lnTo>
                    <a:lnTo>
                      <a:pt x="76" y="12"/>
                    </a:lnTo>
                    <a:lnTo>
                      <a:pt x="79" y="15"/>
                    </a:lnTo>
                    <a:lnTo>
                      <a:pt x="82" y="19"/>
                    </a:lnTo>
                    <a:lnTo>
                      <a:pt x="85" y="22"/>
                    </a:lnTo>
                    <a:lnTo>
                      <a:pt x="8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6" name="Freeform 591"/>
              <p:cNvSpPr>
                <a:spLocks/>
              </p:cNvSpPr>
              <p:nvPr/>
            </p:nvSpPr>
            <p:spPr bwMode="auto">
              <a:xfrm>
                <a:off x="5137" y="2441"/>
                <a:ext cx="59" cy="48"/>
              </a:xfrm>
              <a:custGeom>
                <a:avLst/>
                <a:gdLst>
                  <a:gd name="T0" fmla="*/ 10 w 118"/>
                  <a:gd name="T1" fmla="*/ 4 h 98"/>
                  <a:gd name="T2" fmla="*/ 9 w 118"/>
                  <a:gd name="T3" fmla="*/ 5 h 98"/>
                  <a:gd name="T4" fmla="*/ 9 w 118"/>
                  <a:gd name="T5" fmla="*/ 7 h 98"/>
                  <a:gd name="T6" fmla="*/ 10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1 w 118"/>
                  <a:gd name="T27" fmla="*/ 10 h 98"/>
                  <a:gd name="T28" fmla="*/ 22 w 118"/>
                  <a:gd name="T29" fmla="*/ 10 h 98"/>
                  <a:gd name="T30" fmla="*/ 22 w 118"/>
                  <a:gd name="T31" fmla="*/ 11 h 98"/>
                  <a:gd name="T32" fmla="*/ 23 w 118"/>
                  <a:gd name="T33" fmla="*/ 12 h 98"/>
                  <a:gd name="T34" fmla="*/ 24 w 118"/>
                  <a:gd name="T35" fmla="*/ 12 h 98"/>
                  <a:gd name="T36" fmla="*/ 26 w 118"/>
                  <a:gd name="T37" fmla="*/ 12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30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2 w 118"/>
                  <a:gd name="T67" fmla="*/ 21 h 98"/>
                  <a:gd name="T68" fmla="*/ 21 w 118"/>
                  <a:gd name="T69" fmla="*/ 19 h 98"/>
                  <a:gd name="T70" fmla="*/ 20 w 118"/>
                  <a:gd name="T71" fmla="*/ 18 h 98"/>
                  <a:gd name="T72" fmla="*/ 18 w 118"/>
                  <a:gd name="T73" fmla="*/ 18 h 98"/>
                  <a:gd name="T74" fmla="*/ 16 w 118"/>
                  <a:gd name="T75" fmla="*/ 17 h 98"/>
                  <a:gd name="T76" fmla="*/ 15 w 118"/>
                  <a:gd name="T77" fmla="*/ 15 h 98"/>
                  <a:gd name="T78" fmla="*/ 15 w 118"/>
                  <a:gd name="T79" fmla="*/ 16 h 98"/>
                  <a:gd name="T80" fmla="*/ 14 w 118"/>
                  <a:gd name="T81" fmla="*/ 16 h 98"/>
                  <a:gd name="T82" fmla="*/ 13 w 118"/>
                  <a:gd name="T83" fmla="*/ 16 h 98"/>
                  <a:gd name="T84" fmla="*/ 12 w 118"/>
                  <a:gd name="T85" fmla="*/ 15 h 98"/>
                  <a:gd name="T86" fmla="*/ 11 w 118"/>
                  <a:gd name="T87" fmla="*/ 14 h 98"/>
                  <a:gd name="T88" fmla="*/ 10 w 118"/>
                  <a:gd name="T89" fmla="*/ 13 h 98"/>
                  <a:gd name="T90" fmla="*/ 9 w 118"/>
                  <a:gd name="T91" fmla="*/ 11 h 98"/>
                  <a:gd name="T92" fmla="*/ 8 w 118"/>
                  <a:gd name="T93" fmla="*/ 12 h 98"/>
                  <a:gd name="T94" fmla="*/ 7 w 118"/>
                  <a:gd name="T95" fmla="*/ 12 h 98"/>
                  <a:gd name="T96" fmla="*/ 6 w 118"/>
                  <a:gd name="T97" fmla="*/ 13 h 98"/>
                  <a:gd name="T98" fmla="*/ 4 w 118"/>
                  <a:gd name="T99" fmla="*/ 14 h 98"/>
                  <a:gd name="T100" fmla="*/ 3 w 118"/>
                  <a:gd name="T101" fmla="*/ 14 h 98"/>
                  <a:gd name="T102" fmla="*/ 1 w 118"/>
                  <a:gd name="T103" fmla="*/ 12 h 98"/>
                  <a:gd name="T104" fmla="*/ 1 w 118"/>
                  <a:gd name="T105" fmla="*/ 10 h 98"/>
                  <a:gd name="T106" fmla="*/ 1 w 118"/>
                  <a:gd name="T107" fmla="*/ 8 h 98"/>
                  <a:gd name="T108" fmla="*/ 1 w 118"/>
                  <a:gd name="T109" fmla="*/ 6 h 98"/>
                  <a:gd name="T110" fmla="*/ 1 w 118"/>
                  <a:gd name="T111" fmla="*/ 4 h 98"/>
                  <a:gd name="T112" fmla="*/ 2 w 118"/>
                  <a:gd name="T113" fmla="*/ 2 h 98"/>
                  <a:gd name="T114" fmla="*/ 3 w 118"/>
                  <a:gd name="T115" fmla="*/ 0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3"/>
                    </a:moveTo>
                    <a:lnTo>
                      <a:pt x="37" y="18"/>
                    </a:lnTo>
                    <a:lnTo>
                      <a:pt x="37" y="20"/>
                    </a:lnTo>
                    <a:lnTo>
                      <a:pt x="36" y="23"/>
                    </a:lnTo>
                    <a:lnTo>
                      <a:pt x="36" y="25"/>
                    </a:lnTo>
                    <a:lnTo>
                      <a:pt x="35" y="28"/>
                    </a:lnTo>
                    <a:lnTo>
                      <a:pt x="36" y="30"/>
                    </a:lnTo>
                    <a:lnTo>
                      <a:pt x="37" y="32"/>
                    </a:lnTo>
                    <a:lnTo>
                      <a:pt x="39" y="35"/>
                    </a:lnTo>
                    <a:lnTo>
                      <a:pt x="40" y="32"/>
                    </a:lnTo>
                    <a:lnTo>
                      <a:pt x="41" y="30"/>
                    </a:lnTo>
                    <a:lnTo>
                      <a:pt x="42" y="28"/>
                    </a:lnTo>
                    <a:lnTo>
                      <a:pt x="44" y="26"/>
                    </a:lnTo>
                    <a:lnTo>
                      <a:pt x="46" y="24"/>
                    </a:lnTo>
                    <a:lnTo>
                      <a:pt x="48" y="23"/>
                    </a:lnTo>
                    <a:lnTo>
                      <a:pt x="52" y="23"/>
                    </a:lnTo>
                    <a:lnTo>
                      <a:pt x="55" y="23"/>
                    </a:lnTo>
                    <a:lnTo>
                      <a:pt x="58" y="23"/>
                    </a:lnTo>
                    <a:lnTo>
                      <a:pt x="60" y="23"/>
                    </a:lnTo>
                    <a:lnTo>
                      <a:pt x="63" y="24"/>
                    </a:lnTo>
                    <a:lnTo>
                      <a:pt x="64" y="26"/>
                    </a:lnTo>
                    <a:lnTo>
                      <a:pt x="67" y="29"/>
                    </a:lnTo>
                    <a:lnTo>
                      <a:pt x="69" y="34"/>
                    </a:lnTo>
                    <a:lnTo>
                      <a:pt x="72" y="38"/>
                    </a:lnTo>
                    <a:lnTo>
                      <a:pt x="74" y="41"/>
                    </a:lnTo>
                    <a:lnTo>
                      <a:pt x="76" y="42"/>
                    </a:lnTo>
                    <a:lnTo>
                      <a:pt x="78" y="42"/>
                    </a:lnTo>
                    <a:lnTo>
                      <a:pt x="81" y="42"/>
                    </a:lnTo>
                    <a:lnTo>
                      <a:pt x="84" y="41"/>
                    </a:lnTo>
                    <a:lnTo>
                      <a:pt x="85" y="42"/>
                    </a:lnTo>
                    <a:lnTo>
                      <a:pt x="87" y="43"/>
                    </a:lnTo>
                    <a:lnTo>
                      <a:pt x="88" y="44"/>
                    </a:lnTo>
                    <a:lnTo>
                      <a:pt x="91" y="46"/>
                    </a:lnTo>
                    <a:lnTo>
                      <a:pt x="92" y="48"/>
                    </a:lnTo>
                    <a:lnTo>
                      <a:pt x="94" y="49"/>
                    </a:lnTo>
                    <a:lnTo>
                      <a:pt x="96" y="50"/>
                    </a:lnTo>
                    <a:lnTo>
                      <a:pt x="98" y="50"/>
                    </a:lnTo>
                    <a:lnTo>
                      <a:pt x="101" y="52"/>
                    </a:lnTo>
                    <a:lnTo>
                      <a:pt x="103" y="56"/>
                    </a:lnTo>
                    <a:lnTo>
                      <a:pt x="103" y="59"/>
                    </a:lnTo>
                    <a:lnTo>
                      <a:pt x="104" y="63"/>
                    </a:lnTo>
                    <a:lnTo>
                      <a:pt x="105" y="66"/>
                    </a:lnTo>
                    <a:lnTo>
                      <a:pt x="107" y="69"/>
                    </a:lnTo>
                    <a:lnTo>
                      <a:pt x="110" y="70"/>
                    </a:lnTo>
                    <a:lnTo>
                      <a:pt x="115" y="69"/>
                    </a:lnTo>
                    <a:lnTo>
                      <a:pt x="116" y="71"/>
                    </a:lnTo>
                    <a:lnTo>
                      <a:pt x="117" y="73"/>
                    </a:lnTo>
                    <a:lnTo>
                      <a:pt x="118" y="75"/>
                    </a:lnTo>
                    <a:lnTo>
                      <a:pt x="118" y="77"/>
                    </a:lnTo>
                    <a:lnTo>
                      <a:pt x="118" y="79"/>
                    </a:lnTo>
                    <a:lnTo>
                      <a:pt x="118" y="81"/>
                    </a:lnTo>
                    <a:lnTo>
                      <a:pt x="118" y="83"/>
                    </a:lnTo>
                    <a:lnTo>
                      <a:pt x="118" y="85"/>
                    </a:lnTo>
                    <a:lnTo>
                      <a:pt x="117" y="86"/>
                    </a:lnTo>
                    <a:lnTo>
                      <a:pt x="116" y="88"/>
                    </a:lnTo>
                    <a:lnTo>
                      <a:pt x="114" y="89"/>
                    </a:lnTo>
                    <a:lnTo>
                      <a:pt x="113" y="91"/>
                    </a:lnTo>
                    <a:lnTo>
                      <a:pt x="112" y="93"/>
                    </a:lnTo>
                    <a:lnTo>
                      <a:pt x="111" y="94"/>
                    </a:lnTo>
                    <a:lnTo>
                      <a:pt x="109" y="97"/>
                    </a:lnTo>
                    <a:lnTo>
                      <a:pt x="108" y="98"/>
                    </a:lnTo>
                    <a:lnTo>
                      <a:pt x="104" y="98"/>
                    </a:lnTo>
                    <a:lnTo>
                      <a:pt x="101" y="97"/>
                    </a:lnTo>
                    <a:lnTo>
                      <a:pt x="98" y="94"/>
                    </a:lnTo>
                    <a:lnTo>
                      <a:pt x="96" y="92"/>
                    </a:lnTo>
                    <a:lnTo>
                      <a:pt x="94" y="89"/>
                    </a:lnTo>
                    <a:lnTo>
                      <a:pt x="92" y="87"/>
                    </a:lnTo>
                    <a:lnTo>
                      <a:pt x="88" y="86"/>
                    </a:lnTo>
                    <a:lnTo>
                      <a:pt x="85" y="85"/>
                    </a:lnTo>
                    <a:lnTo>
                      <a:pt x="84" y="80"/>
                    </a:lnTo>
                    <a:lnTo>
                      <a:pt x="81" y="77"/>
                    </a:lnTo>
                    <a:lnTo>
                      <a:pt x="77" y="75"/>
                    </a:lnTo>
                    <a:lnTo>
                      <a:pt x="73" y="74"/>
                    </a:lnTo>
                    <a:lnTo>
                      <a:pt x="69" y="73"/>
                    </a:lnTo>
                    <a:lnTo>
                      <a:pt x="66" y="71"/>
                    </a:lnTo>
                    <a:lnTo>
                      <a:pt x="63" y="69"/>
                    </a:lnTo>
                    <a:lnTo>
                      <a:pt x="62" y="65"/>
                    </a:lnTo>
                    <a:lnTo>
                      <a:pt x="60" y="64"/>
                    </a:lnTo>
                    <a:lnTo>
                      <a:pt x="58" y="65"/>
                    </a:lnTo>
                    <a:lnTo>
                      <a:pt x="57" y="66"/>
                    </a:lnTo>
                    <a:lnTo>
                      <a:pt x="56" y="67"/>
                    </a:lnTo>
                    <a:lnTo>
                      <a:pt x="54" y="67"/>
                    </a:lnTo>
                    <a:lnTo>
                      <a:pt x="53" y="68"/>
                    </a:lnTo>
                    <a:lnTo>
                      <a:pt x="50" y="67"/>
                    </a:lnTo>
                    <a:lnTo>
                      <a:pt x="49" y="66"/>
                    </a:lnTo>
                    <a:lnTo>
                      <a:pt x="46" y="64"/>
                    </a:lnTo>
                    <a:lnTo>
                      <a:pt x="43" y="62"/>
                    </a:lnTo>
                    <a:lnTo>
                      <a:pt x="41" y="60"/>
                    </a:lnTo>
                    <a:lnTo>
                      <a:pt x="40" y="57"/>
                    </a:lnTo>
                    <a:lnTo>
                      <a:pt x="38" y="53"/>
                    </a:lnTo>
                    <a:lnTo>
                      <a:pt x="37" y="50"/>
                    </a:lnTo>
                    <a:lnTo>
                      <a:pt x="35" y="47"/>
                    </a:lnTo>
                    <a:lnTo>
                      <a:pt x="34" y="45"/>
                    </a:lnTo>
                    <a:lnTo>
                      <a:pt x="32" y="48"/>
                    </a:lnTo>
                    <a:lnTo>
                      <a:pt x="30" y="50"/>
                    </a:lnTo>
                    <a:lnTo>
                      <a:pt x="28" y="52"/>
                    </a:lnTo>
                    <a:lnTo>
                      <a:pt x="25" y="53"/>
                    </a:lnTo>
                    <a:lnTo>
                      <a:pt x="22" y="56"/>
                    </a:lnTo>
                    <a:lnTo>
                      <a:pt x="19" y="57"/>
                    </a:lnTo>
                    <a:lnTo>
                      <a:pt x="16" y="58"/>
                    </a:lnTo>
                    <a:lnTo>
                      <a:pt x="14" y="59"/>
                    </a:lnTo>
                    <a:lnTo>
                      <a:pt x="10" y="57"/>
                    </a:lnTo>
                    <a:lnTo>
                      <a:pt x="7" y="53"/>
                    </a:lnTo>
                    <a:lnTo>
                      <a:pt x="4" y="50"/>
                    </a:lnTo>
                    <a:lnTo>
                      <a:pt x="2" y="46"/>
                    </a:lnTo>
                    <a:lnTo>
                      <a:pt x="1" y="42"/>
                    </a:lnTo>
                    <a:lnTo>
                      <a:pt x="0" y="38"/>
                    </a:lnTo>
                    <a:lnTo>
                      <a:pt x="1" y="34"/>
                    </a:lnTo>
                    <a:lnTo>
                      <a:pt x="2" y="30"/>
                    </a:lnTo>
                    <a:lnTo>
                      <a:pt x="3" y="26"/>
                    </a:lnTo>
                    <a:lnTo>
                      <a:pt x="3" y="22"/>
                    </a:lnTo>
                    <a:lnTo>
                      <a:pt x="4" y="19"/>
                    </a:lnTo>
                    <a:lnTo>
                      <a:pt x="5" y="15"/>
                    </a:lnTo>
                    <a:lnTo>
                      <a:pt x="7" y="10"/>
                    </a:lnTo>
                    <a:lnTo>
                      <a:pt x="9" y="7"/>
                    </a:lnTo>
                    <a:lnTo>
                      <a:pt x="11" y="3"/>
                    </a:lnTo>
                    <a:lnTo>
                      <a:pt x="15" y="0"/>
                    </a:lnTo>
                    <a:lnTo>
                      <a:pt x="19" y="0"/>
                    </a:lnTo>
                    <a:lnTo>
                      <a:pt x="22" y="0"/>
                    </a:lnTo>
                    <a:lnTo>
                      <a:pt x="26" y="1"/>
                    </a:lnTo>
                    <a:lnTo>
                      <a:pt x="29" y="3"/>
                    </a:lnTo>
                    <a:lnTo>
                      <a:pt x="32" y="5"/>
                    </a:lnTo>
                    <a:lnTo>
                      <a:pt x="34" y="7"/>
                    </a:lnTo>
                    <a:lnTo>
                      <a:pt x="36" y="10"/>
                    </a:lnTo>
                    <a:lnTo>
                      <a:pt x="3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7" name="Freeform 592"/>
              <p:cNvSpPr>
                <a:spLocks/>
              </p:cNvSpPr>
              <p:nvPr/>
            </p:nvSpPr>
            <p:spPr bwMode="auto">
              <a:xfrm>
                <a:off x="5142" y="2443"/>
                <a:ext cx="9" cy="21"/>
              </a:xfrm>
              <a:custGeom>
                <a:avLst/>
                <a:gdLst>
                  <a:gd name="T0" fmla="*/ 4 w 19"/>
                  <a:gd name="T1" fmla="*/ 2 h 42"/>
                  <a:gd name="T2" fmla="*/ 4 w 19"/>
                  <a:gd name="T3" fmla="*/ 4 h 42"/>
                  <a:gd name="T4" fmla="*/ 4 w 19"/>
                  <a:gd name="T5" fmla="*/ 5 h 42"/>
                  <a:gd name="T6" fmla="*/ 4 w 19"/>
                  <a:gd name="T7" fmla="*/ 6 h 42"/>
                  <a:gd name="T8" fmla="*/ 4 w 19"/>
                  <a:gd name="T9" fmla="*/ 7 h 42"/>
                  <a:gd name="T10" fmla="*/ 4 w 19"/>
                  <a:gd name="T11" fmla="*/ 8 h 42"/>
                  <a:gd name="T12" fmla="*/ 3 w 19"/>
                  <a:gd name="T13" fmla="*/ 9 h 42"/>
                  <a:gd name="T14" fmla="*/ 2 w 19"/>
                  <a:gd name="T15" fmla="*/ 10 h 42"/>
                  <a:gd name="T16" fmla="*/ 1 w 19"/>
                  <a:gd name="T17" fmla="*/ 11 h 42"/>
                  <a:gd name="T18" fmla="*/ 1 w 19"/>
                  <a:gd name="T19" fmla="*/ 11 h 42"/>
                  <a:gd name="T20" fmla="*/ 0 w 19"/>
                  <a:gd name="T21" fmla="*/ 9 h 42"/>
                  <a:gd name="T22" fmla="*/ 0 w 19"/>
                  <a:gd name="T23" fmla="*/ 8 h 42"/>
                  <a:gd name="T24" fmla="*/ 0 w 19"/>
                  <a:gd name="T25" fmla="*/ 7 h 42"/>
                  <a:gd name="T26" fmla="*/ 1 w 19"/>
                  <a:gd name="T27" fmla="*/ 6 h 42"/>
                  <a:gd name="T28" fmla="*/ 1 w 19"/>
                  <a:gd name="T29" fmla="*/ 5 h 42"/>
                  <a:gd name="T30" fmla="*/ 2 w 19"/>
                  <a:gd name="T31" fmla="*/ 3 h 42"/>
                  <a:gd name="T32" fmla="*/ 2 w 19"/>
                  <a:gd name="T33" fmla="*/ 2 h 42"/>
                  <a:gd name="T34" fmla="*/ 2 w 19"/>
                  <a:gd name="T35" fmla="*/ 0 h 42"/>
                  <a:gd name="T36" fmla="*/ 2 w 19"/>
                  <a:gd name="T37" fmla="*/ 1 h 42"/>
                  <a:gd name="T38" fmla="*/ 3 w 19"/>
                  <a:gd name="T39" fmla="*/ 1 h 42"/>
                  <a:gd name="T40" fmla="*/ 3 w 19"/>
                  <a:gd name="T41" fmla="*/ 1 h 42"/>
                  <a:gd name="T42" fmla="*/ 3 w 19"/>
                  <a:gd name="T43" fmla="*/ 1 h 42"/>
                  <a:gd name="T44" fmla="*/ 4 w 19"/>
                  <a:gd name="T45" fmla="*/ 1 h 42"/>
                  <a:gd name="T46" fmla="*/ 4 w 19"/>
                  <a:gd name="T47" fmla="*/ 2 h 42"/>
                  <a:gd name="T48" fmla="*/ 4 w 19"/>
                  <a:gd name="T49" fmla="*/ 2 h 42"/>
                  <a:gd name="T50" fmla="*/ 4 w 19"/>
                  <a:gd name="T51" fmla="*/ 2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42">
                    <a:moveTo>
                      <a:pt x="19" y="8"/>
                    </a:moveTo>
                    <a:lnTo>
                      <a:pt x="19" y="14"/>
                    </a:lnTo>
                    <a:lnTo>
                      <a:pt x="19" y="19"/>
                    </a:lnTo>
                    <a:lnTo>
                      <a:pt x="18" y="24"/>
                    </a:lnTo>
                    <a:lnTo>
                      <a:pt x="17" y="28"/>
                    </a:lnTo>
                    <a:lnTo>
                      <a:pt x="16" y="32"/>
                    </a:lnTo>
                    <a:lnTo>
                      <a:pt x="14" y="36"/>
                    </a:lnTo>
                    <a:lnTo>
                      <a:pt x="11" y="39"/>
                    </a:lnTo>
                    <a:lnTo>
                      <a:pt x="7" y="42"/>
                    </a:lnTo>
                    <a:lnTo>
                      <a:pt x="4" y="42"/>
                    </a:lnTo>
                    <a:lnTo>
                      <a:pt x="1" y="36"/>
                    </a:lnTo>
                    <a:lnTo>
                      <a:pt x="0" y="31"/>
                    </a:lnTo>
                    <a:lnTo>
                      <a:pt x="1" y="26"/>
                    </a:lnTo>
                    <a:lnTo>
                      <a:pt x="4" y="21"/>
                    </a:lnTo>
                    <a:lnTo>
                      <a:pt x="6" y="17"/>
                    </a:lnTo>
                    <a:lnTo>
                      <a:pt x="8" y="12"/>
                    </a:lnTo>
                    <a:lnTo>
                      <a:pt x="9" y="5"/>
                    </a:lnTo>
                    <a:lnTo>
                      <a:pt x="8" y="0"/>
                    </a:lnTo>
                    <a:lnTo>
                      <a:pt x="10" y="1"/>
                    </a:lnTo>
                    <a:lnTo>
                      <a:pt x="12" y="1"/>
                    </a:lnTo>
                    <a:lnTo>
                      <a:pt x="13" y="2"/>
                    </a:lnTo>
                    <a:lnTo>
                      <a:pt x="15" y="3"/>
                    </a:lnTo>
                    <a:lnTo>
                      <a:pt x="16" y="4"/>
                    </a:lnTo>
                    <a:lnTo>
                      <a:pt x="17" y="6"/>
                    </a:lnTo>
                    <a:lnTo>
                      <a:pt x="18" y="7"/>
                    </a:ln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8" name="Freeform 593"/>
              <p:cNvSpPr>
                <a:spLocks/>
              </p:cNvSpPr>
              <p:nvPr/>
            </p:nvSpPr>
            <p:spPr bwMode="auto">
              <a:xfrm>
                <a:off x="5159" y="2456"/>
                <a:ext cx="9" cy="12"/>
              </a:xfrm>
              <a:custGeom>
                <a:avLst/>
                <a:gdLst>
                  <a:gd name="T0" fmla="*/ 5 w 18"/>
                  <a:gd name="T1" fmla="*/ 1 h 25"/>
                  <a:gd name="T2" fmla="*/ 5 w 18"/>
                  <a:gd name="T3" fmla="*/ 2 h 25"/>
                  <a:gd name="T4" fmla="*/ 5 w 18"/>
                  <a:gd name="T5" fmla="*/ 3 h 25"/>
                  <a:gd name="T6" fmla="*/ 5 w 18"/>
                  <a:gd name="T7" fmla="*/ 3 h 25"/>
                  <a:gd name="T8" fmla="*/ 5 w 18"/>
                  <a:gd name="T9" fmla="*/ 4 h 25"/>
                  <a:gd name="T10" fmla="*/ 4 w 18"/>
                  <a:gd name="T11" fmla="*/ 4 h 25"/>
                  <a:gd name="T12" fmla="*/ 4 w 18"/>
                  <a:gd name="T13" fmla="*/ 5 h 25"/>
                  <a:gd name="T14" fmla="*/ 3 w 18"/>
                  <a:gd name="T15" fmla="*/ 6 h 25"/>
                  <a:gd name="T16" fmla="*/ 3 w 18"/>
                  <a:gd name="T17" fmla="*/ 6 h 25"/>
                  <a:gd name="T18" fmla="*/ 2 w 18"/>
                  <a:gd name="T19" fmla="*/ 6 h 25"/>
                  <a:gd name="T20" fmla="*/ 2 w 18"/>
                  <a:gd name="T21" fmla="*/ 6 h 25"/>
                  <a:gd name="T22" fmla="*/ 2 w 18"/>
                  <a:gd name="T23" fmla="*/ 6 h 25"/>
                  <a:gd name="T24" fmla="*/ 1 w 18"/>
                  <a:gd name="T25" fmla="*/ 6 h 25"/>
                  <a:gd name="T26" fmla="*/ 1 w 18"/>
                  <a:gd name="T27" fmla="*/ 5 h 25"/>
                  <a:gd name="T28" fmla="*/ 1 w 18"/>
                  <a:gd name="T29" fmla="*/ 5 h 25"/>
                  <a:gd name="T30" fmla="*/ 1 w 18"/>
                  <a:gd name="T31" fmla="*/ 5 h 25"/>
                  <a:gd name="T32" fmla="*/ 0 w 18"/>
                  <a:gd name="T33" fmla="*/ 4 h 25"/>
                  <a:gd name="T34" fmla="*/ 0 w 18"/>
                  <a:gd name="T35" fmla="*/ 4 h 25"/>
                  <a:gd name="T36" fmla="*/ 0 w 18"/>
                  <a:gd name="T37" fmla="*/ 3 h 25"/>
                  <a:gd name="T38" fmla="*/ 1 w 18"/>
                  <a:gd name="T39" fmla="*/ 2 h 25"/>
                  <a:gd name="T40" fmla="*/ 1 w 18"/>
                  <a:gd name="T41" fmla="*/ 2 h 25"/>
                  <a:gd name="T42" fmla="*/ 1 w 18"/>
                  <a:gd name="T43" fmla="*/ 1 h 25"/>
                  <a:gd name="T44" fmla="*/ 2 w 18"/>
                  <a:gd name="T45" fmla="*/ 1 h 25"/>
                  <a:gd name="T46" fmla="*/ 2 w 18"/>
                  <a:gd name="T47" fmla="*/ 0 h 25"/>
                  <a:gd name="T48" fmla="*/ 3 w 18"/>
                  <a:gd name="T49" fmla="*/ 0 h 25"/>
                  <a:gd name="T50" fmla="*/ 3 w 18"/>
                  <a:gd name="T51" fmla="*/ 0 h 25"/>
                  <a:gd name="T52" fmla="*/ 4 w 18"/>
                  <a:gd name="T53" fmla="*/ 0 h 25"/>
                  <a:gd name="T54" fmla="*/ 4 w 18"/>
                  <a:gd name="T55" fmla="*/ 0 h 25"/>
                  <a:gd name="T56" fmla="*/ 4 w 18"/>
                  <a:gd name="T57" fmla="*/ 0 h 25"/>
                  <a:gd name="T58" fmla="*/ 4 w 18"/>
                  <a:gd name="T59" fmla="*/ 0 h 25"/>
                  <a:gd name="T60" fmla="*/ 5 w 18"/>
                  <a:gd name="T61" fmla="*/ 1 h 25"/>
                  <a:gd name="T62" fmla="*/ 5 w 18"/>
                  <a:gd name="T63" fmla="*/ 1 h 25"/>
                  <a:gd name="T64" fmla="*/ 5 w 18"/>
                  <a:gd name="T65" fmla="*/ 1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2"/>
                    </a:lnTo>
                    <a:lnTo>
                      <a:pt x="18" y="15"/>
                    </a:lnTo>
                    <a:lnTo>
                      <a:pt x="17" y="17"/>
                    </a:lnTo>
                    <a:lnTo>
                      <a:pt x="16" y="19"/>
                    </a:lnTo>
                    <a:lnTo>
                      <a:pt x="14" y="21"/>
                    </a:lnTo>
                    <a:lnTo>
                      <a:pt x="12" y="24"/>
                    </a:lnTo>
                    <a:lnTo>
                      <a:pt x="10" y="25"/>
                    </a:lnTo>
                    <a:lnTo>
                      <a:pt x="8" y="25"/>
                    </a:lnTo>
                    <a:lnTo>
                      <a:pt x="7" y="25"/>
                    </a:lnTo>
                    <a:lnTo>
                      <a:pt x="5" y="25"/>
                    </a:lnTo>
                    <a:lnTo>
                      <a:pt x="4" y="24"/>
                    </a:lnTo>
                    <a:lnTo>
                      <a:pt x="3" y="22"/>
                    </a:lnTo>
                    <a:lnTo>
                      <a:pt x="2" y="21"/>
                    </a:lnTo>
                    <a:lnTo>
                      <a:pt x="1" y="20"/>
                    </a:lnTo>
                    <a:lnTo>
                      <a:pt x="0" y="19"/>
                    </a:lnTo>
                    <a:lnTo>
                      <a:pt x="0" y="16"/>
                    </a:lnTo>
                    <a:lnTo>
                      <a:pt x="0" y="13"/>
                    </a:lnTo>
                    <a:lnTo>
                      <a:pt x="1" y="10"/>
                    </a:lnTo>
                    <a:lnTo>
                      <a:pt x="2" y="8"/>
                    </a:lnTo>
                    <a:lnTo>
                      <a:pt x="3" y="6"/>
                    </a:lnTo>
                    <a:lnTo>
                      <a:pt x="5" y="4"/>
                    </a:lnTo>
                    <a:lnTo>
                      <a:pt x="8" y="2"/>
                    </a:lnTo>
                    <a:lnTo>
                      <a:pt x="10" y="0"/>
                    </a:lnTo>
                    <a:lnTo>
                      <a:pt x="12" y="0"/>
                    </a:lnTo>
                    <a:lnTo>
                      <a:pt x="13" y="0"/>
                    </a:lnTo>
                    <a:lnTo>
                      <a:pt x="15" y="1"/>
                    </a:lnTo>
                    <a:lnTo>
                      <a:pt x="16" y="2"/>
                    </a:lnTo>
                    <a:lnTo>
                      <a:pt x="16" y="3"/>
                    </a:lnTo>
                    <a:lnTo>
                      <a:pt x="17" y="4"/>
                    </a:lnTo>
                    <a:lnTo>
                      <a:pt x="18"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9" name="Freeform 594"/>
              <p:cNvSpPr>
                <a:spLocks/>
              </p:cNvSpPr>
              <p:nvPr/>
            </p:nvSpPr>
            <p:spPr bwMode="auto">
              <a:xfrm>
                <a:off x="5172" y="2464"/>
                <a:ext cx="6" cy="9"/>
              </a:xfrm>
              <a:custGeom>
                <a:avLst/>
                <a:gdLst>
                  <a:gd name="T0" fmla="*/ 3 w 11"/>
                  <a:gd name="T1" fmla="*/ 0 h 18"/>
                  <a:gd name="T2" fmla="*/ 3 w 11"/>
                  <a:gd name="T3" fmla="*/ 1 h 18"/>
                  <a:gd name="T4" fmla="*/ 3 w 11"/>
                  <a:gd name="T5" fmla="*/ 1 h 18"/>
                  <a:gd name="T6" fmla="*/ 3 w 11"/>
                  <a:gd name="T7" fmla="*/ 2 h 18"/>
                  <a:gd name="T8" fmla="*/ 3 w 11"/>
                  <a:gd name="T9" fmla="*/ 3 h 18"/>
                  <a:gd name="T10" fmla="*/ 3 w 11"/>
                  <a:gd name="T11" fmla="*/ 3 h 18"/>
                  <a:gd name="T12" fmla="*/ 2 w 11"/>
                  <a:gd name="T13" fmla="*/ 4 h 18"/>
                  <a:gd name="T14" fmla="*/ 2 w 11"/>
                  <a:gd name="T15" fmla="*/ 4 h 18"/>
                  <a:gd name="T16" fmla="*/ 1 w 11"/>
                  <a:gd name="T17" fmla="*/ 5 h 18"/>
                  <a:gd name="T18" fmla="*/ 1 w 11"/>
                  <a:gd name="T19" fmla="*/ 5 h 18"/>
                  <a:gd name="T20" fmla="*/ 1 w 11"/>
                  <a:gd name="T21" fmla="*/ 4 h 18"/>
                  <a:gd name="T22" fmla="*/ 1 w 11"/>
                  <a:gd name="T23" fmla="*/ 4 h 18"/>
                  <a:gd name="T24" fmla="*/ 0 w 11"/>
                  <a:gd name="T25" fmla="*/ 3 h 18"/>
                  <a:gd name="T26" fmla="*/ 1 w 11"/>
                  <a:gd name="T27" fmla="*/ 2 h 18"/>
                  <a:gd name="T28" fmla="*/ 1 w 11"/>
                  <a:gd name="T29" fmla="*/ 2 h 18"/>
                  <a:gd name="T30" fmla="*/ 1 w 11"/>
                  <a:gd name="T31" fmla="*/ 1 h 18"/>
                  <a:gd name="T32" fmla="*/ 1 w 11"/>
                  <a:gd name="T33" fmla="*/ 1 h 18"/>
                  <a:gd name="T34" fmla="*/ 1 w 11"/>
                  <a:gd name="T35" fmla="*/ 1 h 18"/>
                  <a:gd name="T36" fmla="*/ 1 w 11"/>
                  <a:gd name="T37" fmla="*/ 0 h 18"/>
                  <a:gd name="T38" fmla="*/ 2 w 11"/>
                  <a:gd name="T39" fmla="*/ 0 h 18"/>
                  <a:gd name="T40" fmla="*/ 2 w 11"/>
                  <a:gd name="T41" fmla="*/ 0 h 18"/>
                  <a:gd name="T42" fmla="*/ 2 w 11"/>
                  <a:gd name="T43" fmla="*/ 0 h 18"/>
                  <a:gd name="T44" fmla="*/ 2 w 11"/>
                  <a:gd name="T45" fmla="*/ 0 h 18"/>
                  <a:gd name="T46" fmla="*/ 2 w 11"/>
                  <a:gd name="T47" fmla="*/ 0 h 18"/>
                  <a:gd name="T48" fmla="*/ 3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9" y="0"/>
                    </a:moveTo>
                    <a:lnTo>
                      <a:pt x="10" y="2"/>
                    </a:lnTo>
                    <a:lnTo>
                      <a:pt x="10" y="4"/>
                    </a:lnTo>
                    <a:lnTo>
                      <a:pt x="11" y="8"/>
                    </a:lnTo>
                    <a:lnTo>
                      <a:pt x="10" y="10"/>
                    </a:lnTo>
                    <a:lnTo>
                      <a:pt x="9" y="12"/>
                    </a:lnTo>
                    <a:lnTo>
                      <a:pt x="8" y="14"/>
                    </a:lnTo>
                    <a:lnTo>
                      <a:pt x="6" y="16"/>
                    </a:lnTo>
                    <a:lnTo>
                      <a:pt x="4" y="18"/>
                    </a:lnTo>
                    <a:lnTo>
                      <a:pt x="2" y="17"/>
                    </a:lnTo>
                    <a:lnTo>
                      <a:pt x="1" y="15"/>
                    </a:lnTo>
                    <a:lnTo>
                      <a:pt x="1" y="13"/>
                    </a:lnTo>
                    <a:lnTo>
                      <a:pt x="0" y="11"/>
                    </a:lnTo>
                    <a:lnTo>
                      <a:pt x="1" y="8"/>
                    </a:lnTo>
                    <a:lnTo>
                      <a:pt x="1" y="5"/>
                    </a:lnTo>
                    <a:lnTo>
                      <a:pt x="2" y="3"/>
                    </a:lnTo>
                    <a:lnTo>
                      <a:pt x="3" y="1"/>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0" name="Freeform 595"/>
              <p:cNvSpPr>
                <a:spLocks/>
              </p:cNvSpPr>
              <p:nvPr/>
            </p:nvSpPr>
            <p:spPr bwMode="auto">
              <a:xfrm>
                <a:off x="5182" y="2469"/>
                <a:ext cx="3" cy="8"/>
              </a:xfrm>
              <a:custGeom>
                <a:avLst/>
                <a:gdLst>
                  <a:gd name="T0" fmla="*/ 1 w 7"/>
                  <a:gd name="T1" fmla="*/ 3 h 15"/>
                  <a:gd name="T2" fmla="*/ 1 w 7"/>
                  <a:gd name="T3" fmla="*/ 3 h 15"/>
                  <a:gd name="T4" fmla="*/ 1 w 7"/>
                  <a:gd name="T5" fmla="*/ 4 h 15"/>
                  <a:gd name="T6" fmla="*/ 1 w 7"/>
                  <a:gd name="T7" fmla="*/ 4 h 15"/>
                  <a:gd name="T8" fmla="*/ 1 w 7"/>
                  <a:gd name="T9" fmla="*/ 4 h 15"/>
                  <a:gd name="T10" fmla="*/ 0 w 7"/>
                  <a:gd name="T11" fmla="*/ 4 h 15"/>
                  <a:gd name="T12" fmla="*/ 0 w 7"/>
                  <a:gd name="T13" fmla="*/ 4 h 15"/>
                  <a:gd name="T14" fmla="*/ 0 w 7"/>
                  <a:gd name="T15" fmla="*/ 4 h 15"/>
                  <a:gd name="T16" fmla="*/ 0 w 7"/>
                  <a:gd name="T17" fmla="*/ 4 h 15"/>
                  <a:gd name="T18" fmla="*/ 0 w 7"/>
                  <a:gd name="T19" fmla="*/ 0 h 15"/>
                  <a:gd name="T20" fmla="*/ 0 w 7"/>
                  <a:gd name="T21" fmla="*/ 0 h 15"/>
                  <a:gd name="T22" fmla="*/ 1 w 7"/>
                  <a:gd name="T23" fmla="*/ 1 h 15"/>
                  <a:gd name="T24" fmla="*/ 1 w 7"/>
                  <a:gd name="T25" fmla="*/ 1 h 15"/>
                  <a:gd name="T26" fmla="*/ 1 w 7"/>
                  <a:gd name="T27" fmla="*/ 1 h 15"/>
                  <a:gd name="T28" fmla="*/ 1 w 7"/>
                  <a:gd name="T29" fmla="*/ 2 h 15"/>
                  <a:gd name="T30" fmla="*/ 1 w 7"/>
                  <a:gd name="T31" fmla="*/ 2 h 15"/>
                  <a:gd name="T32" fmla="*/ 1 w 7"/>
                  <a:gd name="T33" fmla="*/ 3 h 15"/>
                  <a:gd name="T34" fmla="*/ 1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6" y="13"/>
                    </a:lnTo>
                    <a:lnTo>
                      <a:pt x="5" y="14"/>
                    </a:lnTo>
                    <a:lnTo>
                      <a:pt x="4" y="14"/>
                    </a:lnTo>
                    <a:lnTo>
                      <a:pt x="3" y="15"/>
                    </a:lnTo>
                    <a:lnTo>
                      <a:pt x="2" y="15"/>
                    </a:lnTo>
                    <a:lnTo>
                      <a:pt x="1" y="15"/>
                    </a:lnTo>
                    <a:lnTo>
                      <a:pt x="0" y="15"/>
                    </a:lnTo>
                    <a:lnTo>
                      <a:pt x="2" y="0"/>
                    </a:lnTo>
                    <a:lnTo>
                      <a:pt x="3" y="0"/>
                    </a:lnTo>
                    <a:lnTo>
                      <a:pt x="5" y="1"/>
                    </a:lnTo>
                    <a:lnTo>
                      <a:pt x="6" y="3"/>
                    </a:lnTo>
                    <a:lnTo>
                      <a:pt x="6" y="4"/>
                    </a:lnTo>
                    <a:lnTo>
                      <a:pt x="7" y="6"/>
                    </a:lnTo>
                    <a:lnTo>
                      <a:pt x="7" y="8"/>
                    </a:lnTo>
                    <a:lnTo>
                      <a:pt x="7" y="10"/>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1" name="Freeform 596"/>
              <p:cNvSpPr>
                <a:spLocks/>
              </p:cNvSpPr>
              <p:nvPr/>
            </p:nvSpPr>
            <p:spPr bwMode="auto">
              <a:xfrm>
                <a:off x="5123" y="2477"/>
                <a:ext cx="58" cy="97"/>
              </a:xfrm>
              <a:custGeom>
                <a:avLst/>
                <a:gdLst>
                  <a:gd name="T0" fmla="*/ 29 w 116"/>
                  <a:gd name="T1" fmla="*/ 8 h 195"/>
                  <a:gd name="T2" fmla="*/ 29 w 116"/>
                  <a:gd name="T3" fmla="*/ 10 h 195"/>
                  <a:gd name="T4" fmla="*/ 29 w 116"/>
                  <a:gd name="T5" fmla="*/ 13 h 195"/>
                  <a:gd name="T6" fmla="*/ 27 w 116"/>
                  <a:gd name="T7" fmla="*/ 18 h 195"/>
                  <a:gd name="T8" fmla="*/ 25 w 116"/>
                  <a:gd name="T9" fmla="*/ 21 h 195"/>
                  <a:gd name="T10" fmla="*/ 22 w 116"/>
                  <a:gd name="T11" fmla="*/ 25 h 195"/>
                  <a:gd name="T12" fmla="*/ 20 w 116"/>
                  <a:gd name="T13" fmla="*/ 30 h 195"/>
                  <a:gd name="T14" fmla="*/ 18 w 116"/>
                  <a:gd name="T15" fmla="*/ 35 h 195"/>
                  <a:gd name="T16" fmla="*/ 16 w 116"/>
                  <a:gd name="T17" fmla="*/ 40 h 195"/>
                  <a:gd name="T18" fmla="*/ 14 w 116"/>
                  <a:gd name="T19" fmla="*/ 44 h 195"/>
                  <a:gd name="T20" fmla="*/ 13 w 116"/>
                  <a:gd name="T21" fmla="*/ 45 h 195"/>
                  <a:gd name="T22" fmla="*/ 11 w 116"/>
                  <a:gd name="T23" fmla="*/ 47 h 195"/>
                  <a:gd name="T24" fmla="*/ 9 w 116"/>
                  <a:gd name="T25" fmla="*/ 48 h 195"/>
                  <a:gd name="T26" fmla="*/ 7 w 116"/>
                  <a:gd name="T27" fmla="*/ 48 h 195"/>
                  <a:gd name="T28" fmla="*/ 6 w 116"/>
                  <a:gd name="T29" fmla="*/ 48 h 195"/>
                  <a:gd name="T30" fmla="*/ 5 w 116"/>
                  <a:gd name="T31" fmla="*/ 48 h 195"/>
                  <a:gd name="T32" fmla="*/ 4 w 116"/>
                  <a:gd name="T33" fmla="*/ 48 h 195"/>
                  <a:gd name="T34" fmla="*/ 3 w 116"/>
                  <a:gd name="T35" fmla="*/ 46 h 195"/>
                  <a:gd name="T36" fmla="*/ 1 w 116"/>
                  <a:gd name="T37" fmla="*/ 44 h 195"/>
                  <a:gd name="T38" fmla="*/ 0 w 116"/>
                  <a:gd name="T39" fmla="*/ 41 h 195"/>
                  <a:gd name="T40" fmla="*/ 1 w 116"/>
                  <a:gd name="T41" fmla="*/ 38 h 195"/>
                  <a:gd name="T42" fmla="*/ 2 w 116"/>
                  <a:gd name="T43" fmla="*/ 36 h 195"/>
                  <a:gd name="T44" fmla="*/ 3 w 116"/>
                  <a:gd name="T45" fmla="*/ 33 h 195"/>
                  <a:gd name="T46" fmla="*/ 5 w 116"/>
                  <a:gd name="T47" fmla="*/ 30 h 195"/>
                  <a:gd name="T48" fmla="*/ 7 w 116"/>
                  <a:gd name="T49" fmla="*/ 28 h 195"/>
                  <a:gd name="T50" fmla="*/ 8 w 116"/>
                  <a:gd name="T51" fmla="*/ 25 h 195"/>
                  <a:gd name="T52" fmla="*/ 8 w 116"/>
                  <a:gd name="T53" fmla="*/ 21 h 195"/>
                  <a:gd name="T54" fmla="*/ 6 w 116"/>
                  <a:gd name="T55" fmla="*/ 16 h 195"/>
                  <a:gd name="T56" fmla="*/ 5 w 116"/>
                  <a:gd name="T57" fmla="*/ 11 h 195"/>
                  <a:gd name="T58" fmla="*/ 4 w 116"/>
                  <a:gd name="T59" fmla="*/ 7 h 195"/>
                  <a:gd name="T60" fmla="*/ 5 w 116"/>
                  <a:gd name="T61" fmla="*/ 4 h 195"/>
                  <a:gd name="T62" fmla="*/ 7 w 116"/>
                  <a:gd name="T63" fmla="*/ 1 h 195"/>
                  <a:gd name="T64" fmla="*/ 11 w 116"/>
                  <a:gd name="T65" fmla="*/ 0 h 195"/>
                  <a:gd name="T66" fmla="*/ 15 w 116"/>
                  <a:gd name="T67" fmla="*/ 0 h 195"/>
                  <a:gd name="T68" fmla="*/ 20 w 116"/>
                  <a:gd name="T69" fmla="*/ 0 h 195"/>
                  <a:gd name="T70" fmla="*/ 23 w 116"/>
                  <a:gd name="T71" fmla="*/ 1 h 195"/>
                  <a:gd name="T72" fmla="*/ 25 w 116"/>
                  <a:gd name="T73" fmla="*/ 2 h 195"/>
                  <a:gd name="T74" fmla="*/ 28 w 116"/>
                  <a:gd name="T75" fmla="*/ 7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1" y="31"/>
                    </a:moveTo>
                    <a:lnTo>
                      <a:pt x="113" y="35"/>
                    </a:lnTo>
                    <a:lnTo>
                      <a:pt x="114" y="39"/>
                    </a:lnTo>
                    <a:lnTo>
                      <a:pt x="116" y="43"/>
                    </a:lnTo>
                    <a:lnTo>
                      <a:pt x="116" y="47"/>
                    </a:lnTo>
                    <a:lnTo>
                      <a:pt x="114" y="55"/>
                    </a:lnTo>
                    <a:lnTo>
                      <a:pt x="111" y="64"/>
                    </a:lnTo>
                    <a:lnTo>
                      <a:pt x="108" y="72"/>
                    </a:lnTo>
                    <a:lnTo>
                      <a:pt x="103" y="79"/>
                    </a:lnTo>
                    <a:lnTo>
                      <a:pt x="98" y="86"/>
                    </a:lnTo>
                    <a:lnTo>
                      <a:pt x="93" y="93"/>
                    </a:lnTo>
                    <a:lnTo>
                      <a:pt x="88" y="102"/>
                    </a:lnTo>
                    <a:lnTo>
                      <a:pt x="84" y="113"/>
                    </a:lnTo>
                    <a:lnTo>
                      <a:pt x="79" y="123"/>
                    </a:lnTo>
                    <a:lnTo>
                      <a:pt x="74" y="132"/>
                    </a:lnTo>
                    <a:lnTo>
                      <a:pt x="69" y="142"/>
                    </a:lnTo>
                    <a:lnTo>
                      <a:pt x="65" y="153"/>
                    </a:lnTo>
                    <a:lnTo>
                      <a:pt x="62" y="163"/>
                    </a:lnTo>
                    <a:lnTo>
                      <a:pt x="58" y="173"/>
                    </a:lnTo>
                    <a:lnTo>
                      <a:pt x="56" y="176"/>
                    </a:lnTo>
                    <a:lnTo>
                      <a:pt x="53" y="180"/>
                    </a:lnTo>
                    <a:lnTo>
                      <a:pt x="51" y="183"/>
                    </a:lnTo>
                    <a:lnTo>
                      <a:pt x="48" y="188"/>
                    </a:lnTo>
                    <a:lnTo>
                      <a:pt x="44" y="191"/>
                    </a:lnTo>
                    <a:lnTo>
                      <a:pt x="40" y="193"/>
                    </a:lnTo>
                    <a:lnTo>
                      <a:pt x="35" y="195"/>
                    </a:lnTo>
                    <a:lnTo>
                      <a:pt x="30" y="195"/>
                    </a:lnTo>
                    <a:lnTo>
                      <a:pt x="28" y="195"/>
                    </a:lnTo>
                    <a:lnTo>
                      <a:pt x="26" y="195"/>
                    </a:lnTo>
                    <a:lnTo>
                      <a:pt x="24" y="195"/>
                    </a:lnTo>
                    <a:lnTo>
                      <a:pt x="22" y="194"/>
                    </a:lnTo>
                    <a:lnTo>
                      <a:pt x="19" y="194"/>
                    </a:lnTo>
                    <a:lnTo>
                      <a:pt x="17" y="193"/>
                    </a:lnTo>
                    <a:lnTo>
                      <a:pt x="15" y="192"/>
                    </a:lnTo>
                    <a:lnTo>
                      <a:pt x="13" y="190"/>
                    </a:lnTo>
                    <a:lnTo>
                      <a:pt x="9" y="186"/>
                    </a:lnTo>
                    <a:lnTo>
                      <a:pt x="6" y="180"/>
                    </a:lnTo>
                    <a:lnTo>
                      <a:pt x="3" y="176"/>
                    </a:lnTo>
                    <a:lnTo>
                      <a:pt x="1" y="171"/>
                    </a:lnTo>
                    <a:lnTo>
                      <a:pt x="0" y="165"/>
                    </a:lnTo>
                    <a:lnTo>
                      <a:pt x="0" y="160"/>
                    </a:lnTo>
                    <a:lnTo>
                      <a:pt x="1" y="155"/>
                    </a:lnTo>
                    <a:lnTo>
                      <a:pt x="3" y="149"/>
                    </a:lnTo>
                    <a:lnTo>
                      <a:pt x="6" y="144"/>
                    </a:lnTo>
                    <a:lnTo>
                      <a:pt x="8" y="138"/>
                    </a:lnTo>
                    <a:lnTo>
                      <a:pt x="11" y="132"/>
                    </a:lnTo>
                    <a:lnTo>
                      <a:pt x="14" y="127"/>
                    </a:lnTo>
                    <a:lnTo>
                      <a:pt x="17" y="122"/>
                    </a:lnTo>
                    <a:lnTo>
                      <a:pt x="21" y="118"/>
                    </a:lnTo>
                    <a:lnTo>
                      <a:pt x="25" y="113"/>
                    </a:lnTo>
                    <a:lnTo>
                      <a:pt x="30" y="109"/>
                    </a:lnTo>
                    <a:lnTo>
                      <a:pt x="31" y="101"/>
                    </a:lnTo>
                    <a:lnTo>
                      <a:pt x="32" y="94"/>
                    </a:lnTo>
                    <a:lnTo>
                      <a:pt x="31" y="87"/>
                    </a:lnTo>
                    <a:lnTo>
                      <a:pt x="29" y="80"/>
                    </a:lnTo>
                    <a:lnTo>
                      <a:pt x="24" y="65"/>
                    </a:lnTo>
                    <a:lnTo>
                      <a:pt x="19" y="50"/>
                    </a:lnTo>
                    <a:lnTo>
                      <a:pt x="17" y="44"/>
                    </a:lnTo>
                    <a:lnTo>
                      <a:pt x="16" y="37"/>
                    </a:lnTo>
                    <a:lnTo>
                      <a:pt x="15" y="31"/>
                    </a:lnTo>
                    <a:lnTo>
                      <a:pt x="16" y="24"/>
                    </a:lnTo>
                    <a:lnTo>
                      <a:pt x="18" y="17"/>
                    </a:lnTo>
                    <a:lnTo>
                      <a:pt x="21" y="12"/>
                    </a:lnTo>
                    <a:lnTo>
                      <a:pt x="26" y="6"/>
                    </a:lnTo>
                    <a:lnTo>
                      <a:pt x="33" y="1"/>
                    </a:lnTo>
                    <a:lnTo>
                      <a:pt x="43" y="1"/>
                    </a:lnTo>
                    <a:lnTo>
                      <a:pt x="51" y="0"/>
                    </a:lnTo>
                    <a:lnTo>
                      <a:pt x="60" y="0"/>
                    </a:lnTo>
                    <a:lnTo>
                      <a:pt x="69" y="0"/>
                    </a:lnTo>
                    <a:lnTo>
                      <a:pt x="78" y="1"/>
                    </a:lnTo>
                    <a:lnTo>
                      <a:pt x="86" y="3"/>
                    </a:lnTo>
                    <a:lnTo>
                      <a:pt x="90" y="5"/>
                    </a:lnTo>
                    <a:lnTo>
                      <a:pt x="93" y="8"/>
                    </a:lnTo>
                    <a:lnTo>
                      <a:pt x="97" y="11"/>
                    </a:lnTo>
                    <a:lnTo>
                      <a:pt x="100" y="15"/>
                    </a:lnTo>
                    <a:lnTo>
                      <a:pt x="1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2" name="Freeform 597"/>
              <p:cNvSpPr>
                <a:spLocks/>
              </p:cNvSpPr>
              <p:nvPr/>
            </p:nvSpPr>
            <p:spPr bwMode="auto">
              <a:xfrm>
                <a:off x="5189" y="2480"/>
                <a:ext cx="3" cy="3"/>
              </a:xfrm>
              <a:custGeom>
                <a:avLst/>
                <a:gdLst>
                  <a:gd name="T0" fmla="*/ 2 w 4"/>
                  <a:gd name="T1" fmla="*/ 0 h 7"/>
                  <a:gd name="T2" fmla="*/ 2 w 4"/>
                  <a:gd name="T3" fmla="*/ 0 h 7"/>
                  <a:gd name="T4" fmla="*/ 2 w 4"/>
                  <a:gd name="T5" fmla="*/ 0 h 7"/>
                  <a:gd name="T6" fmla="*/ 2 w 4"/>
                  <a:gd name="T7" fmla="*/ 0 h 7"/>
                  <a:gd name="T8" fmla="*/ 2 w 4"/>
                  <a:gd name="T9" fmla="*/ 1 h 7"/>
                  <a:gd name="T10" fmla="*/ 2 w 4"/>
                  <a:gd name="T11" fmla="*/ 1 h 7"/>
                  <a:gd name="T12" fmla="*/ 2 w 4"/>
                  <a:gd name="T13" fmla="*/ 1 h 7"/>
                  <a:gd name="T14" fmla="*/ 1 w 4"/>
                  <a:gd name="T15" fmla="*/ 1 h 7"/>
                  <a:gd name="T16" fmla="*/ 0 w 4"/>
                  <a:gd name="T17" fmla="*/ 1 h 7"/>
                  <a:gd name="T18" fmla="*/ 0 w 4"/>
                  <a:gd name="T19" fmla="*/ 0 h 7"/>
                  <a:gd name="T20" fmla="*/ 2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4"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3" name="Freeform 598"/>
              <p:cNvSpPr>
                <a:spLocks/>
              </p:cNvSpPr>
              <p:nvPr/>
            </p:nvSpPr>
            <p:spPr bwMode="auto">
              <a:xfrm>
                <a:off x="5130" y="2481"/>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5 w 93"/>
                  <a:gd name="T47" fmla="*/ 12 h 175"/>
                  <a:gd name="T48" fmla="*/ 3 w 93"/>
                  <a:gd name="T49" fmla="*/ 8 h 175"/>
                  <a:gd name="T50" fmla="*/ 3 w 93"/>
                  <a:gd name="T51" fmla="*/ 6 h 175"/>
                  <a:gd name="T52" fmla="*/ 4 w 93"/>
                  <a:gd name="T53" fmla="*/ 4 h 175"/>
                  <a:gd name="T54" fmla="*/ 6 w 93"/>
                  <a:gd name="T55" fmla="*/ 2 h 175"/>
                  <a:gd name="T56" fmla="*/ 9 w 93"/>
                  <a:gd name="T57" fmla="*/ 1 h 175"/>
                  <a:gd name="T58" fmla="*/ 12 w 93"/>
                  <a:gd name="T59" fmla="*/ 0 h 175"/>
                  <a:gd name="T60" fmla="*/ 15 w 93"/>
                  <a:gd name="T61" fmla="*/ 0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8"/>
                    </a:moveTo>
                    <a:lnTo>
                      <a:pt x="92" y="38"/>
                    </a:lnTo>
                    <a:lnTo>
                      <a:pt x="90" y="47"/>
                    </a:lnTo>
                    <a:lnTo>
                      <a:pt x="87" y="56"/>
                    </a:lnTo>
                    <a:lnTo>
                      <a:pt x="84" y="65"/>
                    </a:lnTo>
                    <a:lnTo>
                      <a:pt x="80" y="73"/>
                    </a:lnTo>
                    <a:lnTo>
                      <a:pt x="75" y="80"/>
                    </a:lnTo>
                    <a:lnTo>
                      <a:pt x="69" y="87"/>
                    </a:lnTo>
                    <a:lnTo>
                      <a:pt x="62" y="93"/>
                    </a:lnTo>
                    <a:lnTo>
                      <a:pt x="59" y="103"/>
                    </a:lnTo>
                    <a:lnTo>
                      <a:pt x="55" y="111"/>
                    </a:lnTo>
                    <a:lnTo>
                      <a:pt x="53" y="120"/>
                    </a:lnTo>
                    <a:lnTo>
                      <a:pt x="50" y="129"/>
                    </a:lnTo>
                    <a:lnTo>
                      <a:pt x="47" y="139"/>
                    </a:lnTo>
                    <a:lnTo>
                      <a:pt x="44" y="148"/>
                    </a:lnTo>
                    <a:lnTo>
                      <a:pt x="40" y="156"/>
                    </a:lnTo>
                    <a:lnTo>
                      <a:pt x="37" y="165"/>
                    </a:lnTo>
                    <a:lnTo>
                      <a:pt x="35" y="167"/>
                    </a:lnTo>
                    <a:lnTo>
                      <a:pt x="33" y="169"/>
                    </a:lnTo>
                    <a:lnTo>
                      <a:pt x="30" y="170"/>
                    </a:lnTo>
                    <a:lnTo>
                      <a:pt x="28" y="172"/>
                    </a:lnTo>
                    <a:lnTo>
                      <a:pt x="26" y="173"/>
                    </a:lnTo>
                    <a:lnTo>
                      <a:pt x="22" y="173"/>
                    </a:lnTo>
                    <a:lnTo>
                      <a:pt x="20" y="174"/>
                    </a:lnTo>
                    <a:lnTo>
                      <a:pt x="17" y="174"/>
                    </a:lnTo>
                    <a:lnTo>
                      <a:pt x="15" y="175"/>
                    </a:lnTo>
                    <a:lnTo>
                      <a:pt x="13" y="175"/>
                    </a:lnTo>
                    <a:lnTo>
                      <a:pt x="11" y="174"/>
                    </a:lnTo>
                    <a:lnTo>
                      <a:pt x="8" y="174"/>
                    </a:lnTo>
                    <a:lnTo>
                      <a:pt x="6" y="173"/>
                    </a:lnTo>
                    <a:lnTo>
                      <a:pt x="4" y="172"/>
                    </a:lnTo>
                    <a:lnTo>
                      <a:pt x="2" y="170"/>
                    </a:lnTo>
                    <a:lnTo>
                      <a:pt x="0" y="168"/>
                    </a:lnTo>
                    <a:lnTo>
                      <a:pt x="0" y="161"/>
                    </a:lnTo>
                    <a:lnTo>
                      <a:pt x="1" y="155"/>
                    </a:lnTo>
                    <a:lnTo>
                      <a:pt x="2" y="149"/>
                    </a:lnTo>
                    <a:lnTo>
                      <a:pt x="4" y="142"/>
                    </a:lnTo>
                    <a:lnTo>
                      <a:pt x="8" y="129"/>
                    </a:lnTo>
                    <a:lnTo>
                      <a:pt x="14" y="117"/>
                    </a:lnTo>
                    <a:lnTo>
                      <a:pt x="19" y="105"/>
                    </a:lnTo>
                    <a:lnTo>
                      <a:pt x="23" y="92"/>
                    </a:lnTo>
                    <a:lnTo>
                      <a:pt x="24" y="86"/>
                    </a:lnTo>
                    <a:lnTo>
                      <a:pt x="24" y="79"/>
                    </a:lnTo>
                    <a:lnTo>
                      <a:pt x="23" y="73"/>
                    </a:lnTo>
                    <a:lnTo>
                      <a:pt x="22" y="66"/>
                    </a:lnTo>
                    <a:lnTo>
                      <a:pt x="21" y="60"/>
                    </a:lnTo>
                    <a:lnTo>
                      <a:pt x="19" y="52"/>
                    </a:lnTo>
                    <a:lnTo>
                      <a:pt x="17" y="45"/>
                    </a:lnTo>
                    <a:lnTo>
                      <a:pt x="14" y="39"/>
                    </a:lnTo>
                    <a:lnTo>
                      <a:pt x="12" y="32"/>
                    </a:lnTo>
                    <a:lnTo>
                      <a:pt x="11" y="26"/>
                    </a:lnTo>
                    <a:lnTo>
                      <a:pt x="12" y="23"/>
                    </a:lnTo>
                    <a:lnTo>
                      <a:pt x="12" y="19"/>
                    </a:lnTo>
                    <a:lnTo>
                      <a:pt x="13" y="16"/>
                    </a:lnTo>
                    <a:lnTo>
                      <a:pt x="15" y="12"/>
                    </a:lnTo>
                    <a:lnTo>
                      <a:pt x="21" y="8"/>
                    </a:lnTo>
                    <a:lnTo>
                      <a:pt x="27" y="5"/>
                    </a:lnTo>
                    <a:lnTo>
                      <a:pt x="34" y="3"/>
                    </a:lnTo>
                    <a:lnTo>
                      <a:pt x="40" y="1"/>
                    </a:lnTo>
                    <a:lnTo>
                      <a:pt x="46" y="0"/>
                    </a:lnTo>
                    <a:lnTo>
                      <a:pt x="53" y="0"/>
                    </a:lnTo>
                    <a:lnTo>
                      <a:pt x="59" y="0"/>
                    </a:lnTo>
                    <a:lnTo>
                      <a:pt x="66" y="2"/>
                    </a:lnTo>
                    <a:lnTo>
                      <a:pt x="70" y="4"/>
                    </a:lnTo>
                    <a:lnTo>
                      <a:pt x="74" y="7"/>
                    </a:lnTo>
                    <a:lnTo>
                      <a:pt x="77" y="10"/>
                    </a:lnTo>
                    <a:lnTo>
                      <a:pt x="81" y="13"/>
                    </a:lnTo>
                    <a:lnTo>
                      <a:pt x="84" y="18"/>
                    </a:lnTo>
                    <a:lnTo>
                      <a:pt x="87" y="21"/>
                    </a:lnTo>
                    <a:lnTo>
                      <a:pt x="90" y="25"/>
                    </a:lnTo>
                    <a:lnTo>
                      <a:pt x="9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4" name="Freeform 599"/>
              <p:cNvSpPr>
                <a:spLocks/>
              </p:cNvSpPr>
              <p:nvPr/>
            </p:nvSpPr>
            <p:spPr bwMode="auto">
              <a:xfrm>
                <a:off x="4907" y="2497"/>
                <a:ext cx="59" cy="49"/>
              </a:xfrm>
              <a:custGeom>
                <a:avLst/>
                <a:gdLst>
                  <a:gd name="T0" fmla="*/ 10 w 118"/>
                  <a:gd name="T1" fmla="*/ 5 h 97"/>
                  <a:gd name="T2" fmla="*/ 9 w 118"/>
                  <a:gd name="T3" fmla="*/ 6 h 97"/>
                  <a:gd name="T4" fmla="*/ 9 w 118"/>
                  <a:gd name="T5" fmla="*/ 7 h 97"/>
                  <a:gd name="T6" fmla="*/ 9 w 118"/>
                  <a:gd name="T7" fmla="*/ 8 h 97"/>
                  <a:gd name="T8" fmla="*/ 10 w 118"/>
                  <a:gd name="T9" fmla="*/ 9 h 97"/>
                  <a:gd name="T10" fmla="*/ 11 w 118"/>
                  <a:gd name="T11" fmla="*/ 7 h 97"/>
                  <a:gd name="T12" fmla="*/ 12 w 118"/>
                  <a:gd name="T13" fmla="*/ 6 h 97"/>
                  <a:gd name="T14" fmla="*/ 13 w 118"/>
                  <a:gd name="T15" fmla="*/ 6 h 97"/>
                  <a:gd name="T16" fmla="*/ 15 w 118"/>
                  <a:gd name="T17" fmla="*/ 6 h 97"/>
                  <a:gd name="T18" fmla="*/ 16 w 118"/>
                  <a:gd name="T19" fmla="*/ 6 h 97"/>
                  <a:gd name="T20" fmla="*/ 17 w 118"/>
                  <a:gd name="T21" fmla="*/ 8 h 97"/>
                  <a:gd name="T22" fmla="*/ 18 w 118"/>
                  <a:gd name="T23" fmla="*/ 10 h 97"/>
                  <a:gd name="T24" fmla="*/ 19 w 118"/>
                  <a:gd name="T25" fmla="*/ 11 h 97"/>
                  <a:gd name="T26" fmla="*/ 20 w 118"/>
                  <a:gd name="T27" fmla="*/ 11 h 97"/>
                  <a:gd name="T28" fmla="*/ 22 w 118"/>
                  <a:gd name="T29" fmla="*/ 11 h 97"/>
                  <a:gd name="T30" fmla="*/ 23 w 118"/>
                  <a:gd name="T31" fmla="*/ 12 h 97"/>
                  <a:gd name="T32" fmla="*/ 23 w 118"/>
                  <a:gd name="T33" fmla="*/ 12 h 97"/>
                  <a:gd name="T34" fmla="*/ 24 w 118"/>
                  <a:gd name="T35" fmla="*/ 13 h 97"/>
                  <a:gd name="T36" fmla="*/ 26 w 118"/>
                  <a:gd name="T37" fmla="*/ 13 h 97"/>
                  <a:gd name="T38" fmla="*/ 26 w 118"/>
                  <a:gd name="T39" fmla="*/ 15 h 97"/>
                  <a:gd name="T40" fmla="*/ 27 w 118"/>
                  <a:gd name="T41" fmla="*/ 17 h 97"/>
                  <a:gd name="T42" fmla="*/ 28 w 118"/>
                  <a:gd name="T43" fmla="*/ 18 h 97"/>
                  <a:gd name="T44" fmla="*/ 29 w 118"/>
                  <a:gd name="T45" fmla="*/ 18 h 97"/>
                  <a:gd name="T46" fmla="*/ 30 w 118"/>
                  <a:gd name="T47" fmla="*/ 19 h 97"/>
                  <a:gd name="T48" fmla="*/ 30 w 118"/>
                  <a:gd name="T49" fmla="*/ 20 h 97"/>
                  <a:gd name="T50" fmla="*/ 30 w 118"/>
                  <a:gd name="T51" fmla="*/ 21 h 97"/>
                  <a:gd name="T52" fmla="*/ 30 w 118"/>
                  <a:gd name="T53" fmla="*/ 22 h 97"/>
                  <a:gd name="T54" fmla="*/ 29 w 118"/>
                  <a:gd name="T55" fmla="*/ 23 h 97"/>
                  <a:gd name="T56" fmla="*/ 28 w 118"/>
                  <a:gd name="T57" fmla="*/ 24 h 97"/>
                  <a:gd name="T58" fmla="*/ 28 w 118"/>
                  <a:gd name="T59" fmla="*/ 24 h 97"/>
                  <a:gd name="T60" fmla="*/ 26 w 118"/>
                  <a:gd name="T61" fmla="*/ 25 h 97"/>
                  <a:gd name="T62" fmla="*/ 25 w 118"/>
                  <a:gd name="T63" fmla="*/ 24 h 97"/>
                  <a:gd name="T64" fmla="*/ 24 w 118"/>
                  <a:gd name="T65" fmla="*/ 23 h 97"/>
                  <a:gd name="T66" fmla="*/ 23 w 118"/>
                  <a:gd name="T67" fmla="*/ 22 h 97"/>
                  <a:gd name="T68" fmla="*/ 21 w 118"/>
                  <a:gd name="T69" fmla="*/ 20 h 97"/>
                  <a:gd name="T70" fmla="*/ 20 w 118"/>
                  <a:gd name="T71" fmla="*/ 19 h 97"/>
                  <a:gd name="T72" fmla="*/ 18 w 118"/>
                  <a:gd name="T73" fmla="*/ 19 h 97"/>
                  <a:gd name="T74" fmla="*/ 16 w 118"/>
                  <a:gd name="T75" fmla="*/ 18 h 97"/>
                  <a:gd name="T76" fmla="*/ 15 w 118"/>
                  <a:gd name="T77" fmla="*/ 17 h 97"/>
                  <a:gd name="T78" fmla="*/ 15 w 118"/>
                  <a:gd name="T79" fmla="*/ 17 h 97"/>
                  <a:gd name="T80" fmla="*/ 14 w 118"/>
                  <a:gd name="T81" fmla="*/ 17 h 97"/>
                  <a:gd name="T82" fmla="*/ 13 w 118"/>
                  <a:gd name="T83" fmla="*/ 17 h 97"/>
                  <a:gd name="T84" fmla="*/ 12 w 118"/>
                  <a:gd name="T85" fmla="*/ 17 h 97"/>
                  <a:gd name="T86" fmla="*/ 11 w 118"/>
                  <a:gd name="T87" fmla="*/ 15 h 97"/>
                  <a:gd name="T88" fmla="*/ 10 w 118"/>
                  <a:gd name="T89" fmla="*/ 14 h 97"/>
                  <a:gd name="T90" fmla="*/ 9 w 118"/>
                  <a:gd name="T91" fmla="*/ 12 h 97"/>
                  <a:gd name="T92" fmla="*/ 8 w 118"/>
                  <a:gd name="T93" fmla="*/ 12 h 97"/>
                  <a:gd name="T94" fmla="*/ 7 w 118"/>
                  <a:gd name="T95" fmla="*/ 13 h 97"/>
                  <a:gd name="T96" fmla="*/ 6 w 118"/>
                  <a:gd name="T97" fmla="*/ 14 h 97"/>
                  <a:gd name="T98" fmla="*/ 4 w 118"/>
                  <a:gd name="T99" fmla="*/ 15 h 97"/>
                  <a:gd name="T100" fmla="*/ 3 w 118"/>
                  <a:gd name="T101" fmla="*/ 14 h 97"/>
                  <a:gd name="T102" fmla="*/ 1 w 118"/>
                  <a:gd name="T103" fmla="*/ 13 h 97"/>
                  <a:gd name="T104" fmla="*/ 0 w 118"/>
                  <a:gd name="T105" fmla="*/ 11 h 97"/>
                  <a:gd name="T106" fmla="*/ 0 w 118"/>
                  <a:gd name="T107" fmla="*/ 9 h 97"/>
                  <a:gd name="T108" fmla="*/ 1 w 118"/>
                  <a:gd name="T109" fmla="*/ 7 h 97"/>
                  <a:gd name="T110" fmla="*/ 1 w 118"/>
                  <a:gd name="T111" fmla="*/ 5 h 97"/>
                  <a:gd name="T112" fmla="*/ 2 w 118"/>
                  <a:gd name="T113" fmla="*/ 3 h 97"/>
                  <a:gd name="T114" fmla="*/ 3 w 118"/>
                  <a:gd name="T115" fmla="*/ 1 h 97"/>
                  <a:gd name="T116" fmla="*/ 5 w 118"/>
                  <a:gd name="T117" fmla="*/ 0 h 97"/>
                  <a:gd name="T118" fmla="*/ 7 w 118"/>
                  <a:gd name="T119" fmla="*/ 1 h 97"/>
                  <a:gd name="T120" fmla="*/ 8 w 118"/>
                  <a:gd name="T121" fmla="*/ 2 h 97"/>
                  <a:gd name="T122" fmla="*/ 9 w 118"/>
                  <a:gd name="T123" fmla="*/ 3 h 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7">
                    <a:moveTo>
                      <a:pt x="37" y="14"/>
                    </a:moveTo>
                    <a:lnTo>
                      <a:pt x="37" y="17"/>
                    </a:lnTo>
                    <a:lnTo>
                      <a:pt x="36" y="20"/>
                    </a:lnTo>
                    <a:lnTo>
                      <a:pt x="36" y="23"/>
                    </a:lnTo>
                    <a:lnTo>
                      <a:pt x="35" y="26"/>
                    </a:lnTo>
                    <a:lnTo>
                      <a:pt x="35" y="28"/>
                    </a:lnTo>
                    <a:lnTo>
                      <a:pt x="35" y="30"/>
                    </a:lnTo>
                    <a:lnTo>
                      <a:pt x="36" y="32"/>
                    </a:lnTo>
                    <a:lnTo>
                      <a:pt x="38" y="35"/>
                    </a:lnTo>
                    <a:lnTo>
                      <a:pt x="39" y="33"/>
                    </a:lnTo>
                    <a:lnTo>
                      <a:pt x="40" y="30"/>
                    </a:lnTo>
                    <a:lnTo>
                      <a:pt x="42" y="28"/>
                    </a:lnTo>
                    <a:lnTo>
                      <a:pt x="43" y="26"/>
                    </a:lnTo>
                    <a:lnTo>
                      <a:pt x="45" y="24"/>
                    </a:lnTo>
                    <a:lnTo>
                      <a:pt x="49" y="23"/>
                    </a:lnTo>
                    <a:lnTo>
                      <a:pt x="51" y="23"/>
                    </a:lnTo>
                    <a:lnTo>
                      <a:pt x="54" y="23"/>
                    </a:lnTo>
                    <a:lnTo>
                      <a:pt x="57" y="23"/>
                    </a:lnTo>
                    <a:lnTo>
                      <a:pt x="60" y="24"/>
                    </a:lnTo>
                    <a:lnTo>
                      <a:pt x="62" y="24"/>
                    </a:lnTo>
                    <a:lnTo>
                      <a:pt x="64" y="26"/>
                    </a:lnTo>
                    <a:lnTo>
                      <a:pt x="67" y="30"/>
                    </a:lnTo>
                    <a:lnTo>
                      <a:pt x="69" y="34"/>
                    </a:lnTo>
                    <a:lnTo>
                      <a:pt x="71" y="38"/>
                    </a:lnTo>
                    <a:lnTo>
                      <a:pt x="74" y="41"/>
                    </a:lnTo>
                    <a:lnTo>
                      <a:pt x="76" y="42"/>
                    </a:lnTo>
                    <a:lnTo>
                      <a:pt x="78" y="43"/>
                    </a:lnTo>
                    <a:lnTo>
                      <a:pt x="80" y="42"/>
                    </a:lnTo>
                    <a:lnTo>
                      <a:pt x="83" y="42"/>
                    </a:lnTo>
                    <a:lnTo>
                      <a:pt x="86" y="42"/>
                    </a:lnTo>
                    <a:lnTo>
                      <a:pt x="88" y="43"/>
                    </a:lnTo>
                    <a:lnTo>
                      <a:pt x="89" y="45"/>
                    </a:lnTo>
                    <a:lnTo>
                      <a:pt x="90" y="46"/>
                    </a:lnTo>
                    <a:lnTo>
                      <a:pt x="92" y="48"/>
                    </a:lnTo>
                    <a:lnTo>
                      <a:pt x="93" y="49"/>
                    </a:lnTo>
                    <a:lnTo>
                      <a:pt x="95" y="50"/>
                    </a:lnTo>
                    <a:lnTo>
                      <a:pt x="98" y="50"/>
                    </a:lnTo>
                    <a:lnTo>
                      <a:pt x="101" y="52"/>
                    </a:lnTo>
                    <a:lnTo>
                      <a:pt x="102" y="55"/>
                    </a:lnTo>
                    <a:lnTo>
                      <a:pt x="103" y="58"/>
                    </a:lnTo>
                    <a:lnTo>
                      <a:pt x="104" y="62"/>
                    </a:lnTo>
                    <a:lnTo>
                      <a:pt x="105" y="66"/>
                    </a:lnTo>
                    <a:lnTo>
                      <a:pt x="107" y="69"/>
                    </a:lnTo>
                    <a:lnTo>
                      <a:pt x="110" y="70"/>
                    </a:lnTo>
                    <a:lnTo>
                      <a:pt x="114" y="70"/>
                    </a:lnTo>
                    <a:lnTo>
                      <a:pt x="116" y="71"/>
                    </a:lnTo>
                    <a:lnTo>
                      <a:pt x="117" y="73"/>
                    </a:lnTo>
                    <a:lnTo>
                      <a:pt x="117" y="75"/>
                    </a:lnTo>
                    <a:lnTo>
                      <a:pt x="118" y="77"/>
                    </a:lnTo>
                    <a:lnTo>
                      <a:pt x="118" y="79"/>
                    </a:lnTo>
                    <a:lnTo>
                      <a:pt x="118" y="81"/>
                    </a:lnTo>
                    <a:lnTo>
                      <a:pt x="118" y="83"/>
                    </a:lnTo>
                    <a:lnTo>
                      <a:pt x="118" y="85"/>
                    </a:lnTo>
                    <a:lnTo>
                      <a:pt x="117" y="87"/>
                    </a:lnTo>
                    <a:lnTo>
                      <a:pt x="115" y="88"/>
                    </a:lnTo>
                    <a:lnTo>
                      <a:pt x="114" y="90"/>
                    </a:lnTo>
                    <a:lnTo>
                      <a:pt x="113" y="91"/>
                    </a:lnTo>
                    <a:lnTo>
                      <a:pt x="112" y="93"/>
                    </a:lnTo>
                    <a:lnTo>
                      <a:pt x="110" y="94"/>
                    </a:lnTo>
                    <a:lnTo>
                      <a:pt x="109" y="96"/>
                    </a:lnTo>
                    <a:lnTo>
                      <a:pt x="108" y="97"/>
                    </a:lnTo>
                    <a:lnTo>
                      <a:pt x="104" y="97"/>
                    </a:lnTo>
                    <a:lnTo>
                      <a:pt x="101" y="96"/>
                    </a:lnTo>
                    <a:lnTo>
                      <a:pt x="98" y="95"/>
                    </a:lnTo>
                    <a:lnTo>
                      <a:pt x="96" y="92"/>
                    </a:lnTo>
                    <a:lnTo>
                      <a:pt x="93" y="90"/>
                    </a:lnTo>
                    <a:lnTo>
                      <a:pt x="91" y="87"/>
                    </a:lnTo>
                    <a:lnTo>
                      <a:pt x="89" y="86"/>
                    </a:lnTo>
                    <a:lnTo>
                      <a:pt x="86" y="85"/>
                    </a:lnTo>
                    <a:lnTo>
                      <a:pt x="83" y="80"/>
                    </a:lnTo>
                    <a:lnTo>
                      <a:pt x="80" y="78"/>
                    </a:lnTo>
                    <a:lnTo>
                      <a:pt x="77" y="76"/>
                    </a:lnTo>
                    <a:lnTo>
                      <a:pt x="73" y="74"/>
                    </a:lnTo>
                    <a:lnTo>
                      <a:pt x="69" y="73"/>
                    </a:lnTo>
                    <a:lnTo>
                      <a:pt x="65" y="71"/>
                    </a:lnTo>
                    <a:lnTo>
                      <a:pt x="63" y="69"/>
                    </a:lnTo>
                    <a:lnTo>
                      <a:pt x="61" y="65"/>
                    </a:lnTo>
                    <a:lnTo>
                      <a:pt x="60" y="65"/>
                    </a:lnTo>
                    <a:lnTo>
                      <a:pt x="58" y="65"/>
                    </a:lnTo>
                    <a:lnTo>
                      <a:pt x="57" y="66"/>
                    </a:lnTo>
                    <a:lnTo>
                      <a:pt x="55" y="67"/>
                    </a:lnTo>
                    <a:lnTo>
                      <a:pt x="54" y="67"/>
                    </a:lnTo>
                    <a:lnTo>
                      <a:pt x="52" y="68"/>
                    </a:lnTo>
                    <a:lnTo>
                      <a:pt x="51" y="67"/>
                    </a:lnTo>
                    <a:lnTo>
                      <a:pt x="50" y="66"/>
                    </a:lnTo>
                    <a:lnTo>
                      <a:pt x="45" y="65"/>
                    </a:lnTo>
                    <a:lnTo>
                      <a:pt x="43" y="62"/>
                    </a:lnTo>
                    <a:lnTo>
                      <a:pt x="41" y="59"/>
                    </a:lnTo>
                    <a:lnTo>
                      <a:pt x="39" y="56"/>
                    </a:lnTo>
                    <a:lnTo>
                      <a:pt x="38" y="54"/>
                    </a:lnTo>
                    <a:lnTo>
                      <a:pt x="36" y="51"/>
                    </a:lnTo>
                    <a:lnTo>
                      <a:pt x="35" y="48"/>
                    </a:lnTo>
                    <a:lnTo>
                      <a:pt x="33" y="45"/>
                    </a:lnTo>
                    <a:lnTo>
                      <a:pt x="32" y="48"/>
                    </a:lnTo>
                    <a:lnTo>
                      <a:pt x="30" y="51"/>
                    </a:lnTo>
                    <a:lnTo>
                      <a:pt x="27" y="52"/>
                    </a:lnTo>
                    <a:lnTo>
                      <a:pt x="25" y="54"/>
                    </a:lnTo>
                    <a:lnTo>
                      <a:pt x="22" y="55"/>
                    </a:lnTo>
                    <a:lnTo>
                      <a:pt x="19" y="56"/>
                    </a:lnTo>
                    <a:lnTo>
                      <a:pt x="16" y="57"/>
                    </a:lnTo>
                    <a:lnTo>
                      <a:pt x="13" y="59"/>
                    </a:lnTo>
                    <a:lnTo>
                      <a:pt x="10" y="56"/>
                    </a:lnTo>
                    <a:lnTo>
                      <a:pt x="6" y="53"/>
                    </a:lnTo>
                    <a:lnTo>
                      <a:pt x="4" y="50"/>
                    </a:lnTo>
                    <a:lnTo>
                      <a:pt x="2" y="46"/>
                    </a:lnTo>
                    <a:lnTo>
                      <a:pt x="0" y="42"/>
                    </a:lnTo>
                    <a:lnTo>
                      <a:pt x="0" y="38"/>
                    </a:lnTo>
                    <a:lnTo>
                      <a:pt x="0" y="34"/>
                    </a:lnTo>
                    <a:lnTo>
                      <a:pt x="2" y="30"/>
                    </a:lnTo>
                    <a:lnTo>
                      <a:pt x="2" y="26"/>
                    </a:lnTo>
                    <a:lnTo>
                      <a:pt x="3" y="23"/>
                    </a:lnTo>
                    <a:lnTo>
                      <a:pt x="4" y="18"/>
                    </a:lnTo>
                    <a:lnTo>
                      <a:pt x="5" y="14"/>
                    </a:lnTo>
                    <a:lnTo>
                      <a:pt x="6" y="10"/>
                    </a:lnTo>
                    <a:lnTo>
                      <a:pt x="9" y="7"/>
                    </a:lnTo>
                    <a:lnTo>
                      <a:pt x="12" y="3"/>
                    </a:lnTo>
                    <a:lnTo>
                      <a:pt x="15" y="0"/>
                    </a:lnTo>
                    <a:lnTo>
                      <a:pt x="18" y="0"/>
                    </a:lnTo>
                    <a:lnTo>
                      <a:pt x="22" y="1"/>
                    </a:lnTo>
                    <a:lnTo>
                      <a:pt x="25" y="2"/>
                    </a:lnTo>
                    <a:lnTo>
                      <a:pt x="29" y="3"/>
                    </a:lnTo>
                    <a:lnTo>
                      <a:pt x="31" y="5"/>
                    </a:lnTo>
                    <a:lnTo>
                      <a:pt x="34" y="7"/>
                    </a:lnTo>
                    <a:lnTo>
                      <a:pt x="36" y="10"/>
                    </a:lnTo>
                    <a:lnTo>
                      <a:pt x="3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5" name="Freeform 600"/>
              <p:cNvSpPr>
                <a:spLocks/>
              </p:cNvSpPr>
              <p:nvPr/>
            </p:nvSpPr>
            <p:spPr bwMode="auto">
              <a:xfrm>
                <a:off x="4912" y="2500"/>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1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3"/>
                    </a:lnTo>
                    <a:lnTo>
                      <a:pt x="18" y="19"/>
                    </a:lnTo>
                    <a:lnTo>
                      <a:pt x="17" y="24"/>
                    </a:lnTo>
                    <a:lnTo>
                      <a:pt x="16" y="28"/>
                    </a:lnTo>
                    <a:lnTo>
                      <a:pt x="14" y="32"/>
                    </a:lnTo>
                    <a:lnTo>
                      <a:pt x="12" y="36"/>
                    </a:lnTo>
                    <a:lnTo>
                      <a:pt x="9" y="39"/>
                    </a:lnTo>
                    <a:lnTo>
                      <a:pt x="6" y="42"/>
                    </a:lnTo>
                    <a:lnTo>
                      <a:pt x="2" y="42"/>
                    </a:lnTo>
                    <a:lnTo>
                      <a:pt x="0" y="36"/>
                    </a:lnTo>
                    <a:lnTo>
                      <a:pt x="0" y="31"/>
                    </a:lnTo>
                    <a:lnTo>
                      <a:pt x="1" y="26"/>
                    </a:lnTo>
                    <a:lnTo>
                      <a:pt x="3" y="22"/>
                    </a:lnTo>
                    <a:lnTo>
                      <a:pt x="4" y="16"/>
                    </a:lnTo>
                    <a:lnTo>
                      <a:pt x="6" y="11"/>
                    </a:lnTo>
                    <a:lnTo>
                      <a:pt x="7" y="6"/>
                    </a:lnTo>
                    <a:lnTo>
                      <a:pt x="7" y="0"/>
                    </a:lnTo>
                    <a:lnTo>
                      <a:pt x="9" y="1"/>
                    </a:lnTo>
                    <a:lnTo>
                      <a:pt x="10" y="2"/>
                    </a:lnTo>
                    <a:lnTo>
                      <a:pt x="12" y="2"/>
                    </a:lnTo>
                    <a:lnTo>
                      <a:pt x="13" y="3"/>
                    </a:lnTo>
                    <a:lnTo>
                      <a:pt x="15" y="4"/>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6" name="Freeform 601"/>
              <p:cNvSpPr>
                <a:spLocks/>
              </p:cNvSpPr>
              <p:nvPr/>
            </p:nvSpPr>
            <p:spPr bwMode="auto">
              <a:xfrm>
                <a:off x="4929" y="2512"/>
                <a:ext cx="9" cy="13"/>
              </a:xfrm>
              <a:custGeom>
                <a:avLst/>
                <a:gdLst>
                  <a:gd name="T0" fmla="*/ 5 w 18"/>
                  <a:gd name="T1" fmla="*/ 2 h 25"/>
                  <a:gd name="T2" fmla="*/ 5 w 18"/>
                  <a:gd name="T3" fmla="*/ 3 h 25"/>
                  <a:gd name="T4" fmla="*/ 5 w 18"/>
                  <a:gd name="T5" fmla="*/ 4 h 25"/>
                  <a:gd name="T6" fmla="*/ 5 w 18"/>
                  <a:gd name="T7" fmla="*/ 4 h 25"/>
                  <a:gd name="T8" fmla="*/ 5 w 18"/>
                  <a:gd name="T9" fmla="*/ 5 h 25"/>
                  <a:gd name="T10" fmla="*/ 4 w 18"/>
                  <a:gd name="T11" fmla="*/ 5 h 25"/>
                  <a:gd name="T12" fmla="*/ 4 w 18"/>
                  <a:gd name="T13" fmla="*/ 6 h 25"/>
                  <a:gd name="T14" fmla="*/ 3 w 18"/>
                  <a:gd name="T15" fmla="*/ 6 h 25"/>
                  <a:gd name="T16" fmla="*/ 3 w 18"/>
                  <a:gd name="T17" fmla="*/ 6 h 25"/>
                  <a:gd name="T18" fmla="*/ 2 w 18"/>
                  <a:gd name="T19" fmla="*/ 7 h 25"/>
                  <a:gd name="T20" fmla="*/ 2 w 18"/>
                  <a:gd name="T21" fmla="*/ 6 h 25"/>
                  <a:gd name="T22" fmla="*/ 2 w 18"/>
                  <a:gd name="T23" fmla="*/ 6 h 25"/>
                  <a:gd name="T24" fmla="*/ 2 w 18"/>
                  <a:gd name="T25" fmla="*/ 6 h 25"/>
                  <a:gd name="T26" fmla="*/ 1 w 18"/>
                  <a:gd name="T27" fmla="*/ 6 h 25"/>
                  <a:gd name="T28" fmla="*/ 1 w 18"/>
                  <a:gd name="T29" fmla="*/ 6 h 25"/>
                  <a:gd name="T30" fmla="*/ 1 w 18"/>
                  <a:gd name="T31" fmla="*/ 5 h 25"/>
                  <a:gd name="T32" fmla="*/ 0 w 18"/>
                  <a:gd name="T33" fmla="*/ 5 h 25"/>
                  <a:gd name="T34" fmla="*/ 0 w 18"/>
                  <a:gd name="T35" fmla="*/ 4 h 25"/>
                  <a:gd name="T36" fmla="*/ 0 w 18"/>
                  <a:gd name="T37" fmla="*/ 4 h 25"/>
                  <a:gd name="T38" fmla="*/ 0 w 18"/>
                  <a:gd name="T39" fmla="*/ 3 h 25"/>
                  <a:gd name="T40" fmla="*/ 1 w 18"/>
                  <a:gd name="T41" fmla="*/ 2 h 25"/>
                  <a:gd name="T42" fmla="*/ 1 w 18"/>
                  <a:gd name="T43" fmla="*/ 2 h 25"/>
                  <a:gd name="T44" fmla="*/ 2 w 18"/>
                  <a:gd name="T45" fmla="*/ 1 h 25"/>
                  <a:gd name="T46" fmla="*/ 2 w 18"/>
                  <a:gd name="T47" fmla="*/ 1 h 25"/>
                  <a:gd name="T48" fmla="*/ 3 w 18"/>
                  <a:gd name="T49" fmla="*/ 1 h 25"/>
                  <a:gd name="T50" fmla="*/ 3 w 18"/>
                  <a:gd name="T51" fmla="*/ 0 h 25"/>
                  <a:gd name="T52" fmla="*/ 4 w 18"/>
                  <a:gd name="T53" fmla="*/ 0 h 25"/>
                  <a:gd name="T54" fmla="*/ 4 w 18"/>
                  <a:gd name="T55" fmla="*/ 1 h 25"/>
                  <a:gd name="T56" fmla="*/ 4 w 18"/>
                  <a:gd name="T57" fmla="*/ 1 h 25"/>
                  <a:gd name="T58" fmla="*/ 4 w 18"/>
                  <a:gd name="T59" fmla="*/ 1 h 25"/>
                  <a:gd name="T60" fmla="*/ 5 w 18"/>
                  <a:gd name="T61" fmla="*/ 2 h 25"/>
                  <a:gd name="T62" fmla="*/ 5 w 18"/>
                  <a:gd name="T63" fmla="*/ 2 h 25"/>
                  <a:gd name="T64" fmla="*/ 5 w 18"/>
                  <a:gd name="T65" fmla="*/ 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3"/>
                    </a:lnTo>
                    <a:lnTo>
                      <a:pt x="17" y="15"/>
                    </a:lnTo>
                    <a:lnTo>
                      <a:pt x="17" y="18"/>
                    </a:lnTo>
                    <a:lnTo>
                      <a:pt x="16" y="20"/>
                    </a:lnTo>
                    <a:lnTo>
                      <a:pt x="14" y="22"/>
                    </a:lnTo>
                    <a:lnTo>
                      <a:pt x="12" y="23"/>
                    </a:lnTo>
                    <a:lnTo>
                      <a:pt x="9" y="24"/>
                    </a:lnTo>
                    <a:lnTo>
                      <a:pt x="8" y="25"/>
                    </a:lnTo>
                    <a:lnTo>
                      <a:pt x="7" y="24"/>
                    </a:lnTo>
                    <a:lnTo>
                      <a:pt x="6" y="24"/>
                    </a:lnTo>
                    <a:lnTo>
                      <a:pt x="5" y="23"/>
                    </a:lnTo>
                    <a:lnTo>
                      <a:pt x="4" y="22"/>
                    </a:lnTo>
                    <a:lnTo>
                      <a:pt x="3" y="21"/>
                    </a:lnTo>
                    <a:lnTo>
                      <a:pt x="2" y="20"/>
                    </a:lnTo>
                    <a:lnTo>
                      <a:pt x="0" y="19"/>
                    </a:lnTo>
                    <a:lnTo>
                      <a:pt x="0" y="16"/>
                    </a:lnTo>
                    <a:lnTo>
                      <a:pt x="0" y="13"/>
                    </a:lnTo>
                    <a:lnTo>
                      <a:pt x="0"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7" name="Freeform 602"/>
              <p:cNvSpPr>
                <a:spLocks/>
              </p:cNvSpPr>
              <p:nvPr/>
            </p:nvSpPr>
            <p:spPr bwMode="auto">
              <a:xfrm>
                <a:off x="4942" y="2521"/>
                <a:ext cx="5" cy="8"/>
              </a:xfrm>
              <a:custGeom>
                <a:avLst/>
                <a:gdLst>
                  <a:gd name="T0" fmla="*/ 3 w 10"/>
                  <a:gd name="T1" fmla="*/ 0 h 18"/>
                  <a:gd name="T2" fmla="*/ 3 w 10"/>
                  <a:gd name="T3" fmla="*/ 0 h 18"/>
                  <a:gd name="T4" fmla="*/ 3 w 10"/>
                  <a:gd name="T5" fmla="*/ 1 h 18"/>
                  <a:gd name="T6" fmla="*/ 3 w 10"/>
                  <a:gd name="T7" fmla="*/ 1 h 18"/>
                  <a:gd name="T8" fmla="*/ 3 w 10"/>
                  <a:gd name="T9" fmla="*/ 2 h 18"/>
                  <a:gd name="T10" fmla="*/ 3 w 10"/>
                  <a:gd name="T11" fmla="*/ 2 h 18"/>
                  <a:gd name="T12" fmla="*/ 2 w 10"/>
                  <a:gd name="T13" fmla="*/ 3 h 18"/>
                  <a:gd name="T14" fmla="*/ 2 w 10"/>
                  <a:gd name="T15" fmla="*/ 3 h 18"/>
                  <a:gd name="T16" fmla="*/ 1 w 10"/>
                  <a:gd name="T17" fmla="*/ 4 h 18"/>
                  <a:gd name="T18" fmla="*/ 1 w 10"/>
                  <a:gd name="T19" fmla="*/ 4 h 18"/>
                  <a:gd name="T20" fmla="*/ 1 w 10"/>
                  <a:gd name="T21" fmla="*/ 3 h 18"/>
                  <a:gd name="T22" fmla="*/ 0 w 10"/>
                  <a:gd name="T23" fmla="*/ 2 h 18"/>
                  <a:gd name="T24" fmla="*/ 0 w 10"/>
                  <a:gd name="T25" fmla="*/ 2 h 18"/>
                  <a:gd name="T26" fmla="*/ 0 w 10"/>
                  <a:gd name="T27" fmla="*/ 2 h 18"/>
                  <a:gd name="T28" fmla="*/ 1 w 10"/>
                  <a:gd name="T29" fmla="*/ 1 h 18"/>
                  <a:gd name="T30" fmla="*/ 1 w 10"/>
                  <a:gd name="T31" fmla="*/ 0 h 18"/>
                  <a:gd name="T32" fmla="*/ 1 w 10"/>
                  <a:gd name="T33" fmla="*/ 0 h 18"/>
                  <a:gd name="T34" fmla="*/ 1 w 10"/>
                  <a:gd name="T35" fmla="*/ 0 h 18"/>
                  <a:gd name="T36" fmla="*/ 1 w 10"/>
                  <a:gd name="T37" fmla="*/ 0 h 18"/>
                  <a:gd name="T38" fmla="*/ 1 w 10"/>
                  <a:gd name="T39" fmla="*/ 0 h 18"/>
                  <a:gd name="T40" fmla="*/ 2 w 10"/>
                  <a:gd name="T41" fmla="*/ 0 h 18"/>
                  <a:gd name="T42" fmla="*/ 2 w 10"/>
                  <a:gd name="T43" fmla="*/ 0 h 18"/>
                  <a:gd name="T44" fmla="*/ 2 w 10"/>
                  <a:gd name="T45" fmla="*/ 0 h 18"/>
                  <a:gd name="T46" fmla="*/ 2 w 10"/>
                  <a:gd name="T47" fmla="*/ 0 h 18"/>
                  <a:gd name="T48" fmla="*/ 3 w 10"/>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8">
                    <a:moveTo>
                      <a:pt x="9" y="0"/>
                    </a:moveTo>
                    <a:lnTo>
                      <a:pt x="10" y="2"/>
                    </a:lnTo>
                    <a:lnTo>
                      <a:pt x="10" y="4"/>
                    </a:lnTo>
                    <a:lnTo>
                      <a:pt x="10" y="7"/>
                    </a:lnTo>
                    <a:lnTo>
                      <a:pt x="10" y="9"/>
                    </a:lnTo>
                    <a:lnTo>
                      <a:pt x="9" y="11"/>
                    </a:lnTo>
                    <a:lnTo>
                      <a:pt x="8" y="13"/>
                    </a:lnTo>
                    <a:lnTo>
                      <a:pt x="6" y="15"/>
                    </a:lnTo>
                    <a:lnTo>
                      <a:pt x="4" y="18"/>
                    </a:lnTo>
                    <a:lnTo>
                      <a:pt x="2" y="17"/>
                    </a:lnTo>
                    <a:lnTo>
                      <a:pt x="1" y="14"/>
                    </a:lnTo>
                    <a:lnTo>
                      <a:pt x="0" y="12"/>
                    </a:lnTo>
                    <a:lnTo>
                      <a:pt x="0" y="10"/>
                    </a:lnTo>
                    <a:lnTo>
                      <a:pt x="0" y="8"/>
                    </a:lnTo>
                    <a:lnTo>
                      <a:pt x="1" y="5"/>
                    </a:lnTo>
                    <a:lnTo>
                      <a:pt x="1" y="3"/>
                    </a:lnTo>
                    <a:lnTo>
                      <a:pt x="2" y="2"/>
                    </a:lnTo>
                    <a:lnTo>
                      <a:pt x="3" y="1"/>
                    </a:lnTo>
                    <a:lnTo>
                      <a:pt x="3" y="0"/>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8" name="Freeform 603"/>
              <p:cNvSpPr>
                <a:spLocks/>
              </p:cNvSpPr>
              <p:nvPr/>
            </p:nvSpPr>
            <p:spPr bwMode="auto">
              <a:xfrm>
                <a:off x="4952" y="2526"/>
                <a:ext cx="3" cy="7"/>
              </a:xfrm>
              <a:custGeom>
                <a:avLst/>
                <a:gdLst>
                  <a:gd name="T0" fmla="*/ 1 w 7"/>
                  <a:gd name="T1" fmla="*/ 3 h 16"/>
                  <a:gd name="T2" fmla="*/ 1 w 7"/>
                  <a:gd name="T3" fmla="*/ 3 h 16"/>
                  <a:gd name="T4" fmla="*/ 1 w 7"/>
                  <a:gd name="T5" fmla="*/ 3 h 16"/>
                  <a:gd name="T6" fmla="*/ 1 w 7"/>
                  <a:gd name="T7" fmla="*/ 3 h 16"/>
                  <a:gd name="T8" fmla="*/ 1 w 7"/>
                  <a:gd name="T9" fmla="*/ 3 h 16"/>
                  <a:gd name="T10" fmla="*/ 0 w 7"/>
                  <a:gd name="T11" fmla="*/ 3 h 16"/>
                  <a:gd name="T12" fmla="*/ 0 w 7"/>
                  <a:gd name="T13" fmla="*/ 3 h 16"/>
                  <a:gd name="T14" fmla="*/ 0 w 7"/>
                  <a:gd name="T15" fmla="*/ 3 h 16"/>
                  <a:gd name="T16" fmla="*/ 0 w 7"/>
                  <a:gd name="T17" fmla="*/ 3 h 16"/>
                  <a:gd name="T18" fmla="*/ 0 w 7"/>
                  <a:gd name="T19" fmla="*/ 0 h 16"/>
                  <a:gd name="T20" fmla="*/ 0 w 7"/>
                  <a:gd name="T21" fmla="*/ 0 h 16"/>
                  <a:gd name="T22" fmla="*/ 1 w 7"/>
                  <a:gd name="T23" fmla="*/ 0 h 16"/>
                  <a:gd name="T24" fmla="*/ 1 w 7"/>
                  <a:gd name="T25" fmla="*/ 0 h 16"/>
                  <a:gd name="T26" fmla="*/ 1 w 7"/>
                  <a:gd name="T27" fmla="*/ 1 h 16"/>
                  <a:gd name="T28" fmla="*/ 1 w 7"/>
                  <a:gd name="T29" fmla="*/ 1 h 16"/>
                  <a:gd name="T30" fmla="*/ 1 w 7"/>
                  <a:gd name="T31" fmla="*/ 2 h 16"/>
                  <a:gd name="T32" fmla="*/ 1 w 7"/>
                  <a:gd name="T33" fmla="*/ 2 h 16"/>
                  <a:gd name="T34" fmla="*/ 1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3"/>
                    </a:moveTo>
                    <a:lnTo>
                      <a:pt x="6" y="13"/>
                    </a:lnTo>
                    <a:lnTo>
                      <a:pt x="5" y="14"/>
                    </a:lnTo>
                    <a:lnTo>
                      <a:pt x="4" y="15"/>
                    </a:lnTo>
                    <a:lnTo>
                      <a:pt x="4" y="16"/>
                    </a:lnTo>
                    <a:lnTo>
                      <a:pt x="3" y="16"/>
                    </a:lnTo>
                    <a:lnTo>
                      <a:pt x="2" y="16"/>
                    </a:lnTo>
                    <a:lnTo>
                      <a:pt x="1" y="16"/>
                    </a:lnTo>
                    <a:lnTo>
                      <a:pt x="0" y="16"/>
                    </a:lnTo>
                    <a:lnTo>
                      <a:pt x="2" y="0"/>
                    </a:lnTo>
                    <a:lnTo>
                      <a:pt x="3" y="0"/>
                    </a:lnTo>
                    <a:lnTo>
                      <a:pt x="4" y="2"/>
                    </a:lnTo>
                    <a:lnTo>
                      <a:pt x="5" y="3"/>
                    </a:lnTo>
                    <a:lnTo>
                      <a:pt x="6" y="4"/>
                    </a:lnTo>
                    <a:lnTo>
                      <a:pt x="7" y="7"/>
                    </a:lnTo>
                    <a:lnTo>
                      <a:pt x="7" y="9"/>
                    </a:lnTo>
                    <a:lnTo>
                      <a:pt x="7" y="11"/>
                    </a:lnTo>
                    <a:lnTo>
                      <a:pt x="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9" name="Freeform 604"/>
              <p:cNvSpPr>
                <a:spLocks/>
              </p:cNvSpPr>
              <p:nvPr/>
            </p:nvSpPr>
            <p:spPr bwMode="auto">
              <a:xfrm>
                <a:off x="4893" y="2533"/>
                <a:ext cx="58" cy="98"/>
              </a:xfrm>
              <a:custGeom>
                <a:avLst/>
                <a:gdLst>
                  <a:gd name="T0" fmla="*/ 29 w 116"/>
                  <a:gd name="T1" fmla="*/ 9 h 195"/>
                  <a:gd name="T2" fmla="*/ 29 w 116"/>
                  <a:gd name="T3" fmla="*/ 11 h 195"/>
                  <a:gd name="T4" fmla="*/ 29 w 116"/>
                  <a:gd name="T5" fmla="*/ 14 h 195"/>
                  <a:gd name="T6" fmla="*/ 27 w 116"/>
                  <a:gd name="T7" fmla="*/ 18 h 195"/>
                  <a:gd name="T8" fmla="*/ 25 w 116"/>
                  <a:gd name="T9" fmla="*/ 22 h 195"/>
                  <a:gd name="T10" fmla="*/ 22 w 116"/>
                  <a:gd name="T11" fmla="*/ 26 h 195"/>
                  <a:gd name="T12" fmla="*/ 20 w 116"/>
                  <a:gd name="T13" fmla="*/ 31 h 195"/>
                  <a:gd name="T14" fmla="*/ 18 w 116"/>
                  <a:gd name="T15" fmla="*/ 36 h 195"/>
                  <a:gd name="T16" fmla="*/ 16 w 116"/>
                  <a:gd name="T17" fmla="*/ 41 h 195"/>
                  <a:gd name="T18" fmla="*/ 14 w 116"/>
                  <a:gd name="T19" fmla="*/ 44 h 195"/>
                  <a:gd name="T20" fmla="*/ 13 w 116"/>
                  <a:gd name="T21" fmla="*/ 46 h 195"/>
                  <a:gd name="T22" fmla="*/ 11 w 116"/>
                  <a:gd name="T23" fmla="*/ 48 h 195"/>
                  <a:gd name="T24" fmla="*/ 9 w 116"/>
                  <a:gd name="T25" fmla="*/ 49 h 195"/>
                  <a:gd name="T26" fmla="*/ 7 w 116"/>
                  <a:gd name="T27" fmla="*/ 49 h 195"/>
                  <a:gd name="T28" fmla="*/ 6 w 116"/>
                  <a:gd name="T29" fmla="*/ 49 h 195"/>
                  <a:gd name="T30" fmla="*/ 5 w 116"/>
                  <a:gd name="T31" fmla="*/ 49 h 195"/>
                  <a:gd name="T32" fmla="*/ 4 w 116"/>
                  <a:gd name="T33" fmla="*/ 48 h 195"/>
                  <a:gd name="T34" fmla="*/ 3 w 116"/>
                  <a:gd name="T35" fmla="*/ 47 h 195"/>
                  <a:gd name="T36" fmla="*/ 1 w 116"/>
                  <a:gd name="T37" fmla="*/ 44 h 195"/>
                  <a:gd name="T38" fmla="*/ 0 w 116"/>
                  <a:gd name="T39" fmla="*/ 42 h 195"/>
                  <a:gd name="T40" fmla="*/ 0 w 116"/>
                  <a:gd name="T41" fmla="*/ 39 h 195"/>
                  <a:gd name="T42" fmla="*/ 2 w 116"/>
                  <a:gd name="T43" fmla="*/ 36 h 195"/>
                  <a:gd name="T44" fmla="*/ 3 w 116"/>
                  <a:gd name="T45" fmla="*/ 34 h 195"/>
                  <a:gd name="T46" fmla="*/ 5 w 116"/>
                  <a:gd name="T47" fmla="*/ 31 h 195"/>
                  <a:gd name="T48" fmla="*/ 7 w 116"/>
                  <a:gd name="T49" fmla="*/ 29 h 195"/>
                  <a:gd name="T50" fmla="*/ 8 w 116"/>
                  <a:gd name="T51" fmla="*/ 26 h 195"/>
                  <a:gd name="T52" fmla="*/ 8 w 116"/>
                  <a:gd name="T53" fmla="*/ 22 h 195"/>
                  <a:gd name="T54" fmla="*/ 6 w 116"/>
                  <a:gd name="T55" fmla="*/ 17 h 195"/>
                  <a:gd name="T56" fmla="*/ 5 w 116"/>
                  <a:gd name="T57" fmla="*/ 11 h 195"/>
                  <a:gd name="T58" fmla="*/ 4 w 116"/>
                  <a:gd name="T59" fmla="*/ 8 h 195"/>
                  <a:gd name="T60" fmla="*/ 5 w 116"/>
                  <a:gd name="T61" fmla="*/ 5 h 195"/>
                  <a:gd name="T62" fmla="*/ 7 w 116"/>
                  <a:gd name="T63" fmla="*/ 2 h 195"/>
                  <a:gd name="T64" fmla="*/ 11 w 116"/>
                  <a:gd name="T65" fmla="*/ 1 h 195"/>
                  <a:gd name="T66" fmla="*/ 15 w 116"/>
                  <a:gd name="T67" fmla="*/ 0 h 195"/>
                  <a:gd name="T68" fmla="*/ 20 w 116"/>
                  <a:gd name="T69" fmla="*/ 1 h 195"/>
                  <a:gd name="T70" fmla="*/ 23 w 116"/>
                  <a:gd name="T71" fmla="*/ 2 h 195"/>
                  <a:gd name="T72" fmla="*/ 24 w 116"/>
                  <a:gd name="T73" fmla="*/ 3 h 195"/>
                  <a:gd name="T74" fmla="*/ 28 w 116"/>
                  <a:gd name="T75" fmla="*/ 8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2" y="31"/>
                    </a:moveTo>
                    <a:lnTo>
                      <a:pt x="114" y="35"/>
                    </a:lnTo>
                    <a:lnTo>
                      <a:pt x="115" y="39"/>
                    </a:lnTo>
                    <a:lnTo>
                      <a:pt x="116" y="43"/>
                    </a:lnTo>
                    <a:lnTo>
                      <a:pt x="116" y="47"/>
                    </a:lnTo>
                    <a:lnTo>
                      <a:pt x="115" y="55"/>
                    </a:lnTo>
                    <a:lnTo>
                      <a:pt x="112" y="63"/>
                    </a:lnTo>
                    <a:lnTo>
                      <a:pt x="107" y="72"/>
                    </a:lnTo>
                    <a:lnTo>
                      <a:pt x="103" y="79"/>
                    </a:lnTo>
                    <a:lnTo>
                      <a:pt x="98" y="86"/>
                    </a:lnTo>
                    <a:lnTo>
                      <a:pt x="92" y="93"/>
                    </a:lnTo>
                    <a:lnTo>
                      <a:pt x="88" y="103"/>
                    </a:lnTo>
                    <a:lnTo>
                      <a:pt x="83" y="113"/>
                    </a:lnTo>
                    <a:lnTo>
                      <a:pt x="79" y="123"/>
                    </a:lnTo>
                    <a:lnTo>
                      <a:pt x="74" y="133"/>
                    </a:lnTo>
                    <a:lnTo>
                      <a:pt x="69" y="142"/>
                    </a:lnTo>
                    <a:lnTo>
                      <a:pt x="65" y="153"/>
                    </a:lnTo>
                    <a:lnTo>
                      <a:pt x="61" y="163"/>
                    </a:lnTo>
                    <a:lnTo>
                      <a:pt x="58" y="173"/>
                    </a:lnTo>
                    <a:lnTo>
                      <a:pt x="55" y="176"/>
                    </a:lnTo>
                    <a:lnTo>
                      <a:pt x="53" y="180"/>
                    </a:lnTo>
                    <a:lnTo>
                      <a:pt x="50" y="184"/>
                    </a:lnTo>
                    <a:lnTo>
                      <a:pt x="47" y="187"/>
                    </a:lnTo>
                    <a:lnTo>
                      <a:pt x="44" y="190"/>
                    </a:lnTo>
                    <a:lnTo>
                      <a:pt x="40" y="193"/>
                    </a:lnTo>
                    <a:lnTo>
                      <a:pt x="36" y="195"/>
                    </a:lnTo>
                    <a:lnTo>
                      <a:pt x="30" y="195"/>
                    </a:lnTo>
                    <a:lnTo>
                      <a:pt x="28" y="195"/>
                    </a:lnTo>
                    <a:lnTo>
                      <a:pt x="26" y="195"/>
                    </a:lnTo>
                    <a:lnTo>
                      <a:pt x="24" y="195"/>
                    </a:lnTo>
                    <a:lnTo>
                      <a:pt x="21" y="195"/>
                    </a:lnTo>
                    <a:lnTo>
                      <a:pt x="19" y="194"/>
                    </a:lnTo>
                    <a:lnTo>
                      <a:pt x="17" y="193"/>
                    </a:lnTo>
                    <a:lnTo>
                      <a:pt x="15" y="191"/>
                    </a:lnTo>
                    <a:lnTo>
                      <a:pt x="13" y="189"/>
                    </a:lnTo>
                    <a:lnTo>
                      <a:pt x="9" y="185"/>
                    </a:lnTo>
                    <a:lnTo>
                      <a:pt x="6" y="181"/>
                    </a:lnTo>
                    <a:lnTo>
                      <a:pt x="3" y="176"/>
                    </a:lnTo>
                    <a:lnTo>
                      <a:pt x="1" y="171"/>
                    </a:lnTo>
                    <a:lnTo>
                      <a:pt x="0" y="166"/>
                    </a:lnTo>
                    <a:lnTo>
                      <a:pt x="0" y="160"/>
                    </a:lnTo>
                    <a:lnTo>
                      <a:pt x="0" y="155"/>
                    </a:lnTo>
                    <a:lnTo>
                      <a:pt x="2" y="148"/>
                    </a:lnTo>
                    <a:lnTo>
                      <a:pt x="5" y="143"/>
                    </a:lnTo>
                    <a:lnTo>
                      <a:pt x="8" y="138"/>
                    </a:lnTo>
                    <a:lnTo>
                      <a:pt x="11" y="133"/>
                    </a:lnTo>
                    <a:lnTo>
                      <a:pt x="13" y="128"/>
                    </a:lnTo>
                    <a:lnTo>
                      <a:pt x="17" y="123"/>
                    </a:lnTo>
                    <a:lnTo>
                      <a:pt x="20" y="118"/>
                    </a:lnTo>
                    <a:lnTo>
                      <a:pt x="25" y="114"/>
                    </a:lnTo>
                    <a:lnTo>
                      <a:pt x="30" y="108"/>
                    </a:lnTo>
                    <a:lnTo>
                      <a:pt x="31" y="101"/>
                    </a:lnTo>
                    <a:lnTo>
                      <a:pt x="31" y="94"/>
                    </a:lnTo>
                    <a:lnTo>
                      <a:pt x="30" y="87"/>
                    </a:lnTo>
                    <a:lnTo>
                      <a:pt x="28" y="80"/>
                    </a:lnTo>
                    <a:lnTo>
                      <a:pt x="24" y="65"/>
                    </a:lnTo>
                    <a:lnTo>
                      <a:pt x="19" y="51"/>
                    </a:lnTo>
                    <a:lnTo>
                      <a:pt x="17" y="44"/>
                    </a:lnTo>
                    <a:lnTo>
                      <a:pt x="15" y="37"/>
                    </a:lnTo>
                    <a:lnTo>
                      <a:pt x="15" y="31"/>
                    </a:lnTo>
                    <a:lnTo>
                      <a:pt x="15" y="24"/>
                    </a:lnTo>
                    <a:lnTo>
                      <a:pt x="17" y="18"/>
                    </a:lnTo>
                    <a:lnTo>
                      <a:pt x="21" y="12"/>
                    </a:lnTo>
                    <a:lnTo>
                      <a:pt x="26" y="7"/>
                    </a:lnTo>
                    <a:lnTo>
                      <a:pt x="34" y="2"/>
                    </a:lnTo>
                    <a:lnTo>
                      <a:pt x="42" y="1"/>
                    </a:lnTo>
                    <a:lnTo>
                      <a:pt x="51" y="1"/>
                    </a:lnTo>
                    <a:lnTo>
                      <a:pt x="60" y="0"/>
                    </a:lnTo>
                    <a:lnTo>
                      <a:pt x="68" y="0"/>
                    </a:lnTo>
                    <a:lnTo>
                      <a:pt x="78" y="1"/>
                    </a:lnTo>
                    <a:lnTo>
                      <a:pt x="86" y="4"/>
                    </a:lnTo>
                    <a:lnTo>
                      <a:pt x="90" y="6"/>
                    </a:lnTo>
                    <a:lnTo>
                      <a:pt x="93" y="8"/>
                    </a:lnTo>
                    <a:lnTo>
                      <a:pt x="96" y="12"/>
                    </a:lnTo>
                    <a:lnTo>
                      <a:pt x="99" y="15"/>
                    </a:lnTo>
                    <a:lnTo>
                      <a:pt x="1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0" name="Freeform 605"/>
              <p:cNvSpPr>
                <a:spLocks/>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1" name="Freeform 606"/>
              <p:cNvSpPr>
                <a:spLocks/>
              </p:cNvSpPr>
              <p:nvPr/>
            </p:nvSpPr>
            <p:spPr bwMode="auto">
              <a:xfrm>
                <a:off x="4900" y="2537"/>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3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4 w 93"/>
                  <a:gd name="T47" fmla="*/ 12 h 175"/>
                  <a:gd name="T48" fmla="*/ 3 w 93"/>
                  <a:gd name="T49" fmla="*/ 8 h 175"/>
                  <a:gd name="T50" fmla="*/ 3 w 93"/>
                  <a:gd name="T51" fmla="*/ 6 h 175"/>
                  <a:gd name="T52" fmla="*/ 4 w 93"/>
                  <a:gd name="T53" fmla="*/ 4 h 175"/>
                  <a:gd name="T54" fmla="*/ 6 w 93"/>
                  <a:gd name="T55" fmla="*/ 3 h 175"/>
                  <a:gd name="T56" fmla="*/ 9 w 93"/>
                  <a:gd name="T57" fmla="*/ 1 h 175"/>
                  <a:gd name="T58" fmla="*/ 12 w 93"/>
                  <a:gd name="T59" fmla="*/ 0 h 175"/>
                  <a:gd name="T60" fmla="*/ 15 w 93"/>
                  <a:gd name="T61" fmla="*/ 1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3" y="65"/>
                    </a:lnTo>
                    <a:lnTo>
                      <a:pt x="79" y="73"/>
                    </a:lnTo>
                    <a:lnTo>
                      <a:pt x="74" y="81"/>
                    </a:lnTo>
                    <a:lnTo>
                      <a:pt x="69" y="87"/>
                    </a:lnTo>
                    <a:lnTo>
                      <a:pt x="63" y="93"/>
                    </a:lnTo>
                    <a:lnTo>
                      <a:pt x="58" y="102"/>
                    </a:lnTo>
                    <a:lnTo>
                      <a:pt x="55" y="112"/>
                    </a:lnTo>
                    <a:lnTo>
                      <a:pt x="52" y="120"/>
                    </a:lnTo>
                    <a:lnTo>
                      <a:pt x="49" y="129"/>
                    </a:lnTo>
                    <a:lnTo>
                      <a:pt x="46" y="138"/>
                    </a:lnTo>
                    <a:lnTo>
                      <a:pt x="43" y="148"/>
                    </a:lnTo>
                    <a:lnTo>
                      <a:pt x="40" y="156"/>
                    </a:lnTo>
                    <a:lnTo>
                      <a:pt x="36" y="165"/>
                    </a:lnTo>
                    <a:lnTo>
                      <a:pt x="34" y="167"/>
                    </a:lnTo>
                    <a:lnTo>
                      <a:pt x="32" y="169"/>
                    </a:lnTo>
                    <a:lnTo>
                      <a:pt x="30" y="171"/>
                    </a:lnTo>
                    <a:lnTo>
                      <a:pt x="28" y="172"/>
                    </a:lnTo>
                    <a:lnTo>
                      <a:pt x="25" y="173"/>
                    </a:lnTo>
                    <a:lnTo>
                      <a:pt x="23" y="174"/>
                    </a:lnTo>
                    <a:lnTo>
                      <a:pt x="19" y="174"/>
                    </a:lnTo>
                    <a:lnTo>
                      <a:pt x="17" y="175"/>
                    </a:lnTo>
                    <a:lnTo>
                      <a:pt x="15" y="175"/>
                    </a:lnTo>
                    <a:lnTo>
                      <a:pt x="13" y="175"/>
                    </a:lnTo>
                    <a:lnTo>
                      <a:pt x="10" y="175"/>
                    </a:lnTo>
                    <a:lnTo>
                      <a:pt x="8" y="174"/>
                    </a:lnTo>
                    <a:lnTo>
                      <a:pt x="5" y="173"/>
                    </a:lnTo>
                    <a:lnTo>
                      <a:pt x="3" y="172"/>
                    </a:lnTo>
                    <a:lnTo>
                      <a:pt x="1" y="170"/>
                    </a:lnTo>
                    <a:lnTo>
                      <a:pt x="0" y="168"/>
                    </a:lnTo>
                    <a:lnTo>
                      <a:pt x="0" y="162"/>
                    </a:lnTo>
                    <a:lnTo>
                      <a:pt x="0" y="155"/>
                    </a:lnTo>
                    <a:lnTo>
                      <a:pt x="1" y="149"/>
                    </a:lnTo>
                    <a:lnTo>
                      <a:pt x="3" y="142"/>
                    </a:lnTo>
                    <a:lnTo>
                      <a:pt x="8" y="130"/>
                    </a:lnTo>
                    <a:lnTo>
                      <a:pt x="13" y="118"/>
                    </a:lnTo>
                    <a:lnTo>
                      <a:pt x="18" y="106"/>
                    </a:lnTo>
                    <a:lnTo>
                      <a:pt x="23" y="92"/>
                    </a:lnTo>
                    <a:lnTo>
                      <a:pt x="24" y="86"/>
                    </a:lnTo>
                    <a:lnTo>
                      <a:pt x="25" y="80"/>
                    </a:lnTo>
                    <a:lnTo>
                      <a:pt x="24" y="73"/>
                    </a:lnTo>
                    <a:lnTo>
                      <a:pt x="23" y="67"/>
                    </a:lnTo>
                    <a:lnTo>
                      <a:pt x="22" y="59"/>
                    </a:lnTo>
                    <a:lnTo>
                      <a:pt x="19" y="52"/>
                    </a:lnTo>
                    <a:lnTo>
                      <a:pt x="16" y="45"/>
                    </a:lnTo>
                    <a:lnTo>
                      <a:pt x="14" y="39"/>
                    </a:lnTo>
                    <a:lnTo>
                      <a:pt x="12" y="32"/>
                    </a:lnTo>
                    <a:lnTo>
                      <a:pt x="11" y="26"/>
                    </a:lnTo>
                    <a:lnTo>
                      <a:pt x="11" y="23"/>
                    </a:lnTo>
                    <a:lnTo>
                      <a:pt x="12" y="19"/>
                    </a:lnTo>
                    <a:lnTo>
                      <a:pt x="13" y="15"/>
                    </a:lnTo>
                    <a:lnTo>
                      <a:pt x="15" y="12"/>
                    </a:lnTo>
                    <a:lnTo>
                      <a:pt x="21" y="9"/>
                    </a:lnTo>
                    <a:lnTo>
                      <a:pt x="27" y="6"/>
                    </a:lnTo>
                    <a:lnTo>
                      <a:pt x="33" y="3"/>
                    </a:lnTo>
                    <a:lnTo>
                      <a:pt x="40" y="1"/>
                    </a:lnTo>
                    <a:lnTo>
                      <a:pt x="46" y="0"/>
                    </a:lnTo>
                    <a:lnTo>
                      <a:pt x="53" y="0"/>
                    </a:lnTo>
                    <a:lnTo>
                      <a:pt x="60" y="1"/>
                    </a:lnTo>
                    <a:lnTo>
                      <a:pt x="66" y="2"/>
                    </a:lnTo>
                    <a:lnTo>
                      <a:pt x="70" y="4"/>
                    </a:lnTo>
                    <a:lnTo>
                      <a:pt x="73" y="7"/>
                    </a:lnTo>
                    <a:lnTo>
                      <a:pt x="77" y="10"/>
                    </a:lnTo>
                    <a:lnTo>
                      <a:pt x="81" y="13"/>
                    </a:lnTo>
                    <a:lnTo>
                      <a:pt x="84" y="17"/>
                    </a:lnTo>
                    <a:lnTo>
                      <a:pt x="87" y="20"/>
                    </a:lnTo>
                    <a:lnTo>
                      <a:pt x="90"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2" name="Freeform 607"/>
              <p:cNvSpPr>
                <a:spLocks/>
              </p:cNvSpPr>
              <p:nvPr/>
            </p:nvSpPr>
            <p:spPr bwMode="auto">
              <a:xfrm>
                <a:off x="4950" y="2303"/>
                <a:ext cx="59" cy="49"/>
              </a:xfrm>
              <a:custGeom>
                <a:avLst/>
                <a:gdLst>
                  <a:gd name="T0" fmla="*/ 10 w 118"/>
                  <a:gd name="T1" fmla="*/ 5 h 98"/>
                  <a:gd name="T2" fmla="*/ 9 w 118"/>
                  <a:gd name="T3" fmla="*/ 6 h 98"/>
                  <a:gd name="T4" fmla="*/ 9 w 118"/>
                  <a:gd name="T5" fmla="*/ 7 h 98"/>
                  <a:gd name="T6" fmla="*/ 9 w 118"/>
                  <a:gd name="T7" fmla="*/ 9 h 98"/>
                  <a:gd name="T8" fmla="*/ 10 w 118"/>
                  <a:gd name="T9" fmla="*/ 9 h 98"/>
                  <a:gd name="T10" fmla="*/ 11 w 118"/>
                  <a:gd name="T11" fmla="*/ 7 h 98"/>
                  <a:gd name="T12" fmla="*/ 12 w 118"/>
                  <a:gd name="T13" fmla="*/ 6 h 98"/>
                  <a:gd name="T14" fmla="*/ 13 w 118"/>
                  <a:gd name="T15" fmla="*/ 6 h 98"/>
                  <a:gd name="T16" fmla="*/ 15 w 118"/>
                  <a:gd name="T17" fmla="*/ 6 h 98"/>
                  <a:gd name="T18" fmla="*/ 16 w 118"/>
                  <a:gd name="T19" fmla="*/ 7 h 98"/>
                  <a:gd name="T20" fmla="*/ 17 w 118"/>
                  <a:gd name="T21" fmla="*/ 8 h 98"/>
                  <a:gd name="T22" fmla="*/ 18 w 118"/>
                  <a:gd name="T23" fmla="*/ 10 h 98"/>
                  <a:gd name="T24" fmla="*/ 19 w 118"/>
                  <a:gd name="T25" fmla="*/ 11 h 98"/>
                  <a:gd name="T26" fmla="*/ 20 w 118"/>
                  <a:gd name="T27" fmla="*/ 11 h 98"/>
                  <a:gd name="T28" fmla="*/ 22 w 118"/>
                  <a:gd name="T29" fmla="*/ 11 h 98"/>
                  <a:gd name="T30" fmla="*/ 22 w 118"/>
                  <a:gd name="T31" fmla="*/ 12 h 98"/>
                  <a:gd name="T32" fmla="*/ 23 w 118"/>
                  <a:gd name="T33" fmla="*/ 13 h 98"/>
                  <a:gd name="T34" fmla="*/ 24 w 118"/>
                  <a:gd name="T35" fmla="*/ 13 h 98"/>
                  <a:gd name="T36" fmla="*/ 25 w 118"/>
                  <a:gd name="T37" fmla="*/ 14 h 98"/>
                  <a:gd name="T38" fmla="*/ 26 w 118"/>
                  <a:gd name="T39" fmla="*/ 15 h 98"/>
                  <a:gd name="T40" fmla="*/ 26 w 118"/>
                  <a:gd name="T41" fmla="*/ 17 h 98"/>
                  <a:gd name="T42" fmla="*/ 28 w 118"/>
                  <a:gd name="T43" fmla="*/ 18 h 98"/>
                  <a:gd name="T44" fmla="*/ 29 w 118"/>
                  <a:gd name="T45" fmla="*/ 18 h 98"/>
                  <a:gd name="T46" fmla="*/ 30 w 118"/>
                  <a:gd name="T47" fmla="*/ 19 h 98"/>
                  <a:gd name="T48" fmla="*/ 30 w 118"/>
                  <a:gd name="T49" fmla="*/ 20 h 98"/>
                  <a:gd name="T50" fmla="*/ 30 w 118"/>
                  <a:gd name="T51" fmla="*/ 21 h 98"/>
                  <a:gd name="T52" fmla="*/ 30 w 118"/>
                  <a:gd name="T53" fmla="*/ 22 h 98"/>
                  <a:gd name="T54" fmla="*/ 29 w 118"/>
                  <a:gd name="T55" fmla="*/ 23 h 98"/>
                  <a:gd name="T56" fmla="*/ 28 w 118"/>
                  <a:gd name="T57" fmla="*/ 24 h 98"/>
                  <a:gd name="T58" fmla="*/ 27 w 118"/>
                  <a:gd name="T59" fmla="*/ 25 h 98"/>
                  <a:gd name="T60" fmla="*/ 26 w 118"/>
                  <a:gd name="T61" fmla="*/ 25 h 98"/>
                  <a:gd name="T62" fmla="*/ 25 w 118"/>
                  <a:gd name="T63" fmla="*/ 24 h 98"/>
                  <a:gd name="T64" fmla="*/ 23 w 118"/>
                  <a:gd name="T65" fmla="*/ 23 h 98"/>
                  <a:gd name="T66" fmla="*/ 22 w 118"/>
                  <a:gd name="T67" fmla="*/ 22 h 98"/>
                  <a:gd name="T68" fmla="*/ 21 w 118"/>
                  <a:gd name="T69" fmla="*/ 21 h 98"/>
                  <a:gd name="T70" fmla="*/ 20 w 118"/>
                  <a:gd name="T71" fmla="*/ 19 h 98"/>
                  <a:gd name="T72" fmla="*/ 17 w 118"/>
                  <a:gd name="T73" fmla="*/ 19 h 98"/>
                  <a:gd name="T74" fmla="*/ 16 w 118"/>
                  <a:gd name="T75" fmla="*/ 18 h 98"/>
                  <a:gd name="T76" fmla="*/ 15 w 118"/>
                  <a:gd name="T77" fmla="*/ 17 h 98"/>
                  <a:gd name="T78" fmla="*/ 14 w 118"/>
                  <a:gd name="T79" fmla="*/ 17 h 98"/>
                  <a:gd name="T80" fmla="*/ 14 w 118"/>
                  <a:gd name="T81" fmla="*/ 17 h 98"/>
                  <a:gd name="T82" fmla="*/ 13 w 118"/>
                  <a:gd name="T83" fmla="*/ 17 h 98"/>
                  <a:gd name="T84" fmla="*/ 12 w 118"/>
                  <a:gd name="T85" fmla="*/ 17 h 98"/>
                  <a:gd name="T86" fmla="*/ 11 w 118"/>
                  <a:gd name="T87" fmla="*/ 15 h 98"/>
                  <a:gd name="T88" fmla="*/ 10 w 118"/>
                  <a:gd name="T89" fmla="*/ 14 h 98"/>
                  <a:gd name="T90" fmla="*/ 9 w 118"/>
                  <a:gd name="T91" fmla="*/ 13 h 98"/>
                  <a:gd name="T92" fmla="*/ 8 w 118"/>
                  <a:gd name="T93" fmla="*/ 13 h 98"/>
                  <a:gd name="T94" fmla="*/ 7 w 118"/>
                  <a:gd name="T95" fmla="*/ 14 h 98"/>
                  <a:gd name="T96" fmla="*/ 6 w 118"/>
                  <a:gd name="T97" fmla="*/ 14 h 98"/>
                  <a:gd name="T98" fmla="*/ 4 w 118"/>
                  <a:gd name="T99" fmla="*/ 15 h 98"/>
                  <a:gd name="T100" fmla="*/ 3 w 118"/>
                  <a:gd name="T101" fmla="*/ 15 h 98"/>
                  <a:gd name="T102" fmla="*/ 1 w 118"/>
                  <a:gd name="T103" fmla="*/ 13 h 98"/>
                  <a:gd name="T104" fmla="*/ 1 w 118"/>
                  <a:gd name="T105" fmla="*/ 11 h 98"/>
                  <a:gd name="T106" fmla="*/ 0 w 118"/>
                  <a:gd name="T107" fmla="*/ 9 h 98"/>
                  <a:gd name="T108" fmla="*/ 1 w 118"/>
                  <a:gd name="T109" fmla="*/ 7 h 98"/>
                  <a:gd name="T110" fmla="*/ 1 w 118"/>
                  <a:gd name="T111" fmla="*/ 5 h 98"/>
                  <a:gd name="T112" fmla="*/ 2 w 118"/>
                  <a:gd name="T113" fmla="*/ 3 h 98"/>
                  <a:gd name="T114" fmla="*/ 3 w 118"/>
                  <a:gd name="T115" fmla="*/ 1 h 98"/>
                  <a:gd name="T116" fmla="*/ 5 w 118"/>
                  <a:gd name="T117" fmla="*/ 0 h 98"/>
                  <a:gd name="T118" fmla="*/ 6 w 118"/>
                  <a:gd name="T119" fmla="*/ 1 h 98"/>
                  <a:gd name="T120" fmla="*/ 8 w 118"/>
                  <a:gd name="T121" fmla="*/ 2 h 98"/>
                  <a:gd name="T122" fmla="*/ 9 w 118"/>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5" y="21"/>
                    </a:lnTo>
                    <a:lnTo>
                      <a:pt x="35" y="23"/>
                    </a:lnTo>
                    <a:lnTo>
                      <a:pt x="34" y="26"/>
                    </a:lnTo>
                    <a:lnTo>
                      <a:pt x="34" y="28"/>
                    </a:lnTo>
                    <a:lnTo>
                      <a:pt x="34" y="30"/>
                    </a:lnTo>
                    <a:lnTo>
                      <a:pt x="35" y="33"/>
                    </a:lnTo>
                    <a:lnTo>
                      <a:pt x="38" y="35"/>
                    </a:lnTo>
                    <a:lnTo>
                      <a:pt x="39" y="33"/>
                    </a:lnTo>
                    <a:lnTo>
                      <a:pt x="40" y="30"/>
                    </a:lnTo>
                    <a:lnTo>
                      <a:pt x="42" y="28"/>
                    </a:lnTo>
                    <a:lnTo>
                      <a:pt x="43" y="26"/>
                    </a:lnTo>
                    <a:lnTo>
                      <a:pt x="45" y="24"/>
                    </a:lnTo>
                    <a:lnTo>
                      <a:pt x="48" y="23"/>
                    </a:lnTo>
                    <a:lnTo>
                      <a:pt x="50" y="23"/>
                    </a:lnTo>
                    <a:lnTo>
                      <a:pt x="53" y="23"/>
                    </a:lnTo>
                    <a:lnTo>
                      <a:pt x="57" y="23"/>
                    </a:lnTo>
                    <a:lnTo>
                      <a:pt x="59" y="24"/>
                    </a:lnTo>
                    <a:lnTo>
                      <a:pt x="61" y="25"/>
                    </a:lnTo>
                    <a:lnTo>
                      <a:pt x="63" y="26"/>
                    </a:lnTo>
                    <a:lnTo>
                      <a:pt x="66" y="30"/>
                    </a:lnTo>
                    <a:lnTo>
                      <a:pt x="68" y="34"/>
                    </a:lnTo>
                    <a:lnTo>
                      <a:pt x="70" y="38"/>
                    </a:lnTo>
                    <a:lnTo>
                      <a:pt x="73" y="41"/>
                    </a:lnTo>
                    <a:lnTo>
                      <a:pt x="76" y="42"/>
                    </a:lnTo>
                    <a:lnTo>
                      <a:pt x="78" y="43"/>
                    </a:lnTo>
                    <a:lnTo>
                      <a:pt x="80" y="43"/>
                    </a:lnTo>
                    <a:lnTo>
                      <a:pt x="83" y="42"/>
                    </a:lnTo>
                    <a:lnTo>
                      <a:pt x="85" y="42"/>
                    </a:lnTo>
                    <a:lnTo>
                      <a:pt x="87" y="43"/>
                    </a:lnTo>
                    <a:lnTo>
                      <a:pt x="88" y="45"/>
                    </a:lnTo>
                    <a:lnTo>
                      <a:pt x="89" y="47"/>
                    </a:lnTo>
                    <a:lnTo>
                      <a:pt x="91" y="49"/>
                    </a:lnTo>
                    <a:lnTo>
                      <a:pt x="92" y="50"/>
                    </a:lnTo>
                    <a:lnTo>
                      <a:pt x="94" y="51"/>
                    </a:lnTo>
                    <a:lnTo>
                      <a:pt x="97" y="51"/>
                    </a:lnTo>
                    <a:lnTo>
                      <a:pt x="100" y="53"/>
                    </a:lnTo>
                    <a:lnTo>
                      <a:pt x="101" y="56"/>
                    </a:lnTo>
                    <a:lnTo>
                      <a:pt x="102" y="60"/>
                    </a:lnTo>
                    <a:lnTo>
                      <a:pt x="103" y="63"/>
                    </a:lnTo>
                    <a:lnTo>
                      <a:pt x="104" y="67"/>
                    </a:lnTo>
                    <a:lnTo>
                      <a:pt x="106" y="69"/>
                    </a:lnTo>
                    <a:lnTo>
                      <a:pt x="109" y="70"/>
                    </a:lnTo>
                    <a:lnTo>
                      <a:pt x="114" y="70"/>
                    </a:lnTo>
                    <a:lnTo>
                      <a:pt x="116" y="71"/>
                    </a:lnTo>
                    <a:lnTo>
                      <a:pt x="117" y="73"/>
                    </a:lnTo>
                    <a:lnTo>
                      <a:pt x="117" y="75"/>
                    </a:lnTo>
                    <a:lnTo>
                      <a:pt x="118" y="77"/>
                    </a:lnTo>
                    <a:lnTo>
                      <a:pt x="118" y="79"/>
                    </a:lnTo>
                    <a:lnTo>
                      <a:pt x="118" y="81"/>
                    </a:lnTo>
                    <a:lnTo>
                      <a:pt x="118" y="83"/>
                    </a:lnTo>
                    <a:lnTo>
                      <a:pt x="118" y="85"/>
                    </a:lnTo>
                    <a:lnTo>
                      <a:pt x="117" y="88"/>
                    </a:lnTo>
                    <a:lnTo>
                      <a:pt x="115" y="89"/>
                    </a:lnTo>
                    <a:lnTo>
                      <a:pt x="114" y="91"/>
                    </a:lnTo>
                    <a:lnTo>
                      <a:pt x="112" y="93"/>
                    </a:lnTo>
                    <a:lnTo>
                      <a:pt x="111" y="94"/>
                    </a:lnTo>
                    <a:lnTo>
                      <a:pt x="109" y="96"/>
                    </a:lnTo>
                    <a:lnTo>
                      <a:pt x="108" y="97"/>
                    </a:lnTo>
                    <a:lnTo>
                      <a:pt x="107" y="98"/>
                    </a:lnTo>
                    <a:lnTo>
                      <a:pt x="103" y="98"/>
                    </a:lnTo>
                    <a:lnTo>
                      <a:pt x="100" y="97"/>
                    </a:lnTo>
                    <a:lnTo>
                      <a:pt x="97" y="96"/>
                    </a:lnTo>
                    <a:lnTo>
                      <a:pt x="95" y="93"/>
                    </a:lnTo>
                    <a:lnTo>
                      <a:pt x="92" y="91"/>
                    </a:lnTo>
                    <a:lnTo>
                      <a:pt x="90" y="89"/>
                    </a:lnTo>
                    <a:lnTo>
                      <a:pt x="88" y="86"/>
                    </a:lnTo>
                    <a:lnTo>
                      <a:pt x="85" y="85"/>
                    </a:lnTo>
                    <a:lnTo>
                      <a:pt x="83" y="81"/>
                    </a:lnTo>
                    <a:lnTo>
                      <a:pt x="80" y="78"/>
                    </a:lnTo>
                    <a:lnTo>
                      <a:pt x="77" y="76"/>
                    </a:lnTo>
                    <a:lnTo>
                      <a:pt x="72" y="74"/>
                    </a:lnTo>
                    <a:lnTo>
                      <a:pt x="68" y="73"/>
                    </a:lnTo>
                    <a:lnTo>
                      <a:pt x="65" y="72"/>
                    </a:lnTo>
                    <a:lnTo>
                      <a:pt x="62" y="69"/>
                    </a:lnTo>
                    <a:lnTo>
                      <a:pt x="60" y="65"/>
                    </a:lnTo>
                    <a:lnTo>
                      <a:pt x="59" y="65"/>
                    </a:lnTo>
                    <a:lnTo>
                      <a:pt x="57" y="65"/>
                    </a:lnTo>
                    <a:lnTo>
                      <a:pt x="56" y="66"/>
                    </a:lnTo>
                    <a:lnTo>
                      <a:pt x="54" y="67"/>
                    </a:lnTo>
                    <a:lnTo>
                      <a:pt x="53" y="68"/>
                    </a:lnTo>
                    <a:lnTo>
                      <a:pt x="51" y="68"/>
                    </a:lnTo>
                    <a:lnTo>
                      <a:pt x="50" y="68"/>
                    </a:lnTo>
                    <a:lnTo>
                      <a:pt x="49" y="66"/>
                    </a:lnTo>
                    <a:lnTo>
                      <a:pt x="45" y="65"/>
                    </a:lnTo>
                    <a:lnTo>
                      <a:pt x="43" y="63"/>
                    </a:lnTo>
                    <a:lnTo>
                      <a:pt x="41" y="60"/>
                    </a:lnTo>
                    <a:lnTo>
                      <a:pt x="39" y="58"/>
                    </a:lnTo>
                    <a:lnTo>
                      <a:pt x="38" y="55"/>
                    </a:lnTo>
                    <a:lnTo>
                      <a:pt x="35" y="52"/>
                    </a:lnTo>
                    <a:lnTo>
                      <a:pt x="34" y="49"/>
                    </a:lnTo>
                    <a:lnTo>
                      <a:pt x="32" y="45"/>
                    </a:lnTo>
                    <a:lnTo>
                      <a:pt x="31" y="49"/>
                    </a:lnTo>
                    <a:lnTo>
                      <a:pt x="29" y="52"/>
                    </a:lnTo>
                    <a:lnTo>
                      <a:pt x="26" y="54"/>
                    </a:lnTo>
                    <a:lnTo>
                      <a:pt x="24" y="55"/>
                    </a:lnTo>
                    <a:lnTo>
                      <a:pt x="21" y="56"/>
                    </a:lnTo>
                    <a:lnTo>
                      <a:pt x="18" y="57"/>
                    </a:lnTo>
                    <a:lnTo>
                      <a:pt x="15" y="58"/>
                    </a:lnTo>
                    <a:lnTo>
                      <a:pt x="12" y="60"/>
                    </a:lnTo>
                    <a:lnTo>
                      <a:pt x="9" y="57"/>
                    </a:lnTo>
                    <a:lnTo>
                      <a:pt x="6" y="54"/>
                    </a:lnTo>
                    <a:lnTo>
                      <a:pt x="4" y="51"/>
                    </a:lnTo>
                    <a:lnTo>
                      <a:pt x="2" y="47"/>
                    </a:lnTo>
                    <a:lnTo>
                      <a:pt x="1" y="42"/>
                    </a:lnTo>
                    <a:lnTo>
                      <a:pt x="0" y="38"/>
                    </a:lnTo>
                    <a:lnTo>
                      <a:pt x="0" y="34"/>
                    </a:lnTo>
                    <a:lnTo>
                      <a:pt x="2" y="30"/>
                    </a:lnTo>
                    <a:lnTo>
                      <a:pt x="2" y="27"/>
                    </a:lnTo>
                    <a:lnTo>
                      <a:pt x="3" y="23"/>
                    </a:lnTo>
                    <a:lnTo>
                      <a:pt x="4" y="19"/>
                    </a:lnTo>
                    <a:lnTo>
                      <a:pt x="5" y="15"/>
                    </a:lnTo>
                    <a:lnTo>
                      <a:pt x="6" y="11"/>
                    </a:lnTo>
                    <a:lnTo>
                      <a:pt x="8" y="8"/>
                    </a:lnTo>
                    <a:lnTo>
                      <a:pt x="11" y="4"/>
                    </a:lnTo>
                    <a:lnTo>
                      <a:pt x="14" y="1"/>
                    </a:lnTo>
                    <a:lnTo>
                      <a:pt x="17" y="0"/>
                    </a:lnTo>
                    <a:lnTo>
                      <a:pt x="21" y="1"/>
                    </a:lnTo>
                    <a:lnTo>
                      <a:pt x="24" y="2"/>
                    </a:lnTo>
                    <a:lnTo>
                      <a:pt x="28" y="3"/>
                    </a:lnTo>
                    <a:lnTo>
                      <a:pt x="30" y="5"/>
                    </a:lnTo>
                    <a:lnTo>
                      <a:pt x="33" y="9"/>
                    </a:lnTo>
                    <a:lnTo>
                      <a:pt x="35" y="12"/>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3" name="Freeform 608"/>
              <p:cNvSpPr>
                <a:spLocks/>
              </p:cNvSpPr>
              <p:nvPr/>
            </p:nvSpPr>
            <p:spPr bwMode="auto">
              <a:xfrm>
                <a:off x="4955" y="2306"/>
                <a:ext cx="10" cy="21"/>
              </a:xfrm>
              <a:custGeom>
                <a:avLst/>
                <a:gdLst>
                  <a:gd name="T0" fmla="*/ 5 w 18"/>
                  <a:gd name="T1" fmla="*/ 2 h 43"/>
                  <a:gd name="T2" fmla="*/ 6 w 18"/>
                  <a:gd name="T3" fmla="*/ 3 h 43"/>
                  <a:gd name="T4" fmla="*/ 6 w 18"/>
                  <a:gd name="T5" fmla="*/ 4 h 43"/>
                  <a:gd name="T6" fmla="*/ 5 w 18"/>
                  <a:gd name="T7" fmla="*/ 6 h 43"/>
                  <a:gd name="T8" fmla="*/ 5 w 18"/>
                  <a:gd name="T9" fmla="*/ 7 h 43"/>
                  <a:gd name="T10" fmla="*/ 4 w 18"/>
                  <a:gd name="T11" fmla="*/ 8 h 43"/>
                  <a:gd name="T12" fmla="*/ 4 w 18"/>
                  <a:gd name="T13" fmla="*/ 9 h 43"/>
                  <a:gd name="T14" fmla="*/ 3 w 18"/>
                  <a:gd name="T15" fmla="*/ 9 h 43"/>
                  <a:gd name="T16" fmla="*/ 2 w 18"/>
                  <a:gd name="T17" fmla="*/ 10 h 43"/>
                  <a:gd name="T18" fmla="*/ 1 w 18"/>
                  <a:gd name="T19" fmla="*/ 10 h 43"/>
                  <a:gd name="T20" fmla="*/ 0 w 18"/>
                  <a:gd name="T21" fmla="*/ 9 h 43"/>
                  <a:gd name="T22" fmla="*/ 0 w 18"/>
                  <a:gd name="T23" fmla="*/ 7 h 43"/>
                  <a:gd name="T24" fmla="*/ 1 w 18"/>
                  <a:gd name="T25" fmla="*/ 6 h 43"/>
                  <a:gd name="T26" fmla="*/ 1 w 18"/>
                  <a:gd name="T27" fmla="*/ 5 h 43"/>
                  <a:gd name="T28" fmla="*/ 2 w 18"/>
                  <a:gd name="T29" fmla="*/ 4 h 43"/>
                  <a:gd name="T30" fmla="*/ 2 w 18"/>
                  <a:gd name="T31" fmla="*/ 3 h 43"/>
                  <a:gd name="T32" fmla="*/ 2 w 18"/>
                  <a:gd name="T33" fmla="*/ 1 h 43"/>
                  <a:gd name="T34" fmla="*/ 2 w 18"/>
                  <a:gd name="T35" fmla="*/ 0 h 43"/>
                  <a:gd name="T36" fmla="*/ 3 w 18"/>
                  <a:gd name="T37" fmla="*/ 0 h 43"/>
                  <a:gd name="T38" fmla="*/ 3 w 18"/>
                  <a:gd name="T39" fmla="*/ 0 h 43"/>
                  <a:gd name="T40" fmla="*/ 4 w 18"/>
                  <a:gd name="T41" fmla="*/ 1 h 43"/>
                  <a:gd name="T42" fmla="*/ 4 w 18"/>
                  <a:gd name="T43" fmla="*/ 1 h 43"/>
                  <a:gd name="T44" fmla="*/ 4 w 18"/>
                  <a:gd name="T45" fmla="*/ 1 h 43"/>
                  <a:gd name="T46" fmla="*/ 5 w 18"/>
                  <a:gd name="T47" fmla="*/ 1 h 43"/>
                  <a:gd name="T48" fmla="*/ 5 w 18"/>
                  <a:gd name="T49" fmla="*/ 2 h 43"/>
                  <a:gd name="T50" fmla="*/ 5 w 18"/>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3">
                    <a:moveTo>
                      <a:pt x="17" y="10"/>
                    </a:moveTo>
                    <a:lnTo>
                      <a:pt x="18" y="15"/>
                    </a:lnTo>
                    <a:lnTo>
                      <a:pt x="18" y="19"/>
                    </a:lnTo>
                    <a:lnTo>
                      <a:pt x="17" y="24"/>
                    </a:lnTo>
                    <a:lnTo>
                      <a:pt x="16" y="28"/>
                    </a:lnTo>
                    <a:lnTo>
                      <a:pt x="14" y="33"/>
                    </a:lnTo>
                    <a:lnTo>
                      <a:pt x="12" y="36"/>
                    </a:lnTo>
                    <a:lnTo>
                      <a:pt x="9" y="39"/>
                    </a:lnTo>
                    <a:lnTo>
                      <a:pt x="6" y="43"/>
                    </a:lnTo>
                    <a:lnTo>
                      <a:pt x="2" y="43"/>
                    </a:lnTo>
                    <a:lnTo>
                      <a:pt x="0" y="36"/>
                    </a:lnTo>
                    <a:lnTo>
                      <a:pt x="0" y="31"/>
                    </a:lnTo>
                    <a:lnTo>
                      <a:pt x="1" y="26"/>
                    </a:lnTo>
                    <a:lnTo>
                      <a:pt x="3" y="22"/>
                    </a:lnTo>
                    <a:lnTo>
                      <a:pt x="5" y="17"/>
                    </a:lnTo>
                    <a:lnTo>
                      <a:pt x="6" y="12"/>
                    </a:lnTo>
                    <a:lnTo>
                      <a:pt x="7" y="7"/>
                    </a:lnTo>
                    <a:lnTo>
                      <a:pt x="7" y="0"/>
                    </a:lnTo>
                    <a:lnTo>
                      <a:pt x="9" y="2"/>
                    </a:lnTo>
                    <a:lnTo>
                      <a:pt x="10" y="3"/>
                    </a:lnTo>
                    <a:lnTo>
                      <a:pt x="12" y="4"/>
                    </a:lnTo>
                    <a:lnTo>
                      <a:pt x="13" y="5"/>
                    </a:lnTo>
                    <a:lnTo>
                      <a:pt x="15" y="6"/>
                    </a:lnTo>
                    <a:lnTo>
                      <a:pt x="16" y="7"/>
                    </a:lnTo>
                    <a:lnTo>
                      <a:pt x="17" y="8"/>
                    </a:ln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4" name="Freeform 609"/>
              <p:cNvSpPr>
                <a:spLocks/>
              </p:cNvSpPr>
              <p:nvPr/>
            </p:nvSpPr>
            <p:spPr bwMode="auto">
              <a:xfrm>
                <a:off x="4973" y="2319"/>
                <a:ext cx="9" cy="12"/>
              </a:xfrm>
              <a:custGeom>
                <a:avLst/>
                <a:gdLst>
                  <a:gd name="T0" fmla="*/ 5 w 17"/>
                  <a:gd name="T1" fmla="*/ 1 h 26"/>
                  <a:gd name="T2" fmla="*/ 5 w 17"/>
                  <a:gd name="T3" fmla="*/ 2 h 26"/>
                  <a:gd name="T4" fmla="*/ 5 w 17"/>
                  <a:gd name="T5" fmla="*/ 3 h 26"/>
                  <a:gd name="T6" fmla="*/ 5 w 17"/>
                  <a:gd name="T7" fmla="*/ 3 h 26"/>
                  <a:gd name="T8" fmla="*/ 4 w 17"/>
                  <a:gd name="T9" fmla="*/ 4 h 26"/>
                  <a:gd name="T10" fmla="*/ 4 w 17"/>
                  <a:gd name="T11" fmla="*/ 5 h 26"/>
                  <a:gd name="T12" fmla="*/ 4 w 17"/>
                  <a:gd name="T13" fmla="*/ 5 h 26"/>
                  <a:gd name="T14" fmla="*/ 3 w 17"/>
                  <a:gd name="T15" fmla="*/ 5 h 26"/>
                  <a:gd name="T16" fmla="*/ 2 w 17"/>
                  <a:gd name="T17" fmla="*/ 6 h 26"/>
                  <a:gd name="T18" fmla="*/ 2 w 17"/>
                  <a:gd name="T19" fmla="*/ 6 h 26"/>
                  <a:gd name="T20" fmla="*/ 2 w 17"/>
                  <a:gd name="T21" fmla="*/ 6 h 26"/>
                  <a:gd name="T22" fmla="*/ 2 w 17"/>
                  <a:gd name="T23" fmla="*/ 6 h 26"/>
                  <a:gd name="T24" fmla="*/ 1 w 17"/>
                  <a:gd name="T25" fmla="*/ 5 h 26"/>
                  <a:gd name="T26" fmla="*/ 1 w 17"/>
                  <a:gd name="T27" fmla="*/ 5 h 26"/>
                  <a:gd name="T28" fmla="*/ 1 w 17"/>
                  <a:gd name="T29" fmla="*/ 5 h 26"/>
                  <a:gd name="T30" fmla="*/ 1 w 17"/>
                  <a:gd name="T31" fmla="*/ 5 h 26"/>
                  <a:gd name="T32" fmla="*/ 0 w 17"/>
                  <a:gd name="T33" fmla="*/ 4 h 26"/>
                  <a:gd name="T34" fmla="*/ 0 w 17"/>
                  <a:gd name="T35" fmla="*/ 4 h 26"/>
                  <a:gd name="T36" fmla="*/ 0 w 17"/>
                  <a:gd name="T37" fmla="*/ 3 h 26"/>
                  <a:gd name="T38" fmla="*/ 0 w 17"/>
                  <a:gd name="T39" fmla="*/ 2 h 26"/>
                  <a:gd name="T40" fmla="*/ 1 w 17"/>
                  <a:gd name="T41" fmla="*/ 2 h 26"/>
                  <a:gd name="T42" fmla="*/ 1 w 17"/>
                  <a:gd name="T43" fmla="*/ 1 h 26"/>
                  <a:gd name="T44" fmla="*/ 2 w 17"/>
                  <a:gd name="T45" fmla="*/ 1 h 26"/>
                  <a:gd name="T46" fmla="*/ 2 w 17"/>
                  <a:gd name="T47" fmla="*/ 0 h 26"/>
                  <a:gd name="T48" fmla="*/ 2 w 17"/>
                  <a:gd name="T49" fmla="*/ 0 h 26"/>
                  <a:gd name="T50" fmla="*/ 3 w 17"/>
                  <a:gd name="T51" fmla="*/ 0 h 26"/>
                  <a:gd name="T52" fmla="*/ 3 w 17"/>
                  <a:gd name="T53" fmla="*/ 0 h 26"/>
                  <a:gd name="T54" fmla="*/ 4 w 17"/>
                  <a:gd name="T55" fmla="*/ 0 h 26"/>
                  <a:gd name="T56" fmla="*/ 4 w 17"/>
                  <a:gd name="T57" fmla="*/ 0 h 26"/>
                  <a:gd name="T58" fmla="*/ 4 w 17"/>
                  <a:gd name="T59" fmla="*/ 0 h 26"/>
                  <a:gd name="T60" fmla="*/ 4 w 17"/>
                  <a:gd name="T61" fmla="*/ 1 h 26"/>
                  <a:gd name="T62" fmla="*/ 4 w 17"/>
                  <a:gd name="T63" fmla="*/ 1 h 26"/>
                  <a:gd name="T64" fmla="*/ 5 w 17"/>
                  <a:gd name="T65" fmla="*/ 1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6">
                    <a:moveTo>
                      <a:pt x="17" y="7"/>
                    </a:moveTo>
                    <a:lnTo>
                      <a:pt x="17" y="10"/>
                    </a:lnTo>
                    <a:lnTo>
                      <a:pt x="17" y="13"/>
                    </a:lnTo>
                    <a:lnTo>
                      <a:pt x="17" y="16"/>
                    </a:lnTo>
                    <a:lnTo>
                      <a:pt x="16" y="19"/>
                    </a:lnTo>
                    <a:lnTo>
                      <a:pt x="15" y="21"/>
                    </a:lnTo>
                    <a:lnTo>
                      <a:pt x="13" y="23"/>
                    </a:lnTo>
                    <a:lnTo>
                      <a:pt x="11" y="24"/>
                    </a:lnTo>
                    <a:lnTo>
                      <a:pt x="8" y="25"/>
                    </a:lnTo>
                    <a:lnTo>
                      <a:pt x="7" y="26"/>
                    </a:lnTo>
                    <a:lnTo>
                      <a:pt x="6" y="26"/>
                    </a:lnTo>
                    <a:lnTo>
                      <a:pt x="5" y="25"/>
                    </a:lnTo>
                    <a:lnTo>
                      <a:pt x="4" y="24"/>
                    </a:lnTo>
                    <a:lnTo>
                      <a:pt x="3" y="23"/>
                    </a:lnTo>
                    <a:lnTo>
                      <a:pt x="2" y="22"/>
                    </a:lnTo>
                    <a:lnTo>
                      <a:pt x="1" y="21"/>
                    </a:lnTo>
                    <a:lnTo>
                      <a:pt x="0" y="20"/>
                    </a:lnTo>
                    <a:lnTo>
                      <a:pt x="0" y="17"/>
                    </a:lnTo>
                    <a:lnTo>
                      <a:pt x="0" y="13"/>
                    </a:lnTo>
                    <a:lnTo>
                      <a:pt x="0" y="11"/>
                    </a:lnTo>
                    <a:lnTo>
                      <a:pt x="1" y="8"/>
                    </a:lnTo>
                    <a:lnTo>
                      <a:pt x="3" y="6"/>
                    </a:lnTo>
                    <a:lnTo>
                      <a:pt x="5" y="4"/>
                    </a:lnTo>
                    <a:lnTo>
                      <a:pt x="6" y="2"/>
                    </a:lnTo>
                    <a:lnTo>
                      <a:pt x="8" y="1"/>
                    </a:lnTo>
                    <a:lnTo>
                      <a:pt x="10" y="0"/>
                    </a:lnTo>
                    <a:lnTo>
                      <a:pt x="12" y="0"/>
                    </a:lnTo>
                    <a:lnTo>
                      <a:pt x="13" y="1"/>
                    </a:lnTo>
                    <a:lnTo>
                      <a:pt x="14" y="2"/>
                    </a:lnTo>
                    <a:lnTo>
                      <a:pt x="15" y="3"/>
                    </a:lnTo>
                    <a:lnTo>
                      <a:pt x="16" y="5"/>
                    </a:lnTo>
                    <a:lnTo>
                      <a:pt x="16" y="6"/>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5" name="Freeform 610"/>
              <p:cNvSpPr>
                <a:spLocks/>
              </p:cNvSpPr>
              <p:nvPr/>
            </p:nvSpPr>
            <p:spPr bwMode="auto">
              <a:xfrm>
                <a:off x="4986" y="2327"/>
                <a:ext cx="5" cy="8"/>
              </a:xfrm>
              <a:custGeom>
                <a:avLst/>
                <a:gdLst>
                  <a:gd name="T0" fmla="*/ 2 w 11"/>
                  <a:gd name="T1" fmla="*/ 0 h 17"/>
                  <a:gd name="T2" fmla="*/ 2 w 11"/>
                  <a:gd name="T3" fmla="*/ 0 h 17"/>
                  <a:gd name="T4" fmla="*/ 2 w 11"/>
                  <a:gd name="T5" fmla="*/ 1 h 17"/>
                  <a:gd name="T6" fmla="*/ 2 w 11"/>
                  <a:gd name="T7" fmla="*/ 1 h 17"/>
                  <a:gd name="T8" fmla="*/ 2 w 11"/>
                  <a:gd name="T9" fmla="*/ 2 h 17"/>
                  <a:gd name="T10" fmla="*/ 2 w 11"/>
                  <a:gd name="T11" fmla="*/ 2 h 17"/>
                  <a:gd name="T12" fmla="*/ 2 w 11"/>
                  <a:gd name="T13" fmla="*/ 3 h 17"/>
                  <a:gd name="T14" fmla="*/ 1 w 11"/>
                  <a:gd name="T15" fmla="*/ 3 h 17"/>
                  <a:gd name="T16" fmla="*/ 1 w 11"/>
                  <a:gd name="T17" fmla="*/ 4 h 17"/>
                  <a:gd name="T18" fmla="*/ 0 w 11"/>
                  <a:gd name="T19" fmla="*/ 4 h 17"/>
                  <a:gd name="T20" fmla="*/ 0 w 11"/>
                  <a:gd name="T21" fmla="*/ 3 h 17"/>
                  <a:gd name="T22" fmla="*/ 0 w 11"/>
                  <a:gd name="T23" fmla="*/ 3 h 17"/>
                  <a:gd name="T24" fmla="*/ 0 w 11"/>
                  <a:gd name="T25" fmla="*/ 2 h 17"/>
                  <a:gd name="T26" fmla="*/ 0 w 11"/>
                  <a:gd name="T27" fmla="*/ 2 h 17"/>
                  <a:gd name="T28" fmla="*/ 0 w 11"/>
                  <a:gd name="T29" fmla="*/ 1 h 17"/>
                  <a:gd name="T30" fmla="*/ 0 w 11"/>
                  <a:gd name="T31" fmla="*/ 1 h 17"/>
                  <a:gd name="T32" fmla="*/ 0 w 11"/>
                  <a:gd name="T33" fmla="*/ 0 h 17"/>
                  <a:gd name="T34" fmla="*/ 0 w 11"/>
                  <a:gd name="T35" fmla="*/ 0 h 17"/>
                  <a:gd name="T36" fmla="*/ 0 w 11"/>
                  <a:gd name="T37" fmla="*/ 0 h 17"/>
                  <a:gd name="T38" fmla="*/ 1 w 11"/>
                  <a:gd name="T39" fmla="*/ 0 h 17"/>
                  <a:gd name="T40" fmla="*/ 1 w 11"/>
                  <a:gd name="T41" fmla="*/ 0 h 17"/>
                  <a:gd name="T42" fmla="*/ 1 w 11"/>
                  <a:gd name="T43" fmla="*/ 0 h 17"/>
                  <a:gd name="T44" fmla="*/ 2 w 11"/>
                  <a:gd name="T45" fmla="*/ 0 h 17"/>
                  <a:gd name="T46" fmla="*/ 2 w 11"/>
                  <a:gd name="T47" fmla="*/ 0 h 17"/>
                  <a:gd name="T48" fmla="*/ 2 w 11"/>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7">
                    <a:moveTo>
                      <a:pt x="10" y="0"/>
                    </a:moveTo>
                    <a:lnTo>
                      <a:pt x="11" y="2"/>
                    </a:lnTo>
                    <a:lnTo>
                      <a:pt x="11" y="5"/>
                    </a:lnTo>
                    <a:lnTo>
                      <a:pt x="11" y="7"/>
                    </a:lnTo>
                    <a:lnTo>
                      <a:pt x="11" y="9"/>
                    </a:lnTo>
                    <a:lnTo>
                      <a:pt x="10" y="11"/>
                    </a:lnTo>
                    <a:lnTo>
                      <a:pt x="9" y="13"/>
                    </a:lnTo>
                    <a:lnTo>
                      <a:pt x="7" y="15"/>
                    </a:lnTo>
                    <a:lnTo>
                      <a:pt x="5" y="17"/>
                    </a:lnTo>
                    <a:lnTo>
                      <a:pt x="2" y="16"/>
                    </a:lnTo>
                    <a:lnTo>
                      <a:pt x="1" y="14"/>
                    </a:lnTo>
                    <a:lnTo>
                      <a:pt x="0" y="12"/>
                    </a:lnTo>
                    <a:lnTo>
                      <a:pt x="0" y="10"/>
                    </a:lnTo>
                    <a:lnTo>
                      <a:pt x="0" y="8"/>
                    </a:lnTo>
                    <a:lnTo>
                      <a:pt x="1" y="6"/>
                    </a:lnTo>
                    <a:lnTo>
                      <a:pt x="1" y="4"/>
                    </a:lnTo>
                    <a:lnTo>
                      <a:pt x="2" y="2"/>
                    </a:lnTo>
                    <a:lnTo>
                      <a:pt x="3" y="1"/>
                    </a:lnTo>
                    <a:lnTo>
                      <a:pt x="3" y="0"/>
                    </a:lnTo>
                    <a:lnTo>
                      <a:pt x="5" y="0"/>
                    </a:lnTo>
                    <a:lnTo>
                      <a:pt x="6" y="0"/>
                    </a:lnTo>
                    <a:lnTo>
                      <a:pt x="7" y="0"/>
                    </a:lnTo>
                    <a:lnTo>
                      <a:pt x="8" y="0"/>
                    </a:lnTo>
                    <a:lnTo>
                      <a:pt x="9"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6" name="Freeform 611"/>
              <p:cNvSpPr>
                <a:spLocks/>
              </p:cNvSpPr>
              <p:nvPr/>
            </p:nvSpPr>
            <p:spPr bwMode="auto">
              <a:xfrm>
                <a:off x="4995" y="2332"/>
                <a:ext cx="4" cy="8"/>
              </a:xfrm>
              <a:custGeom>
                <a:avLst/>
                <a:gdLst>
                  <a:gd name="T0" fmla="*/ 2 w 7"/>
                  <a:gd name="T1" fmla="*/ 3 h 16"/>
                  <a:gd name="T2" fmla="*/ 2 w 7"/>
                  <a:gd name="T3" fmla="*/ 3 h 16"/>
                  <a:gd name="T4" fmla="*/ 2 w 7"/>
                  <a:gd name="T5" fmla="*/ 4 h 16"/>
                  <a:gd name="T6" fmla="*/ 1 w 7"/>
                  <a:gd name="T7" fmla="*/ 4 h 16"/>
                  <a:gd name="T8" fmla="*/ 1 w 7"/>
                  <a:gd name="T9" fmla="*/ 4 h 16"/>
                  <a:gd name="T10" fmla="*/ 1 w 7"/>
                  <a:gd name="T11" fmla="*/ 4 h 16"/>
                  <a:gd name="T12" fmla="*/ 1 w 7"/>
                  <a:gd name="T13" fmla="*/ 4 h 16"/>
                  <a:gd name="T14" fmla="*/ 1 w 7"/>
                  <a:gd name="T15" fmla="*/ 4 h 16"/>
                  <a:gd name="T16" fmla="*/ 0 w 7"/>
                  <a:gd name="T17" fmla="*/ 4 h 16"/>
                  <a:gd name="T18" fmla="*/ 1 w 7"/>
                  <a:gd name="T19" fmla="*/ 0 h 16"/>
                  <a:gd name="T20" fmla="*/ 1 w 7"/>
                  <a:gd name="T21" fmla="*/ 1 h 16"/>
                  <a:gd name="T22" fmla="*/ 1 w 7"/>
                  <a:gd name="T23" fmla="*/ 1 h 16"/>
                  <a:gd name="T24" fmla="*/ 2 w 7"/>
                  <a:gd name="T25" fmla="*/ 1 h 16"/>
                  <a:gd name="T26" fmla="*/ 2 w 7"/>
                  <a:gd name="T27" fmla="*/ 2 h 16"/>
                  <a:gd name="T28" fmla="*/ 2 w 7"/>
                  <a:gd name="T29" fmla="*/ 2 h 16"/>
                  <a:gd name="T30" fmla="*/ 2 w 7"/>
                  <a:gd name="T31" fmla="*/ 2 h 16"/>
                  <a:gd name="T32" fmla="*/ 2 w 7"/>
                  <a:gd name="T33" fmla="*/ 3 h 16"/>
                  <a:gd name="T34" fmla="*/ 2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7" name="Freeform 612"/>
              <p:cNvSpPr>
                <a:spLocks/>
              </p:cNvSpPr>
              <p:nvPr/>
            </p:nvSpPr>
            <p:spPr bwMode="auto">
              <a:xfrm>
                <a:off x="4937" y="2340"/>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8 w 116"/>
                  <a:gd name="T27" fmla="*/ 49 h 196"/>
                  <a:gd name="T28" fmla="*/ 7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7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3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8" y="72"/>
                    </a:lnTo>
                    <a:lnTo>
                      <a:pt x="104" y="80"/>
                    </a:lnTo>
                    <a:lnTo>
                      <a:pt x="98" y="87"/>
                    </a:lnTo>
                    <a:lnTo>
                      <a:pt x="92" y="93"/>
                    </a:lnTo>
                    <a:lnTo>
                      <a:pt x="88" y="104"/>
                    </a:lnTo>
                    <a:lnTo>
                      <a:pt x="83" y="113"/>
                    </a:lnTo>
                    <a:lnTo>
                      <a:pt x="79" y="123"/>
                    </a:lnTo>
                    <a:lnTo>
                      <a:pt x="74" y="133"/>
                    </a:lnTo>
                    <a:lnTo>
                      <a:pt x="70" y="143"/>
                    </a:lnTo>
                    <a:lnTo>
                      <a:pt x="66" y="153"/>
                    </a:lnTo>
                    <a:lnTo>
                      <a:pt x="61" y="163"/>
                    </a:lnTo>
                    <a:lnTo>
                      <a:pt x="58" y="173"/>
                    </a:lnTo>
                    <a:lnTo>
                      <a:pt x="56" y="177"/>
                    </a:lnTo>
                    <a:lnTo>
                      <a:pt x="53" y="181"/>
                    </a:lnTo>
                    <a:lnTo>
                      <a:pt x="50" y="185"/>
                    </a:lnTo>
                    <a:lnTo>
                      <a:pt x="47" y="188"/>
                    </a:lnTo>
                    <a:lnTo>
                      <a:pt x="44" y="191"/>
                    </a:lnTo>
                    <a:lnTo>
                      <a:pt x="40" y="194"/>
                    </a:lnTo>
                    <a:lnTo>
                      <a:pt x="36" y="195"/>
                    </a:lnTo>
                    <a:lnTo>
                      <a:pt x="31" y="196"/>
                    </a:lnTo>
                    <a:lnTo>
                      <a:pt x="29" y="196"/>
                    </a:lnTo>
                    <a:lnTo>
                      <a:pt x="27" y="196"/>
                    </a:lnTo>
                    <a:lnTo>
                      <a:pt x="25"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1" y="133"/>
                    </a:lnTo>
                    <a:lnTo>
                      <a:pt x="13" y="128"/>
                    </a:lnTo>
                    <a:lnTo>
                      <a:pt x="17" y="123"/>
                    </a:lnTo>
                    <a:lnTo>
                      <a:pt x="20" y="118"/>
                    </a:lnTo>
                    <a:lnTo>
                      <a:pt x="26" y="114"/>
                    </a:lnTo>
                    <a:lnTo>
                      <a:pt x="31" y="110"/>
                    </a:lnTo>
                    <a:lnTo>
                      <a:pt x="32" y="103"/>
                    </a:lnTo>
                    <a:lnTo>
                      <a:pt x="32" y="94"/>
                    </a:lnTo>
                    <a:lnTo>
                      <a:pt x="31" y="87"/>
                    </a:lnTo>
                    <a:lnTo>
                      <a:pt x="30" y="80"/>
                    </a:lnTo>
                    <a:lnTo>
                      <a:pt x="25" y="66"/>
                    </a:lnTo>
                    <a:lnTo>
                      <a:pt x="19" y="51"/>
                    </a:lnTo>
                    <a:lnTo>
                      <a:pt x="17" y="44"/>
                    </a:lnTo>
                    <a:lnTo>
                      <a:pt x="15" y="37"/>
                    </a:lnTo>
                    <a:lnTo>
                      <a:pt x="15" y="31"/>
                    </a:lnTo>
                    <a:lnTo>
                      <a:pt x="15" y="25"/>
                    </a:lnTo>
                    <a:lnTo>
                      <a:pt x="17" y="19"/>
                    </a:lnTo>
                    <a:lnTo>
                      <a:pt x="21" y="12"/>
                    </a:lnTo>
                    <a:lnTo>
                      <a:pt x="27" y="7"/>
                    </a:lnTo>
                    <a:lnTo>
                      <a:pt x="34" y="2"/>
                    </a:lnTo>
                    <a:lnTo>
                      <a:pt x="42" y="1"/>
                    </a:lnTo>
                    <a:lnTo>
                      <a:pt x="51" y="1"/>
                    </a:lnTo>
                    <a:lnTo>
                      <a:pt x="60" y="0"/>
                    </a:lnTo>
                    <a:lnTo>
                      <a:pt x="70" y="0"/>
                    </a:lnTo>
                    <a:lnTo>
                      <a:pt x="78" y="1"/>
                    </a:lnTo>
                    <a:lnTo>
                      <a:pt x="86" y="4"/>
                    </a:lnTo>
                    <a:lnTo>
                      <a:pt x="90" y="6"/>
                    </a:lnTo>
                    <a:lnTo>
                      <a:pt x="93" y="8"/>
                    </a:lnTo>
                    <a:lnTo>
                      <a:pt x="96" y="12"/>
                    </a:lnTo>
                    <a:lnTo>
                      <a:pt x="99" y="17"/>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8" name="Freeform 613"/>
              <p:cNvSpPr>
                <a:spLocks/>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9" name="Freeform 614"/>
              <p:cNvSpPr>
                <a:spLocks/>
              </p:cNvSpPr>
              <p:nvPr/>
            </p:nvSpPr>
            <p:spPr bwMode="auto">
              <a:xfrm>
                <a:off x="4944" y="2344"/>
                <a:ext cx="46" cy="87"/>
              </a:xfrm>
              <a:custGeom>
                <a:avLst/>
                <a:gdLst>
                  <a:gd name="T0" fmla="*/ 23 w 94"/>
                  <a:gd name="T1" fmla="*/ 9 h 176"/>
                  <a:gd name="T2" fmla="*/ 21 w 94"/>
                  <a:gd name="T3" fmla="*/ 14 h 176"/>
                  <a:gd name="T4" fmla="*/ 19 w 94"/>
                  <a:gd name="T5" fmla="*/ 18 h 176"/>
                  <a:gd name="T6" fmla="*/ 17 w 94"/>
                  <a:gd name="T7" fmla="*/ 22 h 176"/>
                  <a:gd name="T8" fmla="*/ 14 w 94"/>
                  <a:gd name="T9" fmla="*/ 25 h 176"/>
                  <a:gd name="T10" fmla="*/ 13 w 94"/>
                  <a:gd name="T11" fmla="*/ 30 h 176"/>
                  <a:gd name="T12" fmla="*/ 11 w 94"/>
                  <a:gd name="T13" fmla="*/ 34 h 176"/>
                  <a:gd name="T14" fmla="*/ 10 w 94"/>
                  <a:gd name="T15" fmla="*/ 38 h 176"/>
                  <a:gd name="T16" fmla="*/ 8 w 94"/>
                  <a:gd name="T17" fmla="*/ 41 h 176"/>
                  <a:gd name="T18" fmla="*/ 7 w 94"/>
                  <a:gd name="T19" fmla="*/ 42 h 176"/>
                  <a:gd name="T20" fmla="*/ 6 w 94"/>
                  <a:gd name="T21" fmla="*/ 43 h 176"/>
                  <a:gd name="T22" fmla="*/ 5 w 94"/>
                  <a:gd name="T23" fmla="*/ 43 h 176"/>
                  <a:gd name="T24" fmla="*/ 4 w 94"/>
                  <a:gd name="T25" fmla="*/ 43 h 176"/>
                  <a:gd name="T26" fmla="*/ 2 w 94"/>
                  <a:gd name="T27" fmla="*/ 43 h 176"/>
                  <a:gd name="T28" fmla="*/ 1 w 94"/>
                  <a:gd name="T29" fmla="*/ 43 h 176"/>
                  <a:gd name="T30" fmla="*/ 0 w 94"/>
                  <a:gd name="T31" fmla="*/ 42 h 176"/>
                  <a:gd name="T32" fmla="*/ 0 w 94"/>
                  <a:gd name="T33" fmla="*/ 40 h 176"/>
                  <a:gd name="T34" fmla="*/ 0 w 94"/>
                  <a:gd name="T35" fmla="*/ 37 h 176"/>
                  <a:gd name="T36" fmla="*/ 2 w 94"/>
                  <a:gd name="T37" fmla="*/ 32 h 176"/>
                  <a:gd name="T38" fmla="*/ 5 w 94"/>
                  <a:gd name="T39" fmla="*/ 26 h 176"/>
                  <a:gd name="T40" fmla="*/ 6 w 94"/>
                  <a:gd name="T41" fmla="*/ 21 h 176"/>
                  <a:gd name="T42" fmla="*/ 6 w 94"/>
                  <a:gd name="T43" fmla="*/ 18 h 176"/>
                  <a:gd name="T44" fmla="*/ 5 w 94"/>
                  <a:gd name="T45" fmla="*/ 15 h 176"/>
                  <a:gd name="T46" fmla="*/ 4 w 94"/>
                  <a:gd name="T47" fmla="*/ 11 h 176"/>
                  <a:gd name="T48" fmla="*/ 3 w 94"/>
                  <a:gd name="T49" fmla="*/ 8 h 176"/>
                  <a:gd name="T50" fmla="*/ 3 w 94"/>
                  <a:gd name="T51" fmla="*/ 5 h 176"/>
                  <a:gd name="T52" fmla="*/ 3 w 94"/>
                  <a:gd name="T53" fmla="*/ 4 h 176"/>
                  <a:gd name="T54" fmla="*/ 5 w 94"/>
                  <a:gd name="T55" fmla="*/ 2 h 176"/>
                  <a:gd name="T56" fmla="*/ 8 w 94"/>
                  <a:gd name="T57" fmla="*/ 0 h 176"/>
                  <a:gd name="T58" fmla="*/ 11 w 94"/>
                  <a:gd name="T59" fmla="*/ 0 h 176"/>
                  <a:gd name="T60" fmla="*/ 14 w 94"/>
                  <a:gd name="T61" fmla="*/ 0 h 176"/>
                  <a:gd name="T62" fmla="*/ 17 w 94"/>
                  <a:gd name="T63" fmla="*/ 1 h 176"/>
                  <a:gd name="T64" fmla="*/ 19 w 94"/>
                  <a:gd name="T65" fmla="*/ 2 h 176"/>
                  <a:gd name="T66" fmla="*/ 20 w 94"/>
                  <a:gd name="T67" fmla="*/ 4 h 176"/>
                  <a:gd name="T68" fmla="*/ 22 w 94"/>
                  <a:gd name="T69" fmla="*/ 6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3" y="38"/>
                    </a:lnTo>
                    <a:lnTo>
                      <a:pt x="91" y="48"/>
                    </a:lnTo>
                    <a:lnTo>
                      <a:pt x="87" y="57"/>
                    </a:lnTo>
                    <a:lnTo>
                      <a:pt x="83" y="65"/>
                    </a:lnTo>
                    <a:lnTo>
                      <a:pt x="79" y="73"/>
                    </a:lnTo>
                    <a:lnTo>
                      <a:pt x="74" y="81"/>
                    </a:lnTo>
                    <a:lnTo>
                      <a:pt x="69" y="88"/>
                    </a:lnTo>
                    <a:lnTo>
                      <a:pt x="63" y="95"/>
                    </a:lnTo>
                    <a:lnTo>
                      <a:pt x="59" y="103"/>
                    </a:lnTo>
                    <a:lnTo>
                      <a:pt x="56" y="112"/>
                    </a:lnTo>
                    <a:lnTo>
                      <a:pt x="53" y="121"/>
                    </a:lnTo>
                    <a:lnTo>
                      <a:pt x="49" y="130"/>
                    </a:lnTo>
                    <a:lnTo>
                      <a:pt x="46" y="139"/>
                    </a:lnTo>
                    <a:lnTo>
                      <a:pt x="43" y="148"/>
                    </a:lnTo>
                    <a:lnTo>
                      <a:pt x="40" y="156"/>
                    </a:lnTo>
                    <a:lnTo>
                      <a:pt x="36" y="165"/>
                    </a:lnTo>
                    <a:lnTo>
                      <a:pt x="34" y="167"/>
                    </a:lnTo>
                    <a:lnTo>
                      <a:pt x="32" y="170"/>
                    </a:lnTo>
                    <a:lnTo>
                      <a:pt x="30" y="172"/>
                    </a:lnTo>
                    <a:lnTo>
                      <a:pt x="28" y="173"/>
                    </a:lnTo>
                    <a:lnTo>
                      <a:pt x="25" y="174"/>
                    </a:lnTo>
                    <a:lnTo>
                      <a:pt x="23" y="175"/>
                    </a:lnTo>
                    <a:lnTo>
                      <a:pt x="20" y="175"/>
                    </a:lnTo>
                    <a:lnTo>
                      <a:pt x="18" y="176"/>
                    </a:lnTo>
                    <a:lnTo>
                      <a:pt x="16" y="176"/>
                    </a:lnTo>
                    <a:lnTo>
                      <a:pt x="14" y="176"/>
                    </a:lnTo>
                    <a:lnTo>
                      <a:pt x="10" y="176"/>
                    </a:lnTo>
                    <a:lnTo>
                      <a:pt x="8" y="175"/>
                    </a:lnTo>
                    <a:lnTo>
                      <a:pt x="6" y="174"/>
                    </a:lnTo>
                    <a:lnTo>
                      <a:pt x="3" y="173"/>
                    </a:lnTo>
                    <a:lnTo>
                      <a:pt x="1" y="172"/>
                    </a:lnTo>
                    <a:lnTo>
                      <a:pt x="0" y="169"/>
                    </a:lnTo>
                    <a:lnTo>
                      <a:pt x="0" y="162"/>
                    </a:lnTo>
                    <a:lnTo>
                      <a:pt x="0" y="155"/>
                    </a:lnTo>
                    <a:lnTo>
                      <a:pt x="1" y="149"/>
                    </a:lnTo>
                    <a:lnTo>
                      <a:pt x="3" y="143"/>
                    </a:lnTo>
                    <a:lnTo>
                      <a:pt x="8" y="131"/>
                    </a:lnTo>
                    <a:lnTo>
                      <a:pt x="14" y="118"/>
                    </a:lnTo>
                    <a:lnTo>
                      <a:pt x="20" y="106"/>
                    </a:lnTo>
                    <a:lnTo>
                      <a:pt x="23" y="93"/>
                    </a:lnTo>
                    <a:lnTo>
                      <a:pt x="24" y="86"/>
                    </a:lnTo>
                    <a:lnTo>
                      <a:pt x="25" y="80"/>
                    </a:lnTo>
                    <a:lnTo>
                      <a:pt x="24" y="73"/>
                    </a:lnTo>
                    <a:lnTo>
                      <a:pt x="23" y="67"/>
                    </a:lnTo>
                    <a:lnTo>
                      <a:pt x="22" y="60"/>
                    </a:lnTo>
                    <a:lnTo>
                      <a:pt x="20" y="53"/>
                    </a:lnTo>
                    <a:lnTo>
                      <a:pt x="17" y="47"/>
                    </a:lnTo>
                    <a:lnTo>
                      <a:pt x="15" y="39"/>
                    </a:lnTo>
                    <a:lnTo>
                      <a:pt x="13" y="33"/>
                    </a:lnTo>
                    <a:lnTo>
                      <a:pt x="12" y="26"/>
                    </a:lnTo>
                    <a:lnTo>
                      <a:pt x="12" y="23"/>
                    </a:lnTo>
                    <a:lnTo>
                      <a:pt x="13" y="20"/>
                    </a:lnTo>
                    <a:lnTo>
                      <a:pt x="14" y="16"/>
                    </a:lnTo>
                    <a:lnTo>
                      <a:pt x="16" y="13"/>
                    </a:lnTo>
                    <a:lnTo>
                      <a:pt x="21" y="10"/>
                    </a:lnTo>
                    <a:lnTo>
                      <a:pt x="27" y="7"/>
                    </a:lnTo>
                    <a:lnTo>
                      <a:pt x="33" y="3"/>
                    </a:lnTo>
                    <a:lnTo>
                      <a:pt x="40" y="2"/>
                    </a:lnTo>
                    <a:lnTo>
                      <a:pt x="46" y="1"/>
                    </a:lnTo>
                    <a:lnTo>
                      <a:pt x="54" y="0"/>
                    </a:lnTo>
                    <a:lnTo>
                      <a:pt x="60" y="1"/>
                    </a:lnTo>
                    <a:lnTo>
                      <a:pt x="66" y="2"/>
                    </a:lnTo>
                    <a:lnTo>
                      <a:pt x="70" y="5"/>
                    </a:lnTo>
                    <a:lnTo>
                      <a:pt x="74" y="8"/>
                    </a:lnTo>
                    <a:lnTo>
                      <a:pt x="77" y="11"/>
                    </a:lnTo>
                    <a:lnTo>
                      <a:pt x="81" y="14"/>
                    </a:lnTo>
                    <a:lnTo>
                      <a:pt x="84" y="18"/>
                    </a:lnTo>
                    <a:lnTo>
                      <a:pt x="87"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0" name="Freeform 615"/>
              <p:cNvSpPr>
                <a:spLocks/>
              </p:cNvSpPr>
              <p:nvPr/>
            </p:nvSpPr>
            <p:spPr bwMode="auto">
              <a:xfrm>
                <a:off x="5141" y="2298"/>
                <a:ext cx="59" cy="49"/>
              </a:xfrm>
              <a:custGeom>
                <a:avLst/>
                <a:gdLst>
                  <a:gd name="T0" fmla="*/ 9 w 117"/>
                  <a:gd name="T1" fmla="*/ 5 h 98"/>
                  <a:gd name="T2" fmla="*/ 9 w 117"/>
                  <a:gd name="T3" fmla="*/ 6 h 98"/>
                  <a:gd name="T4" fmla="*/ 9 w 117"/>
                  <a:gd name="T5" fmla="*/ 7 h 98"/>
                  <a:gd name="T6" fmla="*/ 9 w 117"/>
                  <a:gd name="T7" fmla="*/ 8 h 98"/>
                  <a:gd name="T8" fmla="*/ 10 w 117"/>
                  <a:gd name="T9" fmla="*/ 8 h 98"/>
                  <a:gd name="T10" fmla="*/ 11 w 117"/>
                  <a:gd name="T11" fmla="*/ 7 h 98"/>
                  <a:gd name="T12" fmla="*/ 12 w 117"/>
                  <a:gd name="T13" fmla="*/ 6 h 98"/>
                  <a:gd name="T14" fmla="*/ 13 w 117"/>
                  <a:gd name="T15" fmla="*/ 6 h 98"/>
                  <a:gd name="T16" fmla="*/ 15 w 117"/>
                  <a:gd name="T17" fmla="*/ 6 h 98"/>
                  <a:gd name="T18" fmla="*/ 16 w 117"/>
                  <a:gd name="T19" fmla="*/ 6 h 98"/>
                  <a:gd name="T20" fmla="*/ 17 w 117"/>
                  <a:gd name="T21" fmla="*/ 8 h 98"/>
                  <a:gd name="T22" fmla="*/ 18 w 117"/>
                  <a:gd name="T23" fmla="*/ 10 h 98"/>
                  <a:gd name="T24" fmla="*/ 19 w 117"/>
                  <a:gd name="T25" fmla="*/ 11 h 98"/>
                  <a:gd name="T26" fmla="*/ 21 w 117"/>
                  <a:gd name="T27" fmla="*/ 11 h 98"/>
                  <a:gd name="T28" fmla="*/ 22 w 117"/>
                  <a:gd name="T29" fmla="*/ 11 h 98"/>
                  <a:gd name="T30" fmla="*/ 22 w 117"/>
                  <a:gd name="T31" fmla="*/ 11 h 98"/>
                  <a:gd name="T32" fmla="*/ 23 w 117"/>
                  <a:gd name="T33" fmla="*/ 12 h 98"/>
                  <a:gd name="T34" fmla="*/ 24 w 117"/>
                  <a:gd name="T35" fmla="*/ 13 h 98"/>
                  <a:gd name="T36" fmla="*/ 25 w 117"/>
                  <a:gd name="T37" fmla="*/ 13 h 98"/>
                  <a:gd name="T38" fmla="*/ 26 w 117"/>
                  <a:gd name="T39" fmla="*/ 15 h 98"/>
                  <a:gd name="T40" fmla="*/ 26 w 117"/>
                  <a:gd name="T41" fmla="*/ 17 h 98"/>
                  <a:gd name="T42" fmla="*/ 28 w 117"/>
                  <a:gd name="T43" fmla="*/ 18 h 98"/>
                  <a:gd name="T44" fmla="*/ 29 w 117"/>
                  <a:gd name="T45" fmla="*/ 18 h 98"/>
                  <a:gd name="T46" fmla="*/ 30 w 117"/>
                  <a:gd name="T47" fmla="*/ 19 h 98"/>
                  <a:gd name="T48" fmla="*/ 30 w 117"/>
                  <a:gd name="T49" fmla="*/ 20 h 98"/>
                  <a:gd name="T50" fmla="*/ 30 w 117"/>
                  <a:gd name="T51" fmla="*/ 21 h 98"/>
                  <a:gd name="T52" fmla="*/ 29 w 117"/>
                  <a:gd name="T53" fmla="*/ 22 h 98"/>
                  <a:gd name="T54" fmla="*/ 29 w 117"/>
                  <a:gd name="T55" fmla="*/ 23 h 98"/>
                  <a:gd name="T56" fmla="*/ 28 w 117"/>
                  <a:gd name="T57" fmla="*/ 23 h 98"/>
                  <a:gd name="T58" fmla="*/ 28 w 117"/>
                  <a:gd name="T59" fmla="*/ 24 h 98"/>
                  <a:gd name="T60" fmla="*/ 26 w 117"/>
                  <a:gd name="T61" fmla="*/ 25 h 98"/>
                  <a:gd name="T62" fmla="*/ 25 w 117"/>
                  <a:gd name="T63" fmla="*/ 24 h 98"/>
                  <a:gd name="T64" fmla="*/ 24 w 117"/>
                  <a:gd name="T65" fmla="*/ 23 h 98"/>
                  <a:gd name="T66" fmla="*/ 22 w 117"/>
                  <a:gd name="T67" fmla="*/ 22 h 98"/>
                  <a:gd name="T68" fmla="*/ 21 w 117"/>
                  <a:gd name="T69" fmla="*/ 20 h 98"/>
                  <a:gd name="T70" fmla="*/ 19 w 117"/>
                  <a:gd name="T71" fmla="*/ 19 h 98"/>
                  <a:gd name="T72" fmla="*/ 18 w 117"/>
                  <a:gd name="T73" fmla="*/ 18 h 98"/>
                  <a:gd name="T74" fmla="*/ 16 w 117"/>
                  <a:gd name="T75" fmla="*/ 17 h 98"/>
                  <a:gd name="T76" fmla="*/ 15 w 117"/>
                  <a:gd name="T77" fmla="*/ 16 h 98"/>
                  <a:gd name="T78" fmla="*/ 14 w 117"/>
                  <a:gd name="T79" fmla="*/ 17 h 98"/>
                  <a:gd name="T80" fmla="*/ 14 w 117"/>
                  <a:gd name="T81" fmla="*/ 17 h 98"/>
                  <a:gd name="T82" fmla="*/ 13 w 117"/>
                  <a:gd name="T83" fmla="*/ 17 h 98"/>
                  <a:gd name="T84" fmla="*/ 12 w 117"/>
                  <a:gd name="T85" fmla="*/ 16 h 98"/>
                  <a:gd name="T86" fmla="*/ 10 w 117"/>
                  <a:gd name="T87" fmla="*/ 15 h 98"/>
                  <a:gd name="T88" fmla="*/ 10 w 117"/>
                  <a:gd name="T89" fmla="*/ 14 h 98"/>
                  <a:gd name="T90" fmla="*/ 9 w 117"/>
                  <a:gd name="T91" fmla="*/ 12 h 98"/>
                  <a:gd name="T92" fmla="*/ 8 w 117"/>
                  <a:gd name="T93" fmla="*/ 12 h 98"/>
                  <a:gd name="T94" fmla="*/ 7 w 117"/>
                  <a:gd name="T95" fmla="*/ 13 h 98"/>
                  <a:gd name="T96" fmla="*/ 6 w 117"/>
                  <a:gd name="T97" fmla="*/ 14 h 98"/>
                  <a:gd name="T98" fmla="*/ 4 w 117"/>
                  <a:gd name="T99" fmla="*/ 15 h 98"/>
                  <a:gd name="T100" fmla="*/ 3 w 117"/>
                  <a:gd name="T101" fmla="*/ 14 h 98"/>
                  <a:gd name="T102" fmla="*/ 1 w 117"/>
                  <a:gd name="T103" fmla="*/ 13 h 98"/>
                  <a:gd name="T104" fmla="*/ 0 w 117"/>
                  <a:gd name="T105" fmla="*/ 11 h 98"/>
                  <a:gd name="T106" fmla="*/ 0 w 117"/>
                  <a:gd name="T107" fmla="*/ 9 h 98"/>
                  <a:gd name="T108" fmla="*/ 1 w 117"/>
                  <a:gd name="T109" fmla="*/ 7 h 98"/>
                  <a:gd name="T110" fmla="*/ 1 w 117"/>
                  <a:gd name="T111" fmla="*/ 5 h 98"/>
                  <a:gd name="T112" fmla="*/ 2 w 117"/>
                  <a:gd name="T113" fmla="*/ 3 h 98"/>
                  <a:gd name="T114" fmla="*/ 3 w 117"/>
                  <a:gd name="T115" fmla="*/ 1 h 98"/>
                  <a:gd name="T116" fmla="*/ 5 w 117"/>
                  <a:gd name="T117" fmla="*/ 0 h 98"/>
                  <a:gd name="T118" fmla="*/ 7 w 117"/>
                  <a:gd name="T119" fmla="*/ 1 h 98"/>
                  <a:gd name="T120" fmla="*/ 8 w 117"/>
                  <a:gd name="T121" fmla="*/ 1 h 98"/>
                  <a:gd name="T122" fmla="*/ 9 w 117"/>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 h="98">
                    <a:moveTo>
                      <a:pt x="36" y="13"/>
                    </a:moveTo>
                    <a:lnTo>
                      <a:pt x="36" y="17"/>
                    </a:lnTo>
                    <a:lnTo>
                      <a:pt x="36" y="20"/>
                    </a:lnTo>
                    <a:lnTo>
                      <a:pt x="35" y="23"/>
                    </a:lnTo>
                    <a:lnTo>
                      <a:pt x="35" y="25"/>
                    </a:lnTo>
                    <a:lnTo>
                      <a:pt x="35" y="27"/>
                    </a:lnTo>
                    <a:lnTo>
                      <a:pt x="35" y="29"/>
                    </a:lnTo>
                    <a:lnTo>
                      <a:pt x="36" y="32"/>
                    </a:lnTo>
                    <a:lnTo>
                      <a:pt x="38" y="34"/>
                    </a:lnTo>
                    <a:lnTo>
                      <a:pt x="39" y="32"/>
                    </a:lnTo>
                    <a:lnTo>
                      <a:pt x="40" y="30"/>
                    </a:lnTo>
                    <a:lnTo>
                      <a:pt x="41" y="27"/>
                    </a:lnTo>
                    <a:lnTo>
                      <a:pt x="44" y="25"/>
                    </a:lnTo>
                    <a:lnTo>
                      <a:pt x="46" y="24"/>
                    </a:lnTo>
                    <a:lnTo>
                      <a:pt x="48" y="23"/>
                    </a:lnTo>
                    <a:lnTo>
                      <a:pt x="51" y="22"/>
                    </a:lnTo>
                    <a:lnTo>
                      <a:pt x="54" y="23"/>
                    </a:lnTo>
                    <a:lnTo>
                      <a:pt x="57" y="22"/>
                    </a:lnTo>
                    <a:lnTo>
                      <a:pt x="60" y="23"/>
                    </a:lnTo>
                    <a:lnTo>
                      <a:pt x="62" y="24"/>
                    </a:lnTo>
                    <a:lnTo>
                      <a:pt x="64" y="25"/>
                    </a:lnTo>
                    <a:lnTo>
                      <a:pt x="66" y="29"/>
                    </a:lnTo>
                    <a:lnTo>
                      <a:pt x="69" y="33"/>
                    </a:lnTo>
                    <a:lnTo>
                      <a:pt x="71" y="37"/>
                    </a:lnTo>
                    <a:lnTo>
                      <a:pt x="74" y="40"/>
                    </a:lnTo>
                    <a:lnTo>
                      <a:pt x="75" y="41"/>
                    </a:lnTo>
                    <a:lnTo>
                      <a:pt x="77" y="42"/>
                    </a:lnTo>
                    <a:lnTo>
                      <a:pt x="81" y="42"/>
                    </a:lnTo>
                    <a:lnTo>
                      <a:pt x="84" y="41"/>
                    </a:lnTo>
                    <a:lnTo>
                      <a:pt x="86" y="41"/>
                    </a:lnTo>
                    <a:lnTo>
                      <a:pt x="87" y="43"/>
                    </a:lnTo>
                    <a:lnTo>
                      <a:pt x="88" y="44"/>
                    </a:lnTo>
                    <a:lnTo>
                      <a:pt x="90" y="46"/>
                    </a:lnTo>
                    <a:lnTo>
                      <a:pt x="91" y="47"/>
                    </a:lnTo>
                    <a:lnTo>
                      <a:pt x="93" y="48"/>
                    </a:lnTo>
                    <a:lnTo>
                      <a:pt x="95" y="49"/>
                    </a:lnTo>
                    <a:lnTo>
                      <a:pt x="97" y="49"/>
                    </a:lnTo>
                    <a:lnTo>
                      <a:pt x="100" y="51"/>
                    </a:lnTo>
                    <a:lnTo>
                      <a:pt x="102" y="54"/>
                    </a:lnTo>
                    <a:lnTo>
                      <a:pt x="103" y="59"/>
                    </a:lnTo>
                    <a:lnTo>
                      <a:pt x="103" y="62"/>
                    </a:lnTo>
                    <a:lnTo>
                      <a:pt x="104" y="66"/>
                    </a:lnTo>
                    <a:lnTo>
                      <a:pt x="106" y="68"/>
                    </a:lnTo>
                    <a:lnTo>
                      <a:pt x="109" y="69"/>
                    </a:lnTo>
                    <a:lnTo>
                      <a:pt x="114" y="69"/>
                    </a:lnTo>
                    <a:lnTo>
                      <a:pt x="115" y="70"/>
                    </a:lnTo>
                    <a:lnTo>
                      <a:pt x="116" y="72"/>
                    </a:lnTo>
                    <a:lnTo>
                      <a:pt x="117" y="74"/>
                    </a:lnTo>
                    <a:lnTo>
                      <a:pt x="117" y="76"/>
                    </a:lnTo>
                    <a:lnTo>
                      <a:pt x="117" y="78"/>
                    </a:lnTo>
                    <a:lnTo>
                      <a:pt x="117" y="80"/>
                    </a:lnTo>
                    <a:lnTo>
                      <a:pt x="117" y="82"/>
                    </a:lnTo>
                    <a:lnTo>
                      <a:pt x="117" y="84"/>
                    </a:lnTo>
                    <a:lnTo>
                      <a:pt x="116" y="86"/>
                    </a:lnTo>
                    <a:lnTo>
                      <a:pt x="115" y="87"/>
                    </a:lnTo>
                    <a:lnTo>
                      <a:pt x="114" y="89"/>
                    </a:lnTo>
                    <a:lnTo>
                      <a:pt x="112" y="91"/>
                    </a:lnTo>
                    <a:lnTo>
                      <a:pt x="111" y="92"/>
                    </a:lnTo>
                    <a:lnTo>
                      <a:pt x="110" y="94"/>
                    </a:lnTo>
                    <a:lnTo>
                      <a:pt x="109" y="95"/>
                    </a:lnTo>
                    <a:lnTo>
                      <a:pt x="107" y="96"/>
                    </a:lnTo>
                    <a:lnTo>
                      <a:pt x="103" y="98"/>
                    </a:lnTo>
                    <a:lnTo>
                      <a:pt x="100" y="96"/>
                    </a:lnTo>
                    <a:lnTo>
                      <a:pt x="98" y="94"/>
                    </a:lnTo>
                    <a:lnTo>
                      <a:pt x="95" y="92"/>
                    </a:lnTo>
                    <a:lnTo>
                      <a:pt x="93" y="89"/>
                    </a:lnTo>
                    <a:lnTo>
                      <a:pt x="91" y="87"/>
                    </a:lnTo>
                    <a:lnTo>
                      <a:pt x="88" y="85"/>
                    </a:lnTo>
                    <a:lnTo>
                      <a:pt x="86" y="84"/>
                    </a:lnTo>
                    <a:lnTo>
                      <a:pt x="84" y="80"/>
                    </a:lnTo>
                    <a:lnTo>
                      <a:pt x="81" y="77"/>
                    </a:lnTo>
                    <a:lnTo>
                      <a:pt x="76" y="75"/>
                    </a:lnTo>
                    <a:lnTo>
                      <a:pt x="72" y="74"/>
                    </a:lnTo>
                    <a:lnTo>
                      <a:pt x="69" y="72"/>
                    </a:lnTo>
                    <a:lnTo>
                      <a:pt x="65" y="71"/>
                    </a:lnTo>
                    <a:lnTo>
                      <a:pt x="62" y="68"/>
                    </a:lnTo>
                    <a:lnTo>
                      <a:pt x="61" y="64"/>
                    </a:lnTo>
                    <a:lnTo>
                      <a:pt x="59" y="64"/>
                    </a:lnTo>
                    <a:lnTo>
                      <a:pt x="58" y="64"/>
                    </a:lnTo>
                    <a:lnTo>
                      <a:pt x="56" y="65"/>
                    </a:lnTo>
                    <a:lnTo>
                      <a:pt x="55" y="66"/>
                    </a:lnTo>
                    <a:lnTo>
                      <a:pt x="53" y="67"/>
                    </a:lnTo>
                    <a:lnTo>
                      <a:pt x="52" y="67"/>
                    </a:lnTo>
                    <a:lnTo>
                      <a:pt x="51" y="67"/>
                    </a:lnTo>
                    <a:lnTo>
                      <a:pt x="49" y="66"/>
                    </a:lnTo>
                    <a:lnTo>
                      <a:pt x="46" y="64"/>
                    </a:lnTo>
                    <a:lnTo>
                      <a:pt x="43" y="62"/>
                    </a:lnTo>
                    <a:lnTo>
                      <a:pt x="40" y="60"/>
                    </a:lnTo>
                    <a:lnTo>
                      <a:pt x="39" y="57"/>
                    </a:lnTo>
                    <a:lnTo>
                      <a:pt x="37" y="53"/>
                    </a:lnTo>
                    <a:lnTo>
                      <a:pt x="36" y="50"/>
                    </a:lnTo>
                    <a:lnTo>
                      <a:pt x="34" y="47"/>
                    </a:lnTo>
                    <a:lnTo>
                      <a:pt x="33" y="44"/>
                    </a:lnTo>
                    <a:lnTo>
                      <a:pt x="31" y="48"/>
                    </a:lnTo>
                    <a:lnTo>
                      <a:pt x="29" y="50"/>
                    </a:lnTo>
                    <a:lnTo>
                      <a:pt x="27" y="52"/>
                    </a:lnTo>
                    <a:lnTo>
                      <a:pt x="24" y="53"/>
                    </a:lnTo>
                    <a:lnTo>
                      <a:pt x="21" y="54"/>
                    </a:lnTo>
                    <a:lnTo>
                      <a:pt x="18" y="55"/>
                    </a:lnTo>
                    <a:lnTo>
                      <a:pt x="15" y="57"/>
                    </a:lnTo>
                    <a:lnTo>
                      <a:pt x="13" y="59"/>
                    </a:lnTo>
                    <a:lnTo>
                      <a:pt x="10" y="55"/>
                    </a:lnTo>
                    <a:lnTo>
                      <a:pt x="7" y="53"/>
                    </a:lnTo>
                    <a:lnTo>
                      <a:pt x="4" y="49"/>
                    </a:lnTo>
                    <a:lnTo>
                      <a:pt x="1" y="45"/>
                    </a:lnTo>
                    <a:lnTo>
                      <a:pt x="0" y="42"/>
                    </a:lnTo>
                    <a:lnTo>
                      <a:pt x="0" y="38"/>
                    </a:lnTo>
                    <a:lnTo>
                      <a:pt x="0" y="33"/>
                    </a:lnTo>
                    <a:lnTo>
                      <a:pt x="1" y="29"/>
                    </a:lnTo>
                    <a:lnTo>
                      <a:pt x="2" y="26"/>
                    </a:lnTo>
                    <a:lnTo>
                      <a:pt x="2" y="22"/>
                    </a:lnTo>
                    <a:lnTo>
                      <a:pt x="4" y="18"/>
                    </a:lnTo>
                    <a:lnTo>
                      <a:pt x="5" y="13"/>
                    </a:lnTo>
                    <a:lnTo>
                      <a:pt x="7" y="10"/>
                    </a:lnTo>
                    <a:lnTo>
                      <a:pt x="9" y="6"/>
                    </a:lnTo>
                    <a:lnTo>
                      <a:pt x="11" y="3"/>
                    </a:lnTo>
                    <a:lnTo>
                      <a:pt x="14" y="0"/>
                    </a:lnTo>
                    <a:lnTo>
                      <a:pt x="18" y="0"/>
                    </a:lnTo>
                    <a:lnTo>
                      <a:pt x="21" y="0"/>
                    </a:lnTo>
                    <a:lnTo>
                      <a:pt x="25" y="1"/>
                    </a:lnTo>
                    <a:lnTo>
                      <a:pt x="28" y="2"/>
                    </a:lnTo>
                    <a:lnTo>
                      <a:pt x="31" y="4"/>
                    </a:lnTo>
                    <a:lnTo>
                      <a:pt x="33" y="7"/>
                    </a:lnTo>
                    <a:lnTo>
                      <a:pt x="35" y="10"/>
                    </a:lnTo>
                    <a:lnTo>
                      <a:pt x="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1" name="Freeform 616"/>
              <p:cNvSpPr>
                <a:spLocks/>
              </p:cNvSpPr>
              <p:nvPr/>
            </p:nvSpPr>
            <p:spPr bwMode="auto">
              <a:xfrm>
                <a:off x="5146" y="2301"/>
                <a:ext cx="9" cy="20"/>
              </a:xfrm>
              <a:custGeom>
                <a:avLst/>
                <a:gdLst>
                  <a:gd name="T0" fmla="*/ 5 w 17"/>
                  <a:gd name="T1" fmla="*/ 2 h 41"/>
                  <a:gd name="T2" fmla="*/ 5 w 17"/>
                  <a:gd name="T3" fmla="*/ 3 h 41"/>
                  <a:gd name="T4" fmla="*/ 5 w 17"/>
                  <a:gd name="T5" fmla="*/ 4 h 41"/>
                  <a:gd name="T6" fmla="*/ 5 w 17"/>
                  <a:gd name="T7" fmla="*/ 5 h 41"/>
                  <a:gd name="T8" fmla="*/ 4 w 17"/>
                  <a:gd name="T9" fmla="*/ 7 h 41"/>
                  <a:gd name="T10" fmla="*/ 4 w 17"/>
                  <a:gd name="T11" fmla="*/ 8 h 41"/>
                  <a:gd name="T12" fmla="*/ 3 w 17"/>
                  <a:gd name="T13" fmla="*/ 8 h 41"/>
                  <a:gd name="T14" fmla="*/ 3 w 17"/>
                  <a:gd name="T15" fmla="*/ 9 h 41"/>
                  <a:gd name="T16" fmla="*/ 2 w 17"/>
                  <a:gd name="T17" fmla="*/ 10 h 41"/>
                  <a:gd name="T18" fmla="*/ 1 w 17"/>
                  <a:gd name="T19" fmla="*/ 10 h 41"/>
                  <a:gd name="T20" fmla="*/ 0 w 17"/>
                  <a:gd name="T21" fmla="*/ 9 h 41"/>
                  <a:gd name="T22" fmla="*/ 0 w 17"/>
                  <a:gd name="T23" fmla="*/ 7 h 41"/>
                  <a:gd name="T24" fmla="*/ 0 w 17"/>
                  <a:gd name="T25" fmla="*/ 6 h 41"/>
                  <a:gd name="T26" fmla="*/ 1 w 17"/>
                  <a:gd name="T27" fmla="*/ 5 h 41"/>
                  <a:gd name="T28" fmla="*/ 1 w 17"/>
                  <a:gd name="T29" fmla="*/ 4 h 41"/>
                  <a:gd name="T30" fmla="*/ 2 w 17"/>
                  <a:gd name="T31" fmla="*/ 2 h 41"/>
                  <a:gd name="T32" fmla="*/ 2 w 17"/>
                  <a:gd name="T33" fmla="*/ 1 h 41"/>
                  <a:gd name="T34" fmla="*/ 2 w 17"/>
                  <a:gd name="T35" fmla="*/ 0 h 41"/>
                  <a:gd name="T36" fmla="*/ 2 w 17"/>
                  <a:gd name="T37" fmla="*/ 0 h 41"/>
                  <a:gd name="T38" fmla="*/ 3 w 17"/>
                  <a:gd name="T39" fmla="*/ 0 h 41"/>
                  <a:gd name="T40" fmla="*/ 3 w 17"/>
                  <a:gd name="T41" fmla="*/ 0 h 41"/>
                  <a:gd name="T42" fmla="*/ 4 w 17"/>
                  <a:gd name="T43" fmla="*/ 0 h 41"/>
                  <a:gd name="T44" fmla="*/ 4 w 17"/>
                  <a:gd name="T45" fmla="*/ 1 h 41"/>
                  <a:gd name="T46" fmla="*/ 4 w 17"/>
                  <a:gd name="T47" fmla="*/ 1 h 41"/>
                  <a:gd name="T48" fmla="*/ 4 w 17"/>
                  <a:gd name="T49" fmla="*/ 1 h 41"/>
                  <a:gd name="T50" fmla="*/ 5 w 17"/>
                  <a:gd name="T51" fmla="*/ 2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1">
                    <a:moveTo>
                      <a:pt x="17" y="8"/>
                    </a:moveTo>
                    <a:lnTo>
                      <a:pt x="17" y="14"/>
                    </a:lnTo>
                    <a:lnTo>
                      <a:pt x="17" y="19"/>
                    </a:lnTo>
                    <a:lnTo>
                      <a:pt x="17" y="23"/>
                    </a:lnTo>
                    <a:lnTo>
                      <a:pt x="16" y="28"/>
                    </a:lnTo>
                    <a:lnTo>
                      <a:pt x="14" y="32"/>
                    </a:lnTo>
                    <a:lnTo>
                      <a:pt x="12" y="35"/>
                    </a:lnTo>
                    <a:lnTo>
                      <a:pt x="9" y="39"/>
                    </a:lnTo>
                    <a:lnTo>
                      <a:pt x="5" y="41"/>
                    </a:lnTo>
                    <a:lnTo>
                      <a:pt x="2" y="41"/>
                    </a:lnTo>
                    <a:lnTo>
                      <a:pt x="0" y="36"/>
                    </a:lnTo>
                    <a:lnTo>
                      <a:pt x="0" y="31"/>
                    </a:lnTo>
                    <a:lnTo>
                      <a:pt x="0" y="26"/>
                    </a:lnTo>
                    <a:lnTo>
                      <a:pt x="2" y="21"/>
                    </a:lnTo>
                    <a:lnTo>
                      <a:pt x="4" y="16"/>
                    </a:lnTo>
                    <a:lnTo>
                      <a:pt x="6" y="10"/>
                    </a:lnTo>
                    <a:lnTo>
                      <a:pt x="7" y="5"/>
                    </a:lnTo>
                    <a:lnTo>
                      <a:pt x="7" y="0"/>
                    </a:lnTo>
                    <a:lnTo>
                      <a:pt x="8" y="0"/>
                    </a:lnTo>
                    <a:lnTo>
                      <a:pt x="10" y="1"/>
                    </a:lnTo>
                    <a:lnTo>
                      <a:pt x="11" y="2"/>
                    </a:lnTo>
                    <a:lnTo>
                      <a:pt x="13" y="3"/>
                    </a:lnTo>
                    <a:lnTo>
                      <a:pt x="14" y="4"/>
                    </a:lnTo>
                    <a:lnTo>
                      <a:pt x="15" y="5"/>
                    </a:lnTo>
                    <a:lnTo>
                      <a:pt x="16" y="6"/>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2" name="Freeform 617"/>
              <p:cNvSpPr>
                <a:spLocks/>
              </p:cNvSpPr>
              <p:nvPr/>
            </p:nvSpPr>
            <p:spPr bwMode="auto">
              <a:xfrm>
                <a:off x="5163" y="2313"/>
                <a:ext cx="10" cy="13"/>
              </a:xfrm>
              <a:custGeom>
                <a:avLst/>
                <a:gdLst>
                  <a:gd name="T0" fmla="*/ 5 w 18"/>
                  <a:gd name="T1" fmla="*/ 2 h 24"/>
                  <a:gd name="T2" fmla="*/ 6 w 18"/>
                  <a:gd name="T3" fmla="*/ 3 h 24"/>
                  <a:gd name="T4" fmla="*/ 6 w 18"/>
                  <a:gd name="T5" fmla="*/ 4 h 24"/>
                  <a:gd name="T6" fmla="*/ 5 w 18"/>
                  <a:gd name="T7" fmla="*/ 4 h 24"/>
                  <a:gd name="T8" fmla="*/ 5 w 18"/>
                  <a:gd name="T9" fmla="*/ 5 h 24"/>
                  <a:gd name="T10" fmla="*/ 4 w 18"/>
                  <a:gd name="T11" fmla="*/ 5 h 24"/>
                  <a:gd name="T12" fmla="*/ 4 w 18"/>
                  <a:gd name="T13" fmla="*/ 6 h 24"/>
                  <a:gd name="T14" fmla="*/ 4 w 18"/>
                  <a:gd name="T15" fmla="*/ 7 h 24"/>
                  <a:gd name="T16" fmla="*/ 3 w 18"/>
                  <a:gd name="T17" fmla="*/ 7 h 24"/>
                  <a:gd name="T18" fmla="*/ 2 w 18"/>
                  <a:gd name="T19" fmla="*/ 7 h 24"/>
                  <a:gd name="T20" fmla="*/ 2 w 18"/>
                  <a:gd name="T21" fmla="*/ 7 h 24"/>
                  <a:gd name="T22" fmla="*/ 2 w 18"/>
                  <a:gd name="T23" fmla="*/ 7 h 24"/>
                  <a:gd name="T24" fmla="*/ 1 w 18"/>
                  <a:gd name="T25" fmla="*/ 7 h 24"/>
                  <a:gd name="T26" fmla="*/ 1 w 18"/>
                  <a:gd name="T27" fmla="*/ 6 h 24"/>
                  <a:gd name="T28" fmla="*/ 1 w 18"/>
                  <a:gd name="T29" fmla="*/ 6 h 24"/>
                  <a:gd name="T30" fmla="*/ 1 w 18"/>
                  <a:gd name="T31" fmla="*/ 5 h 24"/>
                  <a:gd name="T32" fmla="*/ 1 w 18"/>
                  <a:gd name="T33" fmla="*/ 5 h 24"/>
                  <a:gd name="T34" fmla="*/ 0 w 18"/>
                  <a:gd name="T35" fmla="*/ 4 h 24"/>
                  <a:gd name="T36" fmla="*/ 0 w 18"/>
                  <a:gd name="T37" fmla="*/ 4 h 24"/>
                  <a:gd name="T38" fmla="*/ 1 w 18"/>
                  <a:gd name="T39" fmla="*/ 3 h 24"/>
                  <a:gd name="T40" fmla="*/ 1 w 18"/>
                  <a:gd name="T41" fmla="*/ 2 h 24"/>
                  <a:gd name="T42" fmla="*/ 1 w 18"/>
                  <a:gd name="T43" fmla="*/ 2 h 24"/>
                  <a:gd name="T44" fmla="*/ 2 w 18"/>
                  <a:gd name="T45" fmla="*/ 1 h 24"/>
                  <a:gd name="T46" fmla="*/ 2 w 18"/>
                  <a:gd name="T47" fmla="*/ 1 h 24"/>
                  <a:gd name="T48" fmla="*/ 3 w 18"/>
                  <a:gd name="T49" fmla="*/ 0 h 24"/>
                  <a:gd name="T50" fmla="*/ 3 w 18"/>
                  <a:gd name="T51" fmla="*/ 0 h 24"/>
                  <a:gd name="T52" fmla="*/ 4 w 18"/>
                  <a:gd name="T53" fmla="*/ 0 h 24"/>
                  <a:gd name="T54" fmla="*/ 4 w 18"/>
                  <a:gd name="T55" fmla="*/ 0 h 24"/>
                  <a:gd name="T56" fmla="*/ 4 w 18"/>
                  <a:gd name="T57" fmla="*/ 1 h 24"/>
                  <a:gd name="T58" fmla="*/ 5 w 18"/>
                  <a:gd name="T59" fmla="*/ 1 h 24"/>
                  <a:gd name="T60" fmla="*/ 5 w 18"/>
                  <a:gd name="T61" fmla="*/ 1 h 24"/>
                  <a:gd name="T62" fmla="*/ 5 w 18"/>
                  <a:gd name="T63" fmla="*/ 2 h 24"/>
                  <a:gd name="T64" fmla="*/ 5 w 18"/>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4">
                    <a:moveTo>
                      <a:pt x="17" y="7"/>
                    </a:moveTo>
                    <a:lnTo>
                      <a:pt x="18" y="9"/>
                    </a:lnTo>
                    <a:lnTo>
                      <a:pt x="18" y="12"/>
                    </a:lnTo>
                    <a:lnTo>
                      <a:pt x="17" y="15"/>
                    </a:lnTo>
                    <a:lnTo>
                      <a:pt x="16" y="17"/>
                    </a:lnTo>
                    <a:lnTo>
                      <a:pt x="15" y="19"/>
                    </a:lnTo>
                    <a:lnTo>
                      <a:pt x="14" y="21"/>
                    </a:lnTo>
                    <a:lnTo>
                      <a:pt x="12" y="22"/>
                    </a:lnTo>
                    <a:lnTo>
                      <a:pt x="9" y="24"/>
                    </a:lnTo>
                    <a:lnTo>
                      <a:pt x="8" y="24"/>
                    </a:lnTo>
                    <a:lnTo>
                      <a:pt x="6" y="24"/>
                    </a:lnTo>
                    <a:lnTo>
                      <a:pt x="5" y="23"/>
                    </a:lnTo>
                    <a:lnTo>
                      <a:pt x="4" y="22"/>
                    </a:lnTo>
                    <a:lnTo>
                      <a:pt x="3" y="21"/>
                    </a:lnTo>
                    <a:lnTo>
                      <a:pt x="3" y="20"/>
                    </a:lnTo>
                    <a:lnTo>
                      <a:pt x="2" y="19"/>
                    </a:lnTo>
                    <a:lnTo>
                      <a:pt x="1" y="18"/>
                    </a:lnTo>
                    <a:lnTo>
                      <a:pt x="0" y="15"/>
                    </a:lnTo>
                    <a:lnTo>
                      <a:pt x="0" y="13"/>
                    </a:lnTo>
                    <a:lnTo>
                      <a:pt x="1" y="10"/>
                    </a:lnTo>
                    <a:lnTo>
                      <a:pt x="2" y="7"/>
                    </a:lnTo>
                    <a:lnTo>
                      <a:pt x="3" y="5"/>
                    </a:lnTo>
                    <a:lnTo>
                      <a:pt x="5" y="3"/>
                    </a:lnTo>
                    <a:lnTo>
                      <a:pt x="7" y="2"/>
                    </a:lnTo>
                    <a:lnTo>
                      <a:pt x="9" y="0"/>
                    </a:lnTo>
                    <a:lnTo>
                      <a:pt x="11" y="0"/>
                    </a:lnTo>
                    <a:lnTo>
                      <a:pt x="13" y="0"/>
                    </a:lnTo>
                    <a:lnTo>
                      <a:pt x="14" y="0"/>
                    </a:lnTo>
                    <a:lnTo>
                      <a:pt x="15" y="1"/>
                    </a:lnTo>
                    <a:lnTo>
                      <a:pt x="16" y="3"/>
                    </a:lnTo>
                    <a:lnTo>
                      <a:pt x="16" y="4"/>
                    </a:lnTo>
                    <a:lnTo>
                      <a:pt x="17" y="5"/>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3" name="Freeform 618"/>
              <p:cNvSpPr>
                <a:spLocks/>
              </p:cNvSpPr>
              <p:nvPr/>
            </p:nvSpPr>
            <p:spPr bwMode="auto">
              <a:xfrm>
                <a:off x="5177" y="2321"/>
                <a:ext cx="5" cy="9"/>
              </a:xfrm>
              <a:custGeom>
                <a:avLst/>
                <a:gdLst>
                  <a:gd name="T0" fmla="*/ 2 w 11"/>
                  <a:gd name="T1" fmla="*/ 0 h 18"/>
                  <a:gd name="T2" fmla="*/ 2 w 11"/>
                  <a:gd name="T3" fmla="*/ 1 h 18"/>
                  <a:gd name="T4" fmla="*/ 2 w 11"/>
                  <a:gd name="T5" fmla="*/ 2 h 18"/>
                  <a:gd name="T6" fmla="*/ 2 w 11"/>
                  <a:gd name="T7" fmla="*/ 2 h 18"/>
                  <a:gd name="T8" fmla="*/ 2 w 11"/>
                  <a:gd name="T9" fmla="*/ 3 h 18"/>
                  <a:gd name="T10" fmla="*/ 2 w 11"/>
                  <a:gd name="T11" fmla="*/ 3 h 18"/>
                  <a:gd name="T12" fmla="*/ 1 w 11"/>
                  <a:gd name="T13" fmla="*/ 4 h 18"/>
                  <a:gd name="T14" fmla="*/ 1 w 11"/>
                  <a:gd name="T15" fmla="*/ 4 h 18"/>
                  <a:gd name="T16" fmla="*/ 0 w 11"/>
                  <a:gd name="T17" fmla="*/ 5 h 18"/>
                  <a:gd name="T18" fmla="*/ 0 w 11"/>
                  <a:gd name="T19" fmla="*/ 5 h 18"/>
                  <a:gd name="T20" fmla="*/ 0 w 11"/>
                  <a:gd name="T21" fmla="*/ 4 h 18"/>
                  <a:gd name="T22" fmla="*/ 0 w 11"/>
                  <a:gd name="T23" fmla="*/ 4 h 18"/>
                  <a:gd name="T24" fmla="*/ 0 w 11"/>
                  <a:gd name="T25" fmla="*/ 3 h 18"/>
                  <a:gd name="T26" fmla="*/ 0 w 11"/>
                  <a:gd name="T27" fmla="*/ 2 h 18"/>
                  <a:gd name="T28" fmla="*/ 0 w 11"/>
                  <a:gd name="T29" fmla="*/ 2 h 18"/>
                  <a:gd name="T30" fmla="*/ 0 w 11"/>
                  <a:gd name="T31" fmla="*/ 1 h 18"/>
                  <a:gd name="T32" fmla="*/ 0 w 11"/>
                  <a:gd name="T33" fmla="*/ 1 h 18"/>
                  <a:gd name="T34" fmla="*/ 0 w 11"/>
                  <a:gd name="T35" fmla="*/ 1 h 18"/>
                  <a:gd name="T36" fmla="*/ 0 w 11"/>
                  <a:gd name="T37" fmla="*/ 1 h 18"/>
                  <a:gd name="T38" fmla="*/ 1 w 11"/>
                  <a:gd name="T39" fmla="*/ 0 h 18"/>
                  <a:gd name="T40" fmla="*/ 1 w 11"/>
                  <a:gd name="T41" fmla="*/ 0 h 18"/>
                  <a:gd name="T42" fmla="*/ 1 w 11"/>
                  <a:gd name="T43" fmla="*/ 0 h 18"/>
                  <a:gd name="T44" fmla="*/ 1 w 11"/>
                  <a:gd name="T45" fmla="*/ 0 h 18"/>
                  <a:gd name="T46" fmla="*/ 2 w 11"/>
                  <a:gd name="T47" fmla="*/ 0 h 18"/>
                  <a:gd name="T48" fmla="*/ 2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8" y="0"/>
                    </a:moveTo>
                    <a:lnTo>
                      <a:pt x="10" y="2"/>
                    </a:lnTo>
                    <a:lnTo>
                      <a:pt x="11" y="5"/>
                    </a:lnTo>
                    <a:lnTo>
                      <a:pt x="11" y="7"/>
                    </a:lnTo>
                    <a:lnTo>
                      <a:pt x="10" y="9"/>
                    </a:lnTo>
                    <a:lnTo>
                      <a:pt x="10" y="12"/>
                    </a:lnTo>
                    <a:lnTo>
                      <a:pt x="7" y="14"/>
                    </a:lnTo>
                    <a:lnTo>
                      <a:pt x="6" y="16"/>
                    </a:lnTo>
                    <a:lnTo>
                      <a:pt x="3" y="18"/>
                    </a:lnTo>
                    <a:lnTo>
                      <a:pt x="2" y="17"/>
                    </a:lnTo>
                    <a:lnTo>
                      <a:pt x="0" y="16"/>
                    </a:lnTo>
                    <a:lnTo>
                      <a:pt x="0" y="14"/>
                    </a:lnTo>
                    <a:lnTo>
                      <a:pt x="0" y="11"/>
                    </a:lnTo>
                    <a:lnTo>
                      <a:pt x="0" y="8"/>
                    </a:lnTo>
                    <a:lnTo>
                      <a:pt x="0" y="6"/>
                    </a:lnTo>
                    <a:lnTo>
                      <a:pt x="1" y="4"/>
                    </a:lnTo>
                    <a:lnTo>
                      <a:pt x="2" y="2"/>
                    </a:lnTo>
                    <a:lnTo>
                      <a:pt x="2" y="1"/>
                    </a:lnTo>
                    <a:lnTo>
                      <a:pt x="3" y="1"/>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4" name="Freeform 619"/>
              <p:cNvSpPr>
                <a:spLocks/>
              </p:cNvSpPr>
              <p:nvPr/>
            </p:nvSpPr>
            <p:spPr bwMode="auto">
              <a:xfrm>
                <a:off x="5186" y="2326"/>
                <a:ext cx="4" cy="8"/>
              </a:xfrm>
              <a:custGeom>
                <a:avLst/>
                <a:gdLst>
                  <a:gd name="T0" fmla="*/ 2 w 8"/>
                  <a:gd name="T1" fmla="*/ 3 h 16"/>
                  <a:gd name="T2" fmla="*/ 2 w 8"/>
                  <a:gd name="T3" fmla="*/ 4 h 16"/>
                  <a:gd name="T4" fmla="*/ 2 w 8"/>
                  <a:gd name="T5" fmla="*/ 4 h 16"/>
                  <a:gd name="T6" fmla="*/ 2 w 8"/>
                  <a:gd name="T7" fmla="*/ 4 h 16"/>
                  <a:gd name="T8" fmla="*/ 1 w 8"/>
                  <a:gd name="T9" fmla="*/ 4 h 16"/>
                  <a:gd name="T10" fmla="*/ 1 w 8"/>
                  <a:gd name="T11" fmla="*/ 4 h 16"/>
                  <a:gd name="T12" fmla="*/ 1 w 8"/>
                  <a:gd name="T13" fmla="*/ 4 h 16"/>
                  <a:gd name="T14" fmla="*/ 1 w 8"/>
                  <a:gd name="T15" fmla="*/ 4 h 16"/>
                  <a:gd name="T16" fmla="*/ 0 w 8"/>
                  <a:gd name="T17" fmla="*/ 4 h 16"/>
                  <a:gd name="T18" fmla="*/ 1 w 8"/>
                  <a:gd name="T19" fmla="*/ 0 h 16"/>
                  <a:gd name="T20" fmla="*/ 1 w 8"/>
                  <a:gd name="T21" fmla="*/ 1 h 16"/>
                  <a:gd name="T22" fmla="*/ 2 w 8"/>
                  <a:gd name="T23" fmla="*/ 1 h 16"/>
                  <a:gd name="T24" fmla="*/ 2 w 8"/>
                  <a:gd name="T25" fmla="*/ 1 h 16"/>
                  <a:gd name="T26" fmla="*/ 2 w 8"/>
                  <a:gd name="T27" fmla="*/ 2 h 16"/>
                  <a:gd name="T28" fmla="*/ 2 w 8"/>
                  <a:gd name="T29" fmla="*/ 2 h 16"/>
                  <a:gd name="T30" fmla="*/ 2 w 8"/>
                  <a:gd name="T31" fmla="*/ 2 h 16"/>
                  <a:gd name="T32" fmla="*/ 2 w 8"/>
                  <a:gd name="T33" fmla="*/ 3 h 16"/>
                  <a:gd name="T34" fmla="*/ 2 w 8"/>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6">
                    <a:moveTo>
                      <a:pt x="7" y="12"/>
                    </a:moveTo>
                    <a:lnTo>
                      <a:pt x="7" y="13"/>
                    </a:lnTo>
                    <a:lnTo>
                      <a:pt x="6" y="13"/>
                    </a:lnTo>
                    <a:lnTo>
                      <a:pt x="5" y="14"/>
                    </a:lnTo>
                    <a:lnTo>
                      <a:pt x="4" y="15"/>
                    </a:lnTo>
                    <a:lnTo>
                      <a:pt x="3" y="15"/>
                    </a:lnTo>
                    <a:lnTo>
                      <a:pt x="2" y="16"/>
                    </a:lnTo>
                    <a:lnTo>
                      <a:pt x="1" y="16"/>
                    </a:lnTo>
                    <a:lnTo>
                      <a:pt x="0" y="16"/>
                    </a:lnTo>
                    <a:lnTo>
                      <a:pt x="2" y="0"/>
                    </a:lnTo>
                    <a:lnTo>
                      <a:pt x="4" y="1"/>
                    </a:lnTo>
                    <a:lnTo>
                      <a:pt x="5" y="2"/>
                    </a:lnTo>
                    <a:lnTo>
                      <a:pt x="6" y="3"/>
                    </a:lnTo>
                    <a:lnTo>
                      <a:pt x="7" y="5"/>
                    </a:lnTo>
                    <a:lnTo>
                      <a:pt x="7" y="6"/>
                    </a:lnTo>
                    <a:lnTo>
                      <a:pt x="8" y="8"/>
                    </a:lnTo>
                    <a:lnTo>
                      <a:pt x="8"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5" name="Freeform 620"/>
              <p:cNvSpPr>
                <a:spLocks/>
              </p:cNvSpPr>
              <p:nvPr/>
            </p:nvSpPr>
            <p:spPr bwMode="auto">
              <a:xfrm>
                <a:off x="5127" y="2334"/>
                <a:ext cx="58" cy="98"/>
              </a:xfrm>
              <a:custGeom>
                <a:avLst/>
                <a:gdLst>
                  <a:gd name="T0" fmla="*/ 29 w 116"/>
                  <a:gd name="T1" fmla="*/ 9 h 196"/>
                  <a:gd name="T2" fmla="*/ 29 w 116"/>
                  <a:gd name="T3" fmla="*/ 11 h 196"/>
                  <a:gd name="T4" fmla="*/ 29 w 116"/>
                  <a:gd name="T5" fmla="*/ 14 h 196"/>
                  <a:gd name="T6" fmla="*/ 28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6 h 196"/>
                  <a:gd name="T22" fmla="*/ 11 w 116"/>
                  <a:gd name="T23" fmla="*/ 48 h 196"/>
                  <a:gd name="T24" fmla="*/ 9 w 116"/>
                  <a:gd name="T25" fmla="*/ 49 h 196"/>
                  <a:gd name="T26" fmla="*/ 8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4 h 196"/>
                  <a:gd name="T38" fmla="*/ 0 w 116"/>
                  <a:gd name="T39" fmla="*/ 42 h 196"/>
                  <a:gd name="T40" fmla="*/ 1 w 116"/>
                  <a:gd name="T41" fmla="*/ 39 h 196"/>
                  <a:gd name="T42" fmla="*/ 2 w 116"/>
                  <a:gd name="T43" fmla="*/ 36 h 196"/>
                  <a:gd name="T44" fmla="*/ 3 w 116"/>
                  <a:gd name="T45" fmla="*/ 34 h 196"/>
                  <a:gd name="T46" fmla="*/ 5 w 116"/>
                  <a:gd name="T47" fmla="*/ 31 h 196"/>
                  <a:gd name="T48" fmla="*/ 7 w 116"/>
                  <a:gd name="T49" fmla="*/ 29 h 196"/>
                  <a:gd name="T50" fmla="*/ 9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5 w 116"/>
                  <a:gd name="T73" fmla="*/ 3 h 196"/>
                  <a:gd name="T74" fmla="*/ 29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3" y="32"/>
                    </a:moveTo>
                    <a:lnTo>
                      <a:pt x="114" y="36"/>
                    </a:lnTo>
                    <a:lnTo>
                      <a:pt x="116" y="40"/>
                    </a:lnTo>
                    <a:lnTo>
                      <a:pt x="116" y="44"/>
                    </a:lnTo>
                    <a:lnTo>
                      <a:pt x="116" y="48"/>
                    </a:lnTo>
                    <a:lnTo>
                      <a:pt x="115" y="56"/>
                    </a:lnTo>
                    <a:lnTo>
                      <a:pt x="113" y="64"/>
                    </a:lnTo>
                    <a:lnTo>
                      <a:pt x="109" y="72"/>
                    </a:lnTo>
                    <a:lnTo>
                      <a:pt x="103" y="80"/>
                    </a:lnTo>
                    <a:lnTo>
                      <a:pt x="98" y="87"/>
                    </a:lnTo>
                    <a:lnTo>
                      <a:pt x="93" y="93"/>
                    </a:lnTo>
                    <a:lnTo>
                      <a:pt x="88" y="103"/>
                    </a:lnTo>
                    <a:lnTo>
                      <a:pt x="84" y="114"/>
                    </a:lnTo>
                    <a:lnTo>
                      <a:pt x="79" y="123"/>
                    </a:lnTo>
                    <a:lnTo>
                      <a:pt x="75" y="133"/>
                    </a:lnTo>
                    <a:lnTo>
                      <a:pt x="71" y="143"/>
                    </a:lnTo>
                    <a:lnTo>
                      <a:pt x="66" y="153"/>
                    </a:lnTo>
                    <a:lnTo>
                      <a:pt x="62" y="163"/>
                    </a:lnTo>
                    <a:lnTo>
                      <a:pt x="58" y="173"/>
                    </a:lnTo>
                    <a:lnTo>
                      <a:pt x="56" y="177"/>
                    </a:lnTo>
                    <a:lnTo>
                      <a:pt x="54" y="180"/>
                    </a:lnTo>
                    <a:lnTo>
                      <a:pt x="51" y="184"/>
                    </a:lnTo>
                    <a:lnTo>
                      <a:pt x="48" y="188"/>
                    </a:lnTo>
                    <a:lnTo>
                      <a:pt x="44" y="191"/>
                    </a:lnTo>
                    <a:lnTo>
                      <a:pt x="41" y="194"/>
                    </a:lnTo>
                    <a:lnTo>
                      <a:pt x="36" y="195"/>
                    </a:lnTo>
                    <a:lnTo>
                      <a:pt x="31" y="196"/>
                    </a:lnTo>
                    <a:lnTo>
                      <a:pt x="29" y="196"/>
                    </a:lnTo>
                    <a:lnTo>
                      <a:pt x="26" y="196"/>
                    </a:lnTo>
                    <a:lnTo>
                      <a:pt x="24" y="195"/>
                    </a:lnTo>
                    <a:lnTo>
                      <a:pt x="22" y="195"/>
                    </a:lnTo>
                    <a:lnTo>
                      <a:pt x="20" y="194"/>
                    </a:lnTo>
                    <a:lnTo>
                      <a:pt x="17" y="193"/>
                    </a:lnTo>
                    <a:lnTo>
                      <a:pt x="15" y="192"/>
                    </a:lnTo>
                    <a:lnTo>
                      <a:pt x="13" y="191"/>
                    </a:lnTo>
                    <a:lnTo>
                      <a:pt x="10" y="185"/>
                    </a:lnTo>
                    <a:lnTo>
                      <a:pt x="6" y="181"/>
                    </a:lnTo>
                    <a:lnTo>
                      <a:pt x="4" y="176"/>
                    </a:lnTo>
                    <a:lnTo>
                      <a:pt x="2" y="171"/>
                    </a:lnTo>
                    <a:lnTo>
                      <a:pt x="0" y="166"/>
                    </a:lnTo>
                    <a:lnTo>
                      <a:pt x="0" y="161"/>
                    </a:lnTo>
                    <a:lnTo>
                      <a:pt x="1" y="155"/>
                    </a:lnTo>
                    <a:lnTo>
                      <a:pt x="3" y="149"/>
                    </a:lnTo>
                    <a:lnTo>
                      <a:pt x="6" y="143"/>
                    </a:lnTo>
                    <a:lnTo>
                      <a:pt x="8" y="138"/>
                    </a:lnTo>
                    <a:lnTo>
                      <a:pt x="11" y="133"/>
                    </a:lnTo>
                    <a:lnTo>
                      <a:pt x="14" y="128"/>
                    </a:lnTo>
                    <a:lnTo>
                      <a:pt x="17" y="123"/>
                    </a:lnTo>
                    <a:lnTo>
                      <a:pt x="21" y="118"/>
                    </a:lnTo>
                    <a:lnTo>
                      <a:pt x="25" y="114"/>
                    </a:lnTo>
                    <a:lnTo>
                      <a:pt x="31" y="110"/>
                    </a:lnTo>
                    <a:lnTo>
                      <a:pt x="33" y="102"/>
                    </a:lnTo>
                    <a:lnTo>
                      <a:pt x="33" y="95"/>
                    </a:lnTo>
                    <a:lnTo>
                      <a:pt x="32" y="87"/>
                    </a:lnTo>
                    <a:lnTo>
                      <a:pt x="29" y="80"/>
                    </a:lnTo>
                    <a:lnTo>
                      <a:pt x="24" y="66"/>
                    </a:lnTo>
                    <a:lnTo>
                      <a:pt x="19" y="51"/>
                    </a:lnTo>
                    <a:lnTo>
                      <a:pt x="17" y="44"/>
                    </a:lnTo>
                    <a:lnTo>
                      <a:pt x="16" y="38"/>
                    </a:lnTo>
                    <a:lnTo>
                      <a:pt x="15" y="31"/>
                    </a:lnTo>
                    <a:lnTo>
                      <a:pt x="16" y="24"/>
                    </a:lnTo>
                    <a:lnTo>
                      <a:pt x="18" y="18"/>
                    </a:lnTo>
                    <a:lnTo>
                      <a:pt x="21" y="12"/>
                    </a:lnTo>
                    <a:lnTo>
                      <a:pt x="26" y="7"/>
                    </a:lnTo>
                    <a:lnTo>
                      <a:pt x="35" y="2"/>
                    </a:lnTo>
                    <a:lnTo>
                      <a:pt x="43" y="2"/>
                    </a:lnTo>
                    <a:lnTo>
                      <a:pt x="52" y="1"/>
                    </a:lnTo>
                    <a:lnTo>
                      <a:pt x="60" y="0"/>
                    </a:lnTo>
                    <a:lnTo>
                      <a:pt x="70" y="0"/>
                    </a:lnTo>
                    <a:lnTo>
                      <a:pt x="79" y="1"/>
                    </a:lnTo>
                    <a:lnTo>
                      <a:pt x="86" y="4"/>
                    </a:lnTo>
                    <a:lnTo>
                      <a:pt x="90" y="6"/>
                    </a:lnTo>
                    <a:lnTo>
                      <a:pt x="94" y="9"/>
                    </a:lnTo>
                    <a:lnTo>
                      <a:pt x="97" y="12"/>
                    </a:lnTo>
                    <a:lnTo>
                      <a:pt x="100" y="16"/>
                    </a:lnTo>
                    <a:lnTo>
                      <a:pt x="1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6" name="Freeform 621"/>
              <p:cNvSpPr>
                <a:spLocks/>
              </p:cNvSpPr>
              <p:nvPr/>
            </p:nvSpPr>
            <p:spPr bwMode="auto">
              <a:xfrm>
                <a:off x="5194" y="2337"/>
                <a:ext cx="2" cy="3"/>
              </a:xfrm>
              <a:custGeom>
                <a:avLst/>
                <a:gdLst>
                  <a:gd name="T0" fmla="*/ 1 w 3"/>
                  <a:gd name="T1" fmla="*/ 0 h 7"/>
                  <a:gd name="T2" fmla="*/ 1 w 3"/>
                  <a:gd name="T3" fmla="*/ 0 h 7"/>
                  <a:gd name="T4" fmla="*/ 1 w 3"/>
                  <a:gd name="T5" fmla="*/ 0 h 7"/>
                  <a:gd name="T6" fmla="*/ 1 w 3"/>
                  <a:gd name="T7" fmla="*/ 0 h 7"/>
                  <a:gd name="T8" fmla="*/ 1 w 3"/>
                  <a:gd name="T9" fmla="*/ 1 h 7"/>
                  <a:gd name="T10" fmla="*/ 1 w 3"/>
                  <a:gd name="T11" fmla="*/ 1 h 7"/>
                  <a:gd name="T12" fmla="*/ 1 w 3"/>
                  <a:gd name="T13" fmla="*/ 1 h 7"/>
                  <a:gd name="T14" fmla="*/ 0 w 3"/>
                  <a:gd name="T15" fmla="*/ 1 h 7"/>
                  <a:gd name="T16" fmla="*/ 0 w 3"/>
                  <a:gd name="T17" fmla="*/ 1 h 7"/>
                  <a:gd name="T18" fmla="*/ 0 w 3"/>
                  <a:gd name="T19" fmla="*/ 0 h 7"/>
                  <a:gd name="T20" fmla="*/ 1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7">
                    <a:moveTo>
                      <a:pt x="3" y="0"/>
                    </a:moveTo>
                    <a:lnTo>
                      <a:pt x="3" y="1"/>
                    </a:lnTo>
                    <a:lnTo>
                      <a:pt x="3" y="2"/>
                    </a:lnTo>
                    <a:lnTo>
                      <a:pt x="3" y="3"/>
                    </a:lnTo>
                    <a:lnTo>
                      <a:pt x="2" y="4"/>
                    </a:lnTo>
                    <a:lnTo>
                      <a:pt x="2" y="5"/>
                    </a:lnTo>
                    <a:lnTo>
                      <a:pt x="1" y="6"/>
                    </a:lnTo>
                    <a:lnTo>
                      <a:pt x="0" y="7"/>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7" name="Freeform 622"/>
              <p:cNvSpPr>
                <a:spLocks/>
              </p:cNvSpPr>
              <p:nvPr/>
            </p:nvSpPr>
            <p:spPr bwMode="auto">
              <a:xfrm>
                <a:off x="5134" y="2338"/>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1 h 175"/>
                  <a:gd name="T12" fmla="*/ 12 w 93"/>
                  <a:gd name="T13" fmla="*/ 35 h 175"/>
                  <a:gd name="T14" fmla="*/ 11 w 93"/>
                  <a:gd name="T15" fmla="*/ 40 h 175"/>
                  <a:gd name="T16" fmla="*/ 9 w 93"/>
                  <a:gd name="T17" fmla="*/ 42 h 175"/>
                  <a:gd name="T18" fmla="*/ 8 w 93"/>
                  <a:gd name="T19" fmla="*/ 43 h 175"/>
                  <a:gd name="T20" fmla="*/ 7 w 93"/>
                  <a:gd name="T21" fmla="*/ 44 h 175"/>
                  <a:gd name="T22" fmla="*/ 6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3 w 93"/>
                  <a:gd name="T37" fmla="*/ 33 h 175"/>
                  <a:gd name="T38" fmla="*/ 5 w 93"/>
                  <a:gd name="T39" fmla="*/ 27 h 175"/>
                  <a:gd name="T40" fmla="*/ 7 w 93"/>
                  <a:gd name="T41" fmla="*/ 22 h 175"/>
                  <a:gd name="T42" fmla="*/ 7 w 93"/>
                  <a:gd name="T43" fmla="*/ 19 h 175"/>
                  <a:gd name="T44" fmla="*/ 6 w 93"/>
                  <a:gd name="T45" fmla="*/ 15 h 175"/>
                  <a:gd name="T46" fmla="*/ 5 w 93"/>
                  <a:gd name="T47" fmla="*/ 12 h 175"/>
                  <a:gd name="T48" fmla="*/ 3 w 93"/>
                  <a:gd name="T49" fmla="*/ 9 h 175"/>
                  <a:gd name="T50" fmla="*/ 3 w 93"/>
                  <a:gd name="T51" fmla="*/ 6 h 175"/>
                  <a:gd name="T52" fmla="*/ 4 w 93"/>
                  <a:gd name="T53" fmla="*/ 4 h 175"/>
                  <a:gd name="T54" fmla="*/ 6 w 93"/>
                  <a:gd name="T55" fmla="*/ 3 h 175"/>
                  <a:gd name="T56" fmla="*/ 9 w 93"/>
                  <a:gd name="T57" fmla="*/ 1 h 175"/>
                  <a:gd name="T58" fmla="*/ 12 w 93"/>
                  <a:gd name="T59" fmla="*/ 1 h 175"/>
                  <a:gd name="T60" fmla="*/ 15 w 93"/>
                  <a:gd name="T61" fmla="*/ 1 h 175"/>
                  <a:gd name="T62" fmla="*/ 18 w 93"/>
                  <a:gd name="T63" fmla="*/ 2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4" y="65"/>
                    </a:lnTo>
                    <a:lnTo>
                      <a:pt x="80" y="73"/>
                    </a:lnTo>
                    <a:lnTo>
                      <a:pt x="75" y="81"/>
                    </a:lnTo>
                    <a:lnTo>
                      <a:pt x="69" y="88"/>
                    </a:lnTo>
                    <a:lnTo>
                      <a:pt x="63" y="94"/>
                    </a:lnTo>
                    <a:lnTo>
                      <a:pt x="60" y="103"/>
                    </a:lnTo>
                    <a:lnTo>
                      <a:pt x="57" y="112"/>
                    </a:lnTo>
                    <a:lnTo>
                      <a:pt x="53" y="121"/>
                    </a:lnTo>
                    <a:lnTo>
                      <a:pt x="50" y="130"/>
                    </a:lnTo>
                    <a:lnTo>
                      <a:pt x="47" y="139"/>
                    </a:lnTo>
                    <a:lnTo>
                      <a:pt x="44" y="148"/>
                    </a:lnTo>
                    <a:lnTo>
                      <a:pt x="41" y="157"/>
                    </a:lnTo>
                    <a:lnTo>
                      <a:pt x="37" y="165"/>
                    </a:lnTo>
                    <a:lnTo>
                      <a:pt x="35" y="167"/>
                    </a:lnTo>
                    <a:lnTo>
                      <a:pt x="33" y="169"/>
                    </a:lnTo>
                    <a:lnTo>
                      <a:pt x="31" y="171"/>
                    </a:lnTo>
                    <a:lnTo>
                      <a:pt x="28" y="172"/>
                    </a:lnTo>
                    <a:lnTo>
                      <a:pt x="26" y="173"/>
                    </a:lnTo>
                    <a:lnTo>
                      <a:pt x="23" y="174"/>
                    </a:lnTo>
                    <a:lnTo>
                      <a:pt x="21" y="175"/>
                    </a:lnTo>
                    <a:lnTo>
                      <a:pt x="18" y="175"/>
                    </a:lnTo>
                    <a:lnTo>
                      <a:pt x="15" y="175"/>
                    </a:lnTo>
                    <a:lnTo>
                      <a:pt x="13" y="175"/>
                    </a:lnTo>
                    <a:lnTo>
                      <a:pt x="11" y="175"/>
                    </a:lnTo>
                    <a:lnTo>
                      <a:pt x="8" y="174"/>
                    </a:lnTo>
                    <a:lnTo>
                      <a:pt x="6" y="174"/>
                    </a:lnTo>
                    <a:lnTo>
                      <a:pt x="4" y="172"/>
                    </a:lnTo>
                    <a:lnTo>
                      <a:pt x="2" y="171"/>
                    </a:lnTo>
                    <a:lnTo>
                      <a:pt x="0" y="168"/>
                    </a:lnTo>
                    <a:lnTo>
                      <a:pt x="0" y="162"/>
                    </a:lnTo>
                    <a:lnTo>
                      <a:pt x="1" y="155"/>
                    </a:lnTo>
                    <a:lnTo>
                      <a:pt x="2" y="149"/>
                    </a:lnTo>
                    <a:lnTo>
                      <a:pt x="4" y="143"/>
                    </a:lnTo>
                    <a:lnTo>
                      <a:pt x="9" y="130"/>
                    </a:lnTo>
                    <a:lnTo>
                      <a:pt x="14" y="118"/>
                    </a:lnTo>
                    <a:lnTo>
                      <a:pt x="20" y="106"/>
                    </a:lnTo>
                    <a:lnTo>
                      <a:pt x="24" y="93"/>
                    </a:lnTo>
                    <a:lnTo>
                      <a:pt x="25" y="86"/>
                    </a:lnTo>
                    <a:lnTo>
                      <a:pt x="25" y="80"/>
                    </a:lnTo>
                    <a:lnTo>
                      <a:pt x="25" y="74"/>
                    </a:lnTo>
                    <a:lnTo>
                      <a:pt x="23" y="67"/>
                    </a:lnTo>
                    <a:lnTo>
                      <a:pt x="22" y="60"/>
                    </a:lnTo>
                    <a:lnTo>
                      <a:pt x="20" y="52"/>
                    </a:lnTo>
                    <a:lnTo>
                      <a:pt x="18" y="46"/>
                    </a:lnTo>
                    <a:lnTo>
                      <a:pt x="14" y="39"/>
                    </a:lnTo>
                    <a:lnTo>
                      <a:pt x="12" y="33"/>
                    </a:lnTo>
                    <a:lnTo>
                      <a:pt x="12" y="26"/>
                    </a:lnTo>
                    <a:lnTo>
                      <a:pt x="12" y="23"/>
                    </a:lnTo>
                    <a:lnTo>
                      <a:pt x="12" y="20"/>
                    </a:lnTo>
                    <a:lnTo>
                      <a:pt x="14" y="16"/>
                    </a:lnTo>
                    <a:lnTo>
                      <a:pt x="15" y="12"/>
                    </a:lnTo>
                    <a:lnTo>
                      <a:pt x="22" y="9"/>
                    </a:lnTo>
                    <a:lnTo>
                      <a:pt x="28" y="6"/>
                    </a:lnTo>
                    <a:lnTo>
                      <a:pt x="34" y="3"/>
                    </a:lnTo>
                    <a:lnTo>
                      <a:pt x="40" y="2"/>
                    </a:lnTo>
                    <a:lnTo>
                      <a:pt x="47" y="1"/>
                    </a:lnTo>
                    <a:lnTo>
                      <a:pt x="53" y="0"/>
                    </a:lnTo>
                    <a:lnTo>
                      <a:pt x="60" y="1"/>
                    </a:lnTo>
                    <a:lnTo>
                      <a:pt x="67" y="3"/>
                    </a:lnTo>
                    <a:lnTo>
                      <a:pt x="70" y="5"/>
                    </a:lnTo>
                    <a:lnTo>
                      <a:pt x="74" y="7"/>
                    </a:lnTo>
                    <a:lnTo>
                      <a:pt x="78" y="10"/>
                    </a:lnTo>
                    <a:lnTo>
                      <a:pt x="81" y="14"/>
                    </a:lnTo>
                    <a:lnTo>
                      <a:pt x="84" y="18"/>
                    </a:lnTo>
                    <a:lnTo>
                      <a:pt x="88" y="22"/>
                    </a:lnTo>
                    <a:lnTo>
                      <a:pt x="91"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8" name="Freeform 623"/>
              <p:cNvSpPr>
                <a:spLocks/>
              </p:cNvSpPr>
              <p:nvPr/>
            </p:nvSpPr>
            <p:spPr bwMode="auto">
              <a:xfrm>
                <a:off x="4561" y="2807"/>
                <a:ext cx="136" cy="145"/>
              </a:xfrm>
              <a:custGeom>
                <a:avLst/>
                <a:gdLst>
                  <a:gd name="T0" fmla="*/ 36 w 273"/>
                  <a:gd name="T1" fmla="*/ 7 h 290"/>
                  <a:gd name="T2" fmla="*/ 41 w 273"/>
                  <a:gd name="T3" fmla="*/ 8 h 290"/>
                  <a:gd name="T4" fmla="*/ 46 w 273"/>
                  <a:gd name="T5" fmla="*/ 10 h 290"/>
                  <a:gd name="T6" fmla="*/ 51 w 273"/>
                  <a:gd name="T7" fmla="*/ 11 h 290"/>
                  <a:gd name="T8" fmla="*/ 56 w 273"/>
                  <a:gd name="T9" fmla="*/ 12 h 290"/>
                  <a:gd name="T10" fmla="*/ 59 w 273"/>
                  <a:gd name="T11" fmla="*/ 14 h 290"/>
                  <a:gd name="T12" fmla="*/ 61 w 273"/>
                  <a:gd name="T13" fmla="*/ 16 h 290"/>
                  <a:gd name="T14" fmla="*/ 63 w 273"/>
                  <a:gd name="T15" fmla="*/ 19 h 290"/>
                  <a:gd name="T16" fmla="*/ 65 w 273"/>
                  <a:gd name="T17" fmla="*/ 21 h 290"/>
                  <a:gd name="T18" fmla="*/ 66 w 273"/>
                  <a:gd name="T19" fmla="*/ 23 h 290"/>
                  <a:gd name="T20" fmla="*/ 66 w 273"/>
                  <a:gd name="T21" fmla="*/ 25 h 290"/>
                  <a:gd name="T22" fmla="*/ 67 w 273"/>
                  <a:gd name="T23" fmla="*/ 27 h 290"/>
                  <a:gd name="T24" fmla="*/ 67 w 273"/>
                  <a:gd name="T25" fmla="*/ 29 h 290"/>
                  <a:gd name="T26" fmla="*/ 66 w 273"/>
                  <a:gd name="T27" fmla="*/ 33 h 290"/>
                  <a:gd name="T28" fmla="*/ 65 w 273"/>
                  <a:gd name="T29" fmla="*/ 36 h 290"/>
                  <a:gd name="T30" fmla="*/ 64 w 273"/>
                  <a:gd name="T31" fmla="*/ 39 h 290"/>
                  <a:gd name="T32" fmla="*/ 62 w 273"/>
                  <a:gd name="T33" fmla="*/ 42 h 290"/>
                  <a:gd name="T34" fmla="*/ 61 w 273"/>
                  <a:gd name="T35" fmla="*/ 45 h 290"/>
                  <a:gd name="T36" fmla="*/ 59 w 273"/>
                  <a:gd name="T37" fmla="*/ 50 h 290"/>
                  <a:gd name="T38" fmla="*/ 59 w 273"/>
                  <a:gd name="T39" fmla="*/ 57 h 290"/>
                  <a:gd name="T40" fmla="*/ 58 w 273"/>
                  <a:gd name="T41" fmla="*/ 65 h 290"/>
                  <a:gd name="T42" fmla="*/ 56 w 273"/>
                  <a:gd name="T43" fmla="*/ 70 h 290"/>
                  <a:gd name="T44" fmla="*/ 51 w 273"/>
                  <a:gd name="T45" fmla="*/ 72 h 290"/>
                  <a:gd name="T46" fmla="*/ 45 w 273"/>
                  <a:gd name="T47" fmla="*/ 73 h 290"/>
                  <a:gd name="T48" fmla="*/ 40 w 273"/>
                  <a:gd name="T49" fmla="*/ 73 h 290"/>
                  <a:gd name="T50" fmla="*/ 34 w 273"/>
                  <a:gd name="T51" fmla="*/ 72 h 290"/>
                  <a:gd name="T52" fmla="*/ 23 w 273"/>
                  <a:gd name="T53" fmla="*/ 69 h 290"/>
                  <a:gd name="T54" fmla="*/ 12 w 273"/>
                  <a:gd name="T55" fmla="*/ 65 h 290"/>
                  <a:gd name="T56" fmla="*/ 7 w 273"/>
                  <a:gd name="T57" fmla="*/ 60 h 290"/>
                  <a:gd name="T58" fmla="*/ 4 w 273"/>
                  <a:gd name="T59" fmla="*/ 55 h 290"/>
                  <a:gd name="T60" fmla="*/ 2 w 273"/>
                  <a:gd name="T61" fmla="*/ 49 h 290"/>
                  <a:gd name="T62" fmla="*/ 1 w 273"/>
                  <a:gd name="T63" fmla="*/ 43 h 290"/>
                  <a:gd name="T64" fmla="*/ 0 w 273"/>
                  <a:gd name="T65" fmla="*/ 36 h 290"/>
                  <a:gd name="T66" fmla="*/ 0 w 273"/>
                  <a:gd name="T67" fmla="*/ 30 h 290"/>
                  <a:gd name="T68" fmla="*/ 2 w 273"/>
                  <a:gd name="T69" fmla="*/ 17 h 290"/>
                  <a:gd name="T70" fmla="*/ 2 w 273"/>
                  <a:gd name="T71" fmla="*/ 13 h 290"/>
                  <a:gd name="T72" fmla="*/ 3 w 273"/>
                  <a:gd name="T73" fmla="*/ 9 h 290"/>
                  <a:gd name="T74" fmla="*/ 4 w 273"/>
                  <a:gd name="T75" fmla="*/ 5 h 290"/>
                  <a:gd name="T76" fmla="*/ 5 w 273"/>
                  <a:gd name="T77" fmla="*/ 1 h 290"/>
                  <a:gd name="T78" fmla="*/ 7 w 273"/>
                  <a:gd name="T79" fmla="*/ 0 h 290"/>
                  <a:gd name="T80" fmla="*/ 9 w 273"/>
                  <a:gd name="T81" fmla="*/ 1 h 290"/>
                  <a:gd name="T82" fmla="*/ 12 w 273"/>
                  <a:gd name="T83" fmla="*/ 2 h 290"/>
                  <a:gd name="T84" fmla="*/ 15 w 273"/>
                  <a:gd name="T85" fmla="*/ 4 h 290"/>
                  <a:gd name="T86" fmla="*/ 18 w 273"/>
                  <a:gd name="T87" fmla="*/ 4 h 290"/>
                  <a:gd name="T88" fmla="*/ 22 w 273"/>
                  <a:gd name="T89" fmla="*/ 5 h 290"/>
                  <a:gd name="T90" fmla="*/ 26 w 273"/>
                  <a:gd name="T91" fmla="*/ 6 h 290"/>
                  <a:gd name="T92" fmla="*/ 30 w 273"/>
                  <a:gd name="T93" fmla="*/ 6 h 290"/>
                  <a:gd name="T94" fmla="*/ 34 w 273"/>
                  <a:gd name="T95" fmla="*/ 7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290">
                    <a:moveTo>
                      <a:pt x="137" y="28"/>
                    </a:moveTo>
                    <a:lnTo>
                      <a:pt x="147" y="28"/>
                    </a:lnTo>
                    <a:lnTo>
                      <a:pt x="158" y="29"/>
                    </a:lnTo>
                    <a:lnTo>
                      <a:pt x="167" y="31"/>
                    </a:lnTo>
                    <a:lnTo>
                      <a:pt x="177" y="35"/>
                    </a:lnTo>
                    <a:lnTo>
                      <a:pt x="186" y="38"/>
                    </a:lnTo>
                    <a:lnTo>
                      <a:pt x="197" y="40"/>
                    </a:lnTo>
                    <a:lnTo>
                      <a:pt x="207" y="42"/>
                    </a:lnTo>
                    <a:lnTo>
                      <a:pt x="218" y="43"/>
                    </a:lnTo>
                    <a:lnTo>
                      <a:pt x="224" y="45"/>
                    </a:lnTo>
                    <a:lnTo>
                      <a:pt x="230" y="49"/>
                    </a:lnTo>
                    <a:lnTo>
                      <a:pt x="236" y="54"/>
                    </a:lnTo>
                    <a:lnTo>
                      <a:pt x="241" y="58"/>
                    </a:lnTo>
                    <a:lnTo>
                      <a:pt x="246" y="64"/>
                    </a:lnTo>
                    <a:lnTo>
                      <a:pt x="251" y="69"/>
                    </a:lnTo>
                    <a:lnTo>
                      <a:pt x="255" y="74"/>
                    </a:lnTo>
                    <a:lnTo>
                      <a:pt x="260" y="78"/>
                    </a:lnTo>
                    <a:lnTo>
                      <a:pt x="262" y="82"/>
                    </a:lnTo>
                    <a:lnTo>
                      <a:pt x="263" y="86"/>
                    </a:lnTo>
                    <a:lnTo>
                      <a:pt x="264" y="91"/>
                    </a:lnTo>
                    <a:lnTo>
                      <a:pt x="265" y="95"/>
                    </a:lnTo>
                    <a:lnTo>
                      <a:pt x="266" y="99"/>
                    </a:lnTo>
                    <a:lnTo>
                      <a:pt x="268" y="103"/>
                    </a:lnTo>
                    <a:lnTo>
                      <a:pt x="270" y="106"/>
                    </a:lnTo>
                    <a:lnTo>
                      <a:pt x="273" y="110"/>
                    </a:lnTo>
                    <a:lnTo>
                      <a:pt x="270" y="116"/>
                    </a:lnTo>
                    <a:lnTo>
                      <a:pt x="268" y="123"/>
                    </a:lnTo>
                    <a:lnTo>
                      <a:pt x="265" y="129"/>
                    </a:lnTo>
                    <a:lnTo>
                      <a:pt x="262" y="137"/>
                    </a:lnTo>
                    <a:lnTo>
                      <a:pt x="260" y="143"/>
                    </a:lnTo>
                    <a:lnTo>
                      <a:pt x="257" y="149"/>
                    </a:lnTo>
                    <a:lnTo>
                      <a:pt x="256" y="156"/>
                    </a:lnTo>
                    <a:lnTo>
                      <a:pt x="255" y="162"/>
                    </a:lnTo>
                    <a:lnTo>
                      <a:pt x="251" y="167"/>
                    </a:lnTo>
                    <a:lnTo>
                      <a:pt x="248" y="174"/>
                    </a:lnTo>
                    <a:lnTo>
                      <a:pt x="245" y="180"/>
                    </a:lnTo>
                    <a:lnTo>
                      <a:pt x="243" y="186"/>
                    </a:lnTo>
                    <a:lnTo>
                      <a:pt x="239" y="199"/>
                    </a:lnTo>
                    <a:lnTo>
                      <a:pt x="237" y="214"/>
                    </a:lnTo>
                    <a:lnTo>
                      <a:pt x="236" y="228"/>
                    </a:lnTo>
                    <a:lnTo>
                      <a:pt x="235" y="243"/>
                    </a:lnTo>
                    <a:lnTo>
                      <a:pt x="235" y="258"/>
                    </a:lnTo>
                    <a:lnTo>
                      <a:pt x="236" y="272"/>
                    </a:lnTo>
                    <a:lnTo>
                      <a:pt x="227" y="279"/>
                    </a:lnTo>
                    <a:lnTo>
                      <a:pt x="216" y="283"/>
                    </a:lnTo>
                    <a:lnTo>
                      <a:pt x="205" y="287"/>
                    </a:lnTo>
                    <a:lnTo>
                      <a:pt x="193" y="289"/>
                    </a:lnTo>
                    <a:lnTo>
                      <a:pt x="182" y="290"/>
                    </a:lnTo>
                    <a:lnTo>
                      <a:pt x="171" y="290"/>
                    </a:lnTo>
                    <a:lnTo>
                      <a:pt x="160" y="290"/>
                    </a:lnTo>
                    <a:lnTo>
                      <a:pt x="148" y="289"/>
                    </a:lnTo>
                    <a:lnTo>
                      <a:pt x="137" y="287"/>
                    </a:lnTo>
                    <a:lnTo>
                      <a:pt x="114" y="282"/>
                    </a:lnTo>
                    <a:lnTo>
                      <a:pt x="93" y="275"/>
                    </a:lnTo>
                    <a:lnTo>
                      <a:pt x="70" y="267"/>
                    </a:lnTo>
                    <a:lnTo>
                      <a:pt x="50" y="258"/>
                    </a:lnTo>
                    <a:lnTo>
                      <a:pt x="39" y="249"/>
                    </a:lnTo>
                    <a:lnTo>
                      <a:pt x="31" y="239"/>
                    </a:lnTo>
                    <a:lnTo>
                      <a:pt x="24" y="229"/>
                    </a:lnTo>
                    <a:lnTo>
                      <a:pt x="18" y="218"/>
                    </a:lnTo>
                    <a:lnTo>
                      <a:pt x="13" y="206"/>
                    </a:lnTo>
                    <a:lnTo>
                      <a:pt x="9" y="194"/>
                    </a:lnTo>
                    <a:lnTo>
                      <a:pt x="6" y="182"/>
                    </a:lnTo>
                    <a:lnTo>
                      <a:pt x="4" y="169"/>
                    </a:lnTo>
                    <a:lnTo>
                      <a:pt x="2" y="156"/>
                    </a:lnTo>
                    <a:lnTo>
                      <a:pt x="0" y="143"/>
                    </a:lnTo>
                    <a:lnTo>
                      <a:pt x="0" y="129"/>
                    </a:lnTo>
                    <a:lnTo>
                      <a:pt x="2" y="117"/>
                    </a:lnTo>
                    <a:lnTo>
                      <a:pt x="4" y="92"/>
                    </a:lnTo>
                    <a:lnTo>
                      <a:pt x="9" y="67"/>
                    </a:lnTo>
                    <a:lnTo>
                      <a:pt x="8" y="59"/>
                    </a:lnTo>
                    <a:lnTo>
                      <a:pt x="9" y="51"/>
                    </a:lnTo>
                    <a:lnTo>
                      <a:pt x="11" y="42"/>
                    </a:lnTo>
                    <a:lnTo>
                      <a:pt x="14" y="35"/>
                    </a:lnTo>
                    <a:lnTo>
                      <a:pt x="17" y="27"/>
                    </a:lnTo>
                    <a:lnTo>
                      <a:pt x="19" y="19"/>
                    </a:lnTo>
                    <a:lnTo>
                      <a:pt x="21" y="11"/>
                    </a:lnTo>
                    <a:lnTo>
                      <a:pt x="22" y="2"/>
                    </a:lnTo>
                    <a:lnTo>
                      <a:pt x="26" y="1"/>
                    </a:lnTo>
                    <a:lnTo>
                      <a:pt x="29" y="0"/>
                    </a:lnTo>
                    <a:lnTo>
                      <a:pt x="33" y="0"/>
                    </a:lnTo>
                    <a:lnTo>
                      <a:pt x="36" y="1"/>
                    </a:lnTo>
                    <a:lnTo>
                      <a:pt x="43" y="3"/>
                    </a:lnTo>
                    <a:lnTo>
                      <a:pt x="49" y="7"/>
                    </a:lnTo>
                    <a:lnTo>
                      <a:pt x="55" y="11"/>
                    </a:lnTo>
                    <a:lnTo>
                      <a:pt x="61" y="14"/>
                    </a:lnTo>
                    <a:lnTo>
                      <a:pt x="67" y="16"/>
                    </a:lnTo>
                    <a:lnTo>
                      <a:pt x="74" y="16"/>
                    </a:lnTo>
                    <a:lnTo>
                      <a:pt x="83" y="18"/>
                    </a:lnTo>
                    <a:lnTo>
                      <a:pt x="91" y="19"/>
                    </a:lnTo>
                    <a:lnTo>
                      <a:pt x="98" y="20"/>
                    </a:lnTo>
                    <a:lnTo>
                      <a:pt x="106" y="21"/>
                    </a:lnTo>
                    <a:lnTo>
                      <a:pt x="114" y="22"/>
                    </a:lnTo>
                    <a:lnTo>
                      <a:pt x="123" y="23"/>
                    </a:lnTo>
                    <a:lnTo>
                      <a:pt x="130" y="25"/>
                    </a:lnTo>
                    <a:lnTo>
                      <a:pt x="137"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9" name="Freeform 624"/>
              <p:cNvSpPr>
                <a:spLocks/>
              </p:cNvSpPr>
              <p:nvPr/>
            </p:nvSpPr>
            <p:spPr bwMode="auto">
              <a:xfrm>
                <a:off x="4816" y="2744"/>
                <a:ext cx="67" cy="38"/>
              </a:xfrm>
              <a:custGeom>
                <a:avLst/>
                <a:gdLst>
                  <a:gd name="T0" fmla="*/ 34 w 133"/>
                  <a:gd name="T1" fmla="*/ 5 h 75"/>
                  <a:gd name="T2" fmla="*/ 34 w 133"/>
                  <a:gd name="T3" fmla="*/ 7 h 75"/>
                  <a:gd name="T4" fmla="*/ 33 w 133"/>
                  <a:gd name="T5" fmla="*/ 9 h 75"/>
                  <a:gd name="T6" fmla="*/ 32 w 133"/>
                  <a:gd name="T7" fmla="*/ 11 h 75"/>
                  <a:gd name="T8" fmla="*/ 31 w 133"/>
                  <a:gd name="T9" fmla="*/ 12 h 75"/>
                  <a:gd name="T10" fmla="*/ 29 w 133"/>
                  <a:gd name="T11" fmla="*/ 14 h 75"/>
                  <a:gd name="T12" fmla="*/ 28 w 133"/>
                  <a:gd name="T13" fmla="*/ 15 h 75"/>
                  <a:gd name="T14" fmla="*/ 26 w 133"/>
                  <a:gd name="T15" fmla="*/ 15 h 75"/>
                  <a:gd name="T16" fmla="*/ 24 w 133"/>
                  <a:gd name="T17" fmla="*/ 14 h 75"/>
                  <a:gd name="T18" fmla="*/ 24 w 133"/>
                  <a:gd name="T19" fmla="*/ 13 h 75"/>
                  <a:gd name="T20" fmla="*/ 24 w 133"/>
                  <a:gd name="T21" fmla="*/ 13 h 75"/>
                  <a:gd name="T22" fmla="*/ 23 w 133"/>
                  <a:gd name="T23" fmla="*/ 12 h 75"/>
                  <a:gd name="T24" fmla="*/ 23 w 133"/>
                  <a:gd name="T25" fmla="*/ 12 h 75"/>
                  <a:gd name="T26" fmla="*/ 22 w 133"/>
                  <a:gd name="T27" fmla="*/ 12 h 75"/>
                  <a:gd name="T28" fmla="*/ 21 w 133"/>
                  <a:gd name="T29" fmla="*/ 13 h 75"/>
                  <a:gd name="T30" fmla="*/ 20 w 133"/>
                  <a:gd name="T31" fmla="*/ 13 h 75"/>
                  <a:gd name="T32" fmla="*/ 18 w 133"/>
                  <a:gd name="T33" fmla="*/ 12 h 75"/>
                  <a:gd name="T34" fmla="*/ 16 w 133"/>
                  <a:gd name="T35" fmla="*/ 11 h 75"/>
                  <a:gd name="T36" fmla="*/ 15 w 133"/>
                  <a:gd name="T37" fmla="*/ 13 h 75"/>
                  <a:gd name="T38" fmla="*/ 13 w 133"/>
                  <a:gd name="T39" fmla="*/ 15 h 75"/>
                  <a:gd name="T40" fmla="*/ 12 w 133"/>
                  <a:gd name="T41" fmla="*/ 15 h 75"/>
                  <a:gd name="T42" fmla="*/ 10 w 133"/>
                  <a:gd name="T43" fmla="*/ 15 h 75"/>
                  <a:gd name="T44" fmla="*/ 9 w 133"/>
                  <a:gd name="T45" fmla="*/ 16 h 75"/>
                  <a:gd name="T46" fmla="*/ 8 w 133"/>
                  <a:gd name="T47" fmla="*/ 17 h 75"/>
                  <a:gd name="T48" fmla="*/ 6 w 133"/>
                  <a:gd name="T49" fmla="*/ 17 h 75"/>
                  <a:gd name="T50" fmla="*/ 5 w 133"/>
                  <a:gd name="T51" fmla="*/ 17 h 75"/>
                  <a:gd name="T52" fmla="*/ 5 w 133"/>
                  <a:gd name="T53" fmla="*/ 18 h 75"/>
                  <a:gd name="T54" fmla="*/ 5 w 133"/>
                  <a:gd name="T55" fmla="*/ 18 h 75"/>
                  <a:gd name="T56" fmla="*/ 4 w 133"/>
                  <a:gd name="T57" fmla="*/ 19 h 75"/>
                  <a:gd name="T58" fmla="*/ 3 w 133"/>
                  <a:gd name="T59" fmla="*/ 19 h 75"/>
                  <a:gd name="T60" fmla="*/ 2 w 133"/>
                  <a:gd name="T61" fmla="*/ 18 h 75"/>
                  <a:gd name="T62" fmla="*/ 1 w 133"/>
                  <a:gd name="T63" fmla="*/ 17 h 75"/>
                  <a:gd name="T64" fmla="*/ 1 w 133"/>
                  <a:gd name="T65" fmla="*/ 16 h 75"/>
                  <a:gd name="T66" fmla="*/ 1 w 133"/>
                  <a:gd name="T67" fmla="*/ 14 h 75"/>
                  <a:gd name="T68" fmla="*/ 2 w 133"/>
                  <a:gd name="T69" fmla="*/ 13 h 75"/>
                  <a:gd name="T70" fmla="*/ 3 w 133"/>
                  <a:gd name="T71" fmla="*/ 13 h 75"/>
                  <a:gd name="T72" fmla="*/ 4 w 133"/>
                  <a:gd name="T73" fmla="*/ 11 h 75"/>
                  <a:gd name="T74" fmla="*/ 5 w 133"/>
                  <a:gd name="T75" fmla="*/ 8 h 75"/>
                  <a:gd name="T76" fmla="*/ 7 w 133"/>
                  <a:gd name="T77" fmla="*/ 7 h 75"/>
                  <a:gd name="T78" fmla="*/ 8 w 133"/>
                  <a:gd name="T79" fmla="*/ 7 h 75"/>
                  <a:gd name="T80" fmla="*/ 9 w 133"/>
                  <a:gd name="T81" fmla="*/ 7 h 75"/>
                  <a:gd name="T82" fmla="*/ 11 w 133"/>
                  <a:gd name="T83" fmla="*/ 6 h 75"/>
                  <a:gd name="T84" fmla="*/ 12 w 133"/>
                  <a:gd name="T85" fmla="*/ 5 h 75"/>
                  <a:gd name="T86" fmla="*/ 13 w 133"/>
                  <a:gd name="T87" fmla="*/ 5 h 75"/>
                  <a:gd name="T88" fmla="*/ 16 w 133"/>
                  <a:gd name="T89" fmla="*/ 8 h 75"/>
                  <a:gd name="T90" fmla="*/ 17 w 133"/>
                  <a:gd name="T91" fmla="*/ 6 h 75"/>
                  <a:gd name="T92" fmla="*/ 17 w 133"/>
                  <a:gd name="T93" fmla="*/ 5 h 75"/>
                  <a:gd name="T94" fmla="*/ 19 w 133"/>
                  <a:gd name="T95" fmla="*/ 4 h 75"/>
                  <a:gd name="T96" fmla="*/ 20 w 133"/>
                  <a:gd name="T97" fmla="*/ 3 h 75"/>
                  <a:gd name="T98" fmla="*/ 22 w 133"/>
                  <a:gd name="T99" fmla="*/ 3 h 75"/>
                  <a:gd name="T100" fmla="*/ 24 w 133"/>
                  <a:gd name="T101" fmla="*/ 3 h 75"/>
                  <a:gd name="T102" fmla="*/ 25 w 133"/>
                  <a:gd name="T103" fmla="*/ 3 h 75"/>
                  <a:gd name="T104" fmla="*/ 26 w 133"/>
                  <a:gd name="T105" fmla="*/ 1 h 75"/>
                  <a:gd name="T106" fmla="*/ 29 w 133"/>
                  <a:gd name="T107" fmla="*/ 1 h 75"/>
                  <a:gd name="T108" fmla="*/ 31 w 133"/>
                  <a:gd name="T109" fmla="*/ 0 h 75"/>
                  <a:gd name="T110" fmla="*/ 33 w 133"/>
                  <a:gd name="T111" fmla="*/ 1 h 75"/>
                  <a:gd name="T112" fmla="*/ 33 w 133"/>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3" h="75">
                    <a:moveTo>
                      <a:pt x="132" y="11"/>
                    </a:moveTo>
                    <a:lnTo>
                      <a:pt x="133" y="17"/>
                    </a:lnTo>
                    <a:lnTo>
                      <a:pt x="133" y="22"/>
                    </a:lnTo>
                    <a:lnTo>
                      <a:pt x="133" y="26"/>
                    </a:lnTo>
                    <a:lnTo>
                      <a:pt x="132" y="30"/>
                    </a:lnTo>
                    <a:lnTo>
                      <a:pt x="132" y="35"/>
                    </a:lnTo>
                    <a:lnTo>
                      <a:pt x="130" y="38"/>
                    </a:lnTo>
                    <a:lnTo>
                      <a:pt x="128" y="42"/>
                    </a:lnTo>
                    <a:lnTo>
                      <a:pt x="126" y="46"/>
                    </a:lnTo>
                    <a:lnTo>
                      <a:pt x="123" y="48"/>
                    </a:lnTo>
                    <a:lnTo>
                      <a:pt x="120" y="51"/>
                    </a:lnTo>
                    <a:lnTo>
                      <a:pt x="116" y="53"/>
                    </a:lnTo>
                    <a:lnTo>
                      <a:pt x="113" y="56"/>
                    </a:lnTo>
                    <a:lnTo>
                      <a:pt x="109" y="58"/>
                    </a:lnTo>
                    <a:lnTo>
                      <a:pt x="105" y="59"/>
                    </a:lnTo>
                    <a:lnTo>
                      <a:pt x="101" y="58"/>
                    </a:lnTo>
                    <a:lnTo>
                      <a:pt x="97" y="56"/>
                    </a:lnTo>
                    <a:lnTo>
                      <a:pt x="96" y="55"/>
                    </a:lnTo>
                    <a:lnTo>
                      <a:pt x="96" y="53"/>
                    </a:lnTo>
                    <a:lnTo>
                      <a:pt x="95" y="51"/>
                    </a:lnTo>
                    <a:lnTo>
                      <a:pt x="94" y="50"/>
                    </a:lnTo>
                    <a:lnTo>
                      <a:pt x="93" y="49"/>
                    </a:lnTo>
                    <a:lnTo>
                      <a:pt x="92" y="47"/>
                    </a:lnTo>
                    <a:lnTo>
                      <a:pt x="92" y="46"/>
                    </a:lnTo>
                    <a:lnTo>
                      <a:pt x="91" y="44"/>
                    </a:lnTo>
                    <a:lnTo>
                      <a:pt x="89" y="45"/>
                    </a:lnTo>
                    <a:lnTo>
                      <a:pt x="87" y="47"/>
                    </a:lnTo>
                    <a:lnTo>
                      <a:pt x="86" y="48"/>
                    </a:lnTo>
                    <a:lnTo>
                      <a:pt x="84" y="49"/>
                    </a:lnTo>
                    <a:lnTo>
                      <a:pt x="83" y="51"/>
                    </a:lnTo>
                    <a:lnTo>
                      <a:pt x="81" y="51"/>
                    </a:lnTo>
                    <a:lnTo>
                      <a:pt x="79" y="51"/>
                    </a:lnTo>
                    <a:lnTo>
                      <a:pt x="76" y="51"/>
                    </a:lnTo>
                    <a:lnTo>
                      <a:pt x="71" y="46"/>
                    </a:lnTo>
                    <a:lnTo>
                      <a:pt x="69" y="48"/>
                    </a:lnTo>
                    <a:lnTo>
                      <a:pt x="64" y="43"/>
                    </a:lnTo>
                    <a:lnTo>
                      <a:pt x="61" y="46"/>
                    </a:lnTo>
                    <a:lnTo>
                      <a:pt x="59" y="49"/>
                    </a:lnTo>
                    <a:lnTo>
                      <a:pt x="56" y="53"/>
                    </a:lnTo>
                    <a:lnTo>
                      <a:pt x="52" y="57"/>
                    </a:lnTo>
                    <a:lnTo>
                      <a:pt x="49" y="59"/>
                    </a:lnTo>
                    <a:lnTo>
                      <a:pt x="45" y="60"/>
                    </a:lnTo>
                    <a:lnTo>
                      <a:pt x="41" y="60"/>
                    </a:lnTo>
                    <a:lnTo>
                      <a:pt x="37" y="58"/>
                    </a:lnTo>
                    <a:lnTo>
                      <a:pt x="36" y="61"/>
                    </a:lnTo>
                    <a:lnTo>
                      <a:pt x="35" y="64"/>
                    </a:lnTo>
                    <a:lnTo>
                      <a:pt x="31" y="66"/>
                    </a:lnTo>
                    <a:lnTo>
                      <a:pt x="29" y="67"/>
                    </a:lnTo>
                    <a:lnTo>
                      <a:pt x="26" y="68"/>
                    </a:lnTo>
                    <a:lnTo>
                      <a:pt x="23" y="68"/>
                    </a:lnTo>
                    <a:lnTo>
                      <a:pt x="20" y="68"/>
                    </a:lnTo>
                    <a:lnTo>
                      <a:pt x="18" y="68"/>
                    </a:lnTo>
                    <a:lnTo>
                      <a:pt x="20" y="69"/>
                    </a:lnTo>
                    <a:lnTo>
                      <a:pt x="19" y="70"/>
                    </a:lnTo>
                    <a:lnTo>
                      <a:pt x="18" y="71"/>
                    </a:lnTo>
                    <a:lnTo>
                      <a:pt x="17" y="72"/>
                    </a:lnTo>
                    <a:lnTo>
                      <a:pt x="16" y="73"/>
                    </a:lnTo>
                    <a:lnTo>
                      <a:pt x="15" y="74"/>
                    </a:lnTo>
                    <a:lnTo>
                      <a:pt x="13" y="74"/>
                    </a:lnTo>
                    <a:lnTo>
                      <a:pt x="12" y="75"/>
                    </a:lnTo>
                    <a:lnTo>
                      <a:pt x="10" y="74"/>
                    </a:lnTo>
                    <a:lnTo>
                      <a:pt x="8" y="72"/>
                    </a:lnTo>
                    <a:lnTo>
                      <a:pt x="5" y="70"/>
                    </a:lnTo>
                    <a:lnTo>
                      <a:pt x="3" y="67"/>
                    </a:lnTo>
                    <a:lnTo>
                      <a:pt x="2" y="65"/>
                    </a:lnTo>
                    <a:lnTo>
                      <a:pt x="1" y="62"/>
                    </a:lnTo>
                    <a:lnTo>
                      <a:pt x="0" y="59"/>
                    </a:lnTo>
                    <a:lnTo>
                      <a:pt x="1" y="56"/>
                    </a:lnTo>
                    <a:lnTo>
                      <a:pt x="2" y="52"/>
                    </a:lnTo>
                    <a:lnTo>
                      <a:pt x="5" y="52"/>
                    </a:lnTo>
                    <a:lnTo>
                      <a:pt x="8" y="51"/>
                    </a:lnTo>
                    <a:lnTo>
                      <a:pt x="10" y="49"/>
                    </a:lnTo>
                    <a:lnTo>
                      <a:pt x="12" y="47"/>
                    </a:lnTo>
                    <a:lnTo>
                      <a:pt x="15" y="42"/>
                    </a:lnTo>
                    <a:lnTo>
                      <a:pt x="17" y="37"/>
                    </a:lnTo>
                    <a:lnTo>
                      <a:pt x="20" y="32"/>
                    </a:lnTo>
                    <a:lnTo>
                      <a:pt x="23" y="28"/>
                    </a:lnTo>
                    <a:lnTo>
                      <a:pt x="25" y="27"/>
                    </a:lnTo>
                    <a:lnTo>
                      <a:pt x="27" y="27"/>
                    </a:lnTo>
                    <a:lnTo>
                      <a:pt x="30" y="27"/>
                    </a:lnTo>
                    <a:lnTo>
                      <a:pt x="35" y="28"/>
                    </a:lnTo>
                    <a:lnTo>
                      <a:pt x="36" y="25"/>
                    </a:lnTo>
                    <a:lnTo>
                      <a:pt x="38" y="23"/>
                    </a:lnTo>
                    <a:lnTo>
                      <a:pt x="41" y="22"/>
                    </a:lnTo>
                    <a:lnTo>
                      <a:pt x="44" y="21"/>
                    </a:lnTo>
                    <a:lnTo>
                      <a:pt x="47" y="20"/>
                    </a:lnTo>
                    <a:lnTo>
                      <a:pt x="50" y="20"/>
                    </a:lnTo>
                    <a:lnTo>
                      <a:pt x="52" y="19"/>
                    </a:lnTo>
                    <a:lnTo>
                      <a:pt x="54" y="17"/>
                    </a:lnTo>
                    <a:lnTo>
                      <a:pt x="63" y="30"/>
                    </a:lnTo>
                    <a:lnTo>
                      <a:pt x="63" y="27"/>
                    </a:lnTo>
                    <a:lnTo>
                      <a:pt x="65" y="24"/>
                    </a:lnTo>
                    <a:lnTo>
                      <a:pt x="66" y="21"/>
                    </a:lnTo>
                    <a:lnTo>
                      <a:pt x="68" y="19"/>
                    </a:lnTo>
                    <a:lnTo>
                      <a:pt x="71" y="16"/>
                    </a:lnTo>
                    <a:lnTo>
                      <a:pt x="74" y="13"/>
                    </a:lnTo>
                    <a:lnTo>
                      <a:pt x="77" y="11"/>
                    </a:lnTo>
                    <a:lnTo>
                      <a:pt x="80" y="9"/>
                    </a:lnTo>
                    <a:lnTo>
                      <a:pt x="83" y="9"/>
                    </a:lnTo>
                    <a:lnTo>
                      <a:pt x="87" y="9"/>
                    </a:lnTo>
                    <a:lnTo>
                      <a:pt x="90" y="10"/>
                    </a:lnTo>
                    <a:lnTo>
                      <a:pt x="93" y="10"/>
                    </a:lnTo>
                    <a:lnTo>
                      <a:pt x="96" y="10"/>
                    </a:lnTo>
                    <a:lnTo>
                      <a:pt x="99" y="9"/>
                    </a:lnTo>
                    <a:lnTo>
                      <a:pt x="101" y="7"/>
                    </a:lnTo>
                    <a:lnTo>
                      <a:pt x="104" y="3"/>
                    </a:lnTo>
                    <a:lnTo>
                      <a:pt x="108" y="2"/>
                    </a:lnTo>
                    <a:lnTo>
                      <a:pt x="113" y="1"/>
                    </a:lnTo>
                    <a:lnTo>
                      <a:pt x="117" y="0"/>
                    </a:lnTo>
                    <a:lnTo>
                      <a:pt x="122" y="0"/>
                    </a:lnTo>
                    <a:lnTo>
                      <a:pt x="125" y="0"/>
                    </a:lnTo>
                    <a:lnTo>
                      <a:pt x="129" y="2"/>
                    </a:lnTo>
                    <a:lnTo>
                      <a:pt x="131" y="6"/>
                    </a:lnTo>
                    <a:lnTo>
                      <a:pt x="13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0" name="Freeform 625"/>
              <p:cNvSpPr>
                <a:spLocks/>
              </p:cNvSpPr>
              <p:nvPr/>
            </p:nvSpPr>
            <p:spPr bwMode="auto">
              <a:xfrm>
                <a:off x="4866" y="2747"/>
                <a:ext cx="12" cy="21"/>
              </a:xfrm>
              <a:custGeom>
                <a:avLst/>
                <a:gdLst>
                  <a:gd name="T0" fmla="*/ 6 w 24"/>
                  <a:gd name="T1" fmla="*/ 7 h 41"/>
                  <a:gd name="T2" fmla="*/ 6 w 24"/>
                  <a:gd name="T3" fmla="*/ 8 h 41"/>
                  <a:gd name="T4" fmla="*/ 5 w 24"/>
                  <a:gd name="T5" fmla="*/ 8 h 41"/>
                  <a:gd name="T6" fmla="*/ 5 w 24"/>
                  <a:gd name="T7" fmla="*/ 8 h 41"/>
                  <a:gd name="T8" fmla="*/ 5 w 24"/>
                  <a:gd name="T9" fmla="*/ 9 h 41"/>
                  <a:gd name="T10" fmla="*/ 5 w 24"/>
                  <a:gd name="T11" fmla="*/ 9 h 41"/>
                  <a:gd name="T12" fmla="*/ 4 w 24"/>
                  <a:gd name="T13" fmla="*/ 10 h 41"/>
                  <a:gd name="T14" fmla="*/ 4 w 24"/>
                  <a:gd name="T15" fmla="*/ 10 h 41"/>
                  <a:gd name="T16" fmla="*/ 4 w 24"/>
                  <a:gd name="T17" fmla="*/ 10 h 41"/>
                  <a:gd name="T18" fmla="*/ 3 w 24"/>
                  <a:gd name="T19" fmla="*/ 11 h 41"/>
                  <a:gd name="T20" fmla="*/ 2 w 24"/>
                  <a:gd name="T21" fmla="*/ 10 h 41"/>
                  <a:gd name="T22" fmla="*/ 2 w 24"/>
                  <a:gd name="T23" fmla="*/ 10 h 41"/>
                  <a:gd name="T24" fmla="*/ 1 w 24"/>
                  <a:gd name="T25" fmla="*/ 10 h 41"/>
                  <a:gd name="T26" fmla="*/ 1 w 24"/>
                  <a:gd name="T27" fmla="*/ 10 h 41"/>
                  <a:gd name="T28" fmla="*/ 1 w 24"/>
                  <a:gd name="T29" fmla="*/ 9 h 41"/>
                  <a:gd name="T30" fmla="*/ 1 w 24"/>
                  <a:gd name="T31" fmla="*/ 9 h 41"/>
                  <a:gd name="T32" fmla="*/ 0 w 24"/>
                  <a:gd name="T33" fmla="*/ 8 h 41"/>
                  <a:gd name="T34" fmla="*/ 0 w 24"/>
                  <a:gd name="T35" fmla="*/ 7 h 41"/>
                  <a:gd name="T36" fmla="*/ 0 w 24"/>
                  <a:gd name="T37" fmla="*/ 6 h 41"/>
                  <a:gd name="T38" fmla="*/ 1 w 24"/>
                  <a:gd name="T39" fmla="*/ 5 h 41"/>
                  <a:gd name="T40" fmla="*/ 1 w 24"/>
                  <a:gd name="T41" fmla="*/ 4 h 41"/>
                  <a:gd name="T42" fmla="*/ 1 w 24"/>
                  <a:gd name="T43" fmla="*/ 3 h 41"/>
                  <a:gd name="T44" fmla="*/ 2 w 24"/>
                  <a:gd name="T45" fmla="*/ 3 h 41"/>
                  <a:gd name="T46" fmla="*/ 2 w 24"/>
                  <a:gd name="T47" fmla="*/ 2 h 41"/>
                  <a:gd name="T48" fmla="*/ 3 w 24"/>
                  <a:gd name="T49" fmla="*/ 1 h 41"/>
                  <a:gd name="T50" fmla="*/ 4 w 24"/>
                  <a:gd name="T51" fmla="*/ 1 h 41"/>
                  <a:gd name="T52" fmla="*/ 5 w 24"/>
                  <a:gd name="T53" fmla="*/ 0 h 41"/>
                  <a:gd name="T54" fmla="*/ 5 w 24"/>
                  <a:gd name="T55" fmla="*/ 1 h 41"/>
                  <a:gd name="T56" fmla="*/ 5 w 24"/>
                  <a:gd name="T57" fmla="*/ 1 h 41"/>
                  <a:gd name="T58" fmla="*/ 6 w 24"/>
                  <a:gd name="T59" fmla="*/ 1 h 41"/>
                  <a:gd name="T60" fmla="*/ 6 w 24"/>
                  <a:gd name="T61" fmla="*/ 3 h 41"/>
                  <a:gd name="T62" fmla="*/ 6 w 24"/>
                  <a:gd name="T63" fmla="*/ 4 h 41"/>
                  <a:gd name="T64" fmla="*/ 6 w 24"/>
                  <a:gd name="T65" fmla="*/ 5 h 41"/>
                  <a:gd name="T66" fmla="*/ 6 w 24"/>
                  <a:gd name="T67" fmla="*/ 6 h 41"/>
                  <a:gd name="T68" fmla="*/ 6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2" y="27"/>
                    </a:moveTo>
                    <a:lnTo>
                      <a:pt x="21" y="29"/>
                    </a:lnTo>
                    <a:lnTo>
                      <a:pt x="20" y="30"/>
                    </a:lnTo>
                    <a:lnTo>
                      <a:pt x="19" y="32"/>
                    </a:lnTo>
                    <a:lnTo>
                      <a:pt x="18" y="34"/>
                    </a:lnTo>
                    <a:lnTo>
                      <a:pt x="17" y="35"/>
                    </a:lnTo>
                    <a:lnTo>
                      <a:pt x="16" y="37"/>
                    </a:lnTo>
                    <a:lnTo>
                      <a:pt x="14" y="39"/>
                    </a:lnTo>
                    <a:lnTo>
                      <a:pt x="13" y="40"/>
                    </a:lnTo>
                    <a:lnTo>
                      <a:pt x="9" y="41"/>
                    </a:lnTo>
                    <a:lnTo>
                      <a:pt x="7" y="40"/>
                    </a:lnTo>
                    <a:lnTo>
                      <a:pt x="5" y="40"/>
                    </a:lnTo>
                    <a:lnTo>
                      <a:pt x="3" y="38"/>
                    </a:lnTo>
                    <a:lnTo>
                      <a:pt x="2" y="37"/>
                    </a:lnTo>
                    <a:lnTo>
                      <a:pt x="1" y="35"/>
                    </a:lnTo>
                    <a:lnTo>
                      <a:pt x="1" y="33"/>
                    </a:lnTo>
                    <a:lnTo>
                      <a:pt x="0" y="30"/>
                    </a:lnTo>
                    <a:lnTo>
                      <a:pt x="0" y="26"/>
                    </a:lnTo>
                    <a:lnTo>
                      <a:pt x="0" y="22"/>
                    </a:lnTo>
                    <a:lnTo>
                      <a:pt x="1" y="19"/>
                    </a:lnTo>
                    <a:lnTo>
                      <a:pt x="2" y="15"/>
                    </a:lnTo>
                    <a:lnTo>
                      <a:pt x="4" y="12"/>
                    </a:lnTo>
                    <a:lnTo>
                      <a:pt x="6" y="9"/>
                    </a:lnTo>
                    <a:lnTo>
                      <a:pt x="8" y="5"/>
                    </a:lnTo>
                    <a:lnTo>
                      <a:pt x="10" y="2"/>
                    </a:lnTo>
                    <a:lnTo>
                      <a:pt x="14" y="1"/>
                    </a:lnTo>
                    <a:lnTo>
                      <a:pt x="17" y="0"/>
                    </a:lnTo>
                    <a:lnTo>
                      <a:pt x="19" y="1"/>
                    </a:lnTo>
                    <a:lnTo>
                      <a:pt x="20" y="1"/>
                    </a:lnTo>
                    <a:lnTo>
                      <a:pt x="23" y="4"/>
                    </a:lnTo>
                    <a:lnTo>
                      <a:pt x="24" y="10"/>
                    </a:lnTo>
                    <a:lnTo>
                      <a:pt x="24" y="14"/>
                    </a:lnTo>
                    <a:lnTo>
                      <a:pt x="24" y="19"/>
                    </a:lnTo>
                    <a:lnTo>
                      <a:pt x="23" y="24"/>
                    </a:lnTo>
                    <a:lnTo>
                      <a:pt x="2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1" name="Freeform 626"/>
              <p:cNvSpPr>
                <a:spLocks/>
              </p:cNvSpPr>
              <p:nvPr/>
            </p:nvSpPr>
            <p:spPr bwMode="auto">
              <a:xfrm>
                <a:off x="4853" y="2753"/>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1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0" y="4"/>
                    </a:lnTo>
                    <a:lnTo>
                      <a:pt x="11" y="7"/>
                    </a:lnTo>
                    <a:lnTo>
                      <a:pt x="11" y="10"/>
                    </a:lnTo>
                    <a:lnTo>
                      <a:pt x="10" y="13"/>
                    </a:lnTo>
                    <a:lnTo>
                      <a:pt x="9" y="16"/>
                    </a:lnTo>
                    <a:lnTo>
                      <a:pt x="8" y="19"/>
                    </a:lnTo>
                    <a:lnTo>
                      <a:pt x="6" y="22"/>
                    </a:lnTo>
                    <a:lnTo>
                      <a:pt x="5" y="25"/>
                    </a:lnTo>
                    <a:lnTo>
                      <a:pt x="4" y="25"/>
                    </a:lnTo>
                    <a:lnTo>
                      <a:pt x="3" y="25"/>
                    </a:lnTo>
                    <a:lnTo>
                      <a:pt x="2" y="24"/>
                    </a:lnTo>
                    <a:lnTo>
                      <a:pt x="1" y="23"/>
                    </a:lnTo>
                    <a:lnTo>
                      <a:pt x="0" y="22"/>
                    </a:lnTo>
                    <a:lnTo>
                      <a:pt x="0" y="18"/>
                    </a:lnTo>
                    <a:lnTo>
                      <a:pt x="0" y="15"/>
                    </a:lnTo>
                    <a:lnTo>
                      <a:pt x="1" y="12"/>
                    </a:lnTo>
                    <a:lnTo>
                      <a:pt x="1" y="9"/>
                    </a:lnTo>
                    <a:lnTo>
                      <a:pt x="3" y="6"/>
                    </a:lnTo>
                    <a:lnTo>
                      <a:pt x="4" y="4"/>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2" name="Freeform 627"/>
              <p:cNvSpPr>
                <a:spLocks/>
              </p:cNvSpPr>
              <p:nvPr/>
            </p:nvSpPr>
            <p:spPr bwMode="auto">
              <a:xfrm>
                <a:off x="4836" y="2756"/>
                <a:ext cx="7" cy="12"/>
              </a:xfrm>
              <a:custGeom>
                <a:avLst/>
                <a:gdLst>
                  <a:gd name="T0" fmla="*/ 4 w 12"/>
                  <a:gd name="T1" fmla="*/ 5 h 23"/>
                  <a:gd name="T2" fmla="*/ 3 w 12"/>
                  <a:gd name="T3" fmla="*/ 5 h 23"/>
                  <a:gd name="T4" fmla="*/ 3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2 h 23"/>
                  <a:gd name="T28" fmla="*/ 1 w 12"/>
                  <a:gd name="T29" fmla="*/ 2 h 23"/>
                  <a:gd name="T30" fmla="*/ 2 w 12"/>
                  <a:gd name="T31" fmla="*/ 1 h 23"/>
                  <a:gd name="T32" fmla="*/ 2 w 12"/>
                  <a:gd name="T33" fmla="*/ 0 h 23"/>
                  <a:gd name="T34" fmla="*/ 3 w 12"/>
                  <a:gd name="T35" fmla="*/ 1 h 23"/>
                  <a:gd name="T36" fmla="*/ 4 w 12"/>
                  <a:gd name="T37" fmla="*/ 1 h 23"/>
                  <a:gd name="T38" fmla="*/ 4 w 12"/>
                  <a:gd name="T39" fmla="*/ 2 h 23"/>
                  <a:gd name="T40" fmla="*/ 4 w 12"/>
                  <a:gd name="T41" fmla="*/ 2 h 23"/>
                  <a:gd name="T42" fmla="*/ 4 w 12"/>
                  <a:gd name="T43" fmla="*/ 3 h 23"/>
                  <a:gd name="T44" fmla="*/ 4 w 12"/>
                  <a:gd name="T45" fmla="*/ 4 h 23"/>
                  <a:gd name="T46" fmla="*/ 4 w 12"/>
                  <a:gd name="T47" fmla="*/ 4 h 23"/>
                  <a:gd name="T48" fmla="*/ 4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1"/>
                    </a:lnTo>
                    <a:lnTo>
                      <a:pt x="5" y="22"/>
                    </a:lnTo>
                    <a:lnTo>
                      <a:pt x="3" y="22"/>
                    </a:lnTo>
                    <a:lnTo>
                      <a:pt x="2" y="23"/>
                    </a:lnTo>
                    <a:lnTo>
                      <a:pt x="0" y="23"/>
                    </a:lnTo>
                    <a:lnTo>
                      <a:pt x="0" y="20"/>
                    </a:lnTo>
                    <a:lnTo>
                      <a:pt x="0" y="17"/>
                    </a:lnTo>
                    <a:lnTo>
                      <a:pt x="0" y="14"/>
                    </a:lnTo>
                    <a:lnTo>
                      <a:pt x="1" y="11"/>
                    </a:lnTo>
                    <a:lnTo>
                      <a:pt x="2" y="8"/>
                    </a:lnTo>
                    <a:lnTo>
                      <a:pt x="4" y="5"/>
                    </a:lnTo>
                    <a:lnTo>
                      <a:pt x="5" y="3"/>
                    </a:lnTo>
                    <a:lnTo>
                      <a:pt x="7" y="0"/>
                    </a:lnTo>
                    <a:lnTo>
                      <a:pt x="8" y="2"/>
                    </a:lnTo>
                    <a:lnTo>
                      <a:pt x="10" y="4"/>
                    </a:lnTo>
                    <a:lnTo>
                      <a:pt x="11" y="6"/>
                    </a:lnTo>
                    <a:lnTo>
                      <a:pt x="11" y="8"/>
                    </a:lnTo>
                    <a:lnTo>
                      <a:pt x="12" y="11"/>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3" name="Freeform 628"/>
              <p:cNvSpPr>
                <a:spLocks/>
              </p:cNvSpPr>
              <p:nvPr/>
            </p:nvSpPr>
            <p:spPr bwMode="auto">
              <a:xfrm>
                <a:off x="4828" y="2762"/>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0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3"/>
                    </a:lnTo>
                    <a:lnTo>
                      <a:pt x="7" y="5"/>
                    </a:lnTo>
                    <a:lnTo>
                      <a:pt x="7" y="8"/>
                    </a:lnTo>
                    <a:lnTo>
                      <a:pt x="6" y="10"/>
                    </a:lnTo>
                    <a:lnTo>
                      <a:pt x="5" y="13"/>
                    </a:lnTo>
                    <a:lnTo>
                      <a:pt x="4" y="15"/>
                    </a:lnTo>
                    <a:lnTo>
                      <a:pt x="4" y="19"/>
                    </a:lnTo>
                    <a:lnTo>
                      <a:pt x="4" y="20"/>
                    </a:lnTo>
                    <a:lnTo>
                      <a:pt x="1" y="20"/>
                    </a:lnTo>
                    <a:lnTo>
                      <a:pt x="0" y="17"/>
                    </a:lnTo>
                    <a:lnTo>
                      <a:pt x="0" y="14"/>
                    </a:lnTo>
                    <a:lnTo>
                      <a:pt x="0" y="11"/>
                    </a:lnTo>
                    <a:lnTo>
                      <a:pt x="0" y="8"/>
                    </a:lnTo>
                    <a:lnTo>
                      <a:pt x="0" y="5"/>
                    </a:lnTo>
                    <a:lnTo>
                      <a:pt x="1" y="3"/>
                    </a:lnTo>
                    <a:lnTo>
                      <a:pt x="3"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4" name="Freeform 629"/>
              <p:cNvSpPr>
                <a:spLocks/>
              </p:cNvSpPr>
              <p:nvPr/>
            </p:nvSpPr>
            <p:spPr bwMode="auto">
              <a:xfrm>
                <a:off x="4822" y="2770"/>
                <a:ext cx="2" cy="7"/>
              </a:xfrm>
              <a:custGeom>
                <a:avLst/>
                <a:gdLst>
                  <a:gd name="T0" fmla="*/ 1 w 3"/>
                  <a:gd name="T1" fmla="*/ 2 h 14"/>
                  <a:gd name="T2" fmla="*/ 1 w 3"/>
                  <a:gd name="T3" fmla="*/ 3 h 14"/>
                  <a:gd name="T4" fmla="*/ 1 w 3"/>
                  <a:gd name="T5" fmla="*/ 3 h 14"/>
                  <a:gd name="T6" fmla="*/ 1 w 3"/>
                  <a:gd name="T7" fmla="*/ 3 h 14"/>
                  <a:gd name="T8" fmla="*/ 1 w 3"/>
                  <a:gd name="T9" fmla="*/ 3 h 14"/>
                  <a:gd name="T10" fmla="*/ 1 w 3"/>
                  <a:gd name="T11" fmla="*/ 3 h 14"/>
                  <a:gd name="T12" fmla="*/ 1 w 3"/>
                  <a:gd name="T13" fmla="*/ 4 h 14"/>
                  <a:gd name="T14" fmla="*/ 1 w 3"/>
                  <a:gd name="T15" fmla="*/ 4 h 14"/>
                  <a:gd name="T16" fmla="*/ 1 w 3"/>
                  <a:gd name="T17" fmla="*/ 4 h 14"/>
                  <a:gd name="T18" fmla="*/ 0 w 3"/>
                  <a:gd name="T19" fmla="*/ 4 h 14"/>
                  <a:gd name="T20" fmla="*/ 0 w 3"/>
                  <a:gd name="T21" fmla="*/ 0 h 14"/>
                  <a:gd name="T22" fmla="*/ 1 w 3"/>
                  <a:gd name="T23" fmla="*/ 0 h 14"/>
                  <a:gd name="T24" fmla="*/ 1 w 3"/>
                  <a:gd name="T25" fmla="*/ 1 h 14"/>
                  <a:gd name="T26" fmla="*/ 1 w 3"/>
                  <a:gd name="T27" fmla="*/ 1 h 14"/>
                  <a:gd name="T28" fmla="*/ 1 w 3"/>
                  <a:gd name="T29" fmla="*/ 1 h 14"/>
                  <a:gd name="T30" fmla="*/ 1 w 3"/>
                  <a:gd name="T31" fmla="*/ 2 h 14"/>
                  <a:gd name="T32" fmla="*/ 1 w 3"/>
                  <a:gd name="T33" fmla="*/ 2 h 14"/>
                  <a:gd name="T34" fmla="*/ 1 w 3"/>
                  <a:gd name="T35" fmla="*/ 2 h 14"/>
                  <a:gd name="T36" fmla="*/ 1 w 3"/>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4">
                    <a:moveTo>
                      <a:pt x="3" y="8"/>
                    </a:moveTo>
                    <a:lnTo>
                      <a:pt x="3" y="9"/>
                    </a:lnTo>
                    <a:lnTo>
                      <a:pt x="3" y="10"/>
                    </a:lnTo>
                    <a:lnTo>
                      <a:pt x="3" y="11"/>
                    </a:lnTo>
                    <a:lnTo>
                      <a:pt x="3" y="12"/>
                    </a:lnTo>
                    <a:lnTo>
                      <a:pt x="3" y="13"/>
                    </a:lnTo>
                    <a:lnTo>
                      <a:pt x="2" y="14"/>
                    </a:lnTo>
                    <a:lnTo>
                      <a:pt x="1" y="14"/>
                    </a:lnTo>
                    <a:lnTo>
                      <a:pt x="0" y="14"/>
                    </a:lnTo>
                    <a:lnTo>
                      <a:pt x="0" y="0"/>
                    </a:lnTo>
                    <a:lnTo>
                      <a:pt x="1" y="0"/>
                    </a:lnTo>
                    <a:lnTo>
                      <a:pt x="2" y="1"/>
                    </a:lnTo>
                    <a:lnTo>
                      <a:pt x="2" y="3"/>
                    </a:lnTo>
                    <a:lnTo>
                      <a:pt x="2" y="4"/>
                    </a:lnTo>
                    <a:lnTo>
                      <a:pt x="3" y="5"/>
                    </a:lnTo>
                    <a:lnTo>
                      <a:pt x="3" y="6"/>
                    </a:lnTo>
                    <a:lnTo>
                      <a:pt x="3" y="7"/>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5" name="Freeform 630"/>
              <p:cNvSpPr>
                <a:spLocks/>
              </p:cNvSpPr>
              <p:nvPr/>
            </p:nvSpPr>
            <p:spPr bwMode="auto">
              <a:xfrm>
                <a:off x="4822" y="2771"/>
                <a:ext cx="48" cy="99"/>
              </a:xfrm>
              <a:custGeom>
                <a:avLst/>
                <a:gdLst>
                  <a:gd name="T0" fmla="*/ 24 w 95"/>
                  <a:gd name="T1" fmla="*/ 7 h 197"/>
                  <a:gd name="T2" fmla="*/ 24 w 95"/>
                  <a:gd name="T3" fmla="*/ 11 h 197"/>
                  <a:gd name="T4" fmla="*/ 22 w 95"/>
                  <a:gd name="T5" fmla="*/ 16 h 197"/>
                  <a:gd name="T6" fmla="*/ 19 w 95"/>
                  <a:gd name="T7" fmla="*/ 21 h 197"/>
                  <a:gd name="T8" fmla="*/ 18 w 95"/>
                  <a:gd name="T9" fmla="*/ 24 h 197"/>
                  <a:gd name="T10" fmla="*/ 17 w 95"/>
                  <a:gd name="T11" fmla="*/ 27 h 197"/>
                  <a:gd name="T12" fmla="*/ 17 w 95"/>
                  <a:gd name="T13" fmla="*/ 31 h 197"/>
                  <a:gd name="T14" fmla="*/ 18 w 95"/>
                  <a:gd name="T15" fmla="*/ 34 h 197"/>
                  <a:gd name="T16" fmla="*/ 20 w 95"/>
                  <a:gd name="T17" fmla="*/ 37 h 197"/>
                  <a:gd name="T18" fmla="*/ 21 w 95"/>
                  <a:gd name="T19" fmla="*/ 40 h 197"/>
                  <a:gd name="T20" fmla="*/ 21 w 95"/>
                  <a:gd name="T21" fmla="*/ 43 h 197"/>
                  <a:gd name="T22" fmla="*/ 20 w 95"/>
                  <a:gd name="T23" fmla="*/ 45 h 197"/>
                  <a:gd name="T24" fmla="*/ 19 w 95"/>
                  <a:gd name="T25" fmla="*/ 47 h 197"/>
                  <a:gd name="T26" fmla="*/ 18 w 95"/>
                  <a:gd name="T27" fmla="*/ 48 h 197"/>
                  <a:gd name="T28" fmla="*/ 17 w 95"/>
                  <a:gd name="T29" fmla="*/ 49 h 197"/>
                  <a:gd name="T30" fmla="*/ 15 w 95"/>
                  <a:gd name="T31" fmla="*/ 50 h 197"/>
                  <a:gd name="T32" fmla="*/ 13 w 95"/>
                  <a:gd name="T33" fmla="*/ 50 h 197"/>
                  <a:gd name="T34" fmla="*/ 11 w 95"/>
                  <a:gd name="T35" fmla="*/ 49 h 197"/>
                  <a:gd name="T36" fmla="*/ 9 w 95"/>
                  <a:gd name="T37" fmla="*/ 49 h 197"/>
                  <a:gd name="T38" fmla="*/ 7 w 95"/>
                  <a:gd name="T39" fmla="*/ 47 h 197"/>
                  <a:gd name="T40" fmla="*/ 5 w 95"/>
                  <a:gd name="T41" fmla="*/ 44 h 197"/>
                  <a:gd name="T42" fmla="*/ 4 w 95"/>
                  <a:gd name="T43" fmla="*/ 39 h 197"/>
                  <a:gd name="T44" fmla="*/ 4 w 95"/>
                  <a:gd name="T45" fmla="*/ 31 h 197"/>
                  <a:gd name="T46" fmla="*/ 3 w 95"/>
                  <a:gd name="T47" fmla="*/ 25 h 197"/>
                  <a:gd name="T48" fmla="*/ 2 w 95"/>
                  <a:gd name="T49" fmla="*/ 22 h 197"/>
                  <a:gd name="T50" fmla="*/ 0 w 95"/>
                  <a:gd name="T51" fmla="*/ 18 h 197"/>
                  <a:gd name="T52" fmla="*/ 1 w 95"/>
                  <a:gd name="T53" fmla="*/ 13 h 197"/>
                  <a:gd name="T54" fmla="*/ 3 w 95"/>
                  <a:gd name="T55" fmla="*/ 9 h 197"/>
                  <a:gd name="T56" fmla="*/ 6 w 95"/>
                  <a:gd name="T57" fmla="*/ 5 h 197"/>
                  <a:gd name="T58" fmla="*/ 9 w 95"/>
                  <a:gd name="T59" fmla="*/ 3 h 197"/>
                  <a:gd name="T60" fmla="*/ 12 w 95"/>
                  <a:gd name="T61" fmla="*/ 2 h 197"/>
                  <a:gd name="T62" fmla="*/ 16 w 95"/>
                  <a:gd name="T63" fmla="*/ 0 h 197"/>
                  <a:gd name="T64" fmla="*/ 18 w 95"/>
                  <a:gd name="T65" fmla="*/ 0 h 197"/>
                  <a:gd name="T66" fmla="*/ 19 w 95"/>
                  <a:gd name="T67" fmla="*/ 1 h 197"/>
                  <a:gd name="T68" fmla="*/ 23 w 95"/>
                  <a:gd name="T69" fmla="*/ 5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7">
                    <a:moveTo>
                      <a:pt x="92" y="19"/>
                    </a:moveTo>
                    <a:lnTo>
                      <a:pt x="94" y="27"/>
                    </a:lnTo>
                    <a:lnTo>
                      <a:pt x="95" y="34"/>
                    </a:lnTo>
                    <a:lnTo>
                      <a:pt x="94" y="42"/>
                    </a:lnTo>
                    <a:lnTo>
                      <a:pt x="92" y="49"/>
                    </a:lnTo>
                    <a:lnTo>
                      <a:pt x="87" y="62"/>
                    </a:lnTo>
                    <a:lnTo>
                      <a:pt x="79" y="74"/>
                    </a:lnTo>
                    <a:lnTo>
                      <a:pt x="75" y="81"/>
                    </a:lnTo>
                    <a:lnTo>
                      <a:pt x="72" y="88"/>
                    </a:lnTo>
                    <a:lnTo>
                      <a:pt x="69" y="94"/>
                    </a:lnTo>
                    <a:lnTo>
                      <a:pt x="67" y="100"/>
                    </a:lnTo>
                    <a:lnTo>
                      <a:pt x="66" y="107"/>
                    </a:lnTo>
                    <a:lnTo>
                      <a:pt x="66" y="114"/>
                    </a:lnTo>
                    <a:lnTo>
                      <a:pt x="67" y="122"/>
                    </a:lnTo>
                    <a:lnTo>
                      <a:pt x="70" y="130"/>
                    </a:lnTo>
                    <a:lnTo>
                      <a:pt x="72" y="135"/>
                    </a:lnTo>
                    <a:lnTo>
                      <a:pt x="75" y="141"/>
                    </a:lnTo>
                    <a:lnTo>
                      <a:pt x="77" y="146"/>
                    </a:lnTo>
                    <a:lnTo>
                      <a:pt x="79" y="151"/>
                    </a:lnTo>
                    <a:lnTo>
                      <a:pt x="81" y="157"/>
                    </a:lnTo>
                    <a:lnTo>
                      <a:pt x="81" y="164"/>
                    </a:lnTo>
                    <a:lnTo>
                      <a:pt x="81" y="170"/>
                    </a:lnTo>
                    <a:lnTo>
                      <a:pt x="79" y="176"/>
                    </a:lnTo>
                    <a:lnTo>
                      <a:pt x="78" y="179"/>
                    </a:lnTo>
                    <a:lnTo>
                      <a:pt x="76" y="182"/>
                    </a:lnTo>
                    <a:lnTo>
                      <a:pt x="74" y="185"/>
                    </a:lnTo>
                    <a:lnTo>
                      <a:pt x="72" y="188"/>
                    </a:lnTo>
                    <a:lnTo>
                      <a:pt x="70" y="190"/>
                    </a:lnTo>
                    <a:lnTo>
                      <a:pt x="68" y="193"/>
                    </a:lnTo>
                    <a:lnTo>
                      <a:pt x="65" y="195"/>
                    </a:lnTo>
                    <a:lnTo>
                      <a:pt x="62" y="197"/>
                    </a:lnTo>
                    <a:lnTo>
                      <a:pt x="58" y="197"/>
                    </a:lnTo>
                    <a:lnTo>
                      <a:pt x="54" y="197"/>
                    </a:lnTo>
                    <a:lnTo>
                      <a:pt x="51" y="197"/>
                    </a:lnTo>
                    <a:lnTo>
                      <a:pt x="47" y="196"/>
                    </a:lnTo>
                    <a:lnTo>
                      <a:pt x="43" y="196"/>
                    </a:lnTo>
                    <a:lnTo>
                      <a:pt x="40" y="195"/>
                    </a:lnTo>
                    <a:lnTo>
                      <a:pt x="36" y="194"/>
                    </a:lnTo>
                    <a:lnTo>
                      <a:pt x="33" y="192"/>
                    </a:lnTo>
                    <a:lnTo>
                      <a:pt x="28" y="187"/>
                    </a:lnTo>
                    <a:lnTo>
                      <a:pt x="23" y="181"/>
                    </a:lnTo>
                    <a:lnTo>
                      <a:pt x="19" y="174"/>
                    </a:lnTo>
                    <a:lnTo>
                      <a:pt x="17" y="168"/>
                    </a:lnTo>
                    <a:lnTo>
                      <a:pt x="14" y="153"/>
                    </a:lnTo>
                    <a:lnTo>
                      <a:pt x="13" y="138"/>
                    </a:lnTo>
                    <a:lnTo>
                      <a:pt x="13" y="123"/>
                    </a:lnTo>
                    <a:lnTo>
                      <a:pt x="12" y="108"/>
                    </a:lnTo>
                    <a:lnTo>
                      <a:pt x="11" y="100"/>
                    </a:lnTo>
                    <a:lnTo>
                      <a:pt x="9" y="94"/>
                    </a:lnTo>
                    <a:lnTo>
                      <a:pt x="6" y="87"/>
                    </a:lnTo>
                    <a:lnTo>
                      <a:pt x="2" y="81"/>
                    </a:lnTo>
                    <a:lnTo>
                      <a:pt x="0" y="70"/>
                    </a:lnTo>
                    <a:lnTo>
                      <a:pt x="1" y="61"/>
                    </a:lnTo>
                    <a:lnTo>
                      <a:pt x="2" y="51"/>
                    </a:lnTo>
                    <a:lnTo>
                      <a:pt x="6" y="43"/>
                    </a:lnTo>
                    <a:lnTo>
                      <a:pt x="10" y="33"/>
                    </a:lnTo>
                    <a:lnTo>
                      <a:pt x="15" y="26"/>
                    </a:lnTo>
                    <a:lnTo>
                      <a:pt x="23" y="19"/>
                    </a:lnTo>
                    <a:lnTo>
                      <a:pt x="30" y="13"/>
                    </a:lnTo>
                    <a:lnTo>
                      <a:pt x="36" y="11"/>
                    </a:lnTo>
                    <a:lnTo>
                      <a:pt x="42" y="9"/>
                    </a:lnTo>
                    <a:lnTo>
                      <a:pt x="48" y="5"/>
                    </a:lnTo>
                    <a:lnTo>
                      <a:pt x="54" y="2"/>
                    </a:lnTo>
                    <a:lnTo>
                      <a:pt x="61" y="0"/>
                    </a:lnTo>
                    <a:lnTo>
                      <a:pt x="67" y="0"/>
                    </a:lnTo>
                    <a:lnTo>
                      <a:pt x="70" y="0"/>
                    </a:lnTo>
                    <a:lnTo>
                      <a:pt x="73" y="2"/>
                    </a:lnTo>
                    <a:lnTo>
                      <a:pt x="76" y="4"/>
                    </a:lnTo>
                    <a:lnTo>
                      <a:pt x="79" y="6"/>
                    </a:lnTo>
                    <a:lnTo>
                      <a:pt x="9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6" name="Freeform 631"/>
              <p:cNvSpPr>
                <a:spLocks/>
              </p:cNvSpPr>
              <p:nvPr/>
            </p:nvSpPr>
            <p:spPr bwMode="auto">
              <a:xfrm>
                <a:off x="4828" y="2777"/>
                <a:ext cx="37" cy="88"/>
              </a:xfrm>
              <a:custGeom>
                <a:avLst/>
                <a:gdLst>
                  <a:gd name="T0" fmla="*/ 17 w 73"/>
                  <a:gd name="T1" fmla="*/ 12 h 176"/>
                  <a:gd name="T2" fmla="*/ 14 w 73"/>
                  <a:gd name="T3" fmla="*/ 17 h 176"/>
                  <a:gd name="T4" fmla="*/ 12 w 73"/>
                  <a:gd name="T5" fmla="*/ 22 h 176"/>
                  <a:gd name="T6" fmla="*/ 11 w 73"/>
                  <a:gd name="T7" fmla="*/ 25 h 176"/>
                  <a:gd name="T8" fmla="*/ 11 w 73"/>
                  <a:gd name="T9" fmla="*/ 28 h 176"/>
                  <a:gd name="T10" fmla="*/ 12 w 73"/>
                  <a:gd name="T11" fmla="*/ 31 h 176"/>
                  <a:gd name="T12" fmla="*/ 14 w 73"/>
                  <a:gd name="T13" fmla="*/ 33 h 176"/>
                  <a:gd name="T14" fmla="*/ 15 w 73"/>
                  <a:gd name="T15" fmla="*/ 35 h 176"/>
                  <a:gd name="T16" fmla="*/ 16 w 73"/>
                  <a:gd name="T17" fmla="*/ 37 h 176"/>
                  <a:gd name="T18" fmla="*/ 16 w 73"/>
                  <a:gd name="T19" fmla="*/ 40 h 176"/>
                  <a:gd name="T20" fmla="*/ 15 w 73"/>
                  <a:gd name="T21" fmla="*/ 41 h 176"/>
                  <a:gd name="T22" fmla="*/ 14 w 73"/>
                  <a:gd name="T23" fmla="*/ 42 h 176"/>
                  <a:gd name="T24" fmla="*/ 14 w 73"/>
                  <a:gd name="T25" fmla="*/ 44 h 176"/>
                  <a:gd name="T26" fmla="*/ 13 w 73"/>
                  <a:gd name="T27" fmla="*/ 44 h 176"/>
                  <a:gd name="T28" fmla="*/ 11 w 73"/>
                  <a:gd name="T29" fmla="*/ 44 h 176"/>
                  <a:gd name="T30" fmla="*/ 8 w 73"/>
                  <a:gd name="T31" fmla="*/ 44 h 176"/>
                  <a:gd name="T32" fmla="*/ 6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1 w 73"/>
                  <a:gd name="T45" fmla="*/ 13 h 176"/>
                  <a:gd name="T46" fmla="*/ 2 w 73"/>
                  <a:gd name="T47" fmla="*/ 9 h 176"/>
                  <a:gd name="T48" fmla="*/ 5 w 73"/>
                  <a:gd name="T49" fmla="*/ 5 h 176"/>
                  <a:gd name="T50" fmla="*/ 8 w 73"/>
                  <a:gd name="T51" fmla="*/ 2 h 176"/>
                  <a:gd name="T52" fmla="*/ 10 w 73"/>
                  <a:gd name="T53" fmla="*/ 2 h 176"/>
                  <a:gd name="T54" fmla="*/ 12 w 73"/>
                  <a:gd name="T55" fmla="*/ 1 h 176"/>
                  <a:gd name="T56" fmla="*/ 13 w 73"/>
                  <a:gd name="T57" fmla="*/ 1 h 176"/>
                  <a:gd name="T58" fmla="*/ 16 w 73"/>
                  <a:gd name="T59" fmla="*/ 1 h 176"/>
                  <a:gd name="T60" fmla="*/ 18 w 73"/>
                  <a:gd name="T61" fmla="*/ 3 h 176"/>
                  <a:gd name="T62" fmla="*/ 19 w 73"/>
                  <a:gd name="T63" fmla="*/ 5 h 176"/>
                  <a:gd name="T64" fmla="*/ 19 w 73"/>
                  <a:gd name="T65" fmla="*/ 7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2" y="35"/>
                    </a:moveTo>
                    <a:lnTo>
                      <a:pt x="66" y="46"/>
                    </a:lnTo>
                    <a:lnTo>
                      <a:pt x="60" y="56"/>
                    </a:lnTo>
                    <a:lnTo>
                      <a:pt x="54" y="68"/>
                    </a:lnTo>
                    <a:lnTo>
                      <a:pt x="47" y="80"/>
                    </a:lnTo>
                    <a:lnTo>
                      <a:pt x="45" y="86"/>
                    </a:lnTo>
                    <a:lnTo>
                      <a:pt x="44" y="92"/>
                    </a:lnTo>
                    <a:lnTo>
                      <a:pt x="43" y="97"/>
                    </a:lnTo>
                    <a:lnTo>
                      <a:pt x="43" y="103"/>
                    </a:lnTo>
                    <a:lnTo>
                      <a:pt x="43" y="109"/>
                    </a:lnTo>
                    <a:lnTo>
                      <a:pt x="45" y="116"/>
                    </a:lnTo>
                    <a:lnTo>
                      <a:pt x="47" y="121"/>
                    </a:lnTo>
                    <a:lnTo>
                      <a:pt x="52" y="127"/>
                    </a:lnTo>
                    <a:lnTo>
                      <a:pt x="54" y="131"/>
                    </a:lnTo>
                    <a:lnTo>
                      <a:pt x="56" y="135"/>
                    </a:lnTo>
                    <a:lnTo>
                      <a:pt x="59" y="139"/>
                    </a:lnTo>
                    <a:lnTo>
                      <a:pt x="60" y="143"/>
                    </a:lnTo>
                    <a:lnTo>
                      <a:pt x="62" y="147"/>
                    </a:lnTo>
                    <a:lnTo>
                      <a:pt x="62" y="152"/>
                    </a:lnTo>
                    <a:lnTo>
                      <a:pt x="62" y="157"/>
                    </a:lnTo>
                    <a:lnTo>
                      <a:pt x="60" y="162"/>
                    </a:lnTo>
                    <a:lnTo>
                      <a:pt x="58" y="164"/>
                    </a:lnTo>
                    <a:lnTo>
                      <a:pt x="57" y="166"/>
                    </a:lnTo>
                    <a:lnTo>
                      <a:pt x="56" y="168"/>
                    </a:lnTo>
                    <a:lnTo>
                      <a:pt x="55" y="171"/>
                    </a:lnTo>
                    <a:lnTo>
                      <a:pt x="54" y="173"/>
                    </a:lnTo>
                    <a:lnTo>
                      <a:pt x="52" y="174"/>
                    </a:lnTo>
                    <a:lnTo>
                      <a:pt x="50" y="176"/>
                    </a:lnTo>
                    <a:lnTo>
                      <a:pt x="47" y="176"/>
                    </a:lnTo>
                    <a:lnTo>
                      <a:pt x="41" y="175"/>
                    </a:lnTo>
                    <a:lnTo>
                      <a:pt x="36" y="174"/>
                    </a:lnTo>
                    <a:lnTo>
                      <a:pt x="31" y="173"/>
                    </a:lnTo>
                    <a:lnTo>
                      <a:pt x="26" y="171"/>
                    </a:lnTo>
                    <a:lnTo>
                      <a:pt x="22" y="169"/>
                    </a:lnTo>
                    <a:lnTo>
                      <a:pt x="18" y="166"/>
                    </a:lnTo>
                    <a:lnTo>
                      <a:pt x="16" y="161"/>
                    </a:lnTo>
                    <a:lnTo>
                      <a:pt x="14" y="156"/>
                    </a:lnTo>
                    <a:lnTo>
                      <a:pt x="16" y="145"/>
                    </a:lnTo>
                    <a:lnTo>
                      <a:pt x="17" y="135"/>
                    </a:lnTo>
                    <a:lnTo>
                      <a:pt x="16" y="125"/>
                    </a:lnTo>
                    <a:lnTo>
                      <a:pt x="14" y="116"/>
                    </a:lnTo>
                    <a:lnTo>
                      <a:pt x="8" y="96"/>
                    </a:lnTo>
                    <a:lnTo>
                      <a:pt x="3" y="77"/>
                    </a:lnTo>
                    <a:lnTo>
                      <a:pt x="1" y="67"/>
                    </a:lnTo>
                    <a:lnTo>
                      <a:pt x="0" y="58"/>
                    </a:lnTo>
                    <a:lnTo>
                      <a:pt x="1" y="49"/>
                    </a:lnTo>
                    <a:lnTo>
                      <a:pt x="2" y="41"/>
                    </a:lnTo>
                    <a:lnTo>
                      <a:pt x="5" y="33"/>
                    </a:lnTo>
                    <a:lnTo>
                      <a:pt x="11" y="24"/>
                    </a:lnTo>
                    <a:lnTo>
                      <a:pt x="19" y="17"/>
                    </a:lnTo>
                    <a:lnTo>
                      <a:pt x="29" y="10"/>
                    </a:lnTo>
                    <a:lnTo>
                      <a:pt x="32" y="8"/>
                    </a:lnTo>
                    <a:lnTo>
                      <a:pt x="35" y="7"/>
                    </a:lnTo>
                    <a:lnTo>
                      <a:pt x="38" y="6"/>
                    </a:lnTo>
                    <a:lnTo>
                      <a:pt x="42" y="5"/>
                    </a:lnTo>
                    <a:lnTo>
                      <a:pt x="45" y="4"/>
                    </a:lnTo>
                    <a:lnTo>
                      <a:pt x="49" y="3"/>
                    </a:lnTo>
                    <a:lnTo>
                      <a:pt x="52" y="2"/>
                    </a:lnTo>
                    <a:lnTo>
                      <a:pt x="56" y="0"/>
                    </a:lnTo>
                    <a:lnTo>
                      <a:pt x="61" y="2"/>
                    </a:lnTo>
                    <a:lnTo>
                      <a:pt x="65" y="5"/>
                    </a:lnTo>
                    <a:lnTo>
                      <a:pt x="69" y="9"/>
                    </a:lnTo>
                    <a:lnTo>
                      <a:pt x="71" y="13"/>
                    </a:lnTo>
                    <a:lnTo>
                      <a:pt x="73" y="18"/>
                    </a:lnTo>
                    <a:lnTo>
                      <a:pt x="73" y="23"/>
                    </a:lnTo>
                    <a:lnTo>
                      <a:pt x="73" y="28"/>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7" name="Freeform 632"/>
              <p:cNvSpPr>
                <a:spLocks/>
              </p:cNvSpPr>
              <p:nvPr/>
            </p:nvSpPr>
            <p:spPr bwMode="auto">
              <a:xfrm>
                <a:off x="4679" y="2657"/>
                <a:ext cx="66" cy="37"/>
              </a:xfrm>
              <a:custGeom>
                <a:avLst/>
                <a:gdLst>
                  <a:gd name="T0" fmla="*/ 33 w 132"/>
                  <a:gd name="T1" fmla="*/ 4 h 75"/>
                  <a:gd name="T2" fmla="*/ 33 w 132"/>
                  <a:gd name="T3" fmla="*/ 6 h 75"/>
                  <a:gd name="T4" fmla="*/ 33 w 132"/>
                  <a:gd name="T5" fmla="*/ 8 h 75"/>
                  <a:gd name="T6" fmla="*/ 32 w 132"/>
                  <a:gd name="T7" fmla="*/ 10 h 75"/>
                  <a:gd name="T8" fmla="*/ 31 w 132"/>
                  <a:gd name="T9" fmla="*/ 12 h 75"/>
                  <a:gd name="T10" fmla="*/ 29 w 132"/>
                  <a:gd name="T11" fmla="*/ 13 h 75"/>
                  <a:gd name="T12" fmla="*/ 27 w 132"/>
                  <a:gd name="T13" fmla="*/ 14 h 75"/>
                  <a:gd name="T14" fmla="*/ 26 w 132"/>
                  <a:gd name="T15" fmla="*/ 14 h 75"/>
                  <a:gd name="T16" fmla="*/ 24 w 132"/>
                  <a:gd name="T17" fmla="*/ 13 h 75"/>
                  <a:gd name="T18" fmla="*/ 24 w 132"/>
                  <a:gd name="T19" fmla="*/ 12 h 75"/>
                  <a:gd name="T20" fmla="*/ 24 w 132"/>
                  <a:gd name="T21" fmla="*/ 12 h 75"/>
                  <a:gd name="T22" fmla="*/ 23 w 132"/>
                  <a:gd name="T23" fmla="*/ 11 h 75"/>
                  <a:gd name="T24" fmla="*/ 22 w 132"/>
                  <a:gd name="T25" fmla="*/ 11 h 75"/>
                  <a:gd name="T26" fmla="*/ 22 w 132"/>
                  <a:gd name="T27" fmla="*/ 12 h 75"/>
                  <a:gd name="T28" fmla="*/ 21 w 132"/>
                  <a:gd name="T29" fmla="*/ 12 h 75"/>
                  <a:gd name="T30" fmla="*/ 20 w 132"/>
                  <a:gd name="T31" fmla="*/ 13 h 75"/>
                  <a:gd name="T32" fmla="*/ 18 w 132"/>
                  <a:gd name="T33" fmla="*/ 11 h 75"/>
                  <a:gd name="T34" fmla="*/ 16 w 132"/>
                  <a:gd name="T35" fmla="*/ 10 h 75"/>
                  <a:gd name="T36" fmla="*/ 15 w 132"/>
                  <a:gd name="T37" fmla="*/ 12 h 75"/>
                  <a:gd name="T38" fmla="*/ 13 w 132"/>
                  <a:gd name="T39" fmla="*/ 14 h 75"/>
                  <a:gd name="T40" fmla="*/ 12 w 132"/>
                  <a:gd name="T41" fmla="*/ 15 h 75"/>
                  <a:gd name="T42" fmla="*/ 9 w 132"/>
                  <a:gd name="T43" fmla="*/ 14 h 75"/>
                  <a:gd name="T44" fmla="*/ 9 w 132"/>
                  <a:gd name="T45" fmla="*/ 15 h 75"/>
                  <a:gd name="T46" fmla="*/ 7 w 132"/>
                  <a:gd name="T47" fmla="*/ 16 h 75"/>
                  <a:gd name="T48" fmla="*/ 6 w 132"/>
                  <a:gd name="T49" fmla="*/ 17 h 75"/>
                  <a:gd name="T50" fmla="*/ 5 w 132"/>
                  <a:gd name="T51" fmla="*/ 17 h 75"/>
                  <a:gd name="T52" fmla="*/ 5 w 132"/>
                  <a:gd name="T53" fmla="*/ 17 h 75"/>
                  <a:gd name="T54" fmla="*/ 4 w 132"/>
                  <a:gd name="T55" fmla="*/ 18 h 75"/>
                  <a:gd name="T56" fmla="*/ 4 w 132"/>
                  <a:gd name="T57" fmla="*/ 18 h 75"/>
                  <a:gd name="T58" fmla="*/ 3 w 132"/>
                  <a:gd name="T59" fmla="*/ 18 h 75"/>
                  <a:gd name="T60" fmla="*/ 2 w 132"/>
                  <a:gd name="T61" fmla="*/ 18 h 75"/>
                  <a:gd name="T62" fmla="*/ 1 w 132"/>
                  <a:gd name="T63" fmla="*/ 16 h 75"/>
                  <a:gd name="T64" fmla="*/ 0 w 132"/>
                  <a:gd name="T65" fmla="*/ 15 h 75"/>
                  <a:gd name="T66" fmla="*/ 0 w 132"/>
                  <a:gd name="T67" fmla="*/ 13 h 75"/>
                  <a:gd name="T68" fmla="*/ 2 w 132"/>
                  <a:gd name="T69" fmla="*/ 13 h 75"/>
                  <a:gd name="T70" fmla="*/ 3 w 132"/>
                  <a:gd name="T71" fmla="*/ 12 h 75"/>
                  <a:gd name="T72" fmla="*/ 4 w 132"/>
                  <a:gd name="T73" fmla="*/ 10 h 75"/>
                  <a:gd name="T74" fmla="*/ 5 w 132"/>
                  <a:gd name="T75" fmla="*/ 8 h 75"/>
                  <a:gd name="T76" fmla="*/ 6 w 132"/>
                  <a:gd name="T77" fmla="*/ 6 h 75"/>
                  <a:gd name="T78" fmla="*/ 8 w 132"/>
                  <a:gd name="T79" fmla="*/ 6 h 75"/>
                  <a:gd name="T80" fmla="*/ 9 w 132"/>
                  <a:gd name="T81" fmla="*/ 6 h 75"/>
                  <a:gd name="T82" fmla="*/ 10 w 132"/>
                  <a:gd name="T83" fmla="*/ 5 h 75"/>
                  <a:gd name="T84" fmla="*/ 12 w 132"/>
                  <a:gd name="T85" fmla="*/ 4 h 75"/>
                  <a:gd name="T86" fmla="*/ 13 w 132"/>
                  <a:gd name="T87" fmla="*/ 4 h 75"/>
                  <a:gd name="T88" fmla="*/ 16 w 132"/>
                  <a:gd name="T89" fmla="*/ 7 h 75"/>
                  <a:gd name="T90" fmla="*/ 16 w 132"/>
                  <a:gd name="T91" fmla="*/ 5 h 75"/>
                  <a:gd name="T92" fmla="*/ 17 w 132"/>
                  <a:gd name="T93" fmla="*/ 4 h 75"/>
                  <a:gd name="T94" fmla="*/ 19 w 132"/>
                  <a:gd name="T95" fmla="*/ 3 h 75"/>
                  <a:gd name="T96" fmla="*/ 20 w 132"/>
                  <a:gd name="T97" fmla="*/ 2 h 75"/>
                  <a:gd name="T98" fmla="*/ 22 w 132"/>
                  <a:gd name="T99" fmla="*/ 2 h 75"/>
                  <a:gd name="T100" fmla="*/ 24 w 132"/>
                  <a:gd name="T101" fmla="*/ 2 h 75"/>
                  <a:gd name="T102" fmla="*/ 25 w 132"/>
                  <a:gd name="T103" fmla="*/ 2 h 75"/>
                  <a:gd name="T104" fmla="*/ 26 w 132"/>
                  <a:gd name="T105" fmla="*/ 0 h 75"/>
                  <a:gd name="T106" fmla="*/ 28 w 132"/>
                  <a:gd name="T107" fmla="*/ 0 h 75"/>
                  <a:gd name="T108" fmla="*/ 31 w 132"/>
                  <a:gd name="T109" fmla="*/ 0 h 75"/>
                  <a:gd name="T110" fmla="*/ 32 w 132"/>
                  <a:gd name="T111" fmla="*/ 0 h 75"/>
                  <a:gd name="T112" fmla="*/ 33 w 132"/>
                  <a:gd name="T113" fmla="*/ 2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75">
                    <a:moveTo>
                      <a:pt x="131" y="11"/>
                    </a:moveTo>
                    <a:lnTo>
                      <a:pt x="132" y="16"/>
                    </a:lnTo>
                    <a:lnTo>
                      <a:pt x="132" y="21"/>
                    </a:lnTo>
                    <a:lnTo>
                      <a:pt x="132" y="25"/>
                    </a:lnTo>
                    <a:lnTo>
                      <a:pt x="132" y="30"/>
                    </a:lnTo>
                    <a:lnTo>
                      <a:pt x="131" y="35"/>
                    </a:lnTo>
                    <a:lnTo>
                      <a:pt x="130" y="39"/>
                    </a:lnTo>
                    <a:lnTo>
                      <a:pt x="128" y="42"/>
                    </a:lnTo>
                    <a:lnTo>
                      <a:pt x="125" y="46"/>
                    </a:lnTo>
                    <a:lnTo>
                      <a:pt x="122" y="48"/>
                    </a:lnTo>
                    <a:lnTo>
                      <a:pt x="119" y="51"/>
                    </a:lnTo>
                    <a:lnTo>
                      <a:pt x="116" y="53"/>
                    </a:lnTo>
                    <a:lnTo>
                      <a:pt x="111" y="55"/>
                    </a:lnTo>
                    <a:lnTo>
                      <a:pt x="108" y="57"/>
                    </a:lnTo>
                    <a:lnTo>
                      <a:pt x="104" y="58"/>
                    </a:lnTo>
                    <a:lnTo>
                      <a:pt x="101" y="57"/>
                    </a:lnTo>
                    <a:lnTo>
                      <a:pt x="97" y="55"/>
                    </a:lnTo>
                    <a:lnTo>
                      <a:pt x="96" y="54"/>
                    </a:lnTo>
                    <a:lnTo>
                      <a:pt x="95" y="53"/>
                    </a:lnTo>
                    <a:lnTo>
                      <a:pt x="94" y="51"/>
                    </a:lnTo>
                    <a:lnTo>
                      <a:pt x="93" y="50"/>
                    </a:lnTo>
                    <a:lnTo>
                      <a:pt x="93" y="49"/>
                    </a:lnTo>
                    <a:lnTo>
                      <a:pt x="92" y="47"/>
                    </a:lnTo>
                    <a:lnTo>
                      <a:pt x="91" y="46"/>
                    </a:lnTo>
                    <a:lnTo>
                      <a:pt x="90" y="44"/>
                    </a:lnTo>
                    <a:lnTo>
                      <a:pt x="88" y="45"/>
                    </a:lnTo>
                    <a:lnTo>
                      <a:pt x="86" y="47"/>
                    </a:lnTo>
                    <a:lnTo>
                      <a:pt x="85" y="48"/>
                    </a:lnTo>
                    <a:lnTo>
                      <a:pt x="84" y="49"/>
                    </a:lnTo>
                    <a:lnTo>
                      <a:pt x="82" y="51"/>
                    </a:lnTo>
                    <a:lnTo>
                      <a:pt x="81" y="51"/>
                    </a:lnTo>
                    <a:lnTo>
                      <a:pt x="78" y="52"/>
                    </a:lnTo>
                    <a:lnTo>
                      <a:pt x="76" y="51"/>
                    </a:lnTo>
                    <a:lnTo>
                      <a:pt x="70" y="46"/>
                    </a:lnTo>
                    <a:lnTo>
                      <a:pt x="68" y="48"/>
                    </a:lnTo>
                    <a:lnTo>
                      <a:pt x="63" y="43"/>
                    </a:lnTo>
                    <a:lnTo>
                      <a:pt x="61" y="46"/>
                    </a:lnTo>
                    <a:lnTo>
                      <a:pt x="58" y="49"/>
                    </a:lnTo>
                    <a:lnTo>
                      <a:pt x="55" y="53"/>
                    </a:lnTo>
                    <a:lnTo>
                      <a:pt x="52" y="56"/>
                    </a:lnTo>
                    <a:lnTo>
                      <a:pt x="48" y="58"/>
                    </a:lnTo>
                    <a:lnTo>
                      <a:pt x="45" y="60"/>
                    </a:lnTo>
                    <a:lnTo>
                      <a:pt x="41" y="59"/>
                    </a:lnTo>
                    <a:lnTo>
                      <a:pt x="35" y="57"/>
                    </a:lnTo>
                    <a:lnTo>
                      <a:pt x="35" y="60"/>
                    </a:lnTo>
                    <a:lnTo>
                      <a:pt x="33" y="63"/>
                    </a:lnTo>
                    <a:lnTo>
                      <a:pt x="31" y="65"/>
                    </a:lnTo>
                    <a:lnTo>
                      <a:pt x="28" y="67"/>
                    </a:lnTo>
                    <a:lnTo>
                      <a:pt x="25" y="68"/>
                    </a:lnTo>
                    <a:lnTo>
                      <a:pt x="22" y="68"/>
                    </a:lnTo>
                    <a:lnTo>
                      <a:pt x="20" y="68"/>
                    </a:lnTo>
                    <a:lnTo>
                      <a:pt x="17" y="68"/>
                    </a:lnTo>
                    <a:lnTo>
                      <a:pt x="19" y="69"/>
                    </a:lnTo>
                    <a:lnTo>
                      <a:pt x="18" y="70"/>
                    </a:lnTo>
                    <a:lnTo>
                      <a:pt x="17" y="71"/>
                    </a:lnTo>
                    <a:lnTo>
                      <a:pt x="16" y="72"/>
                    </a:lnTo>
                    <a:lnTo>
                      <a:pt x="15" y="73"/>
                    </a:lnTo>
                    <a:lnTo>
                      <a:pt x="14" y="74"/>
                    </a:lnTo>
                    <a:lnTo>
                      <a:pt x="13" y="75"/>
                    </a:lnTo>
                    <a:lnTo>
                      <a:pt x="11" y="75"/>
                    </a:lnTo>
                    <a:lnTo>
                      <a:pt x="10" y="74"/>
                    </a:lnTo>
                    <a:lnTo>
                      <a:pt x="7" y="72"/>
                    </a:lnTo>
                    <a:lnTo>
                      <a:pt x="5" y="70"/>
                    </a:lnTo>
                    <a:lnTo>
                      <a:pt x="3" y="67"/>
                    </a:lnTo>
                    <a:lnTo>
                      <a:pt x="1" y="64"/>
                    </a:lnTo>
                    <a:lnTo>
                      <a:pt x="0" y="61"/>
                    </a:lnTo>
                    <a:lnTo>
                      <a:pt x="0" y="58"/>
                    </a:lnTo>
                    <a:lnTo>
                      <a:pt x="0" y="55"/>
                    </a:lnTo>
                    <a:lnTo>
                      <a:pt x="1" y="52"/>
                    </a:lnTo>
                    <a:lnTo>
                      <a:pt x="5" y="52"/>
                    </a:lnTo>
                    <a:lnTo>
                      <a:pt x="7" y="51"/>
                    </a:lnTo>
                    <a:lnTo>
                      <a:pt x="10" y="49"/>
                    </a:lnTo>
                    <a:lnTo>
                      <a:pt x="11" y="47"/>
                    </a:lnTo>
                    <a:lnTo>
                      <a:pt x="14" y="42"/>
                    </a:lnTo>
                    <a:lnTo>
                      <a:pt x="17" y="37"/>
                    </a:lnTo>
                    <a:lnTo>
                      <a:pt x="19" y="32"/>
                    </a:lnTo>
                    <a:lnTo>
                      <a:pt x="22" y="29"/>
                    </a:lnTo>
                    <a:lnTo>
                      <a:pt x="24" y="27"/>
                    </a:lnTo>
                    <a:lnTo>
                      <a:pt x="27" y="27"/>
                    </a:lnTo>
                    <a:lnTo>
                      <a:pt x="30" y="27"/>
                    </a:lnTo>
                    <a:lnTo>
                      <a:pt x="33" y="28"/>
                    </a:lnTo>
                    <a:lnTo>
                      <a:pt x="35" y="24"/>
                    </a:lnTo>
                    <a:lnTo>
                      <a:pt x="38" y="22"/>
                    </a:lnTo>
                    <a:lnTo>
                      <a:pt x="40" y="21"/>
                    </a:lnTo>
                    <a:lnTo>
                      <a:pt x="43" y="20"/>
                    </a:lnTo>
                    <a:lnTo>
                      <a:pt x="46" y="19"/>
                    </a:lnTo>
                    <a:lnTo>
                      <a:pt x="49" y="19"/>
                    </a:lnTo>
                    <a:lnTo>
                      <a:pt x="52" y="18"/>
                    </a:lnTo>
                    <a:lnTo>
                      <a:pt x="54" y="16"/>
                    </a:lnTo>
                    <a:lnTo>
                      <a:pt x="62" y="30"/>
                    </a:lnTo>
                    <a:lnTo>
                      <a:pt x="63" y="27"/>
                    </a:lnTo>
                    <a:lnTo>
                      <a:pt x="64" y="23"/>
                    </a:lnTo>
                    <a:lnTo>
                      <a:pt x="66" y="20"/>
                    </a:lnTo>
                    <a:lnTo>
                      <a:pt x="68" y="18"/>
                    </a:lnTo>
                    <a:lnTo>
                      <a:pt x="70" y="15"/>
                    </a:lnTo>
                    <a:lnTo>
                      <a:pt x="73" y="13"/>
                    </a:lnTo>
                    <a:lnTo>
                      <a:pt x="77" y="11"/>
                    </a:lnTo>
                    <a:lnTo>
                      <a:pt x="79" y="9"/>
                    </a:lnTo>
                    <a:lnTo>
                      <a:pt x="83" y="9"/>
                    </a:lnTo>
                    <a:lnTo>
                      <a:pt x="86" y="9"/>
                    </a:lnTo>
                    <a:lnTo>
                      <a:pt x="90" y="10"/>
                    </a:lnTo>
                    <a:lnTo>
                      <a:pt x="93" y="10"/>
                    </a:lnTo>
                    <a:lnTo>
                      <a:pt x="96" y="10"/>
                    </a:lnTo>
                    <a:lnTo>
                      <a:pt x="98" y="9"/>
                    </a:lnTo>
                    <a:lnTo>
                      <a:pt x="101" y="7"/>
                    </a:lnTo>
                    <a:lnTo>
                      <a:pt x="103" y="3"/>
                    </a:lnTo>
                    <a:lnTo>
                      <a:pt x="107" y="2"/>
                    </a:lnTo>
                    <a:lnTo>
                      <a:pt x="111" y="1"/>
                    </a:lnTo>
                    <a:lnTo>
                      <a:pt x="117" y="0"/>
                    </a:lnTo>
                    <a:lnTo>
                      <a:pt x="121" y="0"/>
                    </a:lnTo>
                    <a:lnTo>
                      <a:pt x="125" y="0"/>
                    </a:lnTo>
                    <a:lnTo>
                      <a:pt x="128" y="2"/>
                    </a:lnTo>
                    <a:lnTo>
                      <a:pt x="130" y="6"/>
                    </a:lnTo>
                    <a:lnTo>
                      <a:pt x="1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8" name="Freeform 633"/>
              <p:cNvSpPr>
                <a:spLocks/>
              </p:cNvSpPr>
              <p:nvPr/>
            </p:nvSpPr>
            <p:spPr bwMode="auto">
              <a:xfrm>
                <a:off x="4729" y="2660"/>
                <a:ext cx="11" cy="21"/>
              </a:xfrm>
              <a:custGeom>
                <a:avLst/>
                <a:gdLst>
                  <a:gd name="T0" fmla="*/ 5 w 24"/>
                  <a:gd name="T1" fmla="*/ 7 h 41"/>
                  <a:gd name="T2" fmla="*/ 5 w 24"/>
                  <a:gd name="T3" fmla="*/ 8 h 41"/>
                  <a:gd name="T4" fmla="*/ 5 w 24"/>
                  <a:gd name="T5" fmla="*/ 8 h 41"/>
                  <a:gd name="T6" fmla="*/ 4 w 24"/>
                  <a:gd name="T7" fmla="*/ 8 h 41"/>
                  <a:gd name="T8" fmla="*/ 4 w 24"/>
                  <a:gd name="T9" fmla="*/ 9 h 41"/>
                  <a:gd name="T10" fmla="*/ 4 w 24"/>
                  <a:gd name="T11" fmla="*/ 9 h 41"/>
                  <a:gd name="T12" fmla="*/ 3 w 24"/>
                  <a:gd name="T13" fmla="*/ 10 h 41"/>
                  <a:gd name="T14" fmla="*/ 3 w 24"/>
                  <a:gd name="T15" fmla="*/ 10 h 41"/>
                  <a:gd name="T16" fmla="*/ 3 w 24"/>
                  <a:gd name="T17" fmla="*/ 10 h 41"/>
                  <a:gd name="T18" fmla="*/ 2 w 24"/>
                  <a:gd name="T19" fmla="*/ 11 h 41"/>
                  <a:gd name="T20" fmla="*/ 1 w 24"/>
                  <a:gd name="T21" fmla="*/ 10 h 41"/>
                  <a:gd name="T22" fmla="*/ 1 w 24"/>
                  <a:gd name="T23" fmla="*/ 10 h 41"/>
                  <a:gd name="T24" fmla="*/ 1 w 24"/>
                  <a:gd name="T25" fmla="*/ 10 h 41"/>
                  <a:gd name="T26" fmla="*/ 0 w 24"/>
                  <a:gd name="T27" fmla="*/ 10 h 41"/>
                  <a:gd name="T28" fmla="*/ 0 w 24"/>
                  <a:gd name="T29" fmla="*/ 9 h 41"/>
                  <a:gd name="T30" fmla="*/ 0 w 24"/>
                  <a:gd name="T31" fmla="*/ 9 h 41"/>
                  <a:gd name="T32" fmla="*/ 0 w 24"/>
                  <a:gd name="T33" fmla="*/ 8 h 41"/>
                  <a:gd name="T34" fmla="*/ 0 w 24"/>
                  <a:gd name="T35" fmla="*/ 7 h 41"/>
                  <a:gd name="T36" fmla="*/ 0 w 24"/>
                  <a:gd name="T37" fmla="*/ 6 h 41"/>
                  <a:gd name="T38" fmla="*/ 0 w 24"/>
                  <a:gd name="T39" fmla="*/ 5 h 41"/>
                  <a:gd name="T40" fmla="*/ 0 w 24"/>
                  <a:gd name="T41" fmla="*/ 4 h 41"/>
                  <a:gd name="T42" fmla="*/ 1 w 24"/>
                  <a:gd name="T43" fmla="*/ 3 h 41"/>
                  <a:gd name="T44" fmla="*/ 1 w 24"/>
                  <a:gd name="T45" fmla="*/ 2 h 41"/>
                  <a:gd name="T46" fmla="*/ 2 w 24"/>
                  <a:gd name="T47" fmla="*/ 2 h 41"/>
                  <a:gd name="T48" fmla="*/ 2 w 24"/>
                  <a:gd name="T49" fmla="*/ 1 h 41"/>
                  <a:gd name="T50" fmla="*/ 3 w 24"/>
                  <a:gd name="T51" fmla="*/ 1 h 41"/>
                  <a:gd name="T52" fmla="*/ 4 w 24"/>
                  <a:gd name="T53" fmla="*/ 0 h 41"/>
                  <a:gd name="T54" fmla="*/ 4 w 24"/>
                  <a:gd name="T55" fmla="*/ 1 h 41"/>
                  <a:gd name="T56" fmla="*/ 5 w 24"/>
                  <a:gd name="T57" fmla="*/ 1 h 41"/>
                  <a:gd name="T58" fmla="*/ 5 w 24"/>
                  <a:gd name="T59" fmla="*/ 1 h 41"/>
                  <a:gd name="T60" fmla="*/ 5 w 24"/>
                  <a:gd name="T61" fmla="*/ 3 h 41"/>
                  <a:gd name="T62" fmla="*/ 5 w 24"/>
                  <a:gd name="T63" fmla="*/ 4 h 41"/>
                  <a:gd name="T64" fmla="*/ 5 w 24"/>
                  <a:gd name="T65" fmla="*/ 5 h 41"/>
                  <a:gd name="T66" fmla="*/ 5 w 24"/>
                  <a:gd name="T67" fmla="*/ 6 h 41"/>
                  <a:gd name="T68" fmla="*/ 5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3" y="27"/>
                    </a:moveTo>
                    <a:lnTo>
                      <a:pt x="22" y="29"/>
                    </a:lnTo>
                    <a:lnTo>
                      <a:pt x="21" y="30"/>
                    </a:lnTo>
                    <a:lnTo>
                      <a:pt x="20" y="32"/>
                    </a:lnTo>
                    <a:lnTo>
                      <a:pt x="19" y="34"/>
                    </a:lnTo>
                    <a:lnTo>
                      <a:pt x="17" y="36"/>
                    </a:lnTo>
                    <a:lnTo>
                      <a:pt x="16" y="37"/>
                    </a:lnTo>
                    <a:lnTo>
                      <a:pt x="14" y="39"/>
                    </a:lnTo>
                    <a:lnTo>
                      <a:pt x="12" y="40"/>
                    </a:lnTo>
                    <a:lnTo>
                      <a:pt x="9" y="41"/>
                    </a:lnTo>
                    <a:lnTo>
                      <a:pt x="7" y="40"/>
                    </a:lnTo>
                    <a:lnTo>
                      <a:pt x="5" y="40"/>
                    </a:lnTo>
                    <a:lnTo>
                      <a:pt x="4" y="38"/>
                    </a:lnTo>
                    <a:lnTo>
                      <a:pt x="3" y="37"/>
                    </a:lnTo>
                    <a:lnTo>
                      <a:pt x="2" y="35"/>
                    </a:lnTo>
                    <a:lnTo>
                      <a:pt x="1" y="33"/>
                    </a:lnTo>
                    <a:lnTo>
                      <a:pt x="1" y="30"/>
                    </a:lnTo>
                    <a:lnTo>
                      <a:pt x="0" y="26"/>
                    </a:lnTo>
                    <a:lnTo>
                      <a:pt x="0" y="22"/>
                    </a:lnTo>
                    <a:lnTo>
                      <a:pt x="1" y="18"/>
                    </a:lnTo>
                    <a:lnTo>
                      <a:pt x="3" y="14"/>
                    </a:lnTo>
                    <a:lnTo>
                      <a:pt x="5" y="11"/>
                    </a:lnTo>
                    <a:lnTo>
                      <a:pt x="7" y="8"/>
                    </a:lnTo>
                    <a:lnTo>
                      <a:pt x="9" y="5"/>
                    </a:lnTo>
                    <a:lnTo>
                      <a:pt x="10" y="2"/>
                    </a:lnTo>
                    <a:lnTo>
                      <a:pt x="13" y="1"/>
                    </a:lnTo>
                    <a:lnTo>
                      <a:pt x="17" y="0"/>
                    </a:lnTo>
                    <a:lnTo>
                      <a:pt x="19" y="1"/>
                    </a:lnTo>
                    <a:lnTo>
                      <a:pt x="21" y="1"/>
                    </a:lnTo>
                    <a:lnTo>
                      <a:pt x="23" y="4"/>
                    </a:lnTo>
                    <a:lnTo>
                      <a:pt x="24" y="9"/>
                    </a:lnTo>
                    <a:lnTo>
                      <a:pt x="24" y="13"/>
                    </a:lnTo>
                    <a:lnTo>
                      <a:pt x="24" y="18"/>
                    </a:lnTo>
                    <a:lnTo>
                      <a:pt x="23" y="24"/>
                    </a:lnTo>
                    <a:lnTo>
                      <a:pt x="2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9" name="Freeform 634"/>
              <p:cNvSpPr>
                <a:spLocks/>
              </p:cNvSpPr>
              <p:nvPr/>
            </p:nvSpPr>
            <p:spPr bwMode="auto">
              <a:xfrm>
                <a:off x="4716" y="2666"/>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4 h 25"/>
                  <a:gd name="T14" fmla="*/ 1 w 12"/>
                  <a:gd name="T15" fmla="*/ 5 h 25"/>
                  <a:gd name="T16" fmla="*/ 1 w 12"/>
                  <a:gd name="T17" fmla="*/ 6 h 25"/>
                  <a:gd name="T18" fmla="*/ 1 w 12"/>
                  <a:gd name="T19" fmla="*/ 6 h 25"/>
                  <a:gd name="T20" fmla="*/ 1 w 12"/>
                  <a:gd name="T21" fmla="*/ 6 h 25"/>
                  <a:gd name="T22" fmla="*/ 1 w 12"/>
                  <a:gd name="T23" fmla="*/ 6 h 25"/>
                  <a:gd name="T24" fmla="*/ 0 w 12"/>
                  <a:gd name="T25" fmla="*/ 6 h 25"/>
                  <a:gd name="T26" fmla="*/ 0 w 12"/>
                  <a:gd name="T27" fmla="*/ 5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1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1" y="0"/>
                    </a:moveTo>
                    <a:lnTo>
                      <a:pt x="12" y="3"/>
                    </a:lnTo>
                    <a:lnTo>
                      <a:pt x="12" y="6"/>
                    </a:lnTo>
                    <a:lnTo>
                      <a:pt x="12" y="10"/>
                    </a:lnTo>
                    <a:lnTo>
                      <a:pt x="12" y="13"/>
                    </a:lnTo>
                    <a:lnTo>
                      <a:pt x="11" y="16"/>
                    </a:lnTo>
                    <a:lnTo>
                      <a:pt x="9" y="19"/>
                    </a:lnTo>
                    <a:lnTo>
                      <a:pt x="8" y="22"/>
                    </a:lnTo>
                    <a:lnTo>
                      <a:pt x="6" y="25"/>
                    </a:lnTo>
                    <a:lnTo>
                      <a:pt x="5" y="25"/>
                    </a:lnTo>
                    <a:lnTo>
                      <a:pt x="4" y="25"/>
                    </a:lnTo>
                    <a:lnTo>
                      <a:pt x="4" y="24"/>
                    </a:lnTo>
                    <a:lnTo>
                      <a:pt x="3" y="24"/>
                    </a:lnTo>
                    <a:lnTo>
                      <a:pt x="3" y="23"/>
                    </a:lnTo>
                    <a:lnTo>
                      <a:pt x="1" y="23"/>
                    </a:lnTo>
                    <a:lnTo>
                      <a:pt x="1" y="22"/>
                    </a:lnTo>
                    <a:lnTo>
                      <a:pt x="0" y="22"/>
                    </a:lnTo>
                    <a:lnTo>
                      <a:pt x="0" y="18"/>
                    </a:lnTo>
                    <a:lnTo>
                      <a:pt x="1" y="15"/>
                    </a:lnTo>
                    <a:lnTo>
                      <a:pt x="1" y="12"/>
                    </a:lnTo>
                    <a:lnTo>
                      <a:pt x="3" y="9"/>
                    </a:lnTo>
                    <a:lnTo>
                      <a:pt x="4" y="5"/>
                    </a:lnTo>
                    <a:lnTo>
                      <a:pt x="6" y="3"/>
                    </a:lnTo>
                    <a:lnTo>
                      <a:pt x="8" y="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0" name="Freeform 635"/>
              <p:cNvSpPr>
                <a:spLocks/>
              </p:cNvSpPr>
              <p:nvPr/>
            </p:nvSpPr>
            <p:spPr bwMode="auto">
              <a:xfrm>
                <a:off x="4699" y="2669"/>
                <a:ext cx="6" cy="12"/>
              </a:xfrm>
              <a:custGeom>
                <a:avLst/>
                <a:gdLst>
                  <a:gd name="T0" fmla="*/ 3 w 12"/>
                  <a:gd name="T1" fmla="*/ 5 h 24"/>
                  <a:gd name="T2" fmla="*/ 3 w 12"/>
                  <a:gd name="T3" fmla="*/ 5 h 24"/>
                  <a:gd name="T4" fmla="*/ 3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1 w 12"/>
                  <a:gd name="T23" fmla="*/ 4 h 24"/>
                  <a:gd name="T24" fmla="*/ 1 w 12"/>
                  <a:gd name="T25" fmla="*/ 3 h 24"/>
                  <a:gd name="T26" fmla="*/ 1 w 12"/>
                  <a:gd name="T27" fmla="*/ 3 h 24"/>
                  <a:gd name="T28" fmla="*/ 1 w 12"/>
                  <a:gd name="T29" fmla="*/ 2 h 24"/>
                  <a:gd name="T30" fmla="*/ 2 w 12"/>
                  <a:gd name="T31" fmla="*/ 1 h 24"/>
                  <a:gd name="T32" fmla="*/ 2 w 12"/>
                  <a:gd name="T33" fmla="*/ 0 h 24"/>
                  <a:gd name="T34" fmla="*/ 3 w 12"/>
                  <a:gd name="T35" fmla="*/ 1 h 24"/>
                  <a:gd name="T36" fmla="*/ 3 w 12"/>
                  <a:gd name="T37" fmla="*/ 2 h 24"/>
                  <a:gd name="T38" fmla="*/ 3 w 12"/>
                  <a:gd name="T39" fmla="*/ 2 h 24"/>
                  <a:gd name="T40" fmla="*/ 3 w 12"/>
                  <a:gd name="T41" fmla="*/ 3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1" y="19"/>
                    </a:moveTo>
                    <a:lnTo>
                      <a:pt x="10" y="20"/>
                    </a:lnTo>
                    <a:lnTo>
                      <a:pt x="9" y="21"/>
                    </a:lnTo>
                    <a:lnTo>
                      <a:pt x="8" y="22"/>
                    </a:lnTo>
                    <a:lnTo>
                      <a:pt x="6" y="22"/>
                    </a:lnTo>
                    <a:lnTo>
                      <a:pt x="5" y="23"/>
                    </a:lnTo>
                    <a:lnTo>
                      <a:pt x="4" y="23"/>
                    </a:lnTo>
                    <a:lnTo>
                      <a:pt x="2" y="24"/>
                    </a:lnTo>
                    <a:lnTo>
                      <a:pt x="1" y="24"/>
                    </a:lnTo>
                    <a:lnTo>
                      <a:pt x="0" y="21"/>
                    </a:lnTo>
                    <a:lnTo>
                      <a:pt x="0" y="18"/>
                    </a:lnTo>
                    <a:lnTo>
                      <a:pt x="1" y="15"/>
                    </a:lnTo>
                    <a:lnTo>
                      <a:pt x="2" y="12"/>
                    </a:lnTo>
                    <a:lnTo>
                      <a:pt x="3" y="9"/>
                    </a:lnTo>
                    <a:lnTo>
                      <a:pt x="4" y="6"/>
                    </a:lnTo>
                    <a:lnTo>
                      <a:pt x="6" y="4"/>
                    </a:lnTo>
                    <a:lnTo>
                      <a:pt x="7" y="0"/>
                    </a:lnTo>
                    <a:lnTo>
                      <a:pt x="9" y="3"/>
                    </a:lnTo>
                    <a:lnTo>
                      <a:pt x="10" y="5"/>
                    </a:lnTo>
                    <a:lnTo>
                      <a:pt x="11" y="7"/>
                    </a:lnTo>
                    <a:lnTo>
                      <a:pt x="12" y="9"/>
                    </a:lnTo>
                    <a:lnTo>
                      <a:pt x="12" y="12"/>
                    </a:lnTo>
                    <a:lnTo>
                      <a:pt x="12" y="14"/>
                    </a:lnTo>
                    <a:lnTo>
                      <a:pt x="12" y="16"/>
                    </a:lnTo>
                    <a:lnTo>
                      <a:pt x="1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1" name="Freeform 636"/>
              <p:cNvSpPr>
                <a:spLocks/>
              </p:cNvSpPr>
              <p:nvPr/>
            </p:nvSpPr>
            <p:spPr bwMode="auto">
              <a:xfrm>
                <a:off x="4691" y="2675"/>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2 w 8"/>
                  <a:gd name="T13" fmla="*/ 4 h 19"/>
                  <a:gd name="T14" fmla="*/ 1 w 8"/>
                  <a:gd name="T15" fmla="*/ 5 h 19"/>
                  <a:gd name="T16" fmla="*/ 1 w 8"/>
                  <a:gd name="T17" fmla="*/ 5 h 19"/>
                  <a:gd name="T18" fmla="*/ 1 w 8"/>
                  <a:gd name="T19" fmla="*/ 5 h 19"/>
                  <a:gd name="T20" fmla="*/ 1 w 8"/>
                  <a:gd name="T21" fmla="*/ 5 h 19"/>
                  <a:gd name="T22" fmla="*/ 0 w 8"/>
                  <a:gd name="T23" fmla="*/ 4 h 19"/>
                  <a:gd name="T24" fmla="*/ 0 w 8"/>
                  <a:gd name="T25" fmla="*/ 3 h 19"/>
                  <a:gd name="T26" fmla="*/ 0 w 8"/>
                  <a:gd name="T27" fmla="*/ 2 h 19"/>
                  <a:gd name="T28" fmla="*/ 1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7" y="0"/>
                    </a:moveTo>
                    <a:lnTo>
                      <a:pt x="8" y="3"/>
                    </a:lnTo>
                    <a:lnTo>
                      <a:pt x="8" y="5"/>
                    </a:lnTo>
                    <a:lnTo>
                      <a:pt x="7" y="8"/>
                    </a:lnTo>
                    <a:lnTo>
                      <a:pt x="6" y="10"/>
                    </a:lnTo>
                    <a:lnTo>
                      <a:pt x="6" y="13"/>
                    </a:lnTo>
                    <a:lnTo>
                      <a:pt x="5" y="15"/>
                    </a:lnTo>
                    <a:lnTo>
                      <a:pt x="4" y="18"/>
                    </a:lnTo>
                    <a:lnTo>
                      <a:pt x="4" y="19"/>
                    </a:lnTo>
                    <a:lnTo>
                      <a:pt x="1" y="19"/>
                    </a:lnTo>
                    <a:lnTo>
                      <a:pt x="1" y="17"/>
                    </a:lnTo>
                    <a:lnTo>
                      <a:pt x="0" y="14"/>
                    </a:lnTo>
                    <a:lnTo>
                      <a:pt x="0" y="11"/>
                    </a:lnTo>
                    <a:lnTo>
                      <a:pt x="0" y="8"/>
                    </a:lnTo>
                    <a:lnTo>
                      <a:pt x="1"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2" name="Freeform 637"/>
              <p:cNvSpPr>
                <a:spLocks/>
              </p:cNvSpPr>
              <p:nvPr/>
            </p:nvSpPr>
            <p:spPr bwMode="auto">
              <a:xfrm>
                <a:off x="4684" y="2683"/>
                <a:ext cx="2" cy="7"/>
              </a:xfrm>
              <a:custGeom>
                <a:avLst/>
                <a:gdLst>
                  <a:gd name="T0" fmla="*/ 1 w 3"/>
                  <a:gd name="T1" fmla="*/ 2 h 13"/>
                  <a:gd name="T2" fmla="*/ 1 w 3"/>
                  <a:gd name="T3" fmla="*/ 2 h 13"/>
                  <a:gd name="T4" fmla="*/ 1 w 3"/>
                  <a:gd name="T5" fmla="*/ 3 h 13"/>
                  <a:gd name="T6" fmla="*/ 1 w 3"/>
                  <a:gd name="T7" fmla="*/ 3 h 13"/>
                  <a:gd name="T8" fmla="*/ 1 w 3"/>
                  <a:gd name="T9" fmla="*/ 3 h 13"/>
                  <a:gd name="T10" fmla="*/ 1 w 3"/>
                  <a:gd name="T11" fmla="*/ 3 h 13"/>
                  <a:gd name="T12" fmla="*/ 1 w 3"/>
                  <a:gd name="T13" fmla="*/ 3 h 13"/>
                  <a:gd name="T14" fmla="*/ 1 w 3"/>
                  <a:gd name="T15" fmla="*/ 4 h 13"/>
                  <a:gd name="T16" fmla="*/ 1 w 3"/>
                  <a:gd name="T17" fmla="*/ 4 h 13"/>
                  <a:gd name="T18" fmla="*/ 0 w 3"/>
                  <a:gd name="T19" fmla="*/ 4 h 13"/>
                  <a:gd name="T20" fmla="*/ 0 w 3"/>
                  <a:gd name="T21" fmla="*/ 0 h 13"/>
                  <a:gd name="T22" fmla="*/ 1 w 3"/>
                  <a:gd name="T23" fmla="*/ 0 h 13"/>
                  <a:gd name="T24" fmla="*/ 1 w 3"/>
                  <a:gd name="T25" fmla="*/ 1 h 13"/>
                  <a:gd name="T26" fmla="*/ 1 w 3"/>
                  <a:gd name="T27" fmla="*/ 1 h 13"/>
                  <a:gd name="T28" fmla="*/ 1 w 3"/>
                  <a:gd name="T29" fmla="*/ 1 h 13"/>
                  <a:gd name="T30" fmla="*/ 1 w 3"/>
                  <a:gd name="T31" fmla="*/ 1 h 13"/>
                  <a:gd name="T32" fmla="*/ 1 w 3"/>
                  <a:gd name="T33" fmla="*/ 2 h 13"/>
                  <a:gd name="T34" fmla="*/ 1 w 3"/>
                  <a:gd name="T35" fmla="*/ 2 h 13"/>
                  <a:gd name="T36" fmla="*/ 1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3" y="13"/>
                    </a:lnTo>
                    <a:lnTo>
                      <a:pt x="2" y="13"/>
                    </a:lnTo>
                    <a:lnTo>
                      <a:pt x="0" y="13"/>
                    </a:lnTo>
                    <a:lnTo>
                      <a:pt x="0" y="0"/>
                    </a:lnTo>
                    <a:lnTo>
                      <a:pt x="1" y="0"/>
                    </a:lnTo>
                    <a:lnTo>
                      <a:pt x="2" y="1"/>
                    </a:lnTo>
                    <a:lnTo>
                      <a:pt x="3" y="2"/>
                    </a:lnTo>
                    <a:lnTo>
                      <a:pt x="3"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3" name="Freeform 638"/>
              <p:cNvSpPr>
                <a:spLocks/>
              </p:cNvSpPr>
              <p:nvPr/>
            </p:nvSpPr>
            <p:spPr bwMode="auto">
              <a:xfrm>
                <a:off x="4685" y="2684"/>
                <a:ext cx="48" cy="99"/>
              </a:xfrm>
              <a:custGeom>
                <a:avLst/>
                <a:gdLst>
                  <a:gd name="T0" fmla="*/ 25 w 94"/>
                  <a:gd name="T1" fmla="*/ 7 h 198"/>
                  <a:gd name="T2" fmla="*/ 25 w 94"/>
                  <a:gd name="T3" fmla="*/ 11 h 198"/>
                  <a:gd name="T4" fmla="*/ 22 w 94"/>
                  <a:gd name="T5" fmla="*/ 16 h 198"/>
                  <a:gd name="T6" fmla="*/ 19 w 94"/>
                  <a:gd name="T7" fmla="*/ 21 h 198"/>
                  <a:gd name="T8" fmla="*/ 18 w 94"/>
                  <a:gd name="T9" fmla="*/ 24 h 198"/>
                  <a:gd name="T10" fmla="*/ 17 w 94"/>
                  <a:gd name="T11" fmla="*/ 27 h 198"/>
                  <a:gd name="T12" fmla="*/ 17 w 94"/>
                  <a:gd name="T13" fmla="*/ 31 h 198"/>
                  <a:gd name="T14" fmla="*/ 19 w 94"/>
                  <a:gd name="T15" fmla="*/ 34 h 198"/>
                  <a:gd name="T16" fmla="*/ 20 w 94"/>
                  <a:gd name="T17" fmla="*/ 37 h 198"/>
                  <a:gd name="T18" fmla="*/ 21 w 94"/>
                  <a:gd name="T19" fmla="*/ 40 h 198"/>
                  <a:gd name="T20" fmla="*/ 21 w 94"/>
                  <a:gd name="T21" fmla="*/ 43 h 198"/>
                  <a:gd name="T22" fmla="*/ 20 w 94"/>
                  <a:gd name="T23" fmla="*/ 45 h 198"/>
                  <a:gd name="T24" fmla="*/ 19 w 94"/>
                  <a:gd name="T25" fmla="*/ 47 h 198"/>
                  <a:gd name="T26" fmla="*/ 18 w 94"/>
                  <a:gd name="T27" fmla="*/ 48 h 198"/>
                  <a:gd name="T28" fmla="*/ 17 w 94"/>
                  <a:gd name="T29" fmla="*/ 49 h 198"/>
                  <a:gd name="T30" fmla="*/ 15 w 94"/>
                  <a:gd name="T31" fmla="*/ 50 h 198"/>
                  <a:gd name="T32" fmla="*/ 13 w 94"/>
                  <a:gd name="T33" fmla="*/ 50 h 198"/>
                  <a:gd name="T34" fmla="*/ 11 w 94"/>
                  <a:gd name="T35" fmla="*/ 50 h 198"/>
                  <a:gd name="T36" fmla="*/ 9 w 94"/>
                  <a:gd name="T37" fmla="*/ 49 h 198"/>
                  <a:gd name="T38" fmla="*/ 7 w 94"/>
                  <a:gd name="T39" fmla="*/ 47 h 198"/>
                  <a:gd name="T40" fmla="*/ 5 w 94"/>
                  <a:gd name="T41" fmla="*/ 44 h 198"/>
                  <a:gd name="T42" fmla="*/ 4 w 94"/>
                  <a:gd name="T43" fmla="*/ 39 h 198"/>
                  <a:gd name="T44" fmla="*/ 4 w 94"/>
                  <a:gd name="T45" fmla="*/ 31 h 198"/>
                  <a:gd name="T46" fmla="*/ 3 w 94"/>
                  <a:gd name="T47" fmla="*/ 26 h 198"/>
                  <a:gd name="T48" fmla="*/ 2 w 94"/>
                  <a:gd name="T49" fmla="*/ 22 h 198"/>
                  <a:gd name="T50" fmla="*/ 0 w 94"/>
                  <a:gd name="T51" fmla="*/ 18 h 198"/>
                  <a:gd name="T52" fmla="*/ 1 w 94"/>
                  <a:gd name="T53" fmla="*/ 13 h 198"/>
                  <a:gd name="T54" fmla="*/ 3 w 94"/>
                  <a:gd name="T55" fmla="*/ 9 h 198"/>
                  <a:gd name="T56" fmla="*/ 6 w 94"/>
                  <a:gd name="T57" fmla="*/ 5 h 198"/>
                  <a:gd name="T58" fmla="*/ 9 w 94"/>
                  <a:gd name="T59" fmla="*/ 3 h 198"/>
                  <a:gd name="T60" fmla="*/ 13 w 94"/>
                  <a:gd name="T61" fmla="*/ 2 h 198"/>
                  <a:gd name="T62" fmla="*/ 16 w 94"/>
                  <a:gd name="T63" fmla="*/ 0 h 198"/>
                  <a:gd name="T64" fmla="*/ 18 w 94"/>
                  <a:gd name="T65" fmla="*/ 0 h 198"/>
                  <a:gd name="T66" fmla="*/ 20 w 94"/>
                  <a:gd name="T67" fmla="*/ 1 h 198"/>
                  <a:gd name="T68" fmla="*/ 24 w 94"/>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98">
                    <a:moveTo>
                      <a:pt x="92" y="20"/>
                    </a:moveTo>
                    <a:lnTo>
                      <a:pt x="94" y="28"/>
                    </a:lnTo>
                    <a:lnTo>
                      <a:pt x="94" y="35"/>
                    </a:lnTo>
                    <a:lnTo>
                      <a:pt x="94" y="42"/>
                    </a:lnTo>
                    <a:lnTo>
                      <a:pt x="92" y="49"/>
                    </a:lnTo>
                    <a:lnTo>
                      <a:pt x="86" y="63"/>
                    </a:lnTo>
                    <a:lnTo>
                      <a:pt x="79" y="75"/>
                    </a:lnTo>
                    <a:lnTo>
                      <a:pt x="75" y="81"/>
                    </a:lnTo>
                    <a:lnTo>
                      <a:pt x="71" y="88"/>
                    </a:lnTo>
                    <a:lnTo>
                      <a:pt x="68" y="95"/>
                    </a:lnTo>
                    <a:lnTo>
                      <a:pt x="66" y="102"/>
                    </a:lnTo>
                    <a:lnTo>
                      <a:pt x="65" y="108"/>
                    </a:lnTo>
                    <a:lnTo>
                      <a:pt x="65" y="115"/>
                    </a:lnTo>
                    <a:lnTo>
                      <a:pt x="66" y="122"/>
                    </a:lnTo>
                    <a:lnTo>
                      <a:pt x="69" y="130"/>
                    </a:lnTo>
                    <a:lnTo>
                      <a:pt x="72" y="136"/>
                    </a:lnTo>
                    <a:lnTo>
                      <a:pt x="74" y="142"/>
                    </a:lnTo>
                    <a:lnTo>
                      <a:pt x="76" y="147"/>
                    </a:lnTo>
                    <a:lnTo>
                      <a:pt x="79" y="152"/>
                    </a:lnTo>
                    <a:lnTo>
                      <a:pt x="80" y="158"/>
                    </a:lnTo>
                    <a:lnTo>
                      <a:pt x="81" y="164"/>
                    </a:lnTo>
                    <a:lnTo>
                      <a:pt x="80" y="170"/>
                    </a:lnTo>
                    <a:lnTo>
                      <a:pt x="79" y="177"/>
                    </a:lnTo>
                    <a:lnTo>
                      <a:pt x="77" y="180"/>
                    </a:lnTo>
                    <a:lnTo>
                      <a:pt x="76" y="183"/>
                    </a:lnTo>
                    <a:lnTo>
                      <a:pt x="74" y="186"/>
                    </a:lnTo>
                    <a:lnTo>
                      <a:pt x="72" y="189"/>
                    </a:lnTo>
                    <a:lnTo>
                      <a:pt x="69" y="191"/>
                    </a:lnTo>
                    <a:lnTo>
                      <a:pt x="67" y="194"/>
                    </a:lnTo>
                    <a:lnTo>
                      <a:pt x="64" y="196"/>
                    </a:lnTo>
                    <a:lnTo>
                      <a:pt x="60" y="198"/>
                    </a:lnTo>
                    <a:lnTo>
                      <a:pt x="57" y="198"/>
                    </a:lnTo>
                    <a:lnTo>
                      <a:pt x="54" y="198"/>
                    </a:lnTo>
                    <a:lnTo>
                      <a:pt x="50" y="198"/>
                    </a:lnTo>
                    <a:lnTo>
                      <a:pt x="46" y="197"/>
                    </a:lnTo>
                    <a:lnTo>
                      <a:pt x="43" y="197"/>
                    </a:lnTo>
                    <a:lnTo>
                      <a:pt x="39" y="196"/>
                    </a:lnTo>
                    <a:lnTo>
                      <a:pt x="36" y="195"/>
                    </a:lnTo>
                    <a:lnTo>
                      <a:pt x="33" y="193"/>
                    </a:lnTo>
                    <a:lnTo>
                      <a:pt x="27" y="188"/>
                    </a:lnTo>
                    <a:lnTo>
                      <a:pt x="22" y="182"/>
                    </a:lnTo>
                    <a:lnTo>
                      <a:pt x="18" y="175"/>
                    </a:lnTo>
                    <a:lnTo>
                      <a:pt x="16" y="168"/>
                    </a:lnTo>
                    <a:lnTo>
                      <a:pt x="14" y="154"/>
                    </a:lnTo>
                    <a:lnTo>
                      <a:pt x="13" y="139"/>
                    </a:lnTo>
                    <a:lnTo>
                      <a:pt x="13" y="123"/>
                    </a:lnTo>
                    <a:lnTo>
                      <a:pt x="12" y="109"/>
                    </a:lnTo>
                    <a:lnTo>
                      <a:pt x="10" y="102"/>
                    </a:lnTo>
                    <a:lnTo>
                      <a:pt x="8" y="95"/>
                    </a:lnTo>
                    <a:lnTo>
                      <a:pt x="5" y="87"/>
                    </a:lnTo>
                    <a:lnTo>
                      <a:pt x="1" y="81"/>
                    </a:lnTo>
                    <a:lnTo>
                      <a:pt x="0" y="71"/>
                    </a:lnTo>
                    <a:lnTo>
                      <a:pt x="0" y="62"/>
                    </a:lnTo>
                    <a:lnTo>
                      <a:pt x="2" y="51"/>
                    </a:lnTo>
                    <a:lnTo>
                      <a:pt x="5" y="43"/>
                    </a:lnTo>
                    <a:lnTo>
                      <a:pt x="9" y="34"/>
                    </a:lnTo>
                    <a:lnTo>
                      <a:pt x="15" y="27"/>
                    </a:lnTo>
                    <a:lnTo>
                      <a:pt x="21" y="20"/>
                    </a:lnTo>
                    <a:lnTo>
                      <a:pt x="30" y="14"/>
                    </a:lnTo>
                    <a:lnTo>
                      <a:pt x="36" y="11"/>
                    </a:lnTo>
                    <a:lnTo>
                      <a:pt x="42" y="9"/>
                    </a:lnTo>
                    <a:lnTo>
                      <a:pt x="48" y="5"/>
                    </a:lnTo>
                    <a:lnTo>
                      <a:pt x="54" y="2"/>
                    </a:lnTo>
                    <a:lnTo>
                      <a:pt x="60" y="0"/>
                    </a:lnTo>
                    <a:lnTo>
                      <a:pt x="67" y="0"/>
                    </a:lnTo>
                    <a:lnTo>
                      <a:pt x="70" y="0"/>
                    </a:lnTo>
                    <a:lnTo>
                      <a:pt x="73" y="2"/>
                    </a:lnTo>
                    <a:lnTo>
                      <a:pt x="76" y="4"/>
                    </a:lnTo>
                    <a:lnTo>
                      <a:pt x="79" y="6"/>
                    </a:lnTo>
                    <a:lnTo>
                      <a:pt x="9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4" name="Freeform 639"/>
              <p:cNvSpPr>
                <a:spLocks/>
              </p:cNvSpPr>
              <p:nvPr/>
            </p:nvSpPr>
            <p:spPr bwMode="auto">
              <a:xfrm>
                <a:off x="4691" y="2690"/>
                <a:ext cx="37" cy="88"/>
              </a:xfrm>
              <a:custGeom>
                <a:avLst/>
                <a:gdLst>
                  <a:gd name="T0" fmla="*/ 17 w 73"/>
                  <a:gd name="T1" fmla="*/ 11 h 177"/>
                  <a:gd name="T2" fmla="*/ 14 w 73"/>
                  <a:gd name="T3" fmla="*/ 17 h 177"/>
                  <a:gd name="T4" fmla="*/ 12 w 73"/>
                  <a:gd name="T5" fmla="*/ 21 h 177"/>
                  <a:gd name="T6" fmla="*/ 11 w 73"/>
                  <a:gd name="T7" fmla="*/ 24 h 177"/>
                  <a:gd name="T8" fmla="*/ 11 w 73"/>
                  <a:gd name="T9" fmla="*/ 27 h 177"/>
                  <a:gd name="T10" fmla="*/ 12 w 73"/>
                  <a:gd name="T11" fmla="*/ 30 h 177"/>
                  <a:gd name="T12" fmla="*/ 14 w 73"/>
                  <a:gd name="T13" fmla="*/ 33 h 177"/>
                  <a:gd name="T14" fmla="*/ 15 w 73"/>
                  <a:gd name="T15" fmla="*/ 35 h 177"/>
                  <a:gd name="T16" fmla="*/ 16 w 73"/>
                  <a:gd name="T17" fmla="*/ 37 h 177"/>
                  <a:gd name="T18" fmla="*/ 16 w 73"/>
                  <a:gd name="T19" fmla="*/ 39 h 177"/>
                  <a:gd name="T20" fmla="*/ 15 w 73"/>
                  <a:gd name="T21" fmla="*/ 41 h 177"/>
                  <a:gd name="T22" fmla="*/ 14 w 73"/>
                  <a:gd name="T23" fmla="*/ 42 h 177"/>
                  <a:gd name="T24" fmla="*/ 14 w 73"/>
                  <a:gd name="T25" fmla="*/ 43 h 177"/>
                  <a:gd name="T26" fmla="*/ 13 w 73"/>
                  <a:gd name="T27" fmla="*/ 44 h 177"/>
                  <a:gd name="T28" fmla="*/ 11 w 73"/>
                  <a:gd name="T29" fmla="*/ 44 h 177"/>
                  <a:gd name="T30" fmla="*/ 8 w 73"/>
                  <a:gd name="T31" fmla="*/ 43 h 177"/>
                  <a:gd name="T32" fmla="*/ 6 w 73"/>
                  <a:gd name="T33" fmla="*/ 42 h 177"/>
                  <a:gd name="T34" fmla="*/ 4 w 73"/>
                  <a:gd name="T35" fmla="*/ 40 h 177"/>
                  <a:gd name="T36" fmla="*/ 4 w 73"/>
                  <a:gd name="T37" fmla="*/ 36 h 177"/>
                  <a:gd name="T38" fmla="*/ 4 w 73"/>
                  <a:gd name="T39" fmla="*/ 31 h 177"/>
                  <a:gd name="T40" fmla="*/ 2 w 73"/>
                  <a:gd name="T41" fmla="*/ 24 h 177"/>
                  <a:gd name="T42" fmla="*/ 1 w 73"/>
                  <a:gd name="T43" fmla="*/ 17 h 177"/>
                  <a:gd name="T44" fmla="*/ 0 w 73"/>
                  <a:gd name="T45" fmla="*/ 12 h 177"/>
                  <a:gd name="T46" fmla="*/ 2 w 73"/>
                  <a:gd name="T47" fmla="*/ 8 h 177"/>
                  <a:gd name="T48" fmla="*/ 5 w 73"/>
                  <a:gd name="T49" fmla="*/ 4 h 177"/>
                  <a:gd name="T50" fmla="*/ 8 w 73"/>
                  <a:gd name="T51" fmla="*/ 2 h 177"/>
                  <a:gd name="T52" fmla="*/ 10 w 73"/>
                  <a:gd name="T53" fmla="*/ 1 h 177"/>
                  <a:gd name="T54" fmla="*/ 11 w 73"/>
                  <a:gd name="T55" fmla="*/ 1 h 177"/>
                  <a:gd name="T56" fmla="*/ 13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5"/>
                    </a:moveTo>
                    <a:lnTo>
                      <a:pt x="65" y="47"/>
                    </a:lnTo>
                    <a:lnTo>
                      <a:pt x="59" y="57"/>
                    </a:lnTo>
                    <a:lnTo>
                      <a:pt x="53" y="69"/>
                    </a:lnTo>
                    <a:lnTo>
                      <a:pt x="47" y="80"/>
                    </a:lnTo>
                    <a:lnTo>
                      <a:pt x="45" y="87"/>
                    </a:lnTo>
                    <a:lnTo>
                      <a:pt x="43" y="93"/>
                    </a:lnTo>
                    <a:lnTo>
                      <a:pt x="42" y="98"/>
                    </a:lnTo>
                    <a:lnTo>
                      <a:pt x="42" y="104"/>
                    </a:lnTo>
                    <a:lnTo>
                      <a:pt x="43" y="110"/>
                    </a:lnTo>
                    <a:lnTo>
                      <a:pt x="44" y="116"/>
                    </a:lnTo>
                    <a:lnTo>
                      <a:pt x="47" y="121"/>
                    </a:lnTo>
                    <a:lnTo>
                      <a:pt x="52" y="128"/>
                    </a:lnTo>
                    <a:lnTo>
                      <a:pt x="54" y="132"/>
                    </a:lnTo>
                    <a:lnTo>
                      <a:pt x="56" y="136"/>
                    </a:lnTo>
                    <a:lnTo>
                      <a:pt x="58" y="140"/>
                    </a:lnTo>
                    <a:lnTo>
                      <a:pt x="60" y="144"/>
                    </a:lnTo>
                    <a:lnTo>
                      <a:pt x="61" y="148"/>
                    </a:lnTo>
                    <a:lnTo>
                      <a:pt x="62" y="153"/>
                    </a:lnTo>
                    <a:lnTo>
                      <a:pt x="61" y="157"/>
                    </a:lnTo>
                    <a:lnTo>
                      <a:pt x="60" y="162"/>
                    </a:lnTo>
                    <a:lnTo>
                      <a:pt x="58" y="165"/>
                    </a:lnTo>
                    <a:lnTo>
                      <a:pt x="57" y="167"/>
                    </a:lnTo>
                    <a:lnTo>
                      <a:pt x="55" y="169"/>
                    </a:lnTo>
                    <a:lnTo>
                      <a:pt x="54" y="172"/>
                    </a:lnTo>
                    <a:lnTo>
                      <a:pt x="53" y="174"/>
                    </a:lnTo>
                    <a:lnTo>
                      <a:pt x="52" y="175"/>
                    </a:lnTo>
                    <a:lnTo>
                      <a:pt x="49" y="177"/>
                    </a:lnTo>
                    <a:lnTo>
                      <a:pt x="46" y="177"/>
                    </a:lnTo>
                    <a:lnTo>
                      <a:pt x="41" y="176"/>
                    </a:lnTo>
                    <a:lnTo>
                      <a:pt x="36" y="175"/>
                    </a:lnTo>
                    <a:lnTo>
                      <a:pt x="30" y="174"/>
                    </a:lnTo>
                    <a:lnTo>
                      <a:pt x="26" y="172"/>
                    </a:lnTo>
                    <a:lnTo>
                      <a:pt x="21" y="170"/>
                    </a:lnTo>
                    <a:lnTo>
                      <a:pt x="18" y="167"/>
                    </a:lnTo>
                    <a:lnTo>
                      <a:pt x="15" y="161"/>
                    </a:lnTo>
                    <a:lnTo>
                      <a:pt x="14" y="156"/>
                    </a:lnTo>
                    <a:lnTo>
                      <a:pt x="16" y="146"/>
                    </a:lnTo>
                    <a:lnTo>
                      <a:pt x="16" y="136"/>
                    </a:lnTo>
                    <a:lnTo>
                      <a:pt x="15" y="126"/>
                    </a:lnTo>
                    <a:lnTo>
                      <a:pt x="14" y="116"/>
                    </a:lnTo>
                    <a:lnTo>
                      <a:pt x="8" y="97"/>
                    </a:lnTo>
                    <a:lnTo>
                      <a:pt x="3" y="77"/>
                    </a:lnTo>
                    <a:lnTo>
                      <a:pt x="1" y="68"/>
                    </a:lnTo>
                    <a:lnTo>
                      <a:pt x="0" y="59"/>
                    </a:lnTo>
                    <a:lnTo>
                      <a:pt x="0" y="50"/>
                    </a:lnTo>
                    <a:lnTo>
                      <a:pt x="1" y="41"/>
                    </a:lnTo>
                    <a:lnTo>
                      <a:pt x="5" y="33"/>
                    </a:lnTo>
                    <a:lnTo>
                      <a:pt x="10" y="25"/>
                    </a:lnTo>
                    <a:lnTo>
                      <a:pt x="18" y="18"/>
                    </a:lnTo>
                    <a:lnTo>
                      <a:pt x="28" y="11"/>
                    </a:lnTo>
                    <a:lnTo>
                      <a:pt x="31" y="9"/>
                    </a:lnTo>
                    <a:lnTo>
                      <a:pt x="34" y="8"/>
                    </a:lnTo>
                    <a:lnTo>
                      <a:pt x="38" y="7"/>
                    </a:lnTo>
                    <a:lnTo>
                      <a:pt x="41" y="6"/>
                    </a:lnTo>
                    <a:lnTo>
                      <a:pt x="44" y="5"/>
                    </a:lnTo>
                    <a:lnTo>
                      <a:pt x="48" y="4"/>
                    </a:lnTo>
                    <a:lnTo>
                      <a:pt x="52" y="3"/>
                    </a:lnTo>
                    <a:lnTo>
                      <a:pt x="55" y="0"/>
                    </a:lnTo>
                    <a:lnTo>
                      <a:pt x="60" y="3"/>
                    </a:lnTo>
                    <a:lnTo>
                      <a:pt x="65" y="6"/>
                    </a:lnTo>
                    <a:lnTo>
                      <a:pt x="68" y="10"/>
                    </a:lnTo>
                    <a:lnTo>
                      <a:pt x="71" y="14"/>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5" name="Freeform 640"/>
              <p:cNvSpPr>
                <a:spLocks/>
              </p:cNvSpPr>
              <p:nvPr/>
            </p:nvSpPr>
            <p:spPr bwMode="auto">
              <a:xfrm>
                <a:off x="4806" y="2546"/>
                <a:ext cx="66" cy="38"/>
              </a:xfrm>
              <a:custGeom>
                <a:avLst/>
                <a:gdLst>
                  <a:gd name="T0" fmla="*/ 33 w 134"/>
                  <a:gd name="T1" fmla="*/ 5 h 76"/>
                  <a:gd name="T2" fmla="*/ 33 w 134"/>
                  <a:gd name="T3" fmla="*/ 7 h 76"/>
                  <a:gd name="T4" fmla="*/ 33 w 134"/>
                  <a:gd name="T5" fmla="*/ 9 h 76"/>
                  <a:gd name="T6" fmla="*/ 31 w 134"/>
                  <a:gd name="T7" fmla="*/ 11 h 76"/>
                  <a:gd name="T8" fmla="*/ 30 w 134"/>
                  <a:gd name="T9" fmla="*/ 13 h 76"/>
                  <a:gd name="T10" fmla="*/ 29 w 134"/>
                  <a:gd name="T11" fmla="*/ 14 h 76"/>
                  <a:gd name="T12" fmla="*/ 27 w 134"/>
                  <a:gd name="T13" fmla="*/ 15 h 76"/>
                  <a:gd name="T14" fmla="*/ 25 w 134"/>
                  <a:gd name="T15" fmla="*/ 15 h 76"/>
                  <a:gd name="T16" fmla="*/ 24 w 134"/>
                  <a:gd name="T17" fmla="*/ 14 h 76"/>
                  <a:gd name="T18" fmla="*/ 23 w 134"/>
                  <a:gd name="T19" fmla="*/ 14 h 76"/>
                  <a:gd name="T20" fmla="*/ 23 w 134"/>
                  <a:gd name="T21" fmla="*/ 13 h 76"/>
                  <a:gd name="T22" fmla="*/ 22 w 134"/>
                  <a:gd name="T23" fmla="*/ 12 h 76"/>
                  <a:gd name="T24" fmla="*/ 22 w 134"/>
                  <a:gd name="T25" fmla="*/ 12 h 76"/>
                  <a:gd name="T26" fmla="*/ 21 w 134"/>
                  <a:gd name="T27" fmla="*/ 13 h 76"/>
                  <a:gd name="T28" fmla="*/ 20 w 134"/>
                  <a:gd name="T29" fmla="*/ 13 h 76"/>
                  <a:gd name="T30" fmla="*/ 19 w 134"/>
                  <a:gd name="T31" fmla="*/ 14 h 76"/>
                  <a:gd name="T32" fmla="*/ 17 w 134"/>
                  <a:gd name="T33" fmla="*/ 12 h 76"/>
                  <a:gd name="T34" fmla="*/ 16 w 134"/>
                  <a:gd name="T35" fmla="*/ 11 h 76"/>
                  <a:gd name="T36" fmla="*/ 15 w 134"/>
                  <a:gd name="T37" fmla="*/ 13 h 76"/>
                  <a:gd name="T38" fmla="*/ 13 w 134"/>
                  <a:gd name="T39" fmla="*/ 15 h 76"/>
                  <a:gd name="T40" fmla="*/ 11 w 134"/>
                  <a:gd name="T41" fmla="*/ 16 h 76"/>
                  <a:gd name="T42" fmla="*/ 9 w 134"/>
                  <a:gd name="T43" fmla="*/ 15 h 76"/>
                  <a:gd name="T44" fmla="*/ 8 w 134"/>
                  <a:gd name="T45" fmla="*/ 17 h 76"/>
                  <a:gd name="T46" fmla="*/ 7 w 134"/>
                  <a:gd name="T47" fmla="*/ 17 h 76"/>
                  <a:gd name="T48" fmla="*/ 6 w 134"/>
                  <a:gd name="T49" fmla="*/ 18 h 76"/>
                  <a:gd name="T50" fmla="*/ 4 w 134"/>
                  <a:gd name="T51" fmla="*/ 18 h 76"/>
                  <a:gd name="T52" fmla="*/ 5 w 134"/>
                  <a:gd name="T53" fmla="*/ 18 h 76"/>
                  <a:gd name="T54" fmla="*/ 4 w 134"/>
                  <a:gd name="T55" fmla="*/ 19 h 76"/>
                  <a:gd name="T56" fmla="*/ 3 w 134"/>
                  <a:gd name="T57" fmla="*/ 19 h 76"/>
                  <a:gd name="T58" fmla="*/ 3 w 134"/>
                  <a:gd name="T59" fmla="*/ 19 h 76"/>
                  <a:gd name="T60" fmla="*/ 2 w 134"/>
                  <a:gd name="T61" fmla="*/ 19 h 76"/>
                  <a:gd name="T62" fmla="*/ 0 w 134"/>
                  <a:gd name="T63" fmla="*/ 17 h 76"/>
                  <a:gd name="T64" fmla="*/ 0 w 134"/>
                  <a:gd name="T65" fmla="*/ 16 h 76"/>
                  <a:gd name="T66" fmla="*/ 0 w 134"/>
                  <a:gd name="T67" fmla="*/ 15 h 76"/>
                  <a:gd name="T68" fmla="*/ 1 w 134"/>
                  <a:gd name="T69" fmla="*/ 14 h 76"/>
                  <a:gd name="T70" fmla="*/ 2 w 134"/>
                  <a:gd name="T71" fmla="*/ 13 h 76"/>
                  <a:gd name="T72" fmla="*/ 3 w 134"/>
                  <a:gd name="T73" fmla="*/ 11 h 76"/>
                  <a:gd name="T74" fmla="*/ 5 w 134"/>
                  <a:gd name="T75" fmla="*/ 9 h 76"/>
                  <a:gd name="T76" fmla="*/ 6 w 134"/>
                  <a:gd name="T77" fmla="*/ 7 h 76"/>
                  <a:gd name="T78" fmla="*/ 8 w 134"/>
                  <a:gd name="T79" fmla="*/ 7 h 76"/>
                  <a:gd name="T80" fmla="*/ 9 w 134"/>
                  <a:gd name="T81" fmla="*/ 7 h 76"/>
                  <a:gd name="T82" fmla="*/ 10 w 134"/>
                  <a:gd name="T83" fmla="*/ 6 h 76"/>
                  <a:gd name="T84" fmla="*/ 11 w 134"/>
                  <a:gd name="T85" fmla="*/ 6 h 76"/>
                  <a:gd name="T86" fmla="*/ 13 w 134"/>
                  <a:gd name="T87" fmla="*/ 5 h 76"/>
                  <a:gd name="T88" fmla="*/ 16 w 134"/>
                  <a:gd name="T89" fmla="*/ 8 h 76"/>
                  <a:gd name="T90" fmla="*/ 16 w 134"/>
                  <a:gd name="T91" fmla="*/ 7 h 76"/>
                  <a:gd name="T92" fmla="*/ 17 w 134"/>
                  <a:gd name="T93" fmla="*/ 5 h 76"/>
                  <a:gd name="T94" fmla="*/ 18 w 134"/>
                  <a:gd name="T95" fmla="*/ 4 h 76"/>
                  <a:gd name="T96" fmla="*/ 19 w 134"/>
                  <a:gd name="T97" fmla="*/ 3 h 76"/>
                  <a:gd name="T98" fmla="*/ 21 w 134"/>
                  <a:gd name="T99" fmla="*/ 3 h 76"/>
                  <a:gd name="T100" fmla="*/ 23 w 134"/>
                  <a:gd name="T101" fmla="*/ 3 h 76"/>
                  <a:gd name="T102" fmla="*/ 24 w 134"/>
                  <a:gd name="T103" fmla="*/ 3 h 76"/>
                  <a:gd name="T104" fmla="*/ 26 w 134"/>
                  <a:gd name="T105" fmla="*/ 1 h 76"/>
                  <a:gd name="T106" fmla="*/ 28 w 134"/>
                  <a:gd name="T107" fmla="*/ 1 h 76"/>
                  <a:gd name="T108" fmla="*/ 30 w 134"/>
                  <a:gd name="T109" fmla="*/ 0 h 76"/>
                  <a:gd name="T110" fmla="*/ 32 w 134"/>
                  <a:gd name="T111" fmla="*/ 1 h 76"/>
                  <a:gd name="T112" fmla="*/ 33 w 134"/>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6">
                    <a:moveTo>
                      <a:pt x="133" y="13"/>
                    </a:moveTo>
                    <a:lnTo>
                      <a:pt x="134" y="18"/>
                    </a:lnTo>
                    <a:lnTo>
                      <a:pt x="134" y="22"/>
                    </a:lnTo>
                    <a:lnTo>
                      <a:pt x="134" y="27"/>
                    </a:lnTo>
                    <a:lnTo>
                      <a:pt x="134" y="31"/>
                    </a:lnTo>
                    <a:lnTo>
                      <a:pt x="133" y="35"/>
                    </a:lnTo>
                    <a:lnTo>
                      <a:pt x="130" y="39"/>
                    </a:lnTo>
                    <a:lnTo>
                      <a:pt x="128" y="43"/>
                    </a:lnTo>
                    <a:lnTo>
                      <a:pt x="126" y="48"/>
                    </a:lnTo>
                    <a:lnTo>
                      <a:pt x="123" y="50"/>
                    </a:lnTo>
                    <a:lnTo>
                      <a:pt x="120" y="53"/>
                    </a:lnTo>
                    <a:lnTo>
                      <a:pt x="117" y="55"/>
                    </a:lnTo>
                    <a:lnTo>
                      <a:pt x="113" y="57"/>
                    </a:lnTo>
                    <a:lnTo>
                      <a:pt x="110" y="59"/>
                    </a:lnTo>
                    <a:lnTo>
                      <a:pt x="106" y="59"/>
                    </a:lnTo>
                    <a:lnTo>
                      <a:pt x="102" y="59"/>
                    </a:lnTo>
                    <a:lnTo>
                      <a:pt x="98" y="57"/>
                    </a:lnTo>
                    <a:lnTo>
                      <a:pt x="98" y="56"/>
                    </a:lnTo>
                    <a:lnTo>
                      <a:pt x="97" y="55"/>
                    </a:lnTo>
                    <a:lnTo>
                      <a:pt x="96" y="53"/>
                    </a:lnTo>
                    <a:lnTo>
                      <a:pt x="95" y="52"/>
                    </a:lnTo>
                    <a:lnTo>
                      <a:pt x="94" y="50"/>
                    </a:lnTo>
                    <a:lnTo>
                      <a:pt x="94" y="49"/>
                    </a:lnTo>
                    <a:lnTo>
                      <a:pt x="92" y="48"/>
                    </a:lnTo>
                    <a:lnTo>
                      <a:pt x="91" y="45"/>
                    </a:lnTo>
                    <a:lnTo>
                      <a:pt x="89" y="47"/>
                    </a:lnTo>
                    <a:lnTo>
                      <a:pt x="87" y="48"/>
                    </a:lnTo>
                    <a:lnTo>
                      <a:pt x="86" y="50"/>
                    </a:lnTo>
                    <a:lnTo>
                      <a:pt x="84" y="51"/>
                    </a:lnTo>
                    <a:lnTo>
                      <a:pt x="83" y="52"/>
                    </a:lnTo>
                    <a:lnTo>
                      <a:pt x="81" y="53"/>
                    </a:lnTo>
                    <a:lnTo>
                      <a:pt x="79" y="53"/>
                    </a:lnTo>
                    <a:lnTo>
                      <a:pt x="76" y="53"/>
                    </a:lnTo>
                    <a:lnTo>
                      <a:pt x="72" y="48"/>
                    </a:lnTo>
                    <a:lnTo>
                      <a:pt x="70" y="50"/>
                    </a:lnTo>
                    <a:lnTo>
                      <a:pt x="65" y="44"/>
                    </a:lnTo>
                    <a:lnTo>
                      <a:pt x="63" y="48"/>
                    </a:lnTo>
                    <a:lnTo>
                      <a:pt x="60" y="51"/>
                    </a:lnTo>
                    <a:lnTo>
                      <a:pt x="57" y="55"/>
                    </a:lnTo>
                    <a:lnTo>
                      <a:pt x="53" y="58"/>
                    </a:lnTo>
                    <a:lnTo>
                      <a:pt x="49" y="60"/>
                    </a:lnTo>
                    <a:lnTo>
                      <a:pt x="46" y="61"/>
                    </a:lnTo>
                    <a:lnTo>
                      <a:pt x="41" y="61"/>
                    </a:lnTo>
                    <a:lnTo>
                      <a:pt x="37" y="59"/>
                    </a:lnTo>
                    <a:lnTo>
                      <a:pt x="36" y="62"/>
                    </a:lnTo>
                    <a:lnTo>
                      <a:pt x="35" y="65"/>
                    </a:lnTo>
                    <a:lnTo>
                      <a:pt x="33" y="66"/>
                    </a:lnTo>
                    <a:lnTo>
                      <a:pt x="30" y="68"/>
                    </a:lnTo>
                    <a:lnTo>
                      <a:pt x="27" y="69"/>
                    </a:lnTo>
                    <a:lnTo>
                      <a:pt x="24" y="69"/>
                    </a:lnTo>
                    <a:lnTo>
                      <a:pt x="21" y="69"/>
                    </a:lnTo>
                    <a:lnTo>
                      <a:pt x="19" y="69"/>
                    </a:lnTo>
                    <a:lnTo>
                      <a:pt x="21" y="70"/>
                    </a:lnTo>
                    <a:lnTo>
                      <a:pt x="20" y="71"/>
                    </a:lnTo>
                    <a:lnTo>
                      <a:pt x="19" y="72"/>
                    </a:lnTo>
                    <a:lnTo>
                      <a:pt x="18" y="73"/>
                    </a:lnTo>
                    <a:lnTo>
                      <a:pt x="17" y="74"/>
                    </a:lnTo>
                    <a:lnTo>
                      <a:pt x="15" y="75"/>
                    </a:lnTo>
                    <a:lnTo>
                      <a:pt x="13" y="75"/>
                    </a:lnTo>
                    <a:lnTo>
                      <a:pt x="12" y="76"/>
                    </a:lnTo>
                    <a:lnTo>
                      <a:pt x="10" y="75"/>
                    </a:lnTo>
                    <a:lnTo>
                      <a:pt x="8" y="73"/>
                    </a:lnTo>
                    <a:lnTo>
                      <a:pt x="6" y="71"/>
                    </a:lnTo>
                    <a:lnTo>
                      <a:pt x="3" y="68"/>
                    </a:lnTo>
                    <a:lnTo>
                      <a:pt x="2" y="66"/>
                    </a:lnTo>
                    <a:lnTo>
                      <a:pt x="1" y="63"/>
                    </a:lnTo>
                    <a:lnTo>
                      <a:pt x="0" y="60"/>
                    </a:lnTo>
                    <a:lnTo>
                      <a:pt x="1" y="57"/>
                    </a:lnTo>
                    <a:lnTo>
                      <a:pt x="2" y="54"/>
                    </a:lnTo>
                    <a:lnTo>
                      <a:pt x="5" y="54"/>
                    </a:lnTo>
                    <a:lnTo>
                      <a:pt x="8" y="52"/>
                    </a:lnTo>
                    <a:lnTo>
                      <a:pt x="10" y="51"/>
                    </a:lnTo>
                    <a:lnTo>
                      <a:pt x="12" y="49"/>
                    </a:lnTo>
                    <a:lnTo>
                      <a:pt x="15" y="43"/>
                    </a:lnTo>
                    <a:lnTo>
                      <a:pt x="18" y="38"/>
                    </a:lnTo>
                    <a:lnTo>
                      <a:pt x="21" y="33"/>
                    </a:lnTo>
                    <a:lnTo>
                      <a:pt x="24" y="29"/>
                    </a:lnTo>
                    <a:lnTo>
                      <a:pt x="26" y="28"/>
                    </a:lnTo>
                    <a:lnTo>
                      <a:pt x="29" y="28"/>
                    </a:lnTo>
                    <a:lnTo>
                      <a:pt x="32" y="28"/>
                    </a:lnTo>
                    <a:lnTo>
                      <a:pt x="35" y="29"/>
                    </a:lnTo>
                    <a:lnTo>
                      <a:pt x="37" y="26"/>
                    </a:lnTo>
                    <a:lnTo>
                      <a:pt x="39" y="24"/>
                    </a:lnTo>
                    <a:lnTo>
                      <a:pt x="41" y="22"/>
                    </a:lnTo>
                    <a:lnTo>
                      <a:pt x="44" y="22"/>
                    </a:lnTo>
                    <a:lnTo>
                      <a:pt x="47" y="21"/>
                    </a:lnTo>
                    <a:lnTo>
                      <a:pt x="50" y="21"/>
                    </a:lnTo>
                    <a:lnTo>
                      <a:pt x="53" y="20"/>
                    </a:lnTo>
                    <a:lnTo>
                      <a:pt x="56" y="18"/>
                    </a:lnTo>
                    <a:lnTo>
                      <a:pt x="64" y="31"/>
                    </a:lnTo>
                    <a:lnTo>
                      <a:pt x="64" y="28"/>
                    </a:lnTo>
                    <a:lnTo>
                      <a:pt x="66" y="25"/>
                    </a:lnTo>
                    <a:lnTo>
                      <a:pt x="68" y="22"/>
                    </a:lnTo>
                    <a:lnTo>
                      <a:pt x="70" y="20"/>
                    </a:lnTo>
                    <a:lnTo>
                      <a:pt x="72" y="17"/>
                    </a:lnTo>
                    <a:lnTo>
                      <a:pt x="75" y="15"/>
                    </a:lnTo>
                    <a:lnTo>
                      <a:pt x="77" y="13"/>
                    </a:lnTo>
                    <a:lnTo>
                      <a:pt x="80" y="11"/>
                    </a:lnTo>
                    <a:lnTo>
                      <a:pt x="84" y="11"/>
                    </a:lnTo>
                    <a:lnTo>
                      <a:pt x="87" y="11"/>
                    </a:lnTo>
                    <a:lnTo>
                      <a:pt x="90" y="12"/>
                    </a:lnTo>
                    <a:lnTo>
                      <a:pt x="94" y="12"/>
                    </a:lnTo>
                    <a:lnTo>
                      <a:pt x="97" y="12"/>
                    </a:lnTo>
                    <a:lnTo>
                      <a:pt x="100" y="11"/>
                    </a:lnTo>
                    <a:lnTo>
                      <a:pt x="103" y="9"/>
                    </a:lnTo>
                    <a:lnTo>
                      <a:pt x="105" y="4"/>
                    </a:lnTo>
                    <a:lnTo>
                      <a:pt x="109" y="3"/>
                    </a:lnTo>
                    <a:lnTo>
                      <a:pt x="113" y="1"/>
                    </a:lnTo>
                    <a:lnTo>
                      <a:pt x="117" y="1"/>
                    </a:lnTo>
                    <a:lnTo>
                      <a:pt x="122" y="0"/>
                    </a:lnTo>
                    <a:lnTo>
                      <a:pt x="126" y="1"/>
                    </a:lnTo>
                    <a:lnTo>
                      <a:pt x="129" y="3"/>
                    </a:lnTo>
                    <a:lnTo>
                      <a:pt x="131" y="8"/>
                    </a:lnTo>
                    <a:lnTo>
                      <a:pt x="1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6" name="Freeform 641"/>
              <p:cNvSpPr>
                <a:spLocks/>
              </p:cNvSpPr>
              <p:nvPr/>
            </p:nvSpPr>
            <p:spPr bwMode="auto">
              <a:xfrm>
                <a:off x="4856" y="2550"/>
                <a:ext cx="12" cy="20"/>
              </a:xfrm>
              <a:custGeom>
                <a:avLst/>
                <a:gdLst>
                  <a:gd name="T0" fmla="*/ 6 w 23"/>
                  <a:gd name="T1" fmla="*/ 7 h 40"/>
                  <a:gd name="T2" fmla="*/ 5 w 23"/>
                  <a:gd name="T3" fmla="*/ 7 h 40"/>
                  <a:gd name="T4" fmla="*/ 5 w 23"/>
                  <a:gd name="T5" fmla="*/ 8 h 40"/>
                  <a:gd name="T6" fmla="*/ 5 w 23"/>
                  <a:gd name="T7" fmla="*/ 8 h 40"/>
                  <a:gd name="T8" fmla="*/ 5 w 23"/>
                  <a:gd name="T9" fmla="*/ 9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7 h 40"/>
                  <a:gd name="T36" fmla="*/ 0 w 23"/>
                  <a:gd name="T37" fmla="*/ 6 h 40"/>
                  <a:gd name="T38" fmla="*/ 1 w 23"/>
                  <a:gd name="T39" fmla="*/ 5 h 40"/>
                  <a:gd name="T40" fmla="*/ 1 w 23"/>
                  <a:gd name="T41" fmla="*/ 4 h 40"/>
                  <a:gd name="T42" fmla="*/ 2 w 23"/>
                  <a:gd name="T43" fmla="*/ 3 h 40"/>
                  <a:gd name="T44" fmla="*/ 2 w 23"/>
                  <a:gd name="T45" fmla="*/ 2 h 40"/>
                  <a:gd name="T46" fmla="*/ 2 w 23"/>
                  <a:gd name="T47" fmla="*/ 2 h 40"/>
                  <a:gd name="T48" fmla="*/ 3 w 23"/>
                  <a:gd name="T49" fmla="*/ 1 h 40"/>
                  <a:gd name="T50" fmla="*/ 4 w 23"/>
                  <a:gd name="T51" fmla="*/ 1 h 40"/>
                  <a:gd name="T52" fmla="*/ 4 w 23"/>
                  <a:gd name="T53" fmla="*/ 0 h 40"/>
                  <a:gd name="T54" fmla="*/ 5 w 23"/>
                  <a:gd name="T55" fmla="*/ 1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6"/>
                    </a:moveTo>
                    <a:lnTo>
                      <a:pt x="20" y="28"/>
                    </a:lnTo>
                    <a:lnTo>
                      <a:pt x="19" y="29"/>
                    </a:lnTo>
                    <a:lnTo>
                      <a:pt x="18" y="31"/>
                    </a:lnTo>
                    <a:lnTo>
                      <a:pt x="17" y="33"/>
                    </a:lnTo>
                    <a:lnTo>
                      <a:pt x="16" y="34"/>
                    </a:lnTo>
                    <a:lnTo>
                      <a:pt x="15" y="36"/>
                    </a:lnTo>
                    <a:lnTo>
                      <a:pt x="14" y="37"/>
                    </a:lnTo>
                    <a:lnTo>
                      <a:pt x="12" y="40"/>
                    </a:lnTo>
                    <a:lnTo>
                      <a:pt x="9" y="40"/>
                    </a:lnTo>
                    <a:lnTo>
                      <a:pt x="7" y="40"/>
                    </a:lnTo>
                    <a:lnTo>
                      <a:pt x="5" y="40"/>
                    </a:lnTo>
                    <a:lnTo>
                      <a:pt x="4" y="37"/>
                    </a:lnTo>
                    <a:lnTo>
                      <a:pt x="2" y="36"/>
                    </a:lnTo>
                    <a:lnTo>
                      <a:pt x="2" y="34"/>
                    </a:lnTo>
                    <a:lnTo>
                      <a:pt x="1" y="31"/>
                    </a:lnTo>
                    <a:lnTo>
                      <a:pt x="1" y="29"/>
                    </a:lnTo>
                    <a:lnTo>
                      <a:pt x="0" y="25"/>
                    </a:lnTo>
                    <a:lnTo>
                      <a:pt x="0" y="21"/>
                    </a:lnTo>
                    <a:lnTo>
                      <a:pt x="1" y="18"/>
                    </a:lnTo>
                    <a:lnTo>
                      <a:pt x="3" y="14"/>
                    </a:lnTo>
                    <a:lnTo>
                      <a:pt x="5" y="11"/>
                    </a:lnTo>
                    <a:lnTo>
                      <a:pt x="7" y="8"/>
                    </a:lnTo>
                    <a:lnTo>
                      <a:pt x="8" y="5"/>
                    </a:lnTo>
                    <a:lnTo>
                      <a:pt x="10" y="2"/>
                    </a:lnTo>
                    <a:lnTo>
                      <a:pt x="13" y="1"/>
                    </a:lnTo>
                    <a:lnTo>
                      <a:pt x="16" y="0"/>
                    </a:lnTo>
                    <a:lnTo>
                      <a:pt x="18" y="1"/>
                    </a:lnTo>
                    <a:lnTo>
                      <a:pt x="20" y="1"/>
                    </a:lnTo>
                    <a:lnTo>
                      <a:pt x="22" y="4"/>
                    </a:lnTo>
                    <a:lnTo>
                      <a:pt x="23" y="8"/>
                    </a:lnTo>
                    <a:lnTo>
                      <a:pt x="23" y="13"/>
                    </a:lnTo>
                    <a:lnTo>
                      <a:pt x="23" y="18"/>
                    </a:lnTo>
                    <a:lnTo>
                      <a:pt x="22" y="23"/>
                    </a:ln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7" name="Freeform 642"/>
              <p:cNvSpPr>
                <a:spLocks/>
              </p:cNvSpPr>
              <p:nvPr/>
            </p:nvSpPr>
            <p:spPr bwMode="auto">
              <a:xfrm>
                <a:off x="4843" y="2555"/>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2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4"/>
                    </a:lnTo>
                    <a:lnTo>
                      <a:pt x="11" y="7"/>
                    </a:lnTo>
                    <a:lnTo>
                      <a:pt x="11" y="10"/>
                    </a:lnTo>
                    <a:lnTo>
                      <a:pt x="10" y="13"/>
                    </a:lnTo>
                    <a:lnTo>
                      <a:pt x="9" y="16"/>
                    </a:lnTo>
                    <a:lnTo>
                      <a:pt x="8" y="19"/>
                    </a:lnTo>
                    <a:lnTo>
                      <a:pt x="6" y="22"/>
                    </a:lnTo>
                    <a:lnTo>
                      <a:pt x="5" y="25"/>
                    </a:lnTo>
                    <a:lnTo>
                      <a:pt x="4" y="25"/>
                    </a:lnTo>
                    <a:lnTo>
                      <a:pt x="3" y="25"/>
                    </a:lnTo>
                    <a:lnTo>
                      <a:pt x="3" y="24"/>
                    </a:lnTo>
                    <a:lnTo>
                      <a:pt x="2" y="24"/>
                    </a:lnTo>
                    <a:lnTo>
                      <a:pt x="1" y="23"/>
                    </a:lnTo>
                    <a:lnTo>
                      <a:pt x="0" y="22"/>
                    </a:lnTo>
                    <a:lnTo>
                      <a:pt x="0" y="21"/>
                    </a:lnTo>
                    <a:lnTo>
                      <a:pt x="0" y="18"/>
                    </a:lnTo>
                    <a:lnTo>
                      <a:pt x="0" y="15"/>
                    </a:lnTo>
                    <a:lnTo>
                      <a:pt x="1" y="12"/>
                    </a:lnTo>
                    <a:lnTo>
                      <a:pt x="2" y="9"/>
                    </a:lnTo>
                    <a:lnTo>
                      <a:pt x="3" y="6"/>
                    </a:lnTo>
                    <a:lnTo>
                      <a:pt x="5" y="3"/>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8" name="Freeform 643"/>
              <p:cNvSpPr>
                <a:spLocks/>
              </p:cNvSpPr>
              <p:nvPr/>
            </p:nvSpPr>
            <p:spPr bwMode="auto">
              <a:xfrm>
                <a:off x="4826" y="255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8"/>
                    </a:moveTo>
                    <a:lnTo>
                      <a:pt x="9" y="19"/>
                    </a:lnTo>
                    <a:lnTo>
                      <a:pt x="8" y="21"/>
                    </a:lnTo>
                    <a:lnTo>
                      <a:pt x="7" y="22"/>
                    </a:lnTo>
                    <a:lnTo>
                      <a:pt x="6" y="22"/>
                    </a:lnTo>
                    <a:lnTo>
                      <a:pt x="5" y="23"/>
                    </a:lnTo>
                    <a:lnTo>
                      <a:pt x="4" y="23"/>
                    </a:lnTo>
                    <a:lnTo>
                      <a:pt x="2" y="23"/>
                    </a:lnTo>
                    <a:lnTo>
                      <a:pt x="1" y="24"/>
                    </a:lnTo>
                    <a:lnTo>
                      <a:pt x="0" y="21"/>
                    </a:lnTo>
                    <a:lnTo>
                      <a:pt x="0" y="17"/>
                    </a:lnTo>
                    <a:lnTo>
                      <a:pt x="0" y="14"/>
                    </a:lnTo>
                    <a:lnTo>
                      <a:pt x="1" y="11"/>
                    </a:lnTo>
                    <a:lnTo>
                      <a:pt x="3" y="8"/>
                    </a:lnTo>
                    <a:lnTo>
                      <a:pt x="4" y="5"/>
                    </a:lnTo>
                    <a:lnTo>
                      <a:pt x="6" y="3"/>
                    </a:lnTo>
                    <a:lnTo>
                      <a:pt x="7" y="0"/>
                    </a:lnTo>
                    <a:lnTo>
                      <a:pt x="9" y="2"/>
                    </a:lnTo>
                    <a:lnTo>
                      <a:pt x="10" y="3"/>
                    </a:lnTo>
                    <a:lnTo>
                      <a:pt x="11" y="6"/>
                    </a:lnTo>
                    <a:lnTo>
                      <a:pt x="12" y="8"/>
                    </a:lnTo>
                    <a:lnTo>
                      <a:pt x="12" y="10"/>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9" name="Freeform 644"/>
              <p:cNvSpPr>
                <a:spLocks/>
              </p:cNvSpPr>
              <p:nvPr/>
            </p:nvSpPr>
            <p:spPr bwMode="auto">
              <a:xfrm>
                <a:off x="4818" y="2565"/>
                <a:ext cx="4" cy="9"/>
              </a:xfrm>
              <a:custGeom>
                <a:avLst/>
                <a:gdLst>
                  <a:gd name="T0" fmla="*/ 2 w 8"/>
                  <a:gd name="T1" fmla="*/ 0 h 20"/>
                  <a:gd name="T2" fmla="*/ 2 w 8"/>
                  <a:gd name="T3" fmla="*/ 0 h 20"/>
                  <a:gd name="T4" fmla="*/ 2 w 8"/>
                  <a:gd name="T5" fmla="*/ 1 h 20"/>
                  <a:gd name="T6" fmla="*/ 2 w 8"/>
                  <a:gd name="T7" fmla="*/ 2 h 20"/>
                  <a:gd name="T8" fmla="*/ 2 w 8"/>
                  <a:gd name="T9" fmla="*/ 2 h 20"/>
                  <a:gd name="T10" fmla="*/ 2 w 8"/>
                  <a:gd name="T11" fmla="*/ 3 h 20"/>
                  <a:gd name="T12" fmla="*/ 2 w 8"/>
                  <a:gd name="T13" fmla="*/ 3 h 20"/>
                  <a:gd name="T14" fmla="*/ 1 w 8"/>
                  <a:gd name="T15" fmla="*/ 4 h 20"/>
                  <a:gd name="T16" fmla="*/ 1 w 8"/>
                  <a:gd name="T17" fmla="*/ 4 h 20"/>
                  <a:gd name="T18" fmla="*/ 1 w 8"/>
                  <a:gd name="T19" fmla="*/ 4 h 20"/>
                  <a:gd name="T20" fmla="*/ 1 w 8"/>
                  <a:gd name="T21" fmla="*/ 4 h 20"/>
                  <a:gd name="T22" fmla="*/ 0 w 8"/>
                  <a:gd name="T23" fmla="*/ 3 h 20"/>
                  <a:gd name="T24" fmla="*/ 0 w 8"/>
                  <a:gd name="T25" fmla="*/ 2 h 20"/>
                  <a:gd name="T26" fmla="*/ 0 w 8"/>
                  <a:gd name="T27" fmla="*/ 2 h 20"/>
                  <a:gd name="T28" fmla="*/ 0 w 8"/>
                  <a:gd name="T29" fmla="*/ 1 h 20"/>
                  <a:gd name="T30" fmla="*/ 1 w 8"/>
                  <a:gd name="T31" fmla="*/ 0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3"/>
                    </a:lnTo>
                    <a:lnTo>
                      <a:pt x="7" y="5"/>
                    </a:lnTo>
                    <a:lnTo>
                      <a:pt x="7" y="8"/>
                    </a:lnTo>
                    <a:lnTo>
                      <a:pt x="6" y="11"/>
                    </a:lnTo>
                    <a:lnTo>
                      <a:pt x="5" y="14"/>
                    </a:lnTo>
                    <a:lnTo>
                      <a:pt x="5" y="16"/>
                    </a:lnTo>
                    <a:lnTo>
                      <a:pt x="4" y="18"/>
                    </a:lnTo>
                    <a:lnTo>
                      <a:pt x="4" y="20"/>
                    </a:lnTo>
                    <a:lnTo>
                      <a:pt x="1" y="20"/>
                    </a:lnTo>
                    <a:lnTo>
                      <a:pt x="1" y="18"/>
                    </a:lnTo>
                    <a:lnTo>
                      <a:pt x="0" y="15"/>
                    </a:lnTo>
                    <a:lnTo>
                      <a:pt x="0" y="12"/>
                    </a:lnTo>
                    <a:lnTo>
                      <a:pt x="0" y="8"/>
                    </a:lnTo>
                    <a:lnTo>
                      <a:pt x="0"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0" name="Freeform 645"/>
              <p:cNvSpPr>
                <a:spLocks/>
              </p:cNvSpPr>
              <p:nvPr/>
            </p:nvSpPr>
            <p:spPr bwMode="auto">
              <a:xfrm>
                <a:off x="4812" y="2573"/>
                <a:ext cx="1" cy="7"/>
              </a:xfrm>
              <a:custGeom>
                <a:avLst/>
                <a:gdLst>
                  <a:gd name="T0" fmla="*/ 0 w 3"/>
                  <a:gd name="T1" fmla="*/ 2 h 13"/>
                  <a:gd name="T2" fmla="*/ 0 w 3"/>
                  <a:gd name="T3" fmla="*/ 2 h 13"/>
                  <a:gd name="T4" fmla="*/ 0 w 3"/>
                  <a:gd name="T5" fmla="*/ 2 h 13"/>
                  <a:gd name="T6" fmla="*/ 0 w 3"/>
                  <a:gd name="T7" fmla="*/ 3 h 13"/>
                  <a:gd name="T8" fmla="*/ 0 w 3"/>
                  <a:gd name="T9" fmla="*/ 3 h 13"/>
                  <a:gd name="T10" fmla="*/ 0 w 3"/>
                  <a:gd name="T11" fmla="*/ 3 h 13"/>
                  <a:gd name="T12" fmla="*/ 0 w 3"/>
                  <a:gd name="T13" fmla="*/ 3 h 13"/>
                  <a:gd name="T14" fmla="*/ 0 w 3"/>
                  <a:gd name="T15" fmla="*/ 4 h 13"/>
                  <a:gd name="T16" fmla="*/ 0 w 3"/>
                  <a:gd name="T17" fmla="*/ 4 h 13"/>
                  <a:gd name="T18" fmla="*/ 0 w 3"/>
                  <a:gd name="T19" fmla="*/ 4 h 13"/>
                  <a:gd name="T20" fmla="*/ 0 w 3"/>
                  <a:gd name="T21" fmla="*/ 0 h 13"/>
                  <a:gd name="T22" fmla="*/ 0 w 3"/>
                  <a:gd name="T23" fmla="*/ 0 h 13"/>
                  <a:gd name="T24" fmla="*/ 0 w 3"/>
                  <a:gd name="T25" fmla="*/ 1 h 13"/>
                  <a:gd name="T26" fmla="*/ 0 w 3"/>
                  <a:gd name="T27" fmla="*/ 1 h 13"/>
                  <a:gd name="T28" fmla="*/ 0 w 3"/>
                  <a:gd name="T29" fmla="*/ 1 h 13"/>
                  <a:gd name="T30" fmla="*/ 0 w 3"/>
                  <a:gd name="T31" fmla="*/ 1 h 13"/>
                  <a:gd name="T32" fmla="*/ 0 w 3"/>
                  <a:gd name="T33" fmla="*/ 2 h 13"/>
                  <a:gd name="T34" fmla="*/ 0 w 3"/>
                  <a:gd name="T35" fmla="*/ 2 h 13"/>
                  <a:gd name="T36" fmla="*/ 0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3"/>
                    </a:lnTo>
                    <a:lnTo>
                      <a:pt x="0" y="13"/>
                    </a:lnTo>
                    <a:lnTo>
                      <a:pt x="0" y="0"/>
                    </a:lnTo>
                    <a:lnTo>
                      <a:pt x="1" y="0"/>
                    </a:lnTo>
                    <a:lnTo>
                      <a:pt x="2" y="1"/>
                    </a:lnTo>
                    <a:lnTo>
                      <a:pt x="3" y="2"/>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1" name="Freeform 646"/>
              <p:cNvSpPr>
                <a:spLocks/>
              </p:cNvSpPr>
              <p:nvPr/>
            </p:nvSpPr>
            <p:spPr bwMode="auto">
              <a:xfrm>
                <a:off x="4813" y="257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5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0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19"/>
                    </a:moveTo>
                    <a:lnTo>
                      <a:pt x="95" y="27"/>
                    </a:lnTo>
                    <a:lnTo>
                      <a:pt x="95" y="35"/>
                    </a:lnTo>
                    <a:lnTo>
                      <a:pt x="94" y="42"/>
                    </a:lnTo>
                    <a:lnTo>
                      <a:pt x="93" y="49"/>
                    </a:lnTo>
                    <a:lnTo>
                      <a:pt x="87" y="61"/>
                    </a:lnTo>
                    <a:lnTo>
                      <a:pt x="78" y="75"/>
                    </a:lnTo>
                    <a:lnTo>
                      <a:pt x="75" y="81"/>
                    </a:lnTo>
                    <a:lnTo>
                      <a:pt x="71" y="87"/>
                    </a:lnTo>
                    <a:lnTo>
                      <a:pt x="68" y="94"/>
                    </a:lnTo>
                    <a:lnTo>
                      <a:pt x="66" y="100"/>
                    </a:lnTo>
                    <a:lnTo>
                      <a:pt x="65" y="107"/>
                    </a:lnTo>
                    <a:lnTo>
                      <a:pt x="65" y="115"/>
                    </a:lnTo>
                    <a:lnTo>
                      <a:pt x="66" y="122"/>
                    </a:lnTo>
                    <a:lnTo>
                      <a:pt x="69" y="130"/>
                    </a:lnTo>
                    <a:lnTo>
                      <a:pt x="71" y="135"/>
                    </a:lnTo>
                    <a:lnTo>
                      <a:pt x="74" y="140"/>
                    </a:lnTo>
                    <a:lnTo>
                      <a:pt x="76" y="146"/>
                    </a:lnTo>
                    <a:lnTo>
                      <a:pt x="78" y="151"/>
                    </a:lnTo>
                    <a:lnTo>
                      <a:pt x="81" y="158"/>
                    </a:lnTo>
                    <a:lnTo>
                      <a:pt x="82" y="164"/>
                    </a:lnTo>
                    <a:lnTo>
                      <a:pt x="81" y="170"/>
                    </a:lnTo>
                    <a:lnTo>
                      <a:pt x="80" y="176"/>
                    </a:lnTo>
                    <a:lnTo>
                      <a:pt x="77" y="179"/>
                    </a:lnTo>
                    <a:lnTo>
                      <a:pt x="75" y="182"/>
                    </a:lnTo>
                    <a:lnTo>
                      <a:pt x="74" y="185"/>
                    </a:lnTo>
                    <a:lnTo>
                      <a:pt x="71" y="188"/>
                    </a:lnTo>
                    <a:lnTo>
                      <a:pt x="69" y="190"/>
                    </a:lnTo>
                    <a:lnTo>
                      <a:pt x="67" y="194"/>
                    </a:lnTo>
                    <a:lnTo>
                      <a:pt x="64" y="196"/>
                    </a:lnTo>
                    <a:lnTo>
                      <a:pt x="61" y="198"/>
                    </a:lnTo>
                    <a:lnTo>
                      <a:pt x="58" y="198"/>
                    </a:lnTo>
                    <a:lnTo>
                      <a:pt x="54" y="198"/>
                    </a:lnTo>
                    <a:lnTo>
                      <a:pt x="51" y="198"/>
                    </a:lnTo>
                    <a:lnTo>
                      <a:pt x="47" y="197"/>
                    </a:lnTo>
                    <a:lnTo>
                      <a:pt x="44" y="197"/>
                    </a:lnTo>
                    <a:lnTo>
                      <a:pt x="39" y="196"/>
                    </a:lnTo>
                    <a:lnTo>
                      <a:pt x="36" y="194"/>
                    </a:lnTo>
                    <a:lnTo>
                      <a:pt x="33" y="193"/>
                    </a:lnTo>
                    <a:lnTo>
                      <a:pt x="27" y="187"/>
                    </a:lnTo>
                    <a:lnTo>
                      <a:pt x="22" y="181"/>
                    </a:lnTo>
                    <a:lnTo>
                      <a:pt x="19" y="174"/>
                    </a:lnTo>
                    <a:lnTo>
                      <a:pt x="17" y="168"/>
                    </a:lnTo>
                    <a:lnTo>
                      <a:pt x="14" y="153"/>
                    </a:lnTo>
                    <a:lnTo>
                      <a:pt x="14" y="138"/>
                    </a:lnTo>
                    <a:lnTo>
                      <a:pt x="13" y="123"/>
                    </a:lnTo>
                    <a:lnTo>
                      <a:pt x="12" y="107"/>
                    </a:lnTo>
                    <a:lnTo>
                      <a:pt x="11" y="100"/>
                    </a:lnTo>
                    <a:lnTo>
                      <a:pt x="9" y="94"/>
                    </a:lnTo>
                    <a:lnTo>
                      <a:pt x="6" y="87"/>
                    </a:lnTo>
                    <a:lnTo>
                      <a:pt x="1" y="81"/>
                    </a:lnTo>
                    <a:lnTo>
                      <a:pt x="0" y="70"/>
                    </a:lnTo>
                    <a:lnTo>
                      <a:pt x="0" y="60"/>
                    </a:lnTo>
                    <a:lnTo>
                      <a:pt x="3" y="51"/>
                    </a:lnTo>
                    <a:lnTo>
                      <a:pt x="6" y="42"/>
                    </a:lnTo>
                    <a:lnTo>
                      <a:pt x="10" y="34"/>
                    </a:lnTo>
                    <a:lnTo>
                      <a:pt x="16" y="25"/>
                    </a:lnTo>
                    <a:lnTo>
                      <a:pt x="22" y="19"/>
                    </a:lnTo>
                    <a:lnTo>
                      <a:pt x="29" y="13"/>
                    </a:lnTo>
                    <a:lnTo>
                      <a:pt x="35" y="11"/>
                    </a:lnTo>
                    <a:lnTo>
                      <a:pt x="42" y="8"/>
                    </a:lnTo>
                    <a:lnTo>
                      <a:pt x="48" y="5"/>
                    </a:lnTo>
                    <a:lnTo>
                      <a:pt x="54" y="2"/>
                    </a:lnTo>
                    <a:lnTo>
                      <a:pt x="60" y="0"/>
                    </a:lnTo>
                    <a:lnTo>
                      <a:pt x="66" y="0"/>
                    </a:lnTo>
                    <a:lnTo>
                      <a:pt x="69" y="0"/>
                    </a:lnTo>
                    <a:lnTo>
                      <a:pt x="73" y="1"/>
                    </a:lnTo>
                    <a:lnTo>
                      <a:pt x="76"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2" name="Freeform 647"/>
              <p:cNvSpPr>
                <a:spLocks/>
              </p:cNvSpPr>
              <p:nvPr/>
            </p:nvSpPr>
            <p:spPr bwMode="auto">
              <a:xfrm>
                <a:off x="4818" y="258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3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5"/>
                    </a:lnTo>
                    <a:lnTo>
                      <a:pt x="58" y="56"/>
                    </a:lnTo>
                    <a:lnTo>
                      <a:pt x="52" y="69"/>
                    </a:lnTo>
                    <a:lnTo>
                      <a:pt x="47" y="80"/>
                    </a:lnTo>
                    <a:lnTo>
                      <a:pt x="45" y="86"/>
                    </a:lnTo>
                    <a:lnTo>
                      <a:pt x="43" y="91"/>
                    </a:lnTo>
                    <a:lnTo>
                      <a:pt x="42" y="97"/>
                    </a:lnTo>
                    <a:lnTo>
                      <a:pt x="42" y="104"/>
                    </a:lnTo>
                    <a:lnTo>
                      <a:pt x="43" y="110"/>
                    </a:lnTo>
                    <a:lnTo>
                      <a:pt x="44" y="116"/>
                    </a:lnTo>
                    <a:lnTo>
                      <a:pt x="47" y="121"/>
                    </a:lnTo>
                    <a:lnTo>
                      <a:pt x="50" y="127"/>
                    </a:lnTo>
                    <a:lnTo>
                      <a:pt x="52" y="131"/>
                    </a:lnTo>
                    <a:lnTo>
                      <a:pt x="55" y="135"/>
                    </a:lnTo>
                    <a:lnTo>
                      <a:pt x="57" y="139"/>
                    </a:lnTo>
                    <a:lnTo>
                      <a:pt x="59" y="144"/>
                    </a:lnTo>
                    <a:lnTo>
                      <a:pt x="60" y="148"/>
                    </a:lnTo>
                    <a:lnTo>
                      <a:pt x="60" y="152"/>
                    </a:lnTo>
                    <a:lnTo>
                      <a:pt x="60" y="157"/>
                    </a:lnTo>
                    <a:lnTo>
                      <a:pt x="58" y="162"/>
                    </a:lnTo>
                    <a:lnTo>
                      <a:pt x="57" y="164"/>
                    </a:lnTo>
                    <a:lnTo>
                      <a:pt x="55" y="166"/>
                    </a:lnTo>
                    <a:lnTo>
                      <a:pt x="54" y="168"/>
                    </a:lnTo>
                    <a:lnTo>
                      <a:pt x="53" y="170"/>
                    </a:lnTo>
                    <a:lnTo>
                      <a:pt x="52" y="172"/>
                    </a:lnTo>
                    <a:lnTo>
                      <a:pt x="51" y="174"/>
                    </a:lnTo>
                    <a:lnTo>
                      <a:pt x="49" y="175"/>
                    </a:lnTo>
                    <a:lnTo>
                      <a:pt x="46" y="176"/>
                    </a:lnTo>
                    <a:lnTo>
                      <a:pt x="41" y="175"/>
                    </a:lnTo>
                    <a:lnTo>
                      <a:pt x="35" y="174"/>
                    </a:lnTo>
                    <a:lnTo>
                      <a:pt x="30" y="173"/>
                    </a:lnTo>
                    <a:lnTo>
                      <a:pt x="24" y="171"/>
                    </a:lnTo>
                    <a:lnTo>
                      <a:pt x="20" y="169"/>
                    </a:lnTo>
                    <a:lnTo>
                      <a:pt x="17" y="166"/>
                    </a:lnTo>
                    <a:lnTo>
                      <a:pt x="14" y="161"/>
                    </a:lnTo>
                    <a:lnTo>
                      <a:pt x="12" y="155"/>
                    </a:lnTo>
                    <a:lnTo>
                      <a:pt x="14" y="146"/>
                    </a:lnTo>
                    <a:lnTo>
                      <a:pt x="15" y="135"/>
                    </a:lnTo>
                    <a:lnTo>
                      <a:pt x="14" y="125"/>
                    </a:lnTo>
                    <a:lnTo>
                      <a:pt x="12" y="116"/>
                    </a:lnTo>
                    <a:lnTo>
                      <a:pt x="7" y="95"/>
                    </a:lnTo>
                    <a:lnTo>
                      <a:pt x="2" y="77"/>
                    </a:lnTo>
                    <a:lnTo>
                      <a:pt x="1" y="68"/>
                    </a:lnTo>
                    <a:lnTo>
                      <a:pt x="0" y="58"/>
                    </a:lnTo>
                    <a:lnTo>
                      <a:pt x="0" y="49"/>
                    </a:lnTo>
                    <a:lnTo>
                      <a:pt x="1" y="41"/>
                    </a:lnTo>
                    <a:lnTo>
                      <a:pt x="4" y="33"/>
                    </a:lnTo>
                    <a:lnTo>
                      <a:pt x="10" y="25"/>
                    </a:lnTo>
                    <a:lnTo>
                      <a:pt x="17" y="17"/>
                    </a:lnTo>
                    <a:lnTo>
                      <a:pt x="27" y="10"/>
                    </a:lnTo>
                    <a:lnTo>
                      <a:pt x="31" y="8"/>
                    </a:lnTo>
                    <a:lnTo>
                      <a:pt x="34" y="7"/>
                    </a:lnTo>
                    <a:lnTo>
                      <a:pt x="37" y="6"/>
                    </a:lnTo>
                    <a:lnTo>
                      <a:pt x="41" y="5"/>
                    </a:lnTo>
                    <a:lnTo>
                      <a:pt x="44" y="4"/>
                    </a:lnTo>
                    <a:lnTo>
                      <a:pt x="47" y="3"/>
                    </a:lnTo>
                    <a:lnTo>
                      <a:pt x="51" y="1"/>
                    </a:lnTo>
                    <a:lnTo>
                      <a:pt x="54" y="0"/>
                    </a:lnTo>
                    <a:lnTo>
                      <a:pt x="59" y="2"/>
                    </a:lnTo>
                    <a:lnTo>
                      <a:pt x="63" y="5"/>
                    </a:lnTo>
                    <a:lnTo>
                      <a:pt x="68" y="9"/>
                    </a:lnTo>
                    <a:lnTo>
                      <a:pt x="70" y="13"/>
                    </a:lnTo>
                    <a:lnTo>
                      <a:pt x="72" y="18"/>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3" name="Freeform 648"/>
              <p:cNvSpPr>
                <a:spLocks/>
              </p:cNvSpPr>
              <p:nvPr/>
            </p:nvSpPr>
            <p:spPr bwMode="auto">
              <a:xfrm>
                <a:off x="4845" y="2367"/>
                <a:ext cx="66" cy="37"/>
              </a:xfrm>
              <a:custGeom>
                <a:avLst/>
                <a:gdLst>
                  <a:gd name="T0" fmla="*/ 33 w 134"/>
                  <a:gd name="T1" fmla="*/ 4 h 74"/>
                  <a:gd name="T2" fmla="*/ 33 w 134"/>
                  <a:gd name="T3" fmla="*/ 7 h 74"/>
                  <a:gd name="T4" fmla="*/ 33 w 134"/>
                  <a:gd name="T5" fmla="*/ 9 h 74"/>
                  <a:gd name="T6" fmla="*/ 31 w 134"/>
                  <a:gd name="T7" fmla="*/ 11 h 74"/>
                  <a:gd name="T8" fmla="*/ 30 w 134"/>
                  <a:gd name="T9" fmla="*/ 12 h 74"/>
                  <a:gd name="T10" fmla="*/ 29 w 134"/>
                  <a:gd name="T11" fmla="*/ 14 h 74"/>
                  <a:gd name="T12" fmla="*/ 27 w 134"/>
                  <a:gd name="T13" fmla="*/ 15 h 74"/>
                  <a:gd name="T14" fmla="*/ 25 w 134"/>
                  <a:gd name="T15" fmla="*/ 15 h 74"/>
                  <a:gd name="T16" fmla="*/ 24 w 134"/>
                  <a:gd name="T17" fmla="*/ 14 h 74"/>
                  <a:gd name="T18" fmla="*/ 23 w 134"/>
                  <a:gd name="T19" fmla="*/ 13 h 74"/>
                  <a:gd name="T20" fmla="*/ 23 w 134"/>
                  <a:gd name="T21" fmla="*/ 13 h 74"/>
                  <a:gd name="T22" fmla="*/ 22 w 134"/>
                  <a:gd name="T23" fmla="*/ 12 h 74"/>
                  <a:gd name="T24" fmla="*/ 22 w 134"/>
                  <a:gd name="T25" fmla="*/ 12 h 74"/>
                  <a:gd name="T26" fmla="*/ 21 w 134"/>
                  <a:gd name="T27" fmla="*/ 12 h 74"/>
                  <a:gd name="T28" fmla="*/ 20 w 134"/>
                  <a:gd name="T29" fmla="*/ 13 h 74"/>
                  <a:gd name="T30" fmla="*/ 19 w 134"/>
                  <a:gd name="T31" fmla="*/ 13 h 74"/>
                  <a:gd name="T32" fmla="*/ 17 w 134"/>
                  <a:gd name="T33" fmla="*/ 12 h 74"/>
                  <a:gd name="T34" fmla="*/ 16 w 134"/>
                  <a:gd name="T35" fmla="*/ 11 h 74"/>
                  <a:gd name="T36" fmla="*/ 15 w 134"/>
                  <a:gd name="T37" fmla="*/ 13 h 74"/>
                  <a:gd name="T38" fmla="*/ 13 w 134"/>
                  <a:gd name="T39" fmla="*/ 14 h 74"/>
                  <a:gd name="T40" fmla="*/ 11 w 134"/>
                  <a:gd name="T41" fmla="*/ 15 h 74"/>
                  <a:gd name="T42" fmla="*/ 9 w 134"/>
                  <a:gd name="T43" fmla="*/ 15 h 74"/>
                  <a:gd name="T44" fmla="*/ 8 w 134"/>
                  <a:gd name="T45" fmla="*/ 16 h 74"/>
                  <a:gd name="T46" fmla="*/ 7 w 134"/>
                  <a:gd name="T47" fmla="*/ 17 h 74"/>
                  <a:gd name="T48" fmla="*/ 6 w 134"/>
                  <a:gd name="T49" fmla="*/ 17 h 74"/>
                  <a:gd name="T50" fmla="*/ 4 w 134"/>
                  <a:gd name="T51" fmla="*/ 17 h 74"/>
                  <a:gd name="T52" fmla="*/ 5 w 134"/>
                  <a:gd name="T53" fmla="*/ 18 h 74"/>
                  <a:gd name="T54" fmla="*/ 4 w 134"/>
                  <a:gd name="T55" fmla="*/ 18 h 74"/>
                  <a:gd name="T56" fmla="*/ 4 w 134"/>
                  <a:gd name="T57" fmla="*/ 19 h 74"/>
                  <a:gd name="T58" fmla="*/ 3 w 134"/>
                  <a:gd name="T59" fmla="*/ 19 h 74"/>
                  <a:gd name="T60" fmla="*/ 2 w 134"/>
                  <a:gd name="T61" fmla="*/ 18 h 74"/>
                  <a:gd name="T62" fmla="*/ 0 w 134"/>
                  <a:gd name="T63" fmla="*/ 17 h 74"/>
                  <a:gd name="T64" fmla="*/ 0 w 134"/>
                  <a:gd name="T65" fmla="*/ 16 h 74"/>
                  <a:gd name="T66" fmla="*/ 0 w 134"/>
                  <a:gd name="T67" fmla="*/ 14 h 74"/>
                  <a:gd name="T68" fmla="*/ 1 w 134"/>
                  <a:gd name="T69" fmla="*/ 13 h 74"/>
                  <a:gd name="T70" fmla="*/ 2 w 134"/>
                  <a:gd name="T71" fmla="*/ 13 h 74"/>
                  <a:gd name="T72" fmla="*/ 4 w 134"/>
                  <a:gd name="T73" fmla="*/ 11 h 74"/>
                  <a:gd name="T74" fmla="*/ 5 w 134"/>
                  <a:gd name="T75" fmla="*/ 8 h 74"/>
                  <a:gd name="T76" fmla="*/ 6 w 134"/>
                  <a:gd name="T77" fmla="*/ 7 h 74"/>
                  <a:gd name="T78" fmla="*/ 8 w 134"/>
                  <a:gd name="T79" fmla="*/ 7 h 74"/>
                  <a:gd name="T80" fmla="*/ 9 w 134"/>
                  <a:gd name="T81" fmla="*/ 6 h 74"/>
                  <a:gd name="T82" fmla="*/ 10 w 134"/>
                  <a:gd name="T83" fmla="*/ 6 h 74"/>
                  <a:gd name="T84" fmla="*/ 11 w 134"/>
                  <a:gd name="T85" fmla="*/ 5 h 74"/>
                  <a:gd name="T86" fmla="*/ 13 w 134"/>
                  <a:gd name="T87" fmla="*/ 5 h 74"/>
                  <a:gd name="T88" fmla="*/ 16 w 134"/>
                  <a:gd name="T89" fmla="*/ 8 h 74"/>
                  <a:gd name="T90" fmla="*/ 16 w 134"/>
                  <a:gd name="T91" fmla="*/ 6 h 74"/>
                  <a:gd name="T92" fmla="*/ 17 w 134"/>
                  <a:gd name="T93" fmla="*/ 5 h 74"/>
                  <a:gd name="T94" fmla="*/ 18 w 134"/>
                  <a:gd name="T95" fmla="*/ 4 h 74"/>
                  <a:gd name="T96" fmla="*/ 19 w 134"/>
                  <a:gd name="T97" fmla="*/ 3 h 74"/>
                  <a:gd name="T98" fmla="*/ 21 w 134"/>
                  <a:gd name="T99" fmla="*/ 3 h 74"/>
                  <a:gd name="T100" fmla="*/ 23 w 134"/>
                  <a:gd name="T101" fmla="*/ 3 h 74"/>
                  <a:gd name="T102" fmla="*/ 24 w 134"/>
                  <a:gd name="T103" fmla="*/ 3 h 74"/>
                  <a:gd name="T104" fmla="*/ 26 w 134"/>
                  <a:gd name="T105" fmla="*/ 1 h 74"/>
                  <a:gd name="T106" fmla="*/ 28 w 134"/>
                  <a:gd name="T107" fmla="*/ 1 h 74"/>
                  <a:gd name="T108" fmla="*/ 30 w 134"/>
                  <a:gd name="T109" fmla="*/ 0 h 74"/>
                  <a:gd name="T110" fmla="*/ 32 w 134"/>
                  <a:gd name="T111" fmla="*/ 1 h 74"/>
                  <a:gd name="T112" fmla="*/ 33 w 134"/>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4">
                    <a:moveTo>
                      <a:pt x="133" y="11"/>
                    </a:moveTo>
                    <a:lnTo>
                      <a:pt x="134" y="16"/>
                    </a:lnTo>
                    <a:lnTo>
                      <a:pt x="134" y="21"/>
                    </a:lnTo>
                    <a:lnTo>
                      <a:pt x="134" y="25"/>
                    </a:lnTo>
                    <a:lnTo>
                      <a:pt x="134" y="30"/>
                    </a:lnTo>
                    <a:lnTo>
                      <a:pt x="133" y="34"/>
                    </a:lnTo>
                    <a:lnTo>
                      <a:pt x="130" y="38"/>
                    </a:lnTo>
                    <a:lnTo>
                      <a:pt x="128" y="42"/>
                    </a:lnTo>
                    <a:lnTo>
                      <a:pt x="126" y="46"/>
                    </a:lnTo>
                    <a:lnTo>
                      <a:pt x="123" y="48"/>
                    </a:lnTo>
                    <a:lnTo>
                      <a:pt x="120" y="51"/>
                    </a:lnTo>
                    <a:lnTo>
                      <a:pt x="117" y="53"/>
                    </a:lnTo>
                    <a:lnTo>
                      <a:pt x="113" y="56"/>
                    </a:lnTo>
                    <a:lnTo>
                      <a:pt x="110" y="57"/>
                    </a:lnTo>
                    <a:lnTo>
                      <a:pt x="106" y="58"/>
                    </a:lnTo>
                    <a:lnTo>
                      <a:pt x="102" y="57"/>
                    </a:lnTo>
                    <a:lnTo>
                      <a:pt x="98" y="56"/>
                    </a:lnTo>
                    <a:lnTo>
                      <a:pt x="98" y="54"/>
                    </a:lnTo>
                    <a:lnTo>
                      <a:pt x="97" y="53"/>
                    </a:lnTo>
                    <a:lnTo>
                      <a:pt x="96" y="51"/>
                    </a:lnTo>
                    <a:lnTo>
                      <a:pt x="95" y="50"/>
                    </a:lnTo>
                    <a:lnTo>
                      <a:pt x="94" y="49"/>
                    </a:lnTo>
                    <a:lnTo>
                      <a:pt x="94" y="47"/>
                    </a:lnTo>
                    <a:lnTo>
                      <a:pt x="92" y="46"/>
                    </a:lnTo>
                    <a:lnTo>
                      <a:pt x="91" y="44"/>
                    </a:lnTo>
                    <a:lnTo>
                      <a:pt x="89" y="45"/>
                    </a:lnTo>
                    <a:lnTo>
                      <a:pt x="87" y="47"/>
                    </a:lnTo>
                    <a:lnTo>
                      <a:pt x="86" y="48"/>
                    </a:lnTo>
                    <a:lnTo>
                      <a:pt x="84" y="50"/>
                    </a:lnTo>
                    <a:lnTo>
                      <a:pt x="83" y="51"/>
                    </a:lnTo>
                    <a:lnTo>
                      <a:pt x="81" y="51"/>
                    </a:lnTo>
                    <a:lnTo>
                      <a:pt x="79" y="52"/>
                    </a:lnTo>
                    <a:lnTo>
                      <a:pt x="76" y="51"/>
                    </a:lnTo>
                    <a:lnTo>
                      <a:pt x="72" y="46"/>
                    </a:lnTo>
                    <a:lnTo>
                      <a:pt x="70" y="48"/>
                    </a:lnTo>
                    <a:lnTo>
                      <a:pt x="65" y="43"/>
                    </a:lnTo>
                    <a:lnTo>
                      <a:pt x="63" y="46"/>
                    </a:lnTo>
                    <a:lnTo>
                      <a:pt x="60" y="49"/>
                    </a:lnTo>
                    <a:lnTo>
                      <a:pt x="57" y="53"/>
                    </a:lnTo>
                    <a:lnTo>
                      <a:pt x="53" y="56"/>
                    </a:lnTo>
                    <a:lnTo>
                      <a:pt x="49" y="58"/>
                    </a:lnTo>
                    <a:lnTo>
                      <a:pt x="46" y="60"/>
                    </a:lnTo>
                    <a:lnTo>
                      <a:pt x="41" y="59"/>
                    </a:lnTo>
                    <a:lnTo>
                      <a:pt x="37" y="57"/>
                    </a:lnTo>
                    <a:lnTo>
                      <a:pt x="36" y="60"/>
                    </a:lnTo>
                    <a:lnTo>
                      <a:pt x="35" y="63"/>
                    </a:lnTo>
                    <a:lnTo>
                      <a:pt x="33" y="65"/>
                    </a:lnTo>
                    <a:lnTo>
                      <a:pt x="30" y="66"/>
                    </a:lnTo>
                    <a:lnTo>
                      <a:pt x="27" y="67"/>
                    </a:lnTo>
                    <a:lnTo>
                      <a:pt x="24" y="67"/>
                    </a:lnTo>
                    <a:lnTo>
                      <a:pt x="21" y="67"/>
                    </a:lnTo>
                    <a:lnTo>
                      <a:pt x="19" y="67"/>
                    </a:lnTo>
                    <a:lnTo>
                      <a:pt x="21" y="69"/>
                    </a:lnTo>
                    <a:lnTo>
                      <a:pt x="20" y="69"/>
                    </a:lnTo>
                    <a:lnTo>
                      <a:pt x="19" y="70"/>
                    </a:lnTo>
                    <a:lnTo>
                      <a:pt x="18" y="71"/>
                    </a:lnTo>
                    <a:lnTo>
                      <a:pt x="17" y="72"/>
                    </a:lnTo>
                    <a:lnTo>
                      <a:pt x="16" y="73"/>
                    </a:lnTo>
                    <a:lnTo>
                      <a:pt x="13" y="74"/>
                    </a:lnTo>
                    <a:lnTo>
                      <a:pt x="12" y="74"/>
                    </a:lnTo>
                    <a:lnTo>
                      <a:pt x="10" y="74"/>
                    </a:lnTo>
                    <a:lnTo>
                      <a:pt x="8" y="71"/>
                    </a:lnTo>
                    <a:lnTo>
                      <a:pt x="6" y="69"/>
                    </a:lnTo>
                    <a:lnTo>
                      <a:pt x="3" y="66"/>
                    </a:lnTo>
                    <a:lnTo>
                      <a:pt x="2" y="64"/>
                    </a:lnTo>
                    <a:lnTo>
                      <a:pt x="1" y="61"/>
                    </a:lnTo>
                    <a:lnTo>
                      <a:pt x="0" y="58"/>
                    </a:lnTo>
                    <a:lnTo>
                      <a:pt x="1" y="55"/>
                    </a:lnTo>
                    <a:lnTo>
                      <a:pt x="2" y="52"/>
                    </a:lnTo>
                    <a:lnTo>
                      <a:pt x="5" y="52"/>
                    </a:lnTo>
                    <a:lnTo>
                      <a:pt x="8" y="51"/>
                    </a:lnTo>
                    <a:lnTo>
                      <a:pt x="10" y="49"/>
                    </a:lnTo>
                    <a:lnTo>
                      <a:pt x="12" y="47"/>
                    </a:lnTo>
                    <a:lnTo>
                      <a:pt x="16" y="42"/>
                    </a:lnTo>
                    <a:lnTo>
                      <a:pt x="18" y="36"/>
                    </a:lnTo>
                    <a:lnTo>
                      <a:pt x="21" y="31"/>
                    </a:lnTo>
                    <a:lnTo>
                      <a:pt x="24" y="28"/>
                    </a:lnTo>
                    <a:lnTo>
                      <a:pt x="26" y="27"/>
                    </a:lnTo>
                    <a:lnTo>
                      <a:pt x="29" y="26"/>
                    </a:lnTo>
                    <a:lnTo>
                      <a:pt x="32" y="26"/>
                    </a:lnTo>
                    <a:lnTo>
                      <a:pt x="35" y="27"/>
                    </a:lnTo>
                    <a:lnTo>
                      <a:pt x="37" y="24"/>
                    </a:lnTo>
                    <a:lnTo>
                      <a:pt x="39" y="22"/>
                    </a:lnTo>
                    <a:lnTo>
                      <a:pt x="41" y="21"/>
                    </a:lnTo>
                    <a:lnTo>
                      <a:pt x="44" y="20"/>
                    </a:lnTo>
                    <a:lnTo>
                      <a:pt x="47" y="20"/>
                    </a:lnTo>
                    <a:lnTo>
                      <a:pt x="50" y="19"/>
                    </a:lnTo>
                    <a:lnTo>
                      <a:pt x="53" y="18"/>
                    </a:lnTo>
                    <a:lnTo>
                      <a:pt x="56" y="16"/>
                    </a:lnTo>
                    <a:lnTo>
                      <a:pt x="64" y="29"/>
                    </a:lnTo>
                    <a:lnTo>
                      <a:pt x="64" y="26"/>
                    </a:lnTo>
                    <a:lnTo>
                      <a:pt x="66" y="23"/>
                    </a:lnTo>
                    <a:lnTo>
                      <a:pt x="68" y="20"/>
                    </a:lnTo>
                    <a:lnTo>
                      <a:pt x="70" y="18"/>
                    </a:lnTo>
                    <a:lnTo>
                      <a:pt x="72" y="16"/>
                    </a:lnTo>
                    <a:lnTo>
                      <a:pt x="75" y="13"/>
                    </a:lnTo>
                    <a:lnTo>
                      <a:pt x="77" y="11"/>
                    </a:lnTo>
                    <a:lnTo>
                      <a:pt x="80" y="10"/>
                    </a:lnTo>
                    <a:lnTo>
                      <a:pt x="84" y="9"/>
                    </a:lnTo>
                    <a:lnTo>
                      <a:pt x="87" y="9"/>
                    </a:lnTo>
                    <a:lnTo>
                      <a:pt x="90" y="10"/>
                    </a:lnTo>
                    <a:lnTo>
                      <a:pt x="94" y="10"/>
                    </a:lnTo>
                    <a:lnTo>
                      <a:pt x="97" y="10"/>
                    </a:lnTo>
                    <a:lnTo>
                      <a:pt x="100" y="9"/>
                    </a:lnTo>
                    <a:lnTo>
                      <a:pt x="103" y="7"/>
                    </a:lnTo>
                    <a:lnTo>
                      <a:pt x="105" y="3"/>
                    </a:lnTo>
                    <a:lnTo>
                      <a:pt x="109" y="2"/>
                    </a:lnTo>
                    <a:lnTo>
                      <a:pt x="113" y="1"/>
                    </a:lnTo>
                    <a:lnTo>
                      <a:pt x="117" y="0"/>
                    </a:lnTo>
                    <a:lnTo>
                      <a:pt x="122" y="0"/>
                    </a:lnTo>
                    <a:lnTo>
                      <a:pt x="126" y="1"/>
                    </a:lnTo>
                    <a:lnTo>
                      <a:pt x="129" y="3"/>
                    </a:lnTo>
                    <a:lnTo>
                      <a:pt x="132" y="6"/>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4" name="Freeform 649"/>
              <p:cNvSpPr>
                <a:spLocks/>
              </p:cNvSpPr>
              <p:nvPr/>
            </p:nvSpPr>
            <p:spPr bwMode="auto">
              <a:xfrm>
                <a:off x="4895" y="2370"/>
                <a:ext cx="12" cy="20"/>
              </a:xfrm>
              <a:custGeom>
                <a:avLst/>
                <a:gdLst>
                  <a:gd name="T0" fmla="*/ 6 w 23"/>
                  <a:gd name="T1" fmla="*/ 7 h 40"/>
                  <a:gd name="T2" fmla="*/ 5 w 23"/>
                  <a:gd name="T3" fmla="*/ 7 h 40"/>
                  <a:gd name="T4" fmla="*/ 5 w 23"/>
                  <a:gd name="T5" fmla="*/ 8 h 40"/>
                  <a:gd name="T6" fmla="*/ 5 w 23"/>
                  <a:gd name="T7" fmla="*/ 8 h 40"/>
                  <a:gd name="T8" fmla="*/ 5 w 23"/>
                  <a:gd name="T9" fmla="*/ 8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6 h 40"/>
                  <a:gd name="T36" fmla="*/ 0 w 23"/>
                  <a:gd name="T37" fmla="*/ 5 h 40"/>
                  <a:gd name="T38" fmla="*/ 1 w 23"/>
                  <a:gd name="T39" fmla="*/ 5 h 40"/>
                  <a:gd name="T40" fmla="*/ 1 w 23"/>
                  <a:gd name="T41" fmla="*/ 4 h 40"/>
                  <a:gd name="T42" fmla="*/ 2 w 23"/>
                  <a:gd name="T43" fmla="*/ 3 h 40"/>
                  <a:gd name="T44" fmla="*/ 2 w 23"/>
                  <a:gd name="T45" fmla="*/ 2 h 40"/>
                  <a:gd name="T46" fmla="*/ 2 w 23"/>
                  <a:gd name="T47" fmla="*/ 1 h 40"/>
                  <a:gd name="T48" fmla="*/ 3 w 23"/>
                  <a:gd name="T49" fmla="*/ 1 h 40"/>
                  <a:gd name="T50" fmla="*/ 4 w 23"/>
                  <a:gd name="T51" fmla="*/ 0 h 40"/>
                  <a:gd name="T52" fmla="*/ 4 w 23"/>
                  <a:gd name="T53" fmla="*/ 0 h 40"/>
                  <a:gd name="T54" fmla="*/ 5 w 23"/>
                  <a:gd name="T55" fmla="*/ 0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5"/>
                    </a:moveTo>
                    <a:lnTo>
                      <a:pt x="20" y="27"/>
                    </a:lnTo>
                    <a:lnTo>
                      <a:pt x="19" y="29"/>
                    </a:lnTo>
                    <a:lnTo>
                      <a:pt x="18" y="30"/>
                    </a:lnTo>
                    <a:lnTo>
                      <a:pt x="17" y="32"/>
                    </a:lnTo>
                    <a:lnTo>
                      <a:pt x="16" y="35"/>
                    </a:lnTo>
                    <a:lnTo>
                      <a:pt x="15" y="36"/>
                    </a:lnTo>
                    <a:lnTo>
                      <a:pt x="14" y="38"/>
                    </a:lnTo>
                    <a:lnTo>
                      <a:pt x="12" y="39"/>
                    </a:lnTo>
                    <a:lnTo>
                      <a:pt x="9" y="40"/>
                    </a:lnTo>
                    <a:lnTo>
                      <a:pt x="7" y="40"/>
                    </a:lnTo>
                    <a:lnTo>
                      <a:pt x="5" y="39"/>
                    </a:lnTo>
                    <a:lnTo>
                      <a:pt x="4" y="37"/>
                    </a:lnTo>
                    <a:lnTo>
                      <a:pt x="2" y="36"/>
                    </a:lnTo>
                    <a:lnTo>
                      <a:pt x="2" y="34"/>
                    </a:lnTo>
                    <a:lnTo>
                      <a:pt x="1" y="31"/>
                    </a:lnTo>
                    <a:lnTo>
                      <a:pt x="1" y="29"/>
                    </a:lnTo>
                    <a:lnTo>
                      <a:pt x="0" y="24"/>
                    </a:lnTo>
                    <a:lnTo>
                      <a:pt x="0" y="20"/>
                    </a:lnTo>
                    <a:lnTo>
                      <a:pt x="1" y="17"/>
                    </a:lnTo>
                    <a:lnTo>
                      <a:pt x="3" y="14"/>
                    </a:lnTo>
                    <a:lnTo>
                      <a:pt x="5" y="10"/>
                    </a:lnTo>
                    <a:lnTo>
                      <a:pt x="7" y="7"/>
                    </a:lnTo>
                    <a:lnTo>
                      <a:pt x="8" y="4"/>
                    </a:lnTo>
                    <a:lnTo>
                      <a:pt x="10" y="1"/>
                    </a:lnTo>
                    <a:lnTo>
                      <a:pt x="13" y="0"/>
                    </a:lnTo>
                    <a:lnTo>
                      <a:pt x="16" y="0"/>
                    </a:lnTo>
                    <a:lnTo>
                      <a:pt x="18" y="0"/>
                    </a:lnTo>
                    <a:lnTo>
                      <a:pt x="20" y="1"/>
                    </a:lnTo>
                    <a:lnTo>
                      <a:pt x="22" y="3"/>
                    </a:lnTo>
                    <a:lnTo>
                      <a:pt x="23" y="8"/>
                    </a:lnTo>
                    <a:lnTo>
                      <a:pt x="23" y="13"/>
                    </a:lnTo>
                    <a:lnTo>
                      <a:pt x="23"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5" name="Freeform 650"/>
              <p:cNvSpPr>
                <a:spLocks/>
              </p:cNvSpPr>
              <p:nvPr/>
            </p:nvSpPr>
            <p:spPr bwMode="auto">
              <a:xfrm>
                <a:off x="4882" y="2376"/>
                <a:ext cx="6" cy="12"/>
              </a:xfrm>
              <a:custGeom>
                <a:avLst/>
                <a:gdLst>
                  <a:gd name="T0" fmla="*/ 3 w 11"/>
                  <a:gd name="T1" fmla="*/ 0 h 25"/>
                  <a:gd name="T2" fmla="*/ 3 w 11"/>
                  <a:gd name="T3" fmla="*/ 0 h 25"/>
                  <a:gd name="T4" fmla="*/ 3 w 11"/>
                  <a:gd name="T5" fmla="*/ 1 h 25"/>
                  <a:gd name="T6" fmla="*/ 3 w 11"/>
                  <a:gd name="T7" fmla="*/ 2 h 25"/>
                  <a:gd name="T8" fmla="*/ 3 w 11"/>
                  <a:gd name="T9" fmla="*/ 3 h 25"/>
                  <a:gd name="T10" fmla="*/ 3 w 11"/>
                  <a:gd name="T11" fmla="*/ 3 h 25"/>
                  <a:gd name="T12" fmla="*/ 2 w 11"/>
                  <a:gd name="T13" fmla="*/ 4 h 25"/>
                  <a:gd name="T14" fmla="*/ 2 w 11"/>
                  <a:gd name="T15" fmla="*/ 5 h 25"/>
                  <a:gd name="T16" fmla="*/ 2 w 11"/>
                  <a:gd name="T17" fmla="*/ 6 h 25"/>
                  <a:gd name="T18" fmla="*/ 1 w 11"/>
                  <a:gd name="T19" fmla="*/ 6 h 25"/>
                  <a:gd name="T20" fmla="*/ 1 w 11"/>
                  <a:gd name="T21" fmla="*/ 6 h 25"/>
                  <a:gd name="T22" fmla="*/ 1 w 11"/>
                  <a:gd name="T23" fmla="*/ 6 h 25"/>
                  <a:gd name="T24" fmla="*/ 1 w 11"/>
                  <a:gd name="T25" fmla="*/ 6 h 25"/>
                  <a:gd name="T26" fmla="*/ 1 w 11"/>
                  <a:gd name="T27" fmla="*/ 5 h 25"/>
                  <a:gd name="T28" fmla="*/ 1 w 11"/>
                  <a:gd name="T29" fmla="*/ 5 h 25"/>
                  <a:gd name="T30" fmla="*/ 0 w 11"/>
                  <a:gd name="T31" fmla="*/ 5 h 25"/>
                  <a:gd name="T32" fmla="*/ 0 w 11"/>
                  <a:gd name="T33" fmla="*/ 5 h 25"/>
                  <a:gd name="T34" fmla="*/ 0 w 11"/>
                  <a:gd name="T35" fmla="*/ 4 h 25"/>
                  <a:gd name="T36" fmla="*/ 0 w 11"/>
                  <a:gd name="T37" fmla="*/ 3 h 25"/>
                  <a:gd name="T38" fmla="*/ 1 w 11"/>
                  <a:gd name="T39" fmla="*/ 2 h 25"/>
                  <a:gd name="T40" fmla="*/ 1 w 11"/>
                  <a:gd name="T41" fmla="*/ 2 h 25"/>
                  <a:gd name="T42" fmla="*/ 1 w 11"/>
                  <a:gd name="T43" fmla="*/ 1 h 25"/>
                  <a:gd name="T44" fmla="*/ 2 w 11"/>
                  <a:gd name="T45" fmla="*/ 0 h 25"/>
                  <a:gd name="T46" fmla="*/ 2 w 11"/>
                  <a:gd name="T47" fmla="*/ 0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3"/>
                    </a:lnTo>
                    <a:lnTo>
                      <a:pt x="11" y="6"/>
                    </a:lnTo>
                    <a:lnTo>
                      <a:pt x="11" y="9"/>
                    </a:lnTo>
                    <a:lnTo>
                      <a:pt x="10" y="12"/>
                    </a:lnTo>
                    <a:lnTo>
                      <a:pt x="9" y="15"/>
                    </a:lnTo>
                    <a:lnTo>
                      <a:pt x="8" y="18"/>
                    </a:lnTo>
                    <a:lnTo>
                      <a:pt x="6" y="21"/>
                    </a:lnTo>
                    <a:lnTo>
                      <a:pt x="5" y="25"/>
                    </a:lnTo>
                    <a:lnTo>
                      <a:pt x="4" y="25"/>
                    </a:lnTo>
                    <a:lnTo>
                      <a:pt x="3" y="25"/>
                    </a:lnTo>
                    <a:lnTo>
                      <a:pt x="3" y="24"/>
                    </a:lnTo>
                    <a:lnTo>
                      <a:pt x="2" y="24"/>
                    </a:lnTo>
                    <a:lnTo>
                      <a:pt x="1" y="23"/>
                    </a:lnTo>
                    <a:lnTo>
                      <a:pt x="0" y="21"/>
                    </a:lnTo>
                    <a:lnTo>
                      <a:pt x="0" y="17"/>
                    </a:lnTo>
                    <a:lnTo>
                      <a:pt x="0" y="14"/>
                    </a:lnTo>
                    <a:lnTo>
                      <a:pt x="1" y="11"/>
                    </a:lnTo>
                    <a:lnTo>
                      <a:pt x="2" y="8"/>
                    </a:lnTo>
                    <a:lnTo>
                      <a:pt x="3" y="5"/>
                    </a:lnTo>
                    <a:lnTo>
                      <a:pt x="5" y="3"/>
                    </a:lnTo>
                    <a:lnTo>
                      <a:pt x="7"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6" name="Freeform 651"/>
              <p:cNvSpPr>
                <a:spLocks/>
              </p:cNvSpPr>
              <p:nvPr/>
            </p:nvSpPr>
            <p:spPr bwMode="auto">
              <a:xfrm>
                <a:off x="4865" y="237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5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9"/>
                    </a:moveTo>
                    <a:lnTo>
                      <a:pt x="9" y="20"/>
                    </a:lnTo>
                    <a:lnTo>
                      <a:pt x="8" y="21"/>
                    </a:lnTo>
                    <a:lnTo>
                      <a:pt x="7" y="22"/>
                    </a:lnTo>
                    <a:lnTo>
                      <a:pt x="6" y="23"/>
                    </a:lnTo>
                    <a:lnTo>
                      <a:pt x="5" y="23"/>
                    </a:lnTo>
                    <a:lnTo>
                      <a:pt x="4" y="24"/>
                    </a:lnTo>
                    <a:lnTo>
                      <a:pt x="2" y="24"/>
                    </a:lnTo>
                    <a:lnTo>
                      <a:pt x="1" y="24"/>
                    </a:lnTo>
                    <a:lnTo>
                      <a:pt x="0" y="21"/>
                    </a:lnTo>
                    <a:lnTo>
                      <a:pt x="0" y="18"/>
                    </a:lnTo>
                    <a:lnTo>
                      <a:pt x="0" y="14"/>
                    </a:lnTo>
                    <a:lnTo>
                      <a:pt x="1" y="11"/>
                    </a:lnTo>
                    <a:lnTo>
                      <a:pt x="3" y="8"/>
                    </a:lnTo>
                    <a:lnTo>
                      <a:pt x="4" y="6"/>
                    </a:lnTo>
                    <a:lnTo>
                      <a:pt x="6" y="3"/>
                    </a:lnTo>
                    <a:lnTo>
                      <a:pt x="7" y="0"/>
                    </a:lnTo>
                    <a:lnTo>
                      <a:pt x="9" y="2"/>
                    </a:lnTo>
                    <a:lnTo>
                      <a:pt x="10" y="4"/>
                    </a:lnTo>
                    <a:lnTo>
                      <a:pt x="11" y="6"/>
                    </a:lnTo>
                    <a:lnTo>
                      <a:pt x="12" y="8"/>
                    </a:lnTo>
                    <a:lnTo>
                      <a:pt x="12" y="11"/>
                    </a:lnTo>
                    <a:lnTo>
                      <a:pt x="12" y="13"/>
                    </a:lnTo>
                    <a:lnTo>
                      <a:pt x="1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7" name="Freeform 652"/>
              <p:cNvSpPr>
                <a:spLocks/>
              </p:cNvSpPr>
              <p:nvPr/>
            </p:nvSpPr>
            <p:spPr bwMode="auto">
              <a:xfrm>
                <a:off x="4857" y="2385"/>
                <a:ext cx="4" cy="10"/>
              </a:xfrm>
              <a:custGeom>
                <a:avLst/>
                <a:gdLst>
                  <a:gd name="T0" fmla="*/ 2 w 8"/>
                  <a:gd name="T1" fmla="*/ 0 h 20"/>
                  <a:gd name="T2" fmla="*/ 2 w 8"/>
                  <a:gd name="T3" fmla="*/ 1 h 20"/>
                  <a:gd name="T4" fmla="*/ 2 w 8"/>
                  <a:gd name="T5" fmla="*/ 2 h 20"/>
                  <a:gd name="T6" fmla="*/ 2 w 8"/>
                  <a:gd name="T7" fmla="*/ 2 h 20"/>
                  <a:gd name="T8" fmla="*/ 2 w 8"/>
                  <a:gd name="T9" fmla="*/ 3 h 20"/>
                  <a:gd name="T10" fmla="*/ 2 w 8"/>
                  <a:gd name="T11" fmla="*/ 4 h 20"/>
                  <a:gd name="T12" fmla="*/ 2 w 8"/>
                  <a:gd name="T13" fmla="*/ 4 h 20"/>
                  <a:gd name="T14" fmla="*/ 1 w 8"/>
                  <a:gd name="T15" fmla="*/ 5 h 20"/>
                  <a:gd name="T16" fmla="*/ 1 w 8"/>
                  <a:gd name="T17" fmla="*/ 5 h 20"/>
                  <a:gd name="T18" fmla="*/ 1 w 8"/>
                  <a:gd name="T19" fmla="*/ 5 h 20"/>
                  <a:gd name="T20" fmla="*/ 1 w 8"/>
                  <a:gd name="T21" fmla="*/ 5 h 20"/>
                  <a:gd name="T22" fmla="*/ 0 w 8"/>
                  <a:gd name="T23" fmla="*/ 4 h 20"/>
                  <a:gd name="T24" fmla="*/ 0 w 8"/>
                  <a:gd name="T25" fmla="*/ 3 h 20"/>
                  <a:gd name="T26" fmla="*/ 0 w 8"/>
                  <a:gd name="T27" fmla="*/ 2 h 20"/>
                  <a:gd name="T28" fmla="*/ 0 w 8"/>
                  <a:gd name="T29" fmla="*/ 2 h 20"/>
                  <a:gd name="T30" fmla="*/ 1 w 8"/>
                  <a:gd name="T31" fmla="*/ 1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2"/>
                    </a:lnTo>
                    <a:lnTo>
                      <a:pt x="7" y="5"/>
                    </a:lnTo>
                    <a:lnTo>
                      <a:pt x="7" y="8"/>
                    </a:lnTo>
                    <a:lnTo>
                      <a:pt x="6" y="10"/>
                    </a:lnTo>
                    <a:lnTo>
                      <a:pt x="5" y="13"/>
                    </a:lnTo>
                    <a:lnTo>
                      <a:pt x="5" y="15"/>
                    </a:lnTo>
                    <a:lnTo>
                      <a:pt x="4" y="18"/>
                    </a:lnTo>
                    <a:lnTo>
                      <a:pt x="4" y="20"/>
                    </a:lnTo>
                    <a:lnTo>
                      <a:pt x="1" y="20"/>
                    </a:lnTo>
                    <a:lnTo>
                      <a:pt x="1" y="17"/>
                    </a:lnTo>
                    <a:lnTo>
                      <a:pt x="0" y="15"/>
                    </a:lnTo>
                    <a:lnTo>
                      <a:pt x="0" y="11"/>
                    </a:lnTo>
                    <a:lnTo>
                      <a:pt x="0" y="8"/>
                    </a:lnTo>
                    <a:lnTo>
                      <a:pt x="0" y="5"/>
                    </a:lnTo>
                    <a:lnTo>
                      <a:pt x="2" y="2"/>
                    </a:lnTo>
                    <a:lnTo>
                      <a:pt x="4"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8" name="Freeform 653"/>
              <p:cNvSpPr>
                <a:spLocks/>
              </p:cNvSpPr>
              <p:nvPr/>
            </p:nvSpPr>
            <p:spPr bwMode="auto">
              <a:xfrm>
                <a:off x="4851" y="2393"/>
                <a:ext cx="1" cy="7"/>
              </a:xfrm>
              <a:custGeom>
                <a:avLst/>
                <a:gdLst>
                  <a:gd name="T0" fmla="*/ 0 w 4"/>
                  <a:gd name="T1" fmla="*/ 2 h 13"/>
                  <a:gd name="T2" fmla="*/ 0 w 4"/>
                  <a:gd name="T3" fmla="*/ 2 h 13"/>
                  <a:gd name="T4" fmla="*/ 0 w 4"/>
                  <a:gd name="T5" fmla="*/ 3 h 13"/>
                  <a:gd name="T6" fmla="*/ 0 w 4"/>
                  <a:gd name="T7" fmla="*/ 3 h 13"/>
                  <a:gd name="T8" fmla="*/ 0 w 4"/>
                  <a:gd name="T9" fmla="*/ 3 h 13"/>
                  <a:gd name="T10" fmla="*/ 0 w 4"/>
                  <a:gd name="T11" fmla="*/ 3 h 13"/>
                  <a:gd name="T12" fmla="*/ 0 w 4"/>
                  <a:gd name="T13" fmla="*/ 3 h 13"/>
                  <a:gd name="T14" fmla="*/ 0 w 4"/>
                  <a:gd name="T15" fmla="*/ 4 h 13"/>
                  <a:gd name="T16" fmla="*/ 0 w 4"/>
                  <a:gd name="T17" fmla="*/ 4 h 13"/>
                  <a:gd name="T18" fmla="*/ 0 w 4"/>
                  <a:gd name="T19" fmla="*/ 4 h 13"/>
                  <a:gd name="T20" fmla="*/ 0 w 4"/>
                  <a:gd name="T21" fmla="*/ 0 h 13"/>
                  <a:gd name="T22" fmla="*/ 0 w 4"/>
                  <a:gd name="T23" fmla="*/ 0 h 13"/>
                  <a:gd name="T24" fmla="*/ 0 w 4"/>
                  <a:gd name="T25" fmla="*/ 1 h 13"/>
                  <a:gd name="T26" fmla="*/ 0 w 4"/>
                  <a:gd name="T27" fmla="*/ 1 h 13"/>
                  <a:gd name="T28" fmla="*/ 0 w 4"/>
                  <a:gd name="T29" fmla="*/ 1 h 13"/>
                  <a:gd name="T30" fmla="*/ 0 w 4"/>
                  <a:gd name="T31" fmla="*/ 1 h 13"/>
                  <a:gd name="T32" fmla="*/ 0 w 4"/>
                  <a:gd name="T33" fmla="*/ 2 h 13"/>
                  <a:gd name="T34" fmla="*/ 0 w 4"/>
                  <a:gd name="T35" fmla="*/ 2 h 13"/>
                  <a:gd name="T36" fmla="*/ 0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2" y="13"/>
                    </a:lnTo>
                    <a:lnTo>
                      <a:pt x="0" y="13"/>
                    </a:lnTo>
                    <a:lnTo>
                      <a:pt x="0" y="0"/>
                    </a:lnTo>
                    <a:lnTo>
                      <a:pt x="1" y="0"/>
                    </a:lnTo>
                    <a:lnTo>
                      <a:pt x="2" y="1"/>
                    </a:lnTo>
                    <a:lnTo>
                      <a:pt x="2" y="2"/>
                    </a:lnTo>
                    <a:lnTo>
                      <a:pt x="4" y="3"/>
                    </a:lnTo>
                    <a:lnTo>
                      <a:pt x="4" y="4"/>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9" name="Freeform 654"/>
              <p:cNvSpPr>
                <a:spLocks/>
              </p:cNvSpPr>
              <p:nvPr/>
            </p:nvSpPr>
            <p:spPr bwMode="auto">
              <a:xfrm>
                <a:off x="4852" y="239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6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1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20"/>
                    </a:moveTo>
                    <a:lnTo>
                      <a:pt x="95" y="28"/>
                    </a:lnTo>
                    <a:lnTo>
                      <a:pt x="95" y="35"/>
                    </a:lnTo>
                    <a:lnTo>
                      <a:pt x="94" y="42"/>
                    </a:lnTo>
                    <a:lnTo>
                      <a:pt x="93" y="49"/>
                    </a:lnTo>
                    <a:lnTo>
                      <a:pt x="87" y="62"/>
                    </a:lnTo>
                    <a:lnTo>
                      <a:pt x="78" y="75"/>
                    </a:lnTo>
                    <a:lnTo>
                      <a:pt x="75" y="81"/>
                    </a:lnTo>
                    <a:lnTo>
                      <a:pt x="71" y="88"/>
                    </a:lnTo>
                    <a:lnTo>
                      <a:pt x="68" y="94"/>
                    </a:lnTo>
                    <a:lnTo>
                      <a:pt x="66" y="101"/>
                    </a:lnTo>
                    <a:lnTo>
                      <a:pt x="65" y="108"/>
                    </a:lnTo>
                    <a:lnTo>
                      <a:pt x="65" y="115"/>
                    </a:lnTo>
                    <a:lnTo>
                      <a:pt x="66" y="123"/>
                    </a:lnTo>
                    <a:lnTo>
                      <a:pt x="69" y="130"/>
                    </a:lnTo>
                    <a:lnTo>
                      <a:pt x="71" y="135"/>
                    </a:lnTo>
                    <a:lnTo>
                      <a:pt x="74" y="141"/>
                    </a:lnTo>
                    <a:lnTo>
                      <a:pt x="76" y="146"/>
                    </a:lnTo>
                    <a:lnTo>
                      <a:pt x="78" y="153"/>
                    </a:lnTo>
                    <a:lnTo>
                      <a:pt x="81" y="158"/>
                    </a:lnTo>
                    <a:lnTo>
                      <a:pt x="82" y="164"/>
                    </a:lnTo>
                    <a:lnTo>
                      <a:pt x="81" y="170"/>
                    </a:lnTo>
                    <a:lnTo>
                      <a:pt x="80" y="176"/>
                    </a:lnTo>
                    <a:lnTo>
                      <a:pt x="77" y="179"/>
                    </a:lnTo>
                    <a:lnTo>
                      <a:pt x="75" y="182"/>
                    </a:lnTo>
                    <a:lnTo>
                      <a:pt x="74" y="185"/>
                    </a:lnTo>
                    <a:lnTo>
                      <a:pt x="71" y="189"/>
                    </a:lnTo>
                    <a:lnTo>
                      <a:pt x="69" y="192"/>
                    </a:lnTo>
                    <a:lnTo>
                      <a:pt x="67" y="194"/>
                    </a:lnTo>
                    <a:lnTo>
                      <a:pt x="64" y="196"/>
                    </a:lnTo>
                    <a:lnTo>
                      <a:pt x="61" y="198"/>
                    </a:lnTo>
                    <a:lnTo>
                      <a:pt x="58" y="198"/>
                    </a:lnTo>
                    <a:lnTo>
                      <a:pt x="54" y="198"/>
                    </a:lnTo>
                    <a:lnTo>
                      <a:pt x="51" y="198"/>
                    </a:lnTo>
                    <a:lnTo>
                      <a:pt x="47" y="197"/>
                    </a:lnTo>
                    <a:lnTo>
                      <a:pt x="44" y="197"/>
                    </a:lnTo>
                    <a:lnTo>
                      <a:pt x="39" y="196"/>
                    </a:lnTo>
                    <a:lnTo>
                      <a:pt x="36" y="195"/>
                    </a:lnTo>
                    <a:lnTo>
                      <a:pt x="33" y="193"/>
                    </a:lnTo>
                    <a:lnTo>
                      <a:pt x="27" y="187"/>
                    </a:lnTo>
                    <a:lnTo>
                      <a:pt x="22" y="181"/>
                    </a:lnTo>
                    <a:lnTo>
                      <a:pt x="19" y="174"/>
                    </a:lnTo>
                    <a:lnTo>
                      <a:pt x="17" y="168"/>
                    </a:lnTo>
                    <a:lnTo>
                      <a:pt x="14" y="154"/>
                    </a:lnTo>
                    <a:lnTo>
                      <a:pt x="14" y="138"/>
                    </a:lnTo>
                    <a:lnTo>
                      <a:pt x="13" y="123"/>
                    </a:lnTo>
                    <a:lnTo>
                      <a:pt x="12" y="109"/>
                    </a:lnTo>
                    <a:lnTo>
                      <a:pt x="11" y="101"/>
                    </a:lnTo>
                    <a:lnTo>
                      <a:pt x="9" y="94"/>
                    </a:lnTo>
                    <a:lnTo>
                      <a:pt x="6" y="87"/>
                    </a:lnTo>
                    <a:lnTo>
                      <a:pt x="2" y="81"/>
                    </a:lnTo>
                    <a:lnTo>
                      <a:pt x="0" y="71"/>
                    </a:lnTo>
                    <a:lnTo>
                      <a:pt x="0" y="61"/>
                    </a:lnTo>
                    <a:lnTo>
                      <a:pt x="3" y="51"/>
                    </a:lnTo>
                    <a:lnTo>
                      <a:pt x="6" y="43"/>
                    </a:lnTo>
                    <a:lnTo>
                      <a:pt x="10" y="34"/>
                    </a:lnTo>
                    <a:lnTo>
                      <a:pt x="16" y="27"/>
                    </a:lnTo>
                    <a:lnTo>
                      <a:pt x="22" y="19"/>
                    </a:lnTo>
                    <a:lnTo>
                      <a:pt x="29" y="13"/>
                    </a:lnTo>
                    <a:lnTo>
                      <a:pt x="35" y="11"/>
                    </a:lnTo>
                    <a:lnTo>
                      <a:pt x="42" y="9"/>
                    </a:lnTo>
                    <a:lnTo>
                      <a:pt x="48" y="6"/>
                    </a:lnTo>
                    <a:lnTo>
                      <a:pt x="54" y="3"/>
                    </a:lnTo>
                    <a:lnTo>
                      <a:pt x="60" y="0"/>
                    </a:lnTo>
                    <a:lnTo>
                      <a:pt x="66" y="0"/>
                    </a:lnTo>
                    <a:lnTo>
                      <a:pt x="69" y="1"/>
                    </a:lnTo>
                    <a:lnTo>
                      <a:pt x="73" y="2"/>
                    </a:lnTo>
                    <a:lnTo>
                      <a:pt x="76" y="4"/>
                    </a:lnTo>
                    <a:lnTo>
                      <a:pt x="80" y="6"/>
                    </a:lnTo>
                    <a:lnTo>
                      <a:pt x="9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0" name="Freeform 655"/>
              <p:cNvSpPr>
                <a:spLocks/>
              </p:cNvSpPr>
              <p:nvPr/>
            </p:nvSpPr>
            <p:spPr bwMode="auto">
              <a:xfrm>
                <a:off x="4857" y="240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4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5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6"/>
                    </a:lnTo>
                    <a:lnTo>
                      <a:pt x="58" y="58"/>
                    </a:lnTo>
                    <a:lnTo>
                      <a:pt x="52" y="69"/>
                    </a:lnTo>
                    <a:lnTo>
                      <a:pt x="47" y="80"/>
                    </a:lnTo>
                    <a:lnTo>
                      <a:pt x="45" y="86"/>
                    </a:lnTo>
                    <a:lnTo>
                      <a:pt x="43" y="92"/>
                    </a:lnTo>
                    <a:lnTo>
                      <a:pt x="42" y="98"/>
                    </a:lnTo>
                    <a:lnTo>
                      <a:pt x="42" y="104"/>
                    </a:lnTo>
                    <a:lnTo>
                      <a:pt x="43" y="110"/>
                    </a:lnTo>
                    <a:lnTo>
                      <a:pt x="44" y="116"/>
                    </a:lnTo>
                    <a:lnTo>
                      <a:pt x="47" y="122"/>
                    </a:lnTo>
                    <a:lnTo>
                      <a:pt x="50" y="127"/>
                    </a:lnTo>
                    <a:lnTo>
                      <a:pt x="52" y="131"/>
                    </a:lnTo>
                    <a:lnTo>
                      <a:pt x="55" y="135"/>
                    </a:lnTo>
                    <a:lnTo>
                      <a:pt x="57" y="140"/>
                    </a:lnTo>
                    <a:lnTo>
                      <a:pt x="59" y="144"/>
                    </a:lnTo>
                    <a:lnTo>
                      <a:pt x="60" y="148"/>
                    </a:lnTo>
                    <a:lnTo>
                      <a:pt x="60" y="153"/>
                    </a:lnTo>
                    <a:lnTo>
                      <a:pt x="60" y="157"/>
                    </a:lnTo>
                    <a:lnTo>
                      <a:pt x="58" y="162"/>
                    </a:lnTo>
                    <a:lnTo>
                      <a:pt x="57" y="164"/>
                    </a:lnTo>
                    <a:lnTo>
                      <a:pt x="55" y="166"/>
                    </a:lnTo>
                    <a:lnTo>
                      <a:pt x="54" y="168"/>
                    </a:lnTo>
                    <a:lnTo>
                      <a:pt x="53" y="171"/>
                    </a:lnTo>
                    <a:lnTo>
                      <a:pt x="52" y="173"/>
                    </a:lnTo>
                    <a:lnTo>
                      <a:pt x="51" y="174"/>
                    </a:lnTo>
                    <a:lnTo>
                      <a:pt x="49" y="176"/>
                    </a:lnTo>
                    <a:lnTo>
                      <a:pt x="46" y="176"/>
                    </a:lnTo>
                    <a:lnTo>
                      <a:pt x="41" y="175"/>
                    </a:lnTo>
                    <a:lnTo>
                      <a:pt x="35" y="174"/>
                    </a:lnTo>
                    <a:lnTo>
                      <a:pt x="30" y="173"/>
                    </a:lnTo>
                    <a:lnTo>
                      <a:pt x="24" y="171"/>
                    </a:lnTo>
                    <a:lnTo>
                      <a:pt x="20" y="169"/>
                    </a:lnTo>
                    <a:lnTo>
                      <a:pt x="17" y="166"/>
                    </a:lnTo>
                    <a:lnTo>
                      <a:pt x="14" y="162"/>
                    </a:lnTo>
                    <a:lnTo>
                      <a:pt x="12" y="156"/>
                    </a:lnTo>
                    <a:lnTo>
                      <a:pt x="14" y="146"/>
                    </a:lnTo>
                    <a:lnTo>
                      <a:pt x="15" y="135"/>
                    </a:lnTo>
                    <a:lnTo>
                      <a:pt x="14" y="126"/>
                    </a:lnTo>
                    <a:lnTo>
                      <a:pt x="12" y="116"/>
                    </a:lnTo>
                    <a:lnTo>
                      <a:pt x="7" y="97"/>
                    </a:lnTo>
                    <a:lnTo>
                      <a:pt x="2" y="77"/>
                    </a:lnTo>
                    <a:lnTo>
                      <a:pt x="1" y="68"/>
                    </a:lnTo>
                    <a:lnTo>
                      <a:pt x="0" y="59"/>
                    </a:lnTo>
                    <a:lnTo>
                      <a:pt x="0" y="49"/>
                    </a:lnTo>
                    <a:lnTo>
                      <a:pt x="1" y="41"/>
                    </a:lnTo>
                    <a:lnTo>
                      <a:pt x="4" y="33"/>
                    </a:lnTo>
                    <a:lnTo>
                      <a:pt x="10" y="25"/>
                    </a:lnTo>
                    <a:lnTo>
                      <a:pt x="17" y="18"/>
                    </a:lnTo>
                    <a:lnTo>
                      <a:pt x="27" y="10"/>
                    </a:lnTo>
                    <a:lnTo>
                      <a:pt x="31" y="8"/>
                    </a:lnTo>
                    <a:lnTo>
                      <a:pt x="34" y="7"/>
                    </a:lnTo>
                    <a:lnTo>
                      <a:pt x="37" y="6"/>
                    </a:lnTo>
                    <a:lnTo>
                      <a:pt x="41" y="5"/>
                    </a:lnTo>
                    <a:lnTo>
                      <a:pt x="44" y="4"/>
                    </a:lnTo>
                    <a:lnTo>
                      <a:pt x="47" y="3"/>
                    </a:lnTo>
                    <a:lnTo>
                      <a:pt x="51" y="2"/>
                    </a:lnTo>
                    <a:lnTo>
                      <a:pt x="54" y="0"/>
                    </a:lnTo>
                    <a:lnTo>
                      <a:pt x="59" y="2"/>
                    </a:lnTo>
                    <a:lnTo>
                      <a:pt x="63" y="5"/>
                    </a:lnTo>
                    <a:lnTo>
                      <a:pt x="68" y="9"/>
                    </a:lnTo>
                    <a:lnTo>
                      <a:pt x="70" y="13"/>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1" name="Freeform 656"/>
              <p:cNvSpPr>
                <a:spLocks/>
              </p:cNvSpPr>
              <p:nvPr/>
            </p:nvSpPr>
            <p:spPr bwMode="auto">
              <a:xfrm>
                <a:off x="4851" y="2191"/>
                <a:ext cx="67" cy="38"/>
              </a:xfrm>
              <a:custGeom>
                <a:avLst/>
                <a:gdLst>
                  <a:gd name="T0" fmla="*/ 34 w 134"/>
                  <a:gd name="T1" fmla="*/ 4 h 75"/>
                  <a:gd name="T2" fmla="*/ 34 w 134"/>
                  <a:gd name="T3" fmla="*/ 7 h 75"/>
                  <a:gd name="T4" fmla="*/ 33 w 134"/>
                  <a:gd name="T5" fmla="*/ 9 h 75"/>
                  <a:gd name="T6" fmla="*/ 33 w 134"/>
                  <a:gd name="T7" fmla="*/ 11 h 75"/>
                  <a:gd name="T8" fmla="*/ 31 w 134"/>
                  <a:gd name="T9" fmla="*/ 13 h 75"/>
                  <a:gd name="T10" fmla="*/ 29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4 w 134"/>
                  <a:gd name="T23" fmla="*/ 12 h 75"/>
                  <a:gd name="T24" fmla="*/ 23 w 134"/>
                  <a:gd name="T25" fmla="*/ 12 h 75"/>
                  <a:gd name="T26" fmla="*/ 22 w 134"/>
                  <a:gd name="T27" fmla="*/ 12 h 75"/>
                  <a:gd name="T28" fmla="*/ 21 w 134"/>
                  <a:gd name="T29" fmla="*/ 13 h 75"/>
                  <a:gd name="T30" fmla="*/ 20 w 134"/>
                  <a:gd name="T31" fmla="*/ 13 h 75"/>
                  <a:gd name="T32" fmla="*/ 18 w 134"/>
                  <a:gd name="T33" fmla="*/ 12 h 75"/>
                  <a:gd name="T34" fmla="*/ 17 w 134"/>
                  <a:gd name="T35" fmla="*/ 11 h 75"/>
                  <a:gd name="T36" fmla="*/ 15 w 134"/>
                  <a:gd name="T37" fmla="*/ 13 h 75"/>
                  <a:gd name="T38" fmla="*/ 14 w 134"/>
                  <a:gd name="T39" fmla="*/ 14 h 75"/>
                  <a:gd name="T40" fmla="*/ 12 w 134"/>
                  <a:gd name="T41" fmla="*/ 15 h 75"/>
                  <a:gd name="T42" fmla="*/ 10 w 134"/>
                  <a:gd name="T43" fmla="*/ 15 h 75"/>
                  <a:gd name="T44" fmla="*/ 9 w 134"/>
                  <a:gd name="T45" fmla="*/ 16 h 75"/>
                  <a:gd name="T46" fmla="*/ 8 w 134"/>
                  <a:gd name="T47" fmla="*/ 17 h 75"/>
                  <a:gd name="T48" fmla="*/ 6 w 134"/>
                  <a:gd name="T49" fmla="*/ 18 h 75"/>
                  <a:gd name="T50" fmla="*/ 5 w 134"/>
                  <a:gd name="T51" fmla="*/ 17 h 75"/>
                  <a:gd name="T52" fmla="*/ 5 w 134"/>
                  <a:gd name="T53" fmla="*/ 18 h 75"/>
                  <a:gd name="T54" fmla="*/ 5 w 134"/>
                  <a:gd name="T55" fmla="*/ 18 h 75"/>
                  <a:gd name="T56" fmla="*/ 4 w 134"/>
                  <a:gd name="T57" fmla="*/ 19 h 75"/>
                  <a:gd name="T58" fmla="*/ 4 w 134"/>
                  <a:gd name="T59" fmla="*/ 19 h 75"/>
                  <a:gd name="T60" fmla="*/ 3 w 134"/>
                  <a:gd name="T61" fmla="*/ 19 h 75"/>
                  <a:gd name="T62" fmla="*/ 1 w 134"/>
                  <a:gd name="T63" fmla="*/ 17 h 75"/>
                  <a:gd name="T64" fmla="*/ 0 w 134"/>
                  <a:gd name="T65" fmla="*/ 16 h 75"/>
                  <a:gd name="T66" fmla="*/ 1 w 134"/>
                  <a:gd name="T67" fmla="*/ 14 h 75"/>
                  <a:gd name="T68" fmla="*/ 2 w 134"/>
                  <a:gd name="T69" fmla="*/ 13 h 75"/>
                  <a:gd name="T70" fmla="*/ 3 w 134"/>
                  <a:gd name="T71" fmla="*/ 13 h 75"/>
                  <a:gd name="T72" fmla="*/ 4 w 134"/>
                  <a:gd name="T73" fmla="*/ 11 h 75"/>
                  <a:gd name="T74" fmla="*/ 6 w 134"/>
                  <a:gd name="T75" fmla="*/ 8 h 75"/>
                  <a:gd name="T76" fmla="*/ 7 w 134"/>
                  <a:gd name="T77" fmla="*/ 7 h 75"/>
                  <a:gd name="T78" fmla="*/ 8 w 134"/>
                  <a:gd name="T79" fmla="*/ 7 h 75"/>
                  <a:gd name="T80" fmla="*/ 9 w 134"/>
                  <a:gd name="T81" fmla="*/ 6 h 75"/>
                  <a:gd name="T82" fmla="*/ 11 w 134"/>
                  <a:gd name="T83" fmla="*/ 6 h 75"/>
                  <a:gd name="T84" fmla="*/ 12 w 134"/>
                  <a:gd name="T85" fmla="*/ 5 h 75"/>
                  <a:gd name="T86" fmla="*/ 14 w 134"/>
                  <a:gd name="T87" fmla="*/ 5 h 75"/>
                  <a:gd name="T88" fmla="*/ 16 w 134"/>
                  <a:gd name="T89" fmla="*/ 8 h 75"/>
                  <a:gd name="T90" fmla="*/ 17 w 134"/>
                  <a:gd name="T91" fmla="*/ 6 h 75"/>
                  <a:gd name="T92" fmla="*/ 18 w 134"/>
                  <a:gd name="T93" fmla="*/ 5 h 75"/>
                  <a:gd name="T94" fmla="*/ 19 w 134"/>
                  <a:gd name="T95" fmla="*/ 4 h 75"/>
                  <a:gd name="T96" fmla="*/ 21 w 134"/>
                  <a:gd name="T97" fmla="*/ 3 h 75"/>
                  <a:gd name="T98" fmla="*/ 22 w 134"/>
                  <a:gd name="T99" fmla="*/ 3 h 75"/>
                  <a:gd name="T100" fmla="*/ 24 w 134"/>
                  <a:gd name="T101" fmla="*/ 3 h 75"/>
                  <a:gd name="T102" fmla="*/ 25 w 134"/>
                  <a:gd name="T103" fmla="*/ 3 h 75"/>
                  <a:gd name="T104" fmla="*/ 27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4" y="16"/>
                    </a:lnTo>
                    <a:lnTo>
                      <a:pt x="134" y="21"/>
                    </a:lnTo>
                    <a:lnTo>
                      <a:pt x="134" y="26"/>
                    </a:lnTo>
                    <a:lnTo>
                      <a:pt x="133" y="31"/>
                    </a:lnTo>
                    <a:lnTo>
                      <a:pt x="132" y="35"/>
                    </a:lnTo>
                    <a:lnTo>
                      <a:pt x="131" y="39"/>
                    </a:lnTo>
                    <a:lnTo>
                      <a:pt x="129" y="43"/>
                    </a:lnTo>
                    <a:lnTo>
                      <a:pt x="127" y="46"/>
                    </a:lnTo>
                    <a:lnTo>
                      <a:pt x="124" y="49"/>
                    </a:lnTo>
                    <a:lnTo>
                      <a:pt x="120" y="51"/>
                    </a:lnTo>
                    <a:lnTo>
                      <a:pt x="116" y="54"/>
                    </a:lnTo>
                    <a:lnTo>
                      <a:pt x="113" y="56"/>
                    </a:lnTo>
                    <a:lnTo>
                      <a:pt x="110" y="57"/>
                    </a:lnTo>
                    <a:lnTo>
                      <a:pt x="106" y="58"/>
                    </a:lnTo>
                    <a:lnTo>
                      <a:pt x="102" y="58"/>
                    </a:lnTo>
                    <a:lnTo>
                      <a:pt x="98" y="56"/>
                    </a:lnTo>
                    <a:lnTo>
                      <a:pt x="97" y="55"/>
                    </a:lnTo>
                    <a:lnTo>
                      <a:pt x="97" y="53"/>
                    </a:lnTo>
                    <a:lnTo>
                      <a:pt x="96" y="52"/>
                    </a:lnTo>
                    <a:lnTo>
                      <a:pt x="95" y="50"/>
                    </a:lnTo>
                    <a:lnTo>
                      <a:pt x="94" y="49"/>
                    </a:lnTo>
                    <a:lnTo>
                      <a:pt x="93" y="48"/>
                    </a:lnTo>
                    <a:lnTo>
                      <a:pt x="93" y="46"/>
                    </a:lnTo>
                    <a:lnTo>
                      <a:pt x="92" y="45"/>
                    </a:lnTo>
                    <a:lnTo>
                      <a:pt x="90" y="46"/>
                    </a:lnTo>
                    <a:lnTo>
                      <a:pt x="88" y="47"/>
                    </a:lnTo>
                    <a:lnTo>
                      <a:pt x="86" y="48"/>
                    </a:lnTo>
                    <a:lnTo>
                      <a:pt x="85" y="50"/>
                    </a:lnTo>
                    <a:lnTo>
                      <a:pt x="84" y="51"/>
                    </a:lnTo>
                    <a:lnTo>
                      <a:pt x="82" y="52"/>
                    </a:lnTo>
                    <a:lnTo>
                      <a:pt x="79" y="52"/>
                    </a:lnTo>
                    <a:lnTo>
                      <a:pt x="76" y="51"/>
                    </a:lnTo>
                    <a:lnTo>
                      <a:pt x="72" y="46"/>
                    </a:lnTo>
                    <a:lnTo>
                      <a:pt x="70" y="48"/>
                    </a:lnTo>
                    <a:lnTo>
                      <a:pt x="65" y="43"/>
                    </a:lnTo>
                    <a:lnTo>
                      <a:pt x="62" y="46"/>
                    </a:lnTo>
                    <a:lnTo>
                      <a:pt x="59" y="50"/>
                    </a:lnTo>
                    <a:lnTo>
                      <a:pt x="57" y="53"/>
                    </a:lnTo>
                    <a:lnTo>
                      <a:pt x="53" y="56"/>
                    </a:lnTo>
                    <a:lnTo>
                      <a:pt x="50" y="59"/>
                    </a:lnTo>
                    <a:lnTo>
                      <a:pt x="46" y="60"/>
                    </a:lnTo>
                    <a:lnTo>
                      <a:pt x="42" y="60"/>
                    </a:lnTo>
                    <a:lnTo>
                      <a:pt x="37" y="58"/>
                    </a:lnTo>
                    <a:lnTo>
                      <a:pt x="36" y="61"/>
                    </a:lnTo>
                    <a:lnTo>
                      <a:pt x="35" y="63"/>
                    </a:lnTo>
                    <a:lnTo>
                      <a:pt x="32" y="65"/>
                    </a:lnTo>
                    <a:lnTo>
                      <a:pt x="30" y="66"/>
                    </a:lnTo>
                    <a:lnTo>
                      <a:pt x="27" y="68"/>
                    </a:lnTo>
                    <a:lnTo>
                      <a:pt x="24" y="69"/>
                    </a:lnTo>
                    <a:lnTo>
                      <a:pt x="21" y="68"/>
                    </a:lnTo>
                    <a:lnTo>
                      <a:pt x="19" y="68"/>
                    </a:lnTo>
                    <a:lnTo>
                      <a:pt x="21" y="70"/>
                    </a:lnTo>
                    <a:lnTo>
                      <a:pt x="20" y="70"/>
                    </a:lnTo>
                    <a:lnTo>
                      <a:pt x="19" y="71"/>
                    </a:lnTo>
                    <a:lnTo>
                      <a:pt x="18" y="72"/>
                    </a:lnTo>
                    <a:lnTo>
                      <a:pt x="17" y="73"/>
                    </a:lnTo>
                    <a:lnTo>
                      <a:pt x="15" y="74"/>
                    </a:lnTo>
                    <a:lnTo>
                      <a:pt x="14" y="75"/>
                    </a:lnTo>
                    <a:lnTo>
                      <a:pt x="13" y="75"/>
                    </a:lnTo>
                    <a:lnTo>
                      <a:pt x="11" y="75"/>
                    </a:lnTo>
                    <a:lnTo>
                      <a:pt x="9" y="73"/>
                    </a:lnTo>
                    <a:lnTo>
                      <a:pt x="6" y="70"/>
                    </a:lnTo>
                    <a:lnTo>
                      <a:pt x="4" y="68"/>
                    </a:lnTo>
                    <a:lnTo>
                      <a:pt x="3" y="64"/>
                    </a:lnTo>
                    <a:lnTo>
                      <a:pt x="0" y="61"/>
                    </a:lnTo>
                    <a:lnTo>
                      <a:pt x="0" y="59"/>
                    </a:lnTo>
                    <a:lnTo>
                      <a:pt x="1" y="56"/>
                    </a:lnTo>
                    <a:lnTo>
                      <a:pt x="3" y="53"/>
                    </a:lnTo>
                    <a:lnTo>
                      <a:pt x="6" y="52"/>
                    </a:lnTo>
                    <a:lnTo>
                      <a:pt x="9" y="51"/>
                    </a:lnTo>
                    <a:lnTo>
                      <a:pt x="11" y="49"/>
                    </a:lnTo>
                    <a:lnTo>
                      <a:pt x="13" y="47"/>
                    </a:lnTo>
                    <a:lnTo>
                      <a:pt x="16" y="42"/>
                    </a:lnTo>
                    <a:lnTo>
                      <a:pt x="18" y="37"/>
                    </a:lnTo>
                    <a:lnTo>
                      <a:pt x="21" y="32"/>
                    </a:lnTo>
                    <a:lnTo>
                      <a:pt x="24" y="29"/>
                    </a:lnTo>
                    <a:lnTo>
                      <a:pt x="26" y="28"/>
                    </a:lnTo>
                    <a:lnTo>
                      <a:pt x="28" y="26"/>
                    </a:lnTo>
                    <a:lnTo>
                      <a:pt x="31" y="28"/>
                    </a:lnTo>
                    <a:lnTo>
                      <a:pt x="35" y="29"/>
                    </a:lnTo>
                    <a:lnTo>
                      <a:pt x="36" y="24"/>
                    </a:lnTo>
                    <a:lnTo>
                      <a:pt x="38" y="22"/>
                    </a:lnTo>
                    <a:lnTo>
                      <a:pt x="42" y="21"/>
                    </a:lnTo>
                    <a:lnTo>
                      <a:pt x="45" y="20"/>
                    </a:lnTo>
                    <a:lnTo>
                      <a:pt x="48" y="20"/>
                    </a:lnTo>
                    <a:lnTo>
                      <a:pt x="51" y="19"/>
                    </a:lnTo>
                    <a:lnTo>
                      <a:pt x="53" y="18"/>
                    </a:lnTo>
                    <a:lnTo>
                      <a:pt x="55" y="17"/>
                    </a:lnTo>
                    <a:lnTo>
                      <a:pt x="63" y="30"/>
                    </a:lnTo>
                    <a:lnTo>
                      <a:pt x="64" y="26"/>
                    </a:lnTo>
                    <a:lnTo>
                      <a:pt x="65" y="23"/>
                    </a:lnTo>
                    <a:lnTo>
                      <a:pt x="67" y="21"/>
                    </a:lnTo>
                    <a:lnTo>
                      <a:pt x="69" y="18"/>
                    </a:lnTo>
                    <a:lnTo>
                      <a:pt x="72" y="16"/>
                    </a:lnTo>
                    <a:lnTo>
                      <a:pt x="74" y="14"/>
                    </a:lnTo>
                    <a:lnTo>
                      <a:pt x="77" y="12"/>
                    </a:lnTo>
                    <a:lnTo>
                      <a:pt x="81" y="10"/>
                    </a:lnTo>
                    <a:lnTo>
                      <a:pt x="84" y="9"/>
                    </a:lnTo>
                    <a:lnTo>
                      <a:pt x="88" y="10"/>
                    </a:lnTo>
                    <a:lnTo>
                      <a:pt x="91" y="10"/>
                    </a:lnTo>
                    <a:lnTo>
                      <a:pt x="94" y="11"/>
                    </a:lnTo>
                    <a:lnTo>
                      <a:pt x="97" y="11"/>
                    </a:lnTo>
                    <a:lnTo>
                      <a:pt x="100" y="10"/>
                    </a:lnTo>
                    <a:lnTo>
                      <a:pt x="102" y="7"/>
                    </a:lnTo>
                    <a:lnTo>
                      <a:pt x="105" y="4"/>
                    </a:lnTo>
                    <a:lnTo>
                      <a:pt x="108" y="2"/>
                    </a:lnTo>
                    <a:lnTo>
                      <a:pt x="113" y="1"/>
                    </a:lnTo>
                    <a:lnTo>
                      <a:pt x="117"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2" name="Freeform 657"/>
              <p:cNvSpPr>
                <a:spLocks/>
              </p:cNvSpPr>
              <p:nvPr/>
            </p:nvSpPr>
            <p:spPr bwMode="auto">
              <a:xfrm>
                <a:off x="4902" y="2195"/>
                <a:ext cx="11" cy="20"/>
              </a:xfrm>
              <a:custGeom>
                <a:avLst/>
                <a:gdLst>
                  <a:gd name="T0" fmla="*/ 5 w 24"/>
                  <a:gd name="T1" fmla="*/ 7 h 40"/>
                  <a:gd name="T2" fmla="*/ 5 w 24"/>
                  <a:gd name="T3" fmla="*/ 7 h 40"/>
                  <a:gd name="T4" fmla="*/ 4 w 24"/>
                  <a:gd name="T5" fmla="*/ 8 h 40"/>
                  <a:gd name="T6" fmla="*/ 4 w 24"/>
                  <a:gd name="T7" fmla="*/ 8 h 40"/>
                  <a:gd name="T8" fmla="*/ 4 w 24"/>
                  <a:gd name="T9" fmla="*/ 9 h 40"/>
                  <a:gd name="T10" fmla="*/ 3 w 24"/>
                  <a:gd name="T11" fmla="*/ 9 h 40"/>
                  <a:gd name="T12" fmla="*/ 3 w 24"/>
                  <a:gd name="T13" fmla="*/ 9 h 40"/>
                  <a:gd name="T14" fmla="*/ 3 w 24"/>
                  <a:gd name="T15" fmla="*/ 10 h 40"/>
                  <a:gd name="T16" fmla="*/ 3 w 24"/>
                  <a:gd name="T17" fmla="*/ 10 h 40"/>
                  <a:gd name="T18" fmla="*/ 2 w 24"/>
                  <a:gd name="T19" fmla="*/ 10 h 40"/>
                  <a:gd name="T20" fmla="*/ 1 w 24"/>
                  <a:gd name="T21" fmla="*/ 10 h 40"/>
                  <a:gd name="T22" fmla="*/ 1 w 24"/>
                  <a:gd name="T23" fmla="*/ 10 h 40"/>
                  <a:gd name="T24" fmla="*/ 0 w 24"/>
                  <a:gd name="T25" fmla="*/ 10 h 40"/>
                  <a:gd name="T26" fmla="*/ 0 w 24"/>
                  <a:gd name="T27" fmla="*/ 9 h 40"/>
                  <a:gd name="T28" fmla="*/ 0 w 24"/>
                  <a:gd name="T29" fmla="*/ 9 h 40"/>
                  <a:gd name="T30" fmla="*/ 0 w 24"/>
                  <a:gd name="T31" fmla="*/ 8 h 40"/>
                  <a:gd name="T32" fmla="*/ 0 w 24"/>
                  <a:gd name="T33" fmla="*/ 8 h 40"/>
                  <a:gd name="T34" fmla="*/ 0 w 24"/>
                  <a:gd name="T35" fmla="*/ 7 h 40"/>
                  <a:gd name="T36" fmla="*/ 0 w 24"/>
                  <a:gd name="T37" fmla="*/ 6 h 40"/>
                  <a:gd name="T38" fmla="*/ 0 w 24"/>
                  <a:gd name="T39" fmla="*/ 5 h 40"/>
                  <a:gd name="T40" fmla="*/ 0 w 24"/>
                  <a:gd name="T41" fmla="*/ 4 h 40"/>
                  <a:gd name="T42" fmla="*/ 1 w 24"/>
                  <a:gd name="T43" fmla="*/ 3 h 40"/>
                  <a:gd name="T44" fmla="*/ 1 w 24"/>
                  <a:gd name="T45" fmla="*/ 2 h 40"/>
                  <a:gd name="T46" fmla="*/ 2 w 24"/>
                  <a:gd name="T47" fmla="*/ 2 h 40"/>
                  <a:gd name="T48" fmla="*/ 2 w 24"/>
                  <a:gd name="T49" fmla="*/ 1 h 40"/>
                  <a:gd name="T50" fmla="*/ 3 w 24"/>
                  <a:gd name="T51" fmla="*/ 0 h 40"/>
                  <a:gd name="T52" fmla="*/ 3 w 24"/>
                  <a:gd name="T53" fmla="*/ 0 h 40"/>
                  <a:gd name="T54" fmla="*/ 4 w 24"/>
                  <a:gd name="T55" fmla="*/ 0 h 40"/>
                  <a:gd name="T56" fmla="*/ 4 w 24"/>
                  <a:gd name="T57" fmla="*/ 1 h 40"/>
                  <a:gd name="T58" fmla="*/ 5 w 24"/>
                  <a:gd name="T59" fmla="*/ 1 h 40"/>
                  <a:gd name="T60" fmla="*/ 5 w 24"/>
                  <a:gd name="T61" fmla="*/ 2 h 40"/>
                  <a:gd name="T62" fmla="*/ 5 w 24"/>
                  <a:gd name="T63" fmla="*/ 4 h 40"/>
                  <a:gd name="T64" fmla="*/ 5 w 24"/>
                  <a:gd name="T65" fmla="*/ 5 h 40"/>
                  <a:gd name="T66" fmla="*/ 5 w 24"/>
                  <a:gd name="T67" fmla="*/ 6 h 40"/>
                  <a:gd name="T68" fmla="*/ 5 w 24"/>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0">
                    <a:moveTo>
                      <a:pt x="22" y="26"/>
                    </a:moveTo>
                    <a:lnTo>
                      <a:pt x="21" y="28"/>
                    </a:lnTo>
                    <a:lnTo>
                      <a:pt x="20" y="30"/>
                    </a:lnTo>
                    <a:lnTo>
                      <a:pt x="19" y="32"/>
                    </a:lnTo>
                    <a:lnTo>
                      <a:pt x="18" y="33"/>
                    </a:lnTo>
                    <a:lnTo>
                      <a:pt x="16" y="35"/>
                    </a:lnTo>
                    <a:lnTo>
                      <a:pt x="15" y="36"/>
                    </a:lnTo>
                    <a:lnTo>
                      <a:pt x="13" y="38"/>
                    </a:lnTo>
                    <a:lnTo>
                      <a:pt x="12" y="39"/>
                    </a:lnTo>
                    <a:lnTo>
                      <a:pt x="9" y="40"/>
                    </a:lnTo>
                    <a:lnTo>
                      <a:pt x="6" y="40"/>
                    </a:lnTo>
                    <a:lnTo>
                      <a:pt x="5" y="39"/>
                    </a:lnTo>
                    <a:lnTo>
                      <a:pt x="3" y="38"/>
                    </a:lnTo>
                    <a:lnTo>
                      <a:pt x="2" y="36"/>
                    </a:lnTo>
                    <a:lnTo>
                      <a:pt x="1" y="34"/>
                    </a:lnTo>
                    <a:lnTo>
                      <a:pt x="1" y="32"/>
                    </a:lnTo>
                    <a:lnTo>
                      <a:pt x="0" y="30"/>
                    </a:lnTo>
                    <a:lnTo>
                      <a:pt x="0" y="26"/>
                    </a:lnTo>
                    <a:lnTo>
                      <a:pt x="0" y="22"/>
                    </a:lnTo>
                    <a:lnTo>
                      <a:pt x="1" y="17"/>
                    </a:lnTo>
                    <a:lnTo>
                      <a:pt x="2" y="14"/>
                    </a:lnTo>
                    <a:lnTo>
                      <a:pt x="4" y="11"/>
                    </a:lnTo>
                    <a:lnTo>
                      <a:pt x="6" y="8"/>
                    </a:lnTo>
                    <a:lnTo>
                      <a:pt x="8" y="5"/>
                    </a:lnTo>
                    <a:lnTo>
                      <a:pt x="10" y="1"/>
                    </a:lnTo>
                    <a:lnTo>
                      <a:pt x="13" y="0"/>
                    </a:lnTo>
                    <a:lnTo>
                      <a:pt x="15" y="0"/>
                    </a:lnTo>
                    <a:lnTo>
                      <a:pt x="19" y="0"/>
                    </a:lnTo>
                    <a:lnTo>
                      <a:pt x="20" y="1"/>
                    </a:lnTo>
                    <a:lnTo>
                      <a:pt x="23" y="4"/>
                    </a:lnTo>
                    <a:lnTo>
                      <a:pt x="24" y="8"/>
                    </a:lnTo>
                    <a:lnTo>
                      <a:pt x="24" y="13"/>
                    </a:lnTo>
                    <a:lnTo>
                      <a:pt x="24" y="18"/>
                    </a:lnTo>
                    <a:lnTo>
                      <a:pt x="23" y="23"/>
                    </a:lnTo>
                    <a:lnTo>
                      <a:pt x="2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3" name="Freeform 658"/>
              <p:cNvSpPr>
                <a:spLocks/>
              </p:cNvSpPr>
              <p:nvPr/>
            </p:nvSpPr>
            <p:spPr bwMode="auto">
              <a:xfrm>
                <a:off x="4889" y="2201"/>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5 h 25"/>
                  <a:gd name="T14" fmla="*/ 1 w 12"/>
                  <a:gd name="T15" fmla="*/ 5 h 25"/>
                  <a:gd name="T16" fmla="*/ 1 w 12"/>
                  <a:gd name="T17" fmla="*/ 6 h 25"/>
                  <a:gd name="T18" fmla="*/ 1 w 12"/>
                  <a:gd name="T19" fmla="*/ 6 h 25"/>
                  <a:gd name="T20" fmla="*/ 0 w 12"/>
                  <a:gd name="T21" fmla="*/ 6 h 25"/>
                  <a:gd name="T22" fmla="*/ 0 w 12"/>
                  <a:gd name="T23" fmla="*/ 6 h 25"/>
                  <a:gd name="T24" fmla="*/ 0 w 12"/>
                  <a:gd name="T25" fmla="*/ 6 h 25"/>
                  <a:gd name="T26" fmla="*/ 0 w 12"/>
                  <a:gd name="T27" fmla="*/ 6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0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0" y="0"/>
                    </a:moveTo>
                    <a:lnTo>
                      <a:pt x="11" y="3"/>
                    </a:lnTo>
                    <a:lnTo>
                      <a:pt x="12" y="6"/>
                    </a:lnTo>
                    <a:lnTo>
                      <a:pt x="12" y="10"/>
                    </a:lnTo>
                    <a:lnTo>
                      <a:pt x="11" y="14"/>
                    </a:lnTo>
                    <a:lnTo>
                      <a:pt x="10" y="17"/>
                    </a:lnTo>
                    <a:lnTo>
                      <a:pt x="9" y="20"/>
                    </a:lnTo>
                    <a:lnTo>
                      <a:pt x="7" y="22"/>
                    </a:lnTo>
                    <a:lnTo>
                      <a:pt x="6" y="25"/>
                    </a:lnTo>
                    <a:lnTo>
                      <a:pt x="4" y="25"/>
                    </a:lnTo>
                    <a:lnTo>
                      <a:pt x="3" y="25"/>
                    </a:lnTo>
                    <a:lnTo>
                      <a:pt x="2" y="25"/>
                    </a:lnTo>
                    <a:lnTo>
                      <a:pt x="2" y="24"/>
                    </a:lnTo>
                    <a:lnTo>
                      <a:pt x="1" y="24"/>
                    </a:lnTo>
                    <a:lnTo>
                      <a:pt x="1" y="23"/>
                    </a:lnTo>
                    <a:lnTo>
                      <a:pt x="0" y="23"/>
                    </a:lnTo>
                    <a:lnTo>
                      <a:pt x="0" y="22"/>
                    </a:lnTo>
                    <a:lnTo>
                      <a:pt x="0" y="19"/>
                    </a:lnTo>
                    <a:lnTo>
                      <a:pt x="0" y="15"/>
                    </a:lnTo>
                    <a:lnTo>
                      <a:pt x="1" y="12"/>
                    </a:lnTo>
                    <a:lnTo>
                      <a:pt x="1" y="8"/>
                    </a:lnTo>
                    <a:lnTo>
                      <a:pt x="3" y="5"/>
                    </a:lnTo>
                    <a:lnTo>
                      <a:pt x="4"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4" name="Freeform 659"/>
              <p:cNvSpPr>
                <a:spLocks/>
              </p:cNvSpPr>
              <p:nvPr/>
            </p:nvSpPr>
            <p:spPr bwMode="auto">
              <a:xfrm>
                <a:off x="4872" y="2204"/>
                <a:ext cx="6" cy="12"/>
              </a:xfrm>
              <a:custGeom>
                <a:avLst/>
                <a:gdLst>
                  <a:gd name="T0" fmla="*/ 3 w 12"/>
                  <a:gd name="T1" fmla="*/ 5 h 23"/>
                  <a:gd name="T2" fmla="*/ 3 w 12"/>
                  <a:gd name="T3" fmla="*/ 5 h 23"/>
                  <a:gd name="T4" fmla="*/ 2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3 h 23"/>
                  <a:gd name="T28" fmla="*/ 1 w 12"/>
                  <a:gd name="T29" fmla="*/ 2 h 23"/>
                  <a:gd name="T30" fmla="*/ 2 w 12"/>
                  <a:gd name="T31" fmla="*/ 1 h 23"/>
                  <a:gd name="T32" fmla="*/ 2 w 12"/>
                  <a:gd name="T33" fmla="*/ 0 h 23"/>
                  <a:gd name="T34" fmla="*/ 2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2"/>
                    </a:lnTo>
                    <a:lnTo>
                      <a:pt x="5" y="22"/>
                    </a:lnTo>
                    <a:lnTo>
                      <a:pt x="3" y="23"/>
                    </a:lnTo>
                    <a:lnTo>
                      <a:pt x="2" y="23"/>
                    </a:lnTo>
                    <a:lnTo>
                      <a:pt x="0" y="23"/>
                    </a:lnTo>
                    <a:lnTo>
                      <a:pt x="0" y="20"/>
                    </a:lnTo>
                    <a:lnTo>
                      <a:pt x="0" y="17"/>
                    </a:lnTo>
                    <a:lnTo>
                      <a:pt x="0" y="14"/>
                    </a:lnTo>
                    <a:lnTo>
                      <a:pt x="1" y="11"/>
                    </a:lnTo>
                    <a:lnTo>
                      <a:pt x="2" y="9"/>
                    </a:lnTo>
                    <a:lnTo>
                      <a:pt x="4" y="6"/>
                    </a:lnTo>
                    <a:lnTo>
                      <a:pt x="5" y="3"/>
                    </a:lnTo>
                    <a:lnTo>
                      <a:pt x="7" y="0"/>
                    </a:lnTo>
                    <a:lnTo>
                      <a:pt x="8" y="1"/>
                    </a:lnTo>
                    <a:lnTo>
                      <a:pt x="9" y="4"/>
                    </a:lnTo>
                    <a:lnTo>
                      <a:pt x="10" y="6"/>
                    </a:lnTo>
                    <a:lnTo>
                      <a:pt x="11" y="8"/>
                    </a:lnTo>
                    <a:lnTo>
                      <a:pt x="12" y="11"/>
                    </a:lnTo>
                    <a:lnTo>
                      <a:pt x="12" y="13"/>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5" name="Freeform 660"/>
              <p:cNvSpPr>
                <a:spLocks/>
              </p:cNvSpPr>
              <p:nvPr/>
            </p:nvSpPr>
            <p:spPr bwMode="auto">
              <a:xfrm>
                <a:off x="4864" y="2210"/>
                <a:ext cx="3" cy="10"/>
              </a:xfrm>
              <a:custGeom>
                <a:avLst/>
                <a:gdLst>
                  <a:gd name="T0" fmla="*/ 1 w 7"/>
                  <a:gd name="T1" fmla="*/ 0 h 19"/>
                  <a:gd name="T2" fmla="*/ 1 w 7"/>
                  <a:gd name="T3" fmla="*/ 1 h 19"/>
                  <a:gd name="T4" fmla="*/ 1 w 7"/>
                  <a:gd name="T5" fmla="*/ 2 h 19"/>
                  <a:gd name="T6" fmla="*/ 1 w 7"/>
                  <a:gd name="T7" fmla="*/ 2 h 19"/>
                  <a:gd name="T8" fmla="*/ 1 w 7"/>
                  <a:gd name="T9" fmla="*/ 3 h 19"/>
                  <a:gd name="T10" fmla="*/ 1 w 7"/>
                  <a:gd name="T11" fmla="*/ 3 h 19"/>
                  <a:gd name="T12" fmla="*/ 1 w 7"/>
                  <a:gd name="T13" fmla="*/ 4 h 19"/>
                  <a:gd name="T14" fmla="*/ 1 w 7"/>
                  <a:gd name="T15" fmla="*/ 5 h 19"/>
                  <a:gd name="T16" fmla="*/ 1 w 7"/>
                  <a:gd name="T17" fmla="*/ 5 h 19"/>
                  <a:gd name="T18" fmla="*/ 0 w 7"/>
                  <a:gd name="T19" fmla="*/ 5 h 19"/>
                  <a:gd name="T20" fmla="*/ 0 w 7"/>
                  <a:gd name="T21" fmla="*/ 5 h 19"/>
                  <a:gd name="T22" fmla="*/ 0 w 7"/>
                  <a:gd name="T23" fmla="*/ 4 h 19"/>
                  <a:gd name="T24" fmla="*/ 0 w 7"/>
                  <a:gd name="T25" fmla="*/ 3 h 19"/>
                  <a:gd name="T26" fmla="*/ 0 w 7"/>
                  <a:gd name="T27" fmla="*/ 2 h 19"/>
                  <a:gd name="T28" fmla="*/ 0 w 7"/>
                  <a:gd name="T29" fmla="*/ 2 h 19"/>
                  <a:gd name="T30" fmla="*/ 0 w 7"/>
                  <a:gd name="T31" fmla="*/ 1 h 19"/>
                  <a:gd name="T32" fmla="*/ 0 w 7"/>
                  <a:gd name="T33" fmla="*/ 0 h 19"/>
                  <a:gd name="T34" fmla="*/ 1 w 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9">
                    <a:moveTo>
                      <a:pt x="7" y="0"/>
                    </a:moveTo>
                    <a:lnTo>
                      <a:pt x="7" y="2"/>
                    </a:lnTo>
                    <a:lnTo>
                      <a:pt x="7" y="5"/>
                    </a:lnTo>
                    <a:lnTo>
                      <a:pt x="7" y="7"/>
                    </a:lnTo>
                    <a:lnTo>
                      <a:pt x="6" y="10"/>
                    </a:lnTo>
                    <a:lnTo>
                      <a:pt x="5" y="12"/>
                    </a:lnTo>
                    <a:lnTo>
                      <a:pt x="4" y="15"/>
                    </a:lnTo>
                    <a:lnTo>
                      <a:pt x="4" y="17"/>
                    </a:lnTo>
                    <a:lnTo>
                      <a:pt x="4" y="19"/>
                    </a:lnTo>
                    <a:lnTo>
                      <a:pt x="0" y="19"/>
                    </a:lnTo>
                    <a:lnTo>
                      <a:pt x="0" y="17"/>
                    </a:lnTo>
                    <a:lnTo>
                      <a:pt x="0" y="14"/>
                    </a:lnTo>
                    <a:lnTo>
                      <a:pt x="0" y="11"/>
                    </a:lnTo>
                    <a:lnTo>
                      <a:pt x="0" y="8"/>
                    </a:lnTo>
                    <a:lnTo>
                      <a:pt x="0" y="5"/>
                    </a:lnTo>
                    <a:lnTo>
                      <a:pt x="1" y="2"/>
                    </a:lnTo>
                    <a:lnTo>
                      <a:pt x="3"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6" name="Freeform 661"/>
              <p:cNvSpPr>
                <a:spLocks/>
              </p:cNvSpPr>
              <p:nvPr/>
            </p:nvSpPr>
            <p:spPr bwMode="auto">
              <a:xfrm>
                <a:off x="4857" y="221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3 h 13"/>
                  <a:gd name="T16" fmla="*/ 1 w 4"/>
                  <a:gd name="T17" fmla="*/ 4 h 13"/>
                  <a:gd name="T18" fmla="*/ 0 w 4"/>
                  <a:gd name="T19" fmla="*/ 4 h 13"/>
                  <a:gd name="T20" fmla="*/ 0 w 4"/>
                  <a:gd name="T21" fmla="*/ 0 h 13"/>
                  <a:gd name="T22" fmla="*/ 1 w 4"/>
                  <a:gd name="T23" fmla="*/ 0 h 13"/>
                  <a:gd name="T24" fmla="*/ 1 w 4"/>
                  <a:gd name="T25" fmla="*/ 0 h 13"/>
                  <a:gd name="T26" fmla="*/ 1 w 4"/>
                  <a:gd name="T27" fmla="*/ 1 h 13"/>
                  <a:gd name="T28" fmla="*/ 1 w 4"/>
                  <a:gd name="T29" fmla="*/ 1 h 13"/>
                  <a:gd name="T30" fmla="*/ 1 w 4"/>
                  <a:gd name="T31" fmla="*/ 1 h 13"/>
                  <a:gd name="T32" fmla="*/ 1 w 4"/>
                  <a:gd name="T33" fmla="*/ 1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6"/>
                    </a:moveTo>
                    <a:lnTo>
                      <a:pt x="4" y="7"/>
                    </a:lnTo>
                    <a:lnTo>
                      <a:pt x="4" y="8"/>
                    </a:lnTo>
                    <a:lnTo>
                      <a:pt x="4" y="9"/>
                    </a:lnTo>
                    <a:lnTo>
                      <a:pt x="4" y="10"/>
                    </a:lnTo>
                    <a:lnTo>
                      <a:pt x="4" y="11"/>
                    </a:lnTo>
                    <a:lnTo>
                      <a:pt x="3" y="12"/>
                    </a:lnTo>
                    <a:lnTo>
                      <a:pt x="2" y="13"/>
                    </a:lnTo>
                    <a:lnTo>
                      <a:pt x="0" y="13"/>
                    </a:lnTo>
                    <a:lnTo>
                      <a:pt x="0" y="0"/>
                    </a:lnTo>
                    <a:lnTo>
                      <a:pt x="2" y="0"/>
                    </a:lnTo>
                    <a:lnTo>
                      <a:pt x="3" y="1"/>
                    </a:lnTo>
                    <a:lnTo>
                      <a:pt x="3" y="2"/>
                    </a:lnTo>
                    <a:lnTo>
                      <a:pt x="4" y="3"/>
                    </a:lnTo>
                    <a:lnTo>
                      <a:pt x="4" y="4"/>
                    </a:lnTo>
                    <a:lnTo>
                      <a:pt x="4" y="5"/>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7" name="Freeform 662"/>
              <p:cNvSpPr>
                <a:spLocks/>
              </p:cNvSpPr>
              <p:nvPr/>
            </p:nvSpPr>
            <p:spPr bwMode="auto">
              <a:xfrm>
                <a:off x="4858" y="2219"/>
                <a:ext cx="48" cy="99"/>
              </a:xfrm>
              <a:custGeom>
                <a:avLst/>
                <a:gdLst>
                  <a:gd name="T0" fmla="*/ 24 w 95"/>
                  <a:gd name="T1" fmla="*/ 7 h 198"/>
                  <a:gd name="T2" fmla="*/ 24 w 95"/>
                  <a:gd name="T3" fmla="*/ 11 h 198"/>
                  <a:gd name="T4" fmla="*/ 22 w 95"/>
                  <a:gd name="T5" fmla="*/ 16 h 198"/>
                  <a:gd name="T6" fmla="*/ 19 w 95"/>
                  <a:gd name="T7" fmla="*/ 21 h 198"/>
                  <a:gd name="T8" fmla="*/ 18 w 95"/>
                  <a:gd name="T9" fmla="*/ 24 h 198"/>
                  <a:gd name="T10" fmla="*/ 16 w 95"/>
                  <a:gd name="T11" fmla="*/ 28 h 198"/>
                  <a:gd name="T12" fmla="*/ 17 w 95"/>
                  <a:gd name="T13" fmla="*/ 31 h 198"/>
                  <a:gd name="T14" fmla="*/ 18 w 95"/>
                  <a:gd name="T15" fmla="*/ 35 h 198"/>
                  <a:gd name="T16" fmla="*/ 20 w 95"/>
                  <a:gd name="T17" fmla="*/ 37 h 198"/>
                  <a:gd name="T18" fmla="*/ 21 w 95"/>
                  <a:gd name="T19" fmla="*/ 40 h 198"/>
                  <a:gd name="T20" fmla="*/ 21 w 95"/>
                  <a:gd name="T21" fmla="*/ 43 h 198"/>
                  <a:gd name="T22" fmla="*/ 20 w 95"/>
                  <a:gd name="T23" fmla="*/ 45 h 198"/>
                  <a:gd name="T24" fmla="*/ 19 w 95"/>
                  <a:gd name="T25" fmla="*/ 47 h 198"/>
                  <a:gd name="T26" fmla="*/ 18 w 95"/>
                  <a:gd name="T27" fmla="*/ 48 h 198"/>
                  <a:gd name="T28" fmla="*/ 16 w 95"/>
                  <a:gd name="T29" fmla="*/ 49 h 198"/>
                  <a:gd name="T30" fmla="*/ 15 w 95"/>
                  <a:gd name="T31" fmla="*/ 50 h 198"/>
                  <a:gd name="T32" fmla="*/ 13 w 95"/>
                  <a:gd name="T33" fmla="*/ 50 h 198"/>
                  <a:gd name="T34" fmla="*/ 11 w 95"/>
                  <a:gd name="T35" fmla="*/ 50 h 198"/>
                  <a:gd name="T36" fmla="*/ 9 w 95"/>
                  <a:gd name="T37" fmla="*/ 49 h 198"/>
                  <a:gd name="T38" fmla="*/ 7 w 95"/>
                  <a:gd name="T39" fmla="*/ 47 h 198"/>
                  <a:gd name="T40" fmla="*/ 5 w 95"/>
                  <a:gd name="T41" fmla="*/ 44 h 198"/>
                  <a:gd name="T42" fmla="*/ 4 w 95"/>
                  <a:gd name="T43" fmla="*/ 39 h 198"/>
                  <a:gd name="T44" fmla="*/ 4 w 95"/>
                  <a:gd name="T45" fmla="*/ 31 h 198"/>
                  <a:gd name="T46" fmla="*/ 3 w 95"/>
                  <a:gd name="T47" fmla="*/ 26 h 198"/>
                  <a:gd name="T48" fmla="*/ 2 w 95"/>
                  <a:gd name="T49" fmla="*/ 22 h 198"/>
                  <a:gd name="T50" fmla="*/ 0 w 95"/>
                  <a:gd name="T51" fmla="*/ 18 h 198"/>
                  <a:gd name="T52" fmla="*/ 1 w 95"/>
                  <a:gd name="T53" fmla="*/ 13 h 198"/>
                  <a:gd name="T54" fmla="*/ 3 w 95"/>
                  <a:gd name="T55" fmla="*/ 9 h 198"/>
                  <a:gd name="T56" fmla="*/ 6 w 95"/>
                  <a:gd name="T57" fmla="*/ 5 h 198"/>
                  <a:gd name="T58" fmla="*/ 9 w 95"/>
                  <a:gd name="T59" fmla="*/ 3 h 198"/>
                  <a:gd name="T60" fmla="*/ 12 w 95"/>
                  <a:gd name="T61" fmla="*/ 2 h 198"/>
                  <a:gd name="T62" fmla="*/ 15 w 95"/>
                  <a:gd name="T63" fmla="*/ 1 h 198"/>
                  <a:gd name="T64" fmla="*/ 18 w 95"/>
                  <a:gd name="T65" fmla="*/ 1 h 198"/>
                  <a:gd name="T66" fmla="*/ 19 w 95"/>
                  <a:gd name="T67" fmla="*/ 1 h 198"/>
                  <a:gd name="T68" fmla="*/ 23 w 95"/>
                  <a:gd name="T69" fmla="*/ 6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2" y="21"/>
                    </a:moveTo>
                    <a:lnTo>
                      <a:pt x="94" y="28"/>
                    </a:lnTo>
                    <a:lnTo>
                      <a:pt x="95" y="36"/>
                    </a:lnTo>
                    <a:lnTo>
                      <a:pt x="94" y="42"/>
                    </a:lnTo>
                    <a:lnTo>
                      <a:pt x="92" y="49"/>
                    </a:lnTo>
                    <a:lnTo>
                      <a:pt x="86" y="63"/>
                    </a:lnTo>
                    <a:lnTo>
                      <a:pt x="79" y="75"/>
                    </a:lnTo>
                    <a:lnTo>
                      <a:pt x="75" y="82"/>
                    </a:lnTo>
                    <a:lnTo>
                      <a:pt x="72" y="88"/>
                    </a:lnTo>
                    <a:lnTo>
                      <a:pt x="69" y="95"/>
                    </a:lnTo>
                    <a:lnTo>
                      <a:pt x="67" y="102"/>
                    </a:lnTo>
                    <a:lnTo>
                      <a:pt x="64" y="109"/>
                    </a:lnTo>
                    <a:lnTo>
                      <a:pt x="64" y="116"/>
                    </a:lnTo>
                    <a:lnTo>
                      <a:pt x="67" y="123"/>
                    </a:lnTo>
                    <a:lnTo>
                      <a:pt x="70" y="130"/>
                    </a:lnTo>
                    <a:lnTo>
                      <a:pt x="72" y="137"/>
                    </a:lnTo>
                    <a:lnTo>
                      <a:pt x="75" y="142"/>
                    </a:lnTo>
                    <a:lnTo>
                      <a:pt x="77" y="147"/>
                    </a:lnTo>
                    <a:lnTo>
                      <a:pt x="79" y="153"/>
                    </a:lnTo>
                    <a:lnTo>
                      <a:pt x="81" y="159"/>
                    </a:lnTo>
                    <a:lnTo>
                      <a:pt x="81" y="164"/>
                    </a:lnTo>
                    <a:lnTo>
                      <a:pt x="81" y="170"/>
                    </a:lnTo>
                    <a:lnTo>
                      <a:pt x="79" y="177"/>
                    </a:lnTo>
                    <a:lnTo>
                      <a:pt x="78" y="180"/>
                    </a:lnTo>
                    <a:lnTo>
                      <a:pt x="76" y="183"/>
                    </a:lnTo>
                    <a:lnTo>
                      <a:pt x="74" y="186"/>
                    </a:lnTo>
                    <a:lnTo>
                      <a:pt x="72" y="189"/>
                    </a:lnTo>
                    <a:lnTo>
                      <a:pt x="70" y="192"/>
                    </a:lnTo>
                    <a:lnTo>
                      <a:pt x="67" y="194"/>
                    </a:lnTo>
                    <a:lnTo>
                      <a:pt x="64" y="196"/>
                    </a:lnTo>
                    <a:lnTo>
                      <a:pt x="61" y="198"/>
                    </a:lnTo>
                    <a:lnTo>
                      <a:pt x="57" y="198"/>
                    </a:lnTo>
                    <a:lnTo>
                      <a:pt x="54" y="198"/>
                    </a:lnTo>
                    <a:lnTo>
                      <a:pt x="51" y="198"/>
                    </a:lnTo>
                    <a:lnTo>
                      <a:pt x="47" y="198"/>
                    </a:lnTo>
                    <a:lnTo>
                      <a:pt x="43" y="197"/>
                    </a:lnTo>
                    <a:lnTo>
                      <a:pt x="40" y="196"/>
                    </a:lnTo>
                    <a:lnTo>
                      <a:pt x="36" y="195"/>
                    </a:lnTo>
                    <a:lnTo>
                      <a:pt x="33" y="194"/>
                    </a:lnTo>
                    <a:lnTo>
                      <a:pt x="28" y="188"/>
                    </a:lnTo>
                    <a:lnTo>
                      <a:pt x="22" y="182"/>
                    </a:lnTo>
                    <a:lnTo>
                      <a:pt x="19" y="176"/>
                    </a:lnTo>
                    <a:lnTo>
                      <a:pt x="17" y="168"/>
                    </a:lnTo>
                    <a:lnTo>
                      <a:pt x="14" y="154"/>
                    </a:lnTo>
                    <a:lnTo>
                      <a:pt x="13" y="139"/>
                    </a:lnTo>
                    <a:lnTo>
                      <a:pt x="13" y="124"/>
                    </a:lnTo>
                    <a:lnTo>
                      <a:pt x="12" y="109"/>
                    </a:lnTo>
                    <a:lnTo>
                      <a:pt x="11" y="102"/>
                    </a:lnTo>
                    <a:lnTo>
                      <a:pt x="9" y="95"/>
                    </a:lnTo>
                    <a:lnTo>
                      <a:pt x="6" y="88"/>
                    </a:lnTo>
                    <a:lnTo>
                      <a:pt x="2" y="81"/>
                    </a:lnTo>
                    <a:lnTo>
                      <a:pt x="0" y="72"/>
                    </a:lnTo>
                    <a:lnTo>
                      <a:pt x="1" y="62"/>
                    </a:lnTo>
                    <a:lnTo>
                      <a:pt x="2" y="52"/>
                    </a:lnTo>
                    <a:lnTo>
                      <a:pt x="5" y="43"/>
                    </a:lnTo>
                    <a:lnTo>
                      <a:pt x="10" y="35"/>
                    </a:lnTo>
                    <a:lnTo>
                      <a:pt x="15" y="27"/>
                    </a:lnTo>
                    <a:lnTo>
                      <a:pt x="22" y="20"/>
                    </a:lnTo>
                    <a:lnTo>
                      <a:pt x="30" y="14"/>
                    </a:lnTo>
                    <a:lnTo>
                      <a:pt x="36" y="12"/>
                    </a:lnTo>
                    <a:lnTo>
                      <a:pt x="42" y="9"/>
                    </a:lnTo>
                    <a:lnTo>
                      <a:pt x="48" y="6"/>
                    </a:lnTo>
                    <a:lnTo>
                      <a:pt x="54" y="3"/>
                    </a:lnTo>
                    <a:lnTo>
                      <a:pt x="60" y="1"/>
                    </a:lnTo>
                    <a:lnTo>
                      <a:pt x="67" y="0"/>
                    </a:lnTo>
                    <a:lnTo>
                      <a:pt x="70" y="1"/>
                    </a:lnTo>
                    <a:lnTo>
                      <a:pt x="73" y="2"/>
                    </a:lnTo>
                    <a:lnTo>
                      <a:pt x="76" y="4"/>
                    </a:lnTo>
                    <a:lnTo>
                      <a:pt x="79" y="7"/>
                    </a:lnTo>
                    <a:lnTo>
                      <a:pt x="9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8" name="Freeform 663"/>
              <p:cNvSpPr>
                <a:spLocks/>
              </p:cNvSpPr>
              <p:nvPr/>
            </p:nvSpPr>
            <p:spPr bwMode="auto">
              <a:xfrm>
                <a:off x="4864" y="2225"/>
                <a:ext cx="36" cy="88"/>
              </a:xfrm>
              <a:custGeom>
                <a:avLst/>
                <a:gdLst>
                  <a:gd name="T0" fmla="*/ 16 w 73"/>
                  <a:gd name="T1" fmla="*/ 11 h 177"/>
                  <a:gd name="T2" fmla="*/ 13 w 73"/>
                  <a:gd name="T3" fmla="*/ 17 h 177"/>
                  <a:gd name="T4" fmla="*/ 11 w 73"/>
                  <a:gd name="T5" fmla="*/ 21 h 177"/>
                  <a:gd name="T6" fmla="*/ 10 w 73"/>
                  <a:gd name="T7" fmla="*/ 24 h 177"/>
                  <a:gd name="T8" fmla="*/ 10 w 73"/>
                  <a:gd name="T9" fmla="*/ 27 h 177"/>
                  <a:gd name="T10" fmla="*/ 11 w 73"/>
                  <a:gd name="T11" fmla="*/ 30 h 177"/>
                  <a:gd name="T12" fmla="*/ 13 w 73"/>
                  <a:gd name="T13" fmla="*/ 32 h 177"/>
                  <a:gd name="T14" fmla="*/ 14 w 73"/>
                  <a:gd name="T15" fmla="*/ 34 h 177"/>
                  <a:gd name="T16" fmla="*/ 15 w 73"/>
                  <a:gd name="T17" fmla="*/ 36 h 177"/>
                  <a:gd name="T18" fmla="*/ 15 w 73"/>
                  <a:gd name="T19" fmla="*/ 39 h 177"/>
                  <a:gd name="T20" fmla="*/ 14 w 73"/>
                  <a:gd name="T21" fmla="*/ 41 h 177"/>
                  <a:gd name="T22" fmla="*/ 14 w 73"/>
                  <a:gd name="T23" fmla="*/ 42 h 177"/>
                  <a:gd name="T24" fmla="*/ 13 w 73"/>
                  <a:gd name="T25" fmla="*/ 43 h 177"/>
                  <a:gd name="T26" fmla="*/ 12 w 73"/>
                  <a:gd name="T27" fmla="*/ 44 h 177"/>
                  <a:gd name="T28" fmla="*/ 10 w 73"/>
                  <a:gd name="T29" fmla="*/ 43 h 177"/>
                  <a:gd name="T30" fmla="*/ 7 w 73"/>
                  <a:gd name="T31" fmla="*/ 43 h 177"/>
                  <a:gd name="T32" fmla="*/ 5 w 73"/>
                  <a:gd name="T33" fmla="*/ 42 h 177"/>
                  <a:gd name="T34" fmla="*/ 3 w 73"/>
                  <a:gd name="T35" fmla="*/ 40 h 177"/>
                  <a:gd name="T36" fmla="*/ 3 w 73"/>
                  <a:gd name="T37" fmla="*/ 36 h 177"/>
                  <a:gd name="T38" fmla="*/ 3 w 73"/>
                  <a:gd name="T39" fmla="*/ 31 h 177"/>
                  <a:gd name="T40" fmla="*/ 2 w 73"/>
                  <a:gd name="T41" fmla="*/ 24 h 177"/>
                  <a:gd name="T42" fmla="*/ 0 w 73"/>
                  <a:gd name="T43" fmla="*/ 16 h 177"/>
                  <a:gd name="T44" fmla="*/ 0 w 73"/>
                  <a:gd name="T45" fmla="*/ 12 h 177"/>
                  <a:gd name="T46" fmla="*/ 1 w 73"/>
                  <a:gd name="T47" fmla="*/ 8 h 177"/>
                  <a:gd name="T48" fmla="*/ 4 w 73"/>
                  <a:gd name="T49" fmla="*/ 4 h 177"/>
                  <a:gd name="T50" fmla="*/ 8 w 73"/>
                  <a:gd name="T51" fmla="*/ 2 h 177"/>
                  <a:gd name="T52" fmla="*/ 9 w 73"/>
                  <a:gd name="T53" fmla="*/ 1 h 177"/>
                  <a:gd name="T54" fmla="*/ 11 w 73"/>
                  <a:gd name="T55" fmla="*/ 1 h 177"/>
                  <a:gd name="T56" fmla="*/ 12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4"/>
                    </a:moveTo>
                    <a:lnTo>
                      <a:pt x="66" y="46"/>
                    </a:lnTo>
                    <a:lnTo>
                      <a:pt x="60" y="57"/>
                    </a:lnTo>
                    <a:lnTo>
                      <a:pt x="53" y="68"/>
                    </a:lnTo>
                    <a:lnTo>
                      <a:pt x="47" y="79"/>
                    </a:lnTo>
                    <a:lnTo>
                      <a:pt x="45" y="86"/>
                    </a:lnTo>
                    <a:lnTo>
                      <a:pt x="44" y="92"/>
                    </a:lnTo>
                    <a:lnTo>
                      <a:pt x="43" y="98"/>
                    </a:lnTo>
                    <a:lnTo>
                      <a:pt x="43" y="104"/>
                    </a:lnTo>
                    <a:lnTo>
                      <a:pt x="43" y="109"/>
                    </a:lnTo>
                    <a:lnTo>
                      <a:pt x="45" y="115"/>
                    </a:lnTo>
                    <a:lnTo>
                      <a:pt x="47" y="121"/>
                    </a:lnTo>
                    <a:lnTo>
                      <a:pt x="51" y="128"/>
                    </a:lnTo>
                    <a:lnTo>
                      <a:pt x="53" y="131"/>
                    </a:lnTo>
                    <a:lnTo>
                      <a:pt x="56" y="135"/>
                    </a:lnTo>
                    <a:lnTo>
                      <a:pt x="58" y="139"/>
                    </a:lnTo>
                    <a:lnTo>
                      <a:pt x="60" y="143"/>
                    </a:lnTo>
                    <a:lnTo>
                      <a:pt x="61" y="147"/>
                    </a:lnTo>
                    <a:lnTo>
                      <a:pt x="62" y="152"/>
                    </a:lnTo>
                    <a:lnTo>
                      <a:pt x="62" y="157"/>
                    </a:lnTo>
                    <a:lnTo>
                      <a:pt x="60" y="161"/>
                    </a:lnTo>
                    <a:lnTo>
                      <a:pt x="58" y="164"/>
                    </a:lnTo>
                    <a:lnTo>
                      <a:pt x="57" y="166"/>
                    </a:lnTo>
                    <a:lnTo>
                      <a:pt x="56" y="169"/>
                    </a:lnTo>
                    <a:lnTo>
                      <a:pt x="54" y="171"/>
                    </a:lnTo>
                    <a:lnTo>
                      <a:pt x="53" y="173"/>
                    </a:lnTo>
                    <a:lnTo>
                      <a:pt x="51" y="175"/>
                    </a:lnTo>
                    <a:lnTo>
                      <a:pt x="49" y="176"/>
                    </a:lnTo>
                    <a:lnTo>
                      <a:pt x="47" y="177"/>
                    </a:lnTo>
                    <a:lnTo>
                      <a:pt x="41" y="175"/>
                    </a:lnTo>
                    <a:lnTo>
                      <a:pt x="36" y="174"/>
                    </a:lnTo>
                    <a:lnTo>
                      <a:pt x="31" y="173"/>
                    </a:lnTo>
                    <a:lnTo>
                      <a:pt x="26" y="172"/>
                    </a:lnTo>
                    <a:lnTo>
                      <a:pt x="22" y="169"/>
                    </a:lnTo>
                    <a:lnTo>
                      <a:pt x="18" y="166"/>
                    </a:lnTo>
                    <a:lnTo>
                      <a:pt x="15" y="161"/>
                    </a:lnTo>
                    <a:lnTo>
                      <a:pt x="13" y="155"/>
                    </a:lnTo>
                    <a:lnTo>
                      <a:pt x="15" y="145"/>
                    </a:lnTo>
                    <a:lnTo>
                      <a:pt x="15" y="136"/>
                    </a:lnTo>
                    <a:lnTo>
                      <a:pt x="15" y="126"/>
                    </a:lnTo>
                    <a:lnTo>
                      <a:pt x="13" y="115"/>
                    </a:lnTo>
                    <a:lnTo>
                      <a:pt x="8" y="96"/>
                    </a:lnTo>
                    <a:lnTo>
                      <a:pt x="3" y="76"/>
                    </a:lnTo>
                    <a:lnTo>
                      <a:pt x="1" y="67"/>
                    </a:lnTo>
                    <a:lnTo>
                      <a:pt x="0" y="58"/>
                    </a:lnTo>
                    <a:lnTo>
                      <a:pt x="0" y="50"/>
                    </a:lnTo>
                    <a:lnTo>
                      <a:pt x="2" y="40"/>
                    </a:lnTo>
                    <a:lnTo>
                      <a:pt x="5" y="32"/>
                    </a:lnTo>
                    <a:lnTo>
                      <a:pt x="10" y="25"/>
                    </a:lnTo>
                    <a:lnTo>
                      <a:pt x="19" y="17"/>
                    </a:lnTo>
                    <a:lnTo>
                      <a:pt x="29" y="10"/>
                    </a:lnTo>
                    <a:lnTo>
                      <a:pt x="32" y="9"/>
                    </a:lnTo>
                    <a:lnTo>
                      <a:pt x="35" y="7"/>
                    </a:lnTo>
                    <a:lnTo>
                      <a:pt x="38" y="6"/>
                    </a:lnTo>
                    <a:lnTo>
                      <a:pt x="41" y="5"/>
                    </a:lnTo>
                    <a:lnTo>
                      <a:pt x="45" y="4"/>
                    </a:lnTo>
                    <a:lnTo>
                      <a:pt x="48" y="3"/>
                    </a:lnTo>
                    <a:lnTo>
                      <a:pt x="51" y="2"/>
                    </a:lnTo>
                    <a:lnTo>
                      <a:pt x="56" y="0"/>
                    </a:lnTo>
                    <a:lnTo>
                      <a:pt x="61" y="3"/>
                    </a:lnTo>
                    <a:lnTo>
                      <a:pt x="65" y="6"/>
                    </a:lnTo>
                    <a:lnTo>
                      <a:pt x="69" y="9"/>
                    </a:lnTo>
                    <a:lnTo>
                      <a:pt x="71" y="13"/>
                    </a:lnTo>
                    <a:lnTo>
                      <a:pt x="73" y="18"/>
                    </a:lnTo>
                    <a:lnTo>
                      <a:pt x="73" y="23"/>
                    </a:lnTo>
                    <a:lnTo>
                      <a:pt x="73" y="29"/>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9" name="Freeform 664"/>
              <p:cNvSpPr>
                <a:spLocks/>
              </p:cNvSpPr>
              <p:nvPr/>
            </p:nvSpPr>
            <p:spPr bwMode="auto">
              <a:xfrm>
                <a:off x="4934" y="2612"/>
                <a:ext cx="67" cy="38"/>
              </a:xfrm>
              <a:custGeom>
                <a:avLst/>
                <a:gdLst>
                  <a:gd name="T0" fmla="*/ 34 w 134"/>
                  <a:gd name="T1" fmla="*/ 5 h 75"/>
                  <a:gd name="T2" fmla="*/ 34 w 134"/>
                  <a:gd name="T3" fmla="*/ 7 h 75"/>
                  <a:gd name="T4" fmla="*/ 33 w 134"/>
                  <a:gd name="T5" fmla="*/ 9 h 75"/>
                  <a:gd name="T6" fmla="*/ 33 w 134"/>
                  <a:gd name="T7" fmla="*/ 11 h 75"/>
                  <a:gd name="T8" fmla="*/ 31 w 134"/>
                  <a:gd name="T9" fmla="*/ 13 h 75"/>
                  <a:gd name="T10" fmla="*/ 30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3 w 134"/>
                  <a:gd name="T23" fmla="*/ 12 h 75"/>
                  <a:gd name="T24" fmla="*/ 23 w 134"/>
                  <a:gd name="T25" fmla="*/ 12 h 75"/>
                  <a:gd name="T26" fmla="*/ 22 w 134"/>
                  <a:gd name="T27" fmla="*/ 13 h 75"/>
                  <a:gd name="T28" fmla="*/ 21 w 134"/>
                  <a:gd name="T29" fmla="*/ 13 h 75"/>
                  <a:gd name="T30" fmla="*/ 20 w 134"/>
                  <a:gd name="T31" fmla="*/ 13 h 75"/>
                  <a:gd name="T32" fmla="*/ 18 w 134"/>
                  <a:gd name="T33" fmla="*/ 12 h 75"/>
                  <a:gd name="T34" fmla="*/ 16 w 134"/>
                  <a:gd name="T35" fmla="*/ 11 h 75"/>
                  <a:gd name="T36" fmla="*/ 15 w 134"/>
                  <a:gd name="T37" fmla="*/ 13 h 75"/>
                  <a:gd name="T38" fmla="*/ 14 w 134"/>
                  <a:gd name="T39" fmla="*/ 15 h 75"/>
                  <a:gd name="T40" fmla="*/ 12 w 134"/>
                  <a:gd name="T41" fmla="*/ 15 h 75"/>
                  <a:gd name="T42" fmla="*/ 10 w 134"/>
                  <a:gd name="T43" fmla="*/ 15 h 75"/>
                  <a:gd name="T44" fmla="*/ 9 w 134"/>
                  <a:gd name="T45" fmla="*/ 16 h 75"/>
                  <a:gd name="T46" fmla="*/ 8 w 134"/>
                  <a:gd name="T47" fmla="*/ 17 h 75"/>
                  <a:gd name="T48" fmla="*/ 6 w 134"/>
                  <a:gd name="T49" fmla="*/ 17 h 75"/>
                  <a:gd name="T50" fmla="*/ 5 w 134"/>
                  <a:gd name="T51" fmla="*/ 17 h 75"/>
                  <a:gd name="T52" fmla="*/ 5 w 134"/>
                  <a:gd name="T53" fmla="*/ 18 h 75"/>
                  <a:gd name="T54" fmla="*/ 5 w 134"/>
                  <a:gd name="T55" fmla="*/ 18 h 75"/>
                  <a:gd name="T56" fmla="*/ 4 w 134"/>
                  <a:gd name="T57" fmla="*/ 19 h 75"/>
                  <a:gd name="T58" fmla="*/ 3 w 134"/>
                  <a:gd name="T59" fmla="*/ 19 h 75"/>
                  <a:gd name="T60" fmla="*/ 2 w 134"/>
                  <a:gd name="T61" fmla="*/ 18 h 75"/>
                  <a:gd name="T62" fmla="*/ 1 w 134"/>
                  <a:gd name="T63" fmla="*/ 17 h 75"/>
                  <a:gd name="T64" fmla="*/ 0 w 134"/>
                  <a:gd name="T65" fmla="*/ 16 h 75"/>
                  <a:gd name="T66" fmla="*/ 0 w 134"/>
                  <a:gd name="T67" fmla="*/ 14 h 75"/>
                  <a:gd name="T68" fmla="*/ 2 w 134"/>
                  <a:gd name="T69" fmla="*/ 13 h 75"/>
                  <a:gd name="T70" fmla="*/ 3 w 134"/>
                  <a:gd name="T71" fmla="*/ 13 h 75"/>
                  <a:gd name="T72" fmla="*/ 4 w 134"/>
                  <a:gd name="T73" fmla="*/ 11 h 75"/>
                  <a:gd name="T74" fmla="*/ 5 w 134"/>
                  <a:gd name="T75" fmla="*/ 8 h 75"/>
                  <a:gd name="T76" fmla="*/ 7 w 134"/>
                  <a:gd name="T77" fmla="*/ 7 h 75"/>
                  <a:gd name="T78" fmla="*/ 8 w 134"/>
                  <a:gd name="T79" fmla="*/ 7 h 75"/>
                  <a:gd name="T80" fmla="*/ 9 w 134"/>
                  <a:gd name="T81" fmla="*/ 7 h 75"/>
                  <a:gd name="T82" fmla="*/ 11 w 134"/>
                  <a:gd name="T83" fmla="*/ 6 h 75"/>
                  <a:gd name="T84" fmla="*/ 12 w 134"/>
                  <a:gd name="T85" fmla="*/ 5 h 75"/>
                  <a:gd name="T86" fmla="*/ 13 w 134"/>
                  <a:gd name="T87" fmla="*/ 5 h 75"/>
                  <a:gd name="T88" fmla="*/ 16 w 134"/>
                  <a:gd name="T89" fmla="*/ 8 h 75"/>
                  <a:gd name="T90" fmla="*/ 17 w 134"/>
                  <a:gd name="T91" fmla="*/ 6 h 75"/>
                  <a:gd name="T92" fmla="*/ 18 w 134"/>
                  <a:gd name="T93" fmla="*/ 5 h 75"/>
                  <a:gd name="T94" fmla="*/ 19 w 134"/>
                  <a:gd name="T95" fmla="*/ 4 h 75"/>
                  <a:gd name="T96" fmla="*/ 20 w 134"/>
                  <a:gd name="T97" fmla="*/ 3 h 75"/>
                  <a:gd name="T98" fmla="*/ 22 w 134"/>
                  <a:gd name="T99" fmla="*/ 3 h 75"/>
                  <a:gd name="T100" fmla="*/ 24 w 134"/>
                  <a:gd name="T101" fmla="*/ 3 h 75"/>
                  <a:gd name="T102" fmla="*/ 25 w 134"/>
                  <a:gd name="T103" fmla="*/ 3 h 75"/>
                  <a:gd name="T104" fmla="*/ 26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3" y="17"/>
                    </a:lnTo>
                    <a:lnTo>
                      <a:pt x="134" y="21"/>
                    </a:lnTo>
                    <a:lnTo>
                      <a:pt x="134" y="26"/>
                    </a:lnTo>
                    <a:lnTo>
                      <a:pt x="133" y="30"/>
                    </a:lnTo>
                    <a:lnTo>
                      <a:pt x="132" y="34"/>
                    </a:lnTo>
                    <a:lnTo>
                      <a:pt x="131" y="39"/>
                    </a:lnTo>
                    <a:lnTo>
                      <a:pt x="129" y="43"/>
                    </a:lnTo>
                    <a:lnTo>
                      <a:pt x="126" y="47"/>
                    </a:lnTo>
                    <a:lnTo>
                      <a:pt x="123" y="49"/>
                    </a:lnTo>
                    <a:lnTo>
                      <a:pt x="120" y="52"/>
                    </a:lnTo>
                    <a:lnTo>
                      <a:pt x="117" y="54"/>
                    </a:lnTo>
                    <a:lnTo>
                      <a:pt x="114" y="56"/>
                    </a:lnTo>
                    <a:lnTo>
                      <a:pt x="110" y="58"/>
                    </a:lnTo>
                    <a:lnTo>
                      <a:pt x="106" y="58"/>
                    </a:lnTo>
                    <a:lnTo>
                      <a:pt x="102" y="58"/>
                    </a:lnTo>
                    <a:lnTo>
                      <a:pt x="98" y="56"/>
                    </a:lnTo>
                    <a:lnTo>
                      <a:pt x="97" y="55"/>
                    </a:lnTo>
                    <a:lnTo>
                      <a:pt x="96" y="54"/>
                    </a:lnTo>
                    <a:lnTo>
                      <a:pt x="95" y="52"/>
                    </a:lnTo>
                    <a:lnTo>
                      <a:pt x="94" y="51"/>
                    </a:lnTo>
                    <a:lnTo>
                      <a:pt x="94" y="49"/>
                    </a:lnTo>
                    <a:lnTo>
                      <a:pt x="93" y="48"/>
                    </a:lnTo>
                    <a:lnTo>
                      <a:pt x="92" y="46"/>
                    </a:lnTo>
                    <a:lnTo>
                      <a:pt x="91" y="45"/>
                    </a:lnTo>
                    <a:lnTo>
                      <a:pt x="89" y="46"/>
                    </a:lnTo>
                    <a:lnTo>
                      <a:pt x="87" y="47"/>
                    </a:lnTo>
                    <a:lnTo>
                      <a:pt x="86" y="49"/>
                    </a:lnTo>
                    <a:lnTo>
                      <a:pt x="85" y="50"/>
                    </a:lnTo>
                    <a:lnTo>
                      <a:pt x="83" y="51"/>
                    </a:lnTo>
                    <a:lnTo>
                      <a:pt x="81" y="52"/>
                    </a:lnTo>
                    <a:lnTo>
                      <a:pt x="79" y="52"/>
                    </a:lnTo>
                    <a:lnTo>
                      <a:pt x="76" y="52"/>
                    </a:lnTo>
                    <a:lnTo>
                      <a:pt x="72" y="47"/>
                    </a:lnTo>
                    <a:lnTo>
                      <a:pt x="70" y="48"/>
                    </a:lnTo>
                    <a:lnTo>
                      <a:pt x="64" y="43"/>
                    </a:lnTo>
                    <a:lnTo>
                      <a:pt x="62" y="47"/>
                    </a:lnTo>
                    <a:lnTo>
                      <a:pt x="59" y="50"/>
                    </a:lnTo>
                    <a:lnTo>
                      <a:pt x="56" y="53"/>
                    </a:lnTo>
                    <a:lnTo>
                      <a:pt x="53" y="57"/>
                    </a:lnTo>
                    <a:lnTo>
                      <a:pt x="49" y="59"/>
                    </a:lnTo>
                    <a:lnTo>
                      <a:pt x="45" y="60"/>
                    </a:lnTo>
                    <a:lnTo>
                      <a:pt x="41" y="60"/>
                    </a:lnTo>
                    <a:lnTo>
                      <a:pt x="37" y="58"/>
                    </a:lnTo>
                    <a:lnTo>
                      <a:pt x="36" y="61"/>
                    </a:lnTo>
                    <a:lnTo>
                      <a:pt x="35" y="64"/>
                    </a:lnTo>
                    <a:lnTo>
                      <a:pt x="32" y="65"/>
                    </a:lnTo>
                    <a:lnTo>
                      <a:pt x="29" y="67"/>
                    </a:lnTo>
                    <a:lnTo>
                      <a:pt x="26" y="68"/>
                    </a:lnTo>
                    <a:lnTo>
                      <a:pt x="23" y="68"/>
                    </a:lnTo>
                    <a:lnTo>
                      <a:pt x="20" y="68"/>
                    </a:lnTo>
                    <a:lnTo>
                      <a:pt x="18" y="68"/>
                    </a:lnTo>
                    <a:lnTo>
                      <a:pt x="20" y="69"/>
                    </a:lnTo>
                    <a:lnTo>
                      <a:pt x="19" y="70"/>
                    </a:lnTo>
                    <a:lnTo>
                      <a:pt x="18" y="71"/>
                    </a:lnTo>
                    <a:lnTo>
                      <a:pt x="17" y="72"/>
                    </a:lnTo>
                    <a:lnTo>
                      <a:pt x="16" y="73"/>
                    </a:lnTo>
                    <a:lnTo>
                      <a:pt x="14" y="74"/>
                    </a:lnTo>
                    <a:lnTo>
                      <a:pt x="13" y="74"/>
                    </a:lnTo>
                    <a:lnTo>
                      <a:pt x="12" y="75"/>
                    </a:lnTo>
                    <a:lnTo>
                      <a:pt x="10" y="74"/>
                    </a:lnTo>
                    <a:lnTo>
                      <a:pt x="7" y="72"/>
                    </a:lnTo>
                    <a:lnTo>
                      <a:pt x="5" y="70"/>
                    </a:lnTo>
                    <a:lnTo>
                      <a:pt x="3" y="67"/>
                    </a:lnTo>
                    <a:lnTo>
                      <a:pt x="1" y="65"/>
                    </a:lnTo>
                    <a:lnTo>
                      <a:pt x="0" y="62"/>
                    </a:lnTo>
                    <a:lnTo>
                      <a:pt x="0" y="59"/>
                    </a:lnTo>
                    <a:lnTo>
                      <a:pt x="0" y="56"/>
                    </a:lnTo>
                    <a:lnTo>
                      <a:pt x="2" y="53"/>
                    </a:lnTo>
                    <a:lnTo>
                      <a:pt x="5" y="52"/>
                    </a:lnTo>
                    <a:lnTo>
                      <a:pt x="8" y="51"/>
                    </a:lnTo>
                    <a:lnTo>
                      <a:pt x="10" y="50"/>
                    </a:lnTo>
                    <a:lnTo>
                      <a:pt x="12" y="48"/>
                    </a:lnTo>
                    <a:lnTo>
                      <a:pt x="15" y="43"/>
                    </a:lnTo>
                    <a:lnTo>
                      <a:pt x="17" y="37"/>
                    </a:lnTo>
                    <a:lnTo>
                      <a:pt x="20" y="32"/>
                    </a:lnTo>
                    <a:lnTo>
                      <a:pt x="23" y="28"/>
                    </a:lnTo>
                    <a:lnTo>
                      <a:pt x="25" y="27"/>
                    </a:lnTo>
                    <a:lnTo>
                      <a:pt x="27" y="27"/>
                    </a:lnTo>
                    <a:lnTo>
                      <a:pt x="31" y="27"/>
                    </a:lnTo>
                    <a:lnTo>
                      <a:pt x="35" y="28"/>
                    </a:lnTo>
                    <a:lnTo>
                      <a:pt x="36" y="25"/>
                    </a:lnTo>
                    <a:lnTo>
                      <a:pt x="38" y="22"/>
                    </a:lnTo>
                    <a:lnTo>
                      <a:pt x="41" y="21"/>
                    </a:lnTo>
                    <a:lnTo>
                      <a:pt x="44" y="20"/>
                    </a:lnTo>
                    <a:lnTo>
                      <a:pt x="47" y="20"/>
                    </a:lnTo>
                    <a:lnTo>
                      <a:pt x="50" y="19"/>
                    </a:lnTo>
                    <a:lnTo>
                      <a:pt x="52" y="18"/>
                    </a:lnTo>
                    <a:lnTo>
                      <a:pt x="55" y="17"/>
                    </a:lnTo>
                    <a:lnTo>
                      <a:pt x="63" y="29"/>
                    </a:lnTo>
                    <a:lnTo>
                      <a:pt x="63" y="26"/>
                    </a:lnTo>
                    <a:lnTo>
                      <a:pt x="65" y="24"/>
                    </a:lnTo>
                    <a:lnTo>
                      <a:pt x="67" y="21"/>
                    </a:lnTo>
                    <a:lnTo>
                      <a:pt x="70" y="18"/>
                    </a:lnTo>
                    <a:lnTo>
                      <a:pt x="72" y="16"/>
                    </a:lnTo>
                    <a:lnTo>
                      <a:pt x="75" y="14"/>
                    </a:lnTo>
                    <a:lnTo>
                      <a:pt x="77" y="12"/>
                    </a:lnTo>
                    <a:lnTo>
                      <a:pt x="80" y="10"/>
                    </a:lnTo>
                    <a:lnTo>
                      <a:pt x="84" y="10"/>
                    </a:lnTo>
                    <a:lnTo>
                      <a:pt x="87" y="10"/>
                    </a:lnTo>
                    <a:lnTo>
                      <a:pt x="90" y="10"/>
                    </a:lnTo>
                    <a:lnTo>
                      <a:pt x="94" y="11"/>
                    </a:lnTo>
                    <a:lnTo>
                      <a:pt x="97" y="11"/>
                    </a:lnTo>
                    <a:lnTo>
                      <a:pt x="99" y="10"/>
                    </a:lnTo>
                    <a:lnTo>
                      <a:pt x="102" y="7"/>
                    </a:lnTo>
                    <a:lnTo>
                      <a:pt x="104" y="4"/>
                    </a:lnTo>
                    <a:lnTo>
                      <a:pt x="109" y="2"/>
                    </a:lnTo>
                    <a:lnTo>
                      <a:pt x="113" y="1"/>
                    </a:lnTo>
                    <a:lnTo>
                      <a:pt x="118"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0" name="Freeform 665"/>
              <p:cNvSpPr>
                <a:spLocks/>
              </p:cNvSpPr>
              <p:nvPr/>
            </p:nvSpPr>
            <p:spPr bwMode="auto">
              <a:xfrm>
                <a:off x="4984" y="2615"/>
                <a:ext cx="12" cy="20"/>
              </a:xfrm>
              <a:custGeom>
                <a:avLst/>
                <a:gdLst>
                  <a:gd name="T0" fmla="*/ 5 w 25"/>
                  <a:gd name="T1" fmla="*/ 7 h 40"/>
                  <a:gd name="T2" fmla="*/ 5 w 25"/>
                  <a:gd name="T3" fmla="*/ 7 h 40"/>
                  <a:gd name="T4" fmla="*/ 5 w 25"/>
                  <a:gd name="T5" fmla="*/ 8 h 40"/>
                  <a:gd name="T6" fmla="*/ 5 w 25"/>
                  <a:gd name="T7" fmla="*/ 8 h 40"/>
                  <a:gd name="T8" fmla="*/ 4 w 25"/>
                  <a:gd name="T9" fmla="*/ 9 h 40"/>
                  <a:gd name="T10" fmla="*/ 4 w 25"/>
                  <a:gd name="T11" fmla="*/ 9 h 40"/>
                  <a:gd name="T12" fmla="*/ 4 w 25"/>
                  <a:gd name="T13" fmla="*/ 10 h 40"/>
                  <a:gd name="T14" fmla="*/ 3 w 25"/>
                  <a:gd name="T15" fmla="*/ 10 h 40"/>
                  <a:gd name="T16" fmla="*/ 3 w 25"/>
                  <a:gd name="T17" fmla="*/ 10 h 40"/>
                  <a:gd name="T18" fmla="*/ 2 w 25"/>
                  <a:gd name="T19" fmla="*/ 10 h 40"/>
                  <a:gd name="T20" fmla="*/ 2 w 25"/>
                  <a:gd name="T21" fmla="*/ 10 h 40"/>
                  <a:gd name="T22" fmla="*/ 1 w 25"/>
                  <a:gd name="T23" fmla="*/ 10 h 40"/>
                  <a:gd name="T24" fmla="*/ 1 w 25"/>
                  <a:gd name="T25" fmla="*/ 10 h 40"/>
                  <a:gd name="T26" fmla="*/ 0 w 25"/>
                  <a:gd name="T27" fmla="*/ 9 h 40"/>
                  <a:gd name="T28" fmla="*/ 0 w 25"/>
                  <a:gd name="T29" fmla="*/ 9 h 40"/>
                  <a:gd name="T30" fmla="*/ 0 w 25"/>
                  <a:gd name="T31" fmla="*/ 8 h 40"/>
                  <a:gd name="T32" fmla="*/ 0 w 25"/>
                  <a:gd name="T33" fmla="*/ 8 h 40"/>
                  <a:gd name="T34" fmla="*/ 0 w 25"/>
                  <a:gd name="T35" fmla="*/ 7 h 40"/>
                  <a:gd name="T36" fmla="*/ 0 w 25"/>
                  <a:gd name="T37" fmla="*/ 6 h 40"/>
                  <a:gd name="T38" fmla="*/ 0 w 25"/>
                  <a:gd name="T39" fmla="*/ 5 h 40"/>
                  <a:gd name="T40" fmla="*/ 0 w 25"/>
                  <a:gd name="T41" fmla="*/ 4 h 40"/>
                  <a:gd name="T42" fmla="*/ 1 w 25"/>
                  <a:gd name="T43" fmla="*/ 3 h 40"/>
                  <a:gd name="T44" fmla="*/ 2 w 25"/>
                  <a:gd name="T45" fmla="*/ 2 h 40"/>
                  <a:gd name="T46" fmla="*/ 2 w 25"/>
                  <a:gd name="T47" fmla="*/ 2 h 40"/>
                  <a:gd name="T48" fmla="*/ 2 w 25"/>
                  <a:gd name="T49" fmla="*/ 1 h 40"/>
                  <a:gd name="T50" fmla="*/ 3 w 25"/>
                  <a:gd name="T51" fmla="*/ 0 h 40"/>
                  <a:gd name="T52" fmla="*/ 4 w 25"/>
                  <a:gd name="T53" fmla="*/ 0 h 40"/>
                  <a:gd name="T54" fmla="*/ 4 w 25"/>
                  <a:gd name="T55" fmla="*/ 0 h 40"/>
                  <a:gd name="T56" fmla="*/ 5 w 25"/>
                  <a:gd name="T57" fmla="*/ 1 h 40"/>
                  <a:gd name="T58" fmla="*/ 5 w 25"/>
                  <a:gd name="T59" fmla="*/ 1 h 40"/>
                  <a:gd name="T60" fmla="*/ 6 w 25"/>
                  <a:gd name="T61" fmla="*/ 2 h 40"/>
                  <a:gd name="T62" fmla="*/ 6 w 25"/>
                  <a:gd name="T63" fmla="*/ 4 h 40"/>
                  <a:gd name="T64" fmla="*/ 6 w 25"/>
                  <a:gd name="T65" fmla="*/ 5 h 40"/>
                  <a:gd name="T66" fmla="*/ 6 w 25"/>
                  <a:gd name="T67" fmla="*/ 6 h 40"/>
                  <a:gd name="T68" fmla="*/ 5 w 25"/>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40">
                    <a:moveTo>
                      <a:pt x="23" y="26"/>
                    </a:moveTo>
                    <a:lnTo>
                      <a:pt x="22" y="27"/>
                    </a:lnTo>
                    <a:lnTo>
                      <a:pt x="21" y="30"/>
                    </a:lnTo>
                    <a:lnTo>
                      <a:pt x="20" y="32"/>
                    </a:lnTo>
                    <a:lnTo>
                      <a:pt x="19" y="34"/>
                    </a:lnTo>
                    <a:lnTo>
                      <a:pt x="18" y="35"/>
                    </a:lnTo>
                    <a:lnTo>
                      <a:pt x="16" y="37"/>
                    </a:lnTo>
                    <a:lnTo>
                      <a:pt x="15" y="38"/>
                    </a:lnTo>
                    <a:lnTo>
                      <a:pt x="13" y="40"/>
                    </a:lnTo>
                    <a:lnTo>
                      <a:pt x="10" y="40"/>
                    </a:lnTo>
                    <a:lnTo>
                      <a:pt x="8" y="40"/>
                    </a:lnTo>
                    <a:lnTo>
                      <a:pt x="5" y="39"/>
                    </a:lnTo>
                    <a:lnTo>
                      <a:pt x="4" y="38"/>
                    </a:lnTo>
                    <a:lnTo>
                      <a:pt x="3" y="36"/>
                    </a:lnTo>
                    <a:lnTo>
                      <a:pt x="2" y="34"/>
                    </a:lnTo>
                    <a:lnTo>
                      <a:pt x="1" y="32"/>
                    </a:lnTo>
                    <a:lnTo>
                      <a:pt x="1" y="30"/>
                    </a:lnTo>
                    <a:lnTo>
                      <a:pt x="0" y="25"/>
                    </a:lnTo>
                    <a:lnTo>
                      <a:pt x="0" y="21"/>
                    </a:lnTo>
                    <a:lnTo>
                      <a:pt x="1" y="17"/>
                    </a:lnTo>
                    <a:lnTo>
                      <a:pt x="3" y="14"/>
                    </a:lnTo>
                    <a:lnTo>
                      <a:pt x="5" y="11"/>
                    </a:lnTo>
                    <a:lnTo>
                      <a:pt x="8" y="8"/>
                    </a:lnTo>
                    <a:lnTo>
                      <a:pt x="10" y="5"/>
                    </a:lnTo>
                    <a:lnTo>
                      <a:pt x="11" y="1"/>
                    </a:lnTo>
                    <a:lnTo>
                      <a:pt x="15" y="0"/>
                    </a:lnTo>
                    <a:lnTo>
                      <a:pt x="17" y="0"/>
                    </a:lnTo>
                    <a:lnTo>
                      <a:pt x="19" y="0"/>
                    </a:lnTo>
                    <a:lnTo>
                      <a:pt x="21" y="1"/>
                    </a:lnTo>
                    <a:lnTo>
                      <a:pt x="23" y="4"/>
                    </a:lnTo>
                    <a:lnTo>
                      <a:pt x="24" y="8"/>
                    </a:lnTo>
                    <a:lnTo>
                      <a:pt x="25" y="13"/>
                    </a:lnTo>
                    <a:lnTo>
                      <a:pt x="24" y="18"/>
                    </a:lnTo>
                    <a:lnTo>
                      <a:pt x="24" y="22"/>
                    </a:lnTo>
                    <a:lnTo>
                      <a:pt x="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1" name="Freeform 666"/>
              <p:cNvSpPr>
                <a:spLocks/>
              </p:cNvSpPr>
              <p:nvPr/>
            </p:nvSpPr>
            <p:spPr bwMode="auto">
              <a:xfrm>
                <a:off x="4971" y="2621"/>
                <a:ext cx="6" cy="13"/>
              </a:xfrm>
              <a:custGeom>
                <a:avLst/>
                <a:gdLst>
                  <a:gd name="T0" fmla="*/ 3 w 11"/>
                  <a:gd name="T1" fmla="*/ 0 h 26"/>
                  <a:gd name="T2" fmla="*/ 3 w 11"/>
                  <a:gd name="T3" fmla="*/ 1 h 26"/>
                  <a:gd name="T4" fmla="*/ 3 w 11"/>
                  <a:gd name="T5" fmla="*/ 2 h 26"/>
                  <a:gd name="T6" fmla="*/ 3 w 11"/>
                  <a:gd name="T7" fmla="*/ 3 h 26"/>
                  <a:gd name="T8" fmla="*/ 3 w 11"/>
                  <a:gd name="T9" fmla="*/ 4 h 26"/>
                  <a:gd name="T10" fmla="*/ 3 w 11"/>
                  <a:gd name="T11" fmla="*/ 4 h 26"/>
                  <a:gd name="T12" fmla="*/ 2 w 11"/>
                  <a:gd name="T13" fmla="*/ 5 h 26"/>
                  <a:gd name="T14" fmla="*/ 2 w 11"/>
                  <a:gd name="T15" fmla="*/ 6 h 26"/>
                  <a:gd name="T16" fmla="*/ 2 w 11"/>
                  <a:gd name="T17" fmla="*/ 7 h 26"/>
                  <a:gd name="T18" fmla="*/ 1 w 11"/>
                  <a:gd name="T19" fmla="*/ 7 h 26"/>
                  <a:gd name="T20" fmla="*/ 1 w 11"/>
                  <a:gd name="T21" fmla="*/ 7 h 26"/>
                  <a:gd name="T22" fmla="*/ 1 w 11"/>
                  <a:gd name="T23" fmla="*/ 7 h 26"/>
                  <a:gd name="T24" fmla="*/ 1 w 11"/>
                  <a:gd name="T25" fmla="*/ 7 h 26"/>
                  <a:gd name="T26" fmla="*/ 1 w 11"/>
                  <a:gd name="T27" fmla="*/ 6 h 26"/>
                  <a:gd name="T28" fmla="*/ 1 w 11"/>
                  <a:gd name="T29" fmla="*/ 6 h 26"/>
                  <a:gd name="T30" fmla="*/ 1 w 11"/>
                  <a:gd name="T31" fmla="*/ 6 h 26"/>
                  <a:gd name="T32" fmla="*/ 0 w 11"/>
                  <a:gd name="T33" fmla="*/ 6 h 26"/>
                  <a:gd name="T34" fmla="*/ 0 w 11"/>
                  <a:gd name="T35" fmla="*/ 5 h 26"/>
                  <a:gd name="T36" fmla="*/ 0 w 11"/>
                  <a:gd name="T37" fmla="*/ 4 h 26"/>
                  <a:gd name="T38" fmla="*/ 1 w 11"/>
                  <a:gd name="T39" fmla="*/ 3 h 26"/>
                  <a:gd name="T40" fmla="*/ 1 w 11"/>
                  <a:gd name="T41" fmla="*/ 2 h 26"/>
                  <a:gd name="T42" fmla="*/ 1 w 11"/>
                  <a:gd name="T43" fmla="*/ 2 h 26"/>
                  <a:gd name="T44" fmla="*/ 2 w 11"/>
                  <a:gd name="T45" fmla="*/ 1 h 26"/>
                  <a:gd name="T46" fmla="*/ 2 w 11"/>
                  <a:gd name="T47" fmla="*/ 1 h 26"/>
                  <a:gd name="T48" fmla="*/ 3 w 11"/>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6">
                    <a:moveTo>
                      <a:pt x="10" y="0"/>
                    </a:moveTo>
                    <a:lnTo>
                      <a:pt x="11" y="3"/>
                    </a:lnTo>
                    <a:lnTo>
                      <a:pt x="11" y="6"/>
                    </a:lnTo>
                    <a:lnTo>
                      <a:pt x="11" y="10"/>
                    </a:lnTo>
                    <a:lnTo>
                      <a:pt x="10" y="13"/>
                    </a:lnTo>
                    <a:lnTo>
                      <a:pt x="9" y="16"/>
                    </a:lnTo>
                    <a:lnTo>
                      <a:pt x="8" y="20"/>
                    </a:lnTo>
                    <a:lnTo>
                      <a:pt x="7" y="23"/>
                    </a:lnTo>
                    <a:lnTo>
                      <a:pt x="5" y="25"/>
                    </a:lnTo>
                    <a:lnTo>
                      <a:pt x="4" y="26"/>
                    </a:lnTo>
                    <a:lnTo>
                      <a:pt x="3" y="25"/>
                    </a:lnTo>
                    <a:lnTo>
                      <a:pt x="2" y="25"/>
                    </a:lnTo>
                    <a:lnTo>
                      <a:pt x="2" y="24"/>
                    </a:lnTo>
                    <a:lnTo>
                      <a:pt x="1" y="23"/>
                    </a:lnTo>
                    <a:lnTo>
                      <a:pt x="0" y="22"/>
                    </a:lnTo>
                    <a:lnTo>
                      <a:pt x="0" y="19"/>
                    </a:lnTo>
                    <a:lnTo>
                      <a:pt x="0" y="15"/>
                    </a:lnTo>
                    <a:lnTo>
                      <a:pt x="1" y="11"/>
                    </a:lnTo>
                    <a:lnTo>
                      <a:pt x="2" y="8"/>
                    </a:lnTo>
                    <a:lnTo>
                      <a:pt x="3" y="5"/>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2" name="Freeform 667"/>
              <p:cNvSpPr>
                <a:spLocks/>
              </p:cNvSpPr>
              <p:nvPr/>
            </p:nvSpPr>
            <p:spPr bwMode="auto">
              <a:xfrm>
                <a:off x="4954" y="2625"/>
                <a:ext cx="7" cy="11"/>
              </a:xfrm>
              <a:custGeom>
                <a:avLst/>
                <a:gdLst>
                  <a:gd name="T0" fmla="*/ 4 w 12"/>
                  <a:gd name="T1" fmla="*/ 4 h 23"/>
                  <a:gd name="T2" fmla="*/ 3 w 12"/>
                  <a:gd name="T3" fmla="*/ 5 h 23"/>
                  <a:gd name="T4" fmla="*/ 3 w 12"/>
                  <a:gd name="T5" fmla="*/ 5 h 23"/>
                  <a:gd name="T6" fmla="*/ 2 w 12"/>
                  <a:gd name="T7" fmla="*/ 5 h 23"/>
                  <a:gd name="T8" fmla="*/ 2 w 12"/>
                  <a:gd name="T9" fmla="*/ 5 h 23"/>
                  <a:gd name="T10" fmla="*/ 2 w 12"/>
                  <a:gd name="T11" fmla="*/ 5 h 23"/>
                  <a:gd name="T12" fmla="*/ 1 w 12"/>
                  <a:gd name="T13" fmla="*/ 5 h 23"/>
                  <a:gd name="T14" fmla="*/ 1 w 12"/>
                  <a:gd name="T15" fmla="*/ 5 h 23"/>
                  <a:gd name="T16" fmla="*/ 0 w 12"/>
                  <a:gd name="T17" fmla="*/ 5 h 23"/>
                  <a:gd name="T18" fmla="*/ 0 w 12"/>
                  <a:gd name="T19" fmla="*/ 5 h 23"/>
                  <a:gd name="T20" fmla="*/ 0 w 12"/>
                  <a:gd name="T21" fmla="*/ 4 h 23"/>
                  <a:gd name="T22" fmla="*/ 0 w 12"/>
                  <a:gd name="T23" fmla="*/ 3 h 23"/>
                  <a:gd name="T24" fmla="*/ 1 w 12"/>
                  <a:gd name="T25" fmla="*/ 3 h 23"/>
                  <a:gd name="T26" fmla="*/ 1 w 12"/>
                  <a:gd name="T27" fmla="*/ 2 h 23"/>
                  <a:gd name="T28" fmla="*/ 1 w 12"/>
                  <a:gd name="T29" fmla="*/ 1 h 23"/>
                  <a:gd name="T30" fmla="*/ 2 w 12"/>
                  <a:gd name="T31" fmla="*/ 0 h 23"/>
                  <a:gd name="T32" fmla="*/ 2 w 12"/>
                  <a:gd name="T33" fmla="*/ 0 h 23"/>
                  <a:gd name="T34" fmla="*/ 3 w 12"/>
                  <a:gd name="T35" fmla="*/ 0 h 23"/>
                  <a:gd name="T36" fmla="*/ 4 w 12"/>
                  <a:gd name="T37" fmla="*/ 0 h 23"/>
                  <a:gd name="T38" fmla="*/ 4 w 12"/>
                  <a:gd name="T39" fmla="*/ 1 h 23"/>
                  <a:gd name="T40" fmla="*/ 4 w 12"/>
                  <a:gd name="T41" fmla="*/ 2 h 23"/>
                  <a:gd name="T42" fmla="*/ 4 w 12"/>
                  <a:gd name="T43" fmla="*/ 2 h 23"/>
                  <a:gd name="T44" fmla="*/ 4 w 12"/>
                  <a:gd name="T45" fmla="*/ 3 h 23"/>
                  <a:gd name="T46" fmla="*/ 4 w 12"/>
                  <a:gd name="T47" fmla="*/ 4 h 23"/>
                  <a:gd name="T48" fmla="*/ 4 w 12"/>
                  <a:gd name="T49" fmla="*/ 4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20"/>
                    </a:lnTo>
                    <a:lnTo>
                      <a:pt x="8" y="21"/>
                    </a:lnTo>
                    <a:lnTo>
                      <a:pt x="7" y="21"/>
                    </a:lnTo>
                    <a:lnTo>
                      <a:pt x="6" y="22"/>
                    </a:lnTo>
                    <a:lnTo>
                      <a:pt x="5" y="23"/>
                    </a:lnTo>
                    <a:lnTo>
                      <a:pt x="3" y="23"/>
                    </a:lnTo>
                    <a:lnTo>
                      <a:pt x="2" y="23"/>
                    </a:lnTo>
                    <a:lnTo>
                      <a:pt x="0" y="23"/>
                    </a:lnTo>
                    <a:lnTo>
                      <a:pt x="0" y="21"/>
                    </a:lnTo>
                    <a:lnTo>
                      <a:pt x="0" y="18"/>
                    </a:lnTo>
                    <a:lnTo>
                      <a:pt x="0" y="15"/>
                    </a:lnTo>
                    <a:lnTo>
                      <a:pt x="1" y="12"/>
                    </a:lnTo>
                    <a:lnTo>
                      <a:pt x="2" y="8"/>
                    </a:lnTo>
                    <a:lnTo>
                      <a:pt x="4" y="5"/>
                    </a:lnTo>
                    <a:lnTo>
                      <a:pt x="6" y="2"/>
                    </a:lnTo>
                    <a:lnTo>
                      <a:pt x="7" y="0"/>
                    </a:lnTo>
                    <a:lnTo>
                      <a:pt x="8" y="1"/>
                    </a:lnTo>
                    <a:lnTo>
                      <a:pt x="10" y="3"/>
                    </a:lnTo>
                    <a:lnTo>
                      <a:pt x="11" y="5"/>
                    </a:lnTo>
                    <a:lnTo>
                      <a:pt x="11" y="8"/>
                    </a:lnTo>
                    <a:lnTo>
                      <a:pt x="12" y="11"/>
                    </a:lnTo>
                    <a:lnTo>
                      <a:pt x="12" y="14"/>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3" name="Freeform 668"/>
              <p:cNvSpPr>
                <a:spLocks/>
              </p:cNvSpPr>
              <p:nvPr/>
            </p:nvSpPr>
            <p:spPr bwMode="auto">
              <a:xfrm>
                <a:off x="4946" y="2630"/>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1 w 8"/>
                  <a:gd name="T13" fmla="*/ 4 h 19"/>
                  <a:gd name="T14" fmla="*/ 1 w 8"/>
                  <a:gd name="T15" fmla="*/ 5 h 19"/>
                  <a:gd name="T16" fmla="*/ 1 w 8"/>
                  <a:gd name="T17" fmla="*/ 5 h 19"/>
                  <a:gd name="T18" fmla="*/ 0 w 8"/>
                  <a:gd name="T19" fmla="*/ 5 h 19"/>
                  <a:gd name="T20" fmla="*/ 0 w 8"/>
                  <a:gd name="T21" fmla="*/ 5 h 19"/>
                  <a:gd name="T22" fmla="*/ 0 w 8"/>
                  <a:gd name="T23" fmla="*/ 4 h 19"/>
                  <a:gd name="T24" fmla="*/ 0 w 8"/>
                  <a:gd name="T25" fmla="*/ 3 h 19"/>
                  <a:gd name="T26" fmla="*/ 0 w 8"/>
                  <a:gd name="T27" fmla="*/ 2 h 19"/>
                  <a:gd name="T28" fmla="*/ 0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5"/>
                    </a:lnTo>
                    <a:lnTo>
                      <a:pt x="8" y="7"/>
                    </a:lnTo>
                    <a:lnTo>
                      <a:pt x="7" y="10"/>
                    </a:lnTo>
                    <a:lnTo>
                      <a:pt x="5" y="13"/>
                    </a:lnTo>
                    <a:lnTo>
                      <a:pt x="4" y="15"/>
                    </a:lnTo>
                    <a:lnTo>
                      <a:pt x="4" y="17"/>
                    </a:lnTo>
                    <a:lnTo>
                      <a:pt x="4" y="19"/>
                    </a:lnTo>
                    <a:lnTo>
                      <a:pt x="0" y="19"/>
                    </a:lnTo>
                    <a:lnTo>
                      <a:pt x="0" y="17"/>
                    </a:lnTo>
                    <a:lnTo>
                      <a:pt x="0" y="14"/>
                    </a:lnTo>
                    <a:lnTo>
                      <a:pt x="0" y="11"/>
                    </a:lnTo>
                    <a:lnTo>
                      <a:pt x="0" y="8"/>
                    </a:lnTo>
                    <a:lnTo>
                      <a:pt x="0" y="5"/>
                    </a:lnTo>
                    <a:lnTo>
                      <a:pt x="1" y="2"/>
                    </a:lnTo>
                    <a:lnTo>
                      <a:pt x="3"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4" name="Freeform 669"/>
              <p:cNvSpPr>
                <a:spLocks/>
              </p:cNvSpPr>
              <p:nvPr/>
            </p:nvSpPr>
            <p:spPr bwMode="auto">
              <a:xfrm>
                <a:off x="4940" y="263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4 h 13"/>
                  <a:gd name="T16" fmla="*/ 1 w 4"/>
                  <a:gd name="T17" fmla="*/ 4 h 13"/>
                  <a:gd name="T18" fmla="*/ 0 w 4"/>
                  <a:gd name="T19" fmla="*/ 4 h 13"/>
                  <a:gd name="T20" fmla="*/ 0 w 4"/>
                  <a:gd name="T21" fmla="*/ 0 h 13"/>
                  <a:gd name="T22" fmla="*/ 1 w 4"/>
                  <a:gd name="T23" fmla="*/ 0 h 13"/>
                  <a:gd name="T24" fmla="*/ 1 w 4"/>
                  <a:gd name="T25" fmla="*/ 1 h 13"/>
                  <a:gd name="T26" fmla="*/ 1 w 4"/>
                  <a:gd name="T27" fmla="*/ 1 h 13"/>
                  <a:gd name="T28" fmla="*/ 1 w 4"/>
                  <a:gd name="T29" fmla="*/ 1 h 13"/>
                  <a:gd name="T30" fmla="*/ 1 w 4"/>
                  <a:gd name="T31" fmla="*/ 1 h 13"/>
                  <a:gd name="T32" fmla="*/ 1 w 4"/>
                  <a:gd name="T33" fmla="*/ 2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3" y="13"/>
                    </a:lnTo>
                    <a:lnTo>
                      <a:pt x="2" y="13"/>
                    </a:lnTo>
                    <a:lnTo>
                      <a:pt x="0" y="13"/>
                    </a:lnTo>
                    <a:lnTo>
                      <a:pt x="0" y="0"/>
                    </a:lnTo>
                    <a:lnTo>
                      <a:pt x="2" y="0"/>
                    </a:lnTo>
                    <a:lnTo>
                      <a:pt x="2" y="1"/>
                    </a:lnTo>
                    <a:lnTo>
                      <a:pt x="3" y="1"/>
                    </a:lnTo>
                    <a:lnTo>
                      <a:pt x="3" y="2"/>
                    </a:lnTo>
                    <a:lnTo>
                      <a:pt x="3" y="3"/>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5" name="Freeform 670"/>
              <p:cNvSpPr>
                <a:spLocks/>
              </p:cNvSpPr>
              <p:nvPr/>
            </p:nvSpPr>
            <p:spPr bwMode="auto">
              <a:xfrm>
                <a:off x="4941" y="2639"/>
                <a:ext cx="48" cy="100"/>
              </a:xfrm>
              <a:custGeom>
                <a:avLst/>
                <a:gdLst>
                  <a:gd name="T0" fmla="*/ 24 w 97"/>
                  <a:gd name="T1" fmla="*/ 7 h 199"/>
                  <a:gd name="T2" fmla="*/ 24 w 97"/>
                  <a:gd name="T3" fmla="*/ 11 h 199"/>
                  <a:gd name="T4" fmla="*/ 21 w 97"/>
                  <a:gd name="T5" fmla="*/ 16 h 199"/>
                  <a:gd name="T6" fmla="*/ 19 w 97"/>
                  <a:gd name="T7" fmla="*/ 21 h 199"/>
                  <a:gd name="T8" fmla="*/ 17 w 97"/>
                  <a:gd name="T9" fmla="*/ 24 h 199"/>
                  <a:gd name="T10" fmla="*/ 16 w 97"/>
                  <a:gd name="T11" fmla="*/ 28 h 199"/>
                  <a:gd name="T12" fmla="*/ 16 w 97"/>
                  <a:gd name="T13" fmla="*/ 31 h 199"/>
                  <a:gd name="T14" fmla="*/ 18 w 97"/>
                  <a:gd name="T15" fmla="*/ 34 h 199"/>
                  <a:gd name="T16" fmla="*/ 19 w 97"/>
                  <a:gd name="T17" fmla="*/ 37 h 199"/>
                  <a:gd name="T18" fmla="*/ 20 w 97"/>
                  <a:gd name="T19" fmla="*/ 40 h 199"/>
                  <a:gd name="T20" fmla="*/ 20 w 97"/>
                  <a:gd name="T21" fmla="*/ 43 h 199"/>
                  <a:gd name="T22" fmla="*/ 19 w 97"/>
                  <a:gd name="T23" fmla="*/ 45 h 199"/>
                  <a:gd name="T24" fmla="*/ 18 w 97"/>
                  <a:gd name="T25" fmla="*/ 47 h 199"/>
                  <a:gd name="T26" fmla="*/ 17 w 97"/>
                  <a:gd name="T27" fmla="*/ 49 h 199"/>
                  <a:gd name="T28" fmla="*/ 16 w 97"/>
                  <a:gd name="T29" fmla="*/ 50 h 199"/>
                  <a:gd name="T30" fmla="*/ 14 w 97"/>
                  <a:gd name="T31" fmla="*/ 50 h 199"/>
                  <a:gd name="T32" fmla="*/ 12 w 97"/>
                  <a:gd name="T33" fmla="*/ 50 h 199"/>
                  <a:gd name="T34" fmla="*/ 11 w 97"/>
                  <a:gd name="T35" fmla="*/ 50 h 199"/>
                  <a:gd name="T36" fmla="*/ 9 w 97"/>
                  <a:gd name="T37" fmla="*/ 49 h 199"/>
                  <a:gd name="T38" fmla="*/ 7 w 97"/>
                  <a:gd name="T39" fmla="*/ 48 h 199"/>
                  <a:gd name="T40" fmla="*/ 5 w 97"/>
                  <a:gd name="T41" fmla="*/ 44 h 199"/>
                  <a:gd name="T42" fmla="*/ 3 w 97"/>
                  <a:gd name="T43" fmla="*/ 39 h 199"/>
                  <a:gd name="T44" fmla="*/ 3 w 97"/>
                  <a:gd name="T45" fmla="*/ 31 h 199"/>
                  <a:gd name="T46" fmla="*/ 2 w 97"/>
                  <a:gd name="T47" fmla="*/ 26 h 199"/>
                  <a:gd name="T48" fmla="*/ 1 w 97"/>
                  <a:gd name="T49" fmla="*/ 22 h 199"/>
                  <a:gd name="T50" fmla="*/ 0 w 97"/>
                  <a:gd name="T51" fmla="*/ 18 h 199"/>
                  <a:gd name="T52" fmla="*/ 0 w 97"/>
                  <a:gd name="T53" fmla="*/ 13 h 199"/>
                  <a:gd name="T54" fmla="*/ 2 w 97"/>
                  <a:gd name="T55" fmla="*/ 9 h 199"/>
                  <a:gd name="T56" fmla="*/ 5 w 97"/>
                  <a:gd name="T57" fmla="*/ 5 h 199"/>
                  <a:gd name="T58" fmla="*/ 9 w 97"/>
                  <a:gd name="T59" fmla="*/ 3 h 199"/>
                  <a:gd name="T60" fmla="*/ 12 w 97"/>
                  <a:gd name="T61" fmla="*/ 2 h 199"/>
                  <a:gd name="T62" fmla="*/ 15 w 97"/>
                  <a:gd name="T63" fmla="*/ 0 h 199"/>
                  <a:gd name="T64" fmla="*/ 17 w 97"/>
                  <a:gd name="T65" fmla="*/ 0 h 199"/>
                  <a:gd name="T66" fmla="*/ 19 w 97"/>
                  <a:gd name="T67" fmla="*/ 1 h 199"/>
                  <a:gd name="T68" fmla="*/ 23 w 97"/>
                  <a:gd name="T69" fmla="*/ 5 h 1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99">
                    <a:moveTo>
                      <a:pt x="93" y="19"/>
                    </a:moveTo>
                    <a:lnTo>
                      <a:pt x="96" y="28"/>
                    </a:lnTo>
                    <a:lnTo>
                      <a:pt x="97" y="35"/>
                    </a:lnTo>
                    <a:lnTo>
                      <a:pt x="96" y="42"/>
                    </a:lnTo>
                    <a:lnTo>
                      <a:pt x="93" y="49"/>
                    </a:lnTo>
                    <a:lnTo>
                      <a:pt x="87" y="63"/>
                    </a:lnTo>
                    <a:lnTo>
                      <a:pt x="80" y="75"/>
                    </a:lnTo>
                    <a:lnTo>
                      <a:pt x="76" y="82"/>
                    </a:lnTo>
                    <a:lnTo>
                      <a:pt x="72" y="88"/>
                    </a:lnTo>
                    <a:lnTo>
                      <a:pt x="69" y="94"/>
                    </a:lnTo>
                    <a:lnTo>
                      <a:pt x="67" y="102"/>
                    </a:lnTo>
                    <a:lnTo>
                      <a:pt x="66" y="109"/>
                    </a:lnTo>
                    <a:lnTo>
                      <a:pt x="66" y="116"/>
                    </a:lnTo>
                    <a:lnTo>
                      <a:pt x="67" y="123"/>
                    </a:lnTo>
                    <a:lnTo>
                      <a:pt x="70" y="131"/>
                    </a:lnTo>
                    <a:lnTo>
                      <a:pt x="72" y="136"/>
                    </a:lnTo>
                    <a:lnTo>
                      <a:pt x="75" y="141"/>
                    </a:lnTo>
                    <a:lnTo>
                      <a:pt x="77" y="148"/>
                    </a:lnTo>
                    <a:lnTo>
                      <a:pt x="79" y="153"/>
                    </a:lnTo>
                    <a:lnTo>
                      <a:pt x="81" y="159"/>
                    </a:lnTo>
                    <a:lnTo>
                      <a:pt x="82" y="165"/>
                    </a:lnTo>
                    <a:lnTo>
                      <a:pt x="81" y="171"/>
                    </a:lnTo>
                    <a:lnTo>
                      <a:pt x="80" y="177"/>
                    </a:lnTo>
                    <a:lnTo>
                      <a:pt x="78" y="180"/>
                    </a:lnTo>
                    <a:lnTo>
                      <a:pt x="77" y="184"/>
                    </a:lnTo>
                    <a:lnTo>
                      <a:pt x="75" y="187"/>
                    </a:lnTo>
                    <a:lnTo>
                      <a:pt x="73" y="190"/>
                    </a:lnTo>
                    <a:lnTo>
                      <a:pt x="70" y="193"/>
                    </a:lnTo>
                    <a:lnTo>
                      <a:pt x="68" y="195"/>
                    </a:lnTo>
                    <a:lnTo>
                      <a:pt x="65" y="197"/>
                    </a:lnTo>
                    <a:lnTo>
                      <a:pt x="62" y="199"/>
                    </a:lnTo>
                    <a:lnTo>
                      <a:pt x="59" y="199"/>
                    </a:lnTo>
                    <a:lnTo>
                      <a:pt x="54" y="199"/>
                    </a:lnTo>
                    <a:lnTo>
                      <a:pt x="51" y="199"/>
                    </a:lnTo>
                    <a:lnTo>
                      <a:pt x="47" y="199"/>
                    </a:lnTo>
                    <a:lnTo>
                      <a:pt x="44" y="198"/>
                    </a:lnTo>
                    <a:lnTo>
                      <a:pt x="40" y="197"/>
                    </a:lnTo>
                    <a:lnTo>
                      <a:pt x="37" y="196"/>
                    </a:lnTo>
                    <a:lnTo>
                      <a:pt x="33" y="194"/>
                    </a:lnTo>
                    <a:lnTo>
                      <a:pt x="28" y="189"/>
                    </a:lnTo>
                    <a:lnTo>
                      <a:pt x="23" y="183"/>
                    </a:lnTo>
                    <a:lnTo>
                      <a:pt x="20" y="175"/>
                    </a:lnTo>
                    <a:lnTo>
                      <a:pt x="18" y="169"/>
                    </a:lnTo>
                    <a:lnTo>
                      <a:pt x="14" y="154"/>
                    </a:lnTo>
                    <a:lnTo>
                      <a:pt x="13" y="139"/>
                    </a:lnTo>
                    <a:lnTo>
                      <a:pt x="13" y="124"/>
                    </a:lnTo>
                    <a:lnTo>
                      <a:pt x="12" y="109"/>
                    </a:lnTo>
                    <a:lnTo>
                      <a:pt x="11" y="102"/>
                    </a:lnTo>
                    <a:lnTo>
                      <a:pt x="9" y="94"/>
                    </a:lnTo>
                    <a:lnTo>
                      <a:pt x="6" y="87"/>
                    </a:lnTo>
                    <a:lnTo>
                      <a:pt x="2" y="81"/>
                    </a:lnTo>
                    <a:lnTo>
                      <a:pt x="0" y="71"/>
                    </a:lnTo>
                    <a:lnTo>
                      <a:pt x="1" y="62"/>
                    </a:lnTo>
                    <a:lnTo>
                      <a:pt x="2" y="52"/>
                    </a:lnTo>
                    <a:lnTo>
                      <a:pt x="5" y="43"/>
                    </a:lnTo>
                    <a:lnTo>
                      <a:pt x="10" y="34"/>
                    </a:lnTo>
                    <a:lnTo>
                      <a:pt x="15" y="27"/>
                    </a:lnTo>
                    <a:lnTo>
                      <a:pt x="23" y="19"/>
                    </a:lnTo>
                    <a:lnTo>
                      <a:pt x="30" y="13"/>
                    </a:lnTo>
                    <a:lnTo>
                      <a:pt x="36" y="11"/>
                    </a:lnTo>
                    <a:lnTo>
                      <a:pt x="42" y="8"/>
                    </a:lnTo>
                    <a:lnTo>
                      <a:pt x="48" y="5"/>
                    </a:lnTo>
                    <a:lnTo>
                      <a:pt x="54" y="2"/>
                    </a:lnTo>
                    <a:lnTo>
                      <a:pt x="62" y="0"/>
                    </a:lnTo>
                    <a:lnTo>
                      <a:pt x="68" y="0"/>
                    </a:lnTo>
                    <a:lnTo>
                      <a:pt x="71" y="0"/>
                    </a:lnTo>
                    <a:lnTo>
                      <a:pt x="74" y="1"/>
                    </a:lnTo>
                    <a:lnTo>
                      <a:pt x="77"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6" name="Freeform 671"/>
              <p:cNvSpPr>
                <a:spLocks/>
              </p:cNvSpPr>
              <p:nvPr/>
            </p:nvSpPr>
            <p:spPr bwMode="auto">
              <a:xfrm>
                <a:off x="4946" y="2645"/>
                <a:ext cx="37" cy="89"/>
              </a:xfrm>
              <a:custGeom>
                <a:avLst/>
                <a:gdLst>
                  <a:gd name="T0" fmla="*/ 17 w 74"/>
                  <a:gd name="T1" fmla="*/ 12 h 178"/>
                  <a:gd name="T2" fmla="*/ 14 w 74"/>
                  <a:gd name="T3" fmla="*/ 18 h 178"/>
                  <a:gd name="T4" fmla="*/ 12 w 74"/>
                  <a:gd name="T5" fmla="*/ 22 h 178"/>
                  <a:gd name="T6" fmla="*/ 11 w 74"/>
                  <a:gd name="T7" fmla="*/ 25 h 178"/>
                  <a:gd name="T8" fmla="*/ 11 w 74"/>
                  <a:gd name="T9" fmla="*/ 28 h 178"/>
                  <a:gd name="T10" fmla="*/ 13 w 74"/>
                  <a:gd name="T11" fmla="*/ 31 h 178"/>
                  <a:gd name="T12" fmla="*/ 14 w 74"/>
                  <a:gd name="T13" fmla="*/ 34 h 178"/>
                  <a:gd name="T14" fmla="*/ 15 w 74"/>
                  <a:gd name="T15" fmla="*/ 36 h 178"/>
                  <a:gd name="T16" fmla="*/ 16 w 74"/>
                  <a:gd name="T17" fmla="*/ 38 h 178"/>
                  <a:gd name="T18" fmla="*/ 16 w 74"/>
                  <a:gd name="T19" fmla="*/ 40 h 178"/>
                  <a:gd name="T20" fmla="*/ 15 w 74"/>
                  <a:gd name="T21" fmla="*/ 42 h 178"/>
                  <a:gd name="T22" fmla="*/ 14 w 74"/>
                  <a:gd name="T23" fmla="*/ 43 h 178"/>
                  <a:gd name="T24" fmla="*/ 14 w 74"/>
                  <a:gd name="T25" fmla="*/ 44 h 178"/>
                  <a:gd name="T26" fmla="*/ 13 w 74"/>
                  <a:gd name="T27" fmla="*/ 45 h 178"/>
                  <a:gd name="T28" fmla="*/ 11 w 74"/>
                  <a:gd name="T29" fmla="*/ 45 h 178"/>
                  <a:gd name="T30" fmla="*/ 8 w 74"/>
                  <a:gd name="T31" fmla="*/ 44 h 178"/>
                  <a:gd name="T32" fmla="*/ 6 w 74"/>
                  <a:gd name="T33" fmla="*/ 43 h 178"/>
                  <a:gd name="T34" fmla="*/ 4 w 74"/>
                  <a:gd name="T35" fmla="*/ 41 h 178"/>
                  <a:gd name="T36" fmla="*/ 4 w 74"/>
                  <a:gd name="T37" fmla="*/ 37 h 178"/>
                  <a:gd name="T38" fmla="*/ 4 w 74"/>
                  <a:gd name="T39" fmla="*/ 32 h 178"/>
                  <a:gd name="T40" fmla="*/ 3 w 74"/>
                  <a:gd name="T41" fmla="*/ 25 h 178"/>
                  <a:gd name="T42" fmla="*/ 1 w 74"/>
                  <a:gd name="T43" fmla="*/ 17 h 178"/>
                  <a:gd name="T44" fmla="*/ 0 w 74"/>
                  <a:gd name="T45" fmla="*/ 13 h 178"/>
                  <a:gd name="T46" fmla="*/ 2 w 74"/>
                  <a:gd name="T47" fmla="*/ 9 h 178"/>
                  <a:gd name="T48" fmla="*/ 5 w 74"/>
                  <a:gd name="T49" fmla="*/ 5 h 178"/>
                  <a:gd name="T50" fmla="*/ 8 w 74"/>
                  <a:gd name="T51" fmla="*/ 2 h 178"/>
                  <a:gd name="T52" fmla="*/ 10 w 74"/>
                  <a:gd name="T53" fmla="*/ 2 h 178"/>
                  <a:gd name="T54" fmla="*/ 12 w 74"/>
                  <a:gd name="T55" fmla="*/ 1 h 178"/>
                  <a:gd name="T56" fmla="*/ 14 w 74"/>
                  <a:gd name="T57" fmla="*/ 1 h 178"/>
                  <a:gd name="T58" fmla="*/ 16 w 74"/>
                  <a:gd name="T59" fmla="*/ 1 h 178"/>
                  <a:gd name="T60" fmla="*/ 18 w 74"/>
                  <a:gd name="T61" fmla="*/ 3 h 178"/>
                  <a:gd name="T62" fmla="*/ 19 w 74"/>
                  <a:gd name="T63" fmla="*/ 5 h 178"/>
                  <a:gd name="T64" fmla="*/ 19 w 74"/>
                  <a:gd name="T65" fmla="*/ 8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178">
                    <a:moveTo>
                      <a:pt x="72" y="35"/>
                    </a:moveTo>
                    <a:lnTo>
                      <a:pt x="66" y="46"/>
                    </a:lnTo>
                    <a:lnTo>
                      <a:pt x="60" y="58"/>
                    </a:lnTo>
                    <a:lnTo>
                      <a:pt x="54" y="69"/>
                    </a:lnTo>
                    <a:lnTo>
                      <a:pt x="49" y="80"/>
                    </a:lnTo>
                    <a:lnTo>
                      <a:pt x="47" y="86"/>
                    </a:lnTo>
                    <a:lnTo>
                      <a:pt x="44" y="93"/>
                    </a:lnTo>
                    <a:lnTo>
                      <a:pt x="43" y="99"/>
                    </a:lnTo>
                    <a:lnTo>
                      <a:pt x="43" y="105"/>
                    </a:lnTo>
                    <a:lnTo>
                      <a:pt x="44" y="111"/>
                    </a:lnTo>
                    <a:lnTo>
                      <a:pt x="46" y="116"/>
                    </a:lnTo>
                    <a:lnTo>
                      <a:pt x="49" y="122"/>
                    </a:lnTo>
                    <a:lnTo>
                      <a:pt x="52" y="128"/>
                    </a:lnTo>
                    <a:lnTo>
                      <a:pt x="55" y="133"/>
                    </a:lnTo>
                    <a:lnTo>
                      <a:pt x="57" y="137"/>
                    </a:lnTo>
                    <a:lnTo>
                      <a:pt x="59" y="141"/>
                    </a:lnTo>
                    <a:lnTo>
                      <a:pt x="61" y="145"/>
                    </a:lnTo>
                    <a:lnTo>
                      <a:pt x="62" y="149"/>
                    </a:lnTo>
                    <a:lnTo>
                      <a:pt x="62" y="153"/>
                    </a:lnTo>
                    <a:lnTo>
                      <a:pt x="62" y="158"/>
                    </a:lnTo>
                    <a:lnTo>
                      <a:pt x="61" y="163"/>
                    </a:lnTo>
                    <a:lnTo>
                      <a:pt x="59" y="165"/>
                    </a:lnTo>
                    <a:lnTo>
                      <a:pt x="57" y="167"/>
                    </a:lnTo>
                    <a:lnTo>
                      <a:pt x="56" y="169"/>
                    </a:lnTo>
                    <a:lnTo>
                      <a:pt x="55" y="173"/>
                    </a:lnTo>
                    <a:lnTo>
                      <a:pt x="54" y="175"/>
                    </a:lnTo>
                    <a:lnTo>
                      <a:pt x="53" y="176"/>
                    </a:lnTo>
                    <a:lnTo>
                      <a:pt x="51" y="178"/>
                    </a:lnTo>
                    <a:lnTo>
                      <a:pt x="48" y="178"/>
                    </a:lnTo>
                    <a:lnTo>
                      <a:pt x="42" y="177"/>
                    </a:lnTo>
                    <a:lnTo>
                      <a:pt x="36" y="176"/>
                    </a:lnTo>
                    <a:lnTo>
                      <a:pt x="31" y="175"/>
                    </a:lnTo>
                    <a:lnTo>
                      <a:pt x="26" y="173"/>
                    </a:lnTo>
                    <a:lnTo>
                      <a:pt x="22" y="170"/>
                    </a:lnTo>
                    <a:lnTo>
                      <a:pt x="18" y="167"/>
                    </a:lnTo>
                    <a:lnTo>
                      <a:pt x="16" y="162"/>
                    </a:lnTo>
                    <a:lnTo>
                      <a:pt x="14" y="156"/>
                    </a:lnTo>
                    <a:lnTo>
                      <a:pt x="16" y="147"/>
                    </a:lnTo>
                    <a:lnTo>
                      <a:pt x="17" y="137"/>
                    </a:lnTo>
                    <a:lnTo>
                      <a:pt x="16" y="126"/>
                    </a:lnTo>
                    <a:lnTo>
                      <a:pt x="14" y="116"/>
                    </a:lnTo>
                    <a:lnTo>
                      <a:pt x="9" y="97"/>
                    </a:lnTo>
                    <a:lnTo>
                      <a:pt x="3" y="77"/>
                    </a:lnTo>
                    <a:lnTo>
                      <a:pt x="1" y="68"/>
                    </a:lnTo>
                    <a:lnTo>
                      <a:pt x="0" y="59"/>
                    </a:lnTo>
                    <a:lnTo>
                      <a:pt x="0" y="49"/>
                    </a:lnTo>
                    <a:lnTo>
                      <a:pt x="2" y="41"/>
                    </a:lnTo>
                    <a:lnTo>
                      <a:pt x="5" y="33"/>
                    </a:lnTo>
                    <a:lnTo>
                      <a:pt x="11" y="25"/>
                    </a:lnTo>
                    <a:lnTo>
                      <a:pt x="19" y="18"/>
                    </a:lnTo>
                    <a:lnTo>
                      <a:pt x="29" y="11"/>
                    </a:lnTo>
                    <a:lnTo>
                      <a:pt x="32" y="8"/>
                    </a:lnTo>
                    <a:lnTo>
                      <a:pt x="35" y="7"/>
                    </a:lnTo>
                    <a:lnTo>
                      <a:pt x="38" y="6"/>
                    </a:lnTo>
                    <a:lnTo>
                      <a:pt x="42" y="5"/>
                    </a:lnTo>
                    <a:lnTo>
                      <a:pt x="46" y="4"/>
                    </a:lnTo>
                    <a:lnTo>
                      <a:pt x="49" y="3"/>
                    </a:lnTo>
                    <a:lnTo>
                      <a:pt x="53" y="1"/>
                    </a:lnTo>
                    <a:lnTo>
                      <a:pt x="56" y="0"/>
                    </a:lnTo>
                    <a:lnTo>
                      <a:pt x="61" y="2"/>
                    </a:lnTo>
                    <a:lnTo>
                      <a:pt x="66" y="5"/>
                    </a:lnTo>
                    <a:lnTo>
                      <a:pt x="69" y="9"/>
                    </a:lnTo>
                    <a:lnTo>
                      <a:pt x="72" y="14"/>
                    </a:lnTo>
                    <a:lnTo>
                      <a:pt x="73" y="19"/>
                    </a:lnTo>
                    <a:lnTo>
                      <a:pt x="74" y="24"/>
                    </a:lnTo>
                    <a:lnTo>
                      <a:pt x="73" y="29"/>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7" name="Freeform 672"/>
              <p:cNvSpPr>
                <a:spLocks/>
              </p:cNvSpPr>
              <p:nvPr/>
            </p:nvSpPr>
            <p:spPr bwMode="auto">
              <a:xfrm>
                <a:off x="5049" y="2505"/>
                <a:ext cx="66" cy="37"/>
              </a:xfrm>
              <a:custGeom>
                <a:avLst/>
                <a:gdLst>
                  <a:gd name="T0" fmla="*/ 34 w 130"/>
                  <a:gd name="T1" fmla="*/ 5 h 74"/>
                  <a:gd name="T2" fmla="*/ 34 w 130"/>
                  <a:gd name="T3" fmla="*/ 7 h 74"/>
                  <a:gd name="T4" fmla="*/ 33 w 130"/>
                  <a:gd name="T5" fmla="*/ 9 h 74"/>
                  <a:gd name="T6" fmla="*/ 32 w 130"/>
                  <a:gd name="T7" fmla="*/ 11 h 74"/>
                  <a:gd name="T8" fmla="*/ 31 w 130"/>
                  <a:gd name="T9" fmla="*/ 13 h 74"/>
                  <a:gd name="T10" fmla="*/ 29 w 130"/>
                  <a:gd name="T11" fmla="*/ 14 h 74"/>
                  <a:gd name="T12" fmla="*/ 27 w 130"/>
                  <a:gd name="T13" fmla="*/ 15 h 74"/>
                  <a:gd name="T14" fmla="*/ 25 w 130"/>
                  <a:gd name="T15" fmla="*/ 15 h 74"/>
                  <a:gd name="T16" fmla="*/ 24 w 130"/>
                  <a:gd name="T17" fmla="*/ 14 h 74"/>
                  <a:gd name="T18" fmla="*/ 24 w 130"/>
                  <a:gd name="T19" fmla="*/ 13 h 74"/>
                  <a:gd name="T20" fmla="*/ 23 w 130"/>
                  <a:gd name="T21" fmla="*/ 13 h 74"/>
                  <a:gd name="T22" fmla="*/ 23 w 130"/>
                  <a:gd name="T23" fmla="*/ 12 h 74"/>
                  <a:gd name="T24" fmla="*/ 22 w 130"/>
                  <a:gd name="T25" fmla="*/ 12 h 74"/>
                  <a:gd name="T26" fmla="*/ 21 w 130"/>
                  <a:gd name="T27" fmla="*/ 12 h 74"/>
                  <a:gd name="T28" fmla="*/ 21 w 130"/>
                  <a:gd name="T29" fmla="*/ 13 h 74"/>
                  <a:gd name="T30" fmla="*/ 20 w 130"/>
                  <a:gd name="T31" fmla="*/ 13 h 74"/>
                  <a:gd name="T32" fmla="*/ 18 w 130"/>
                  <a:gd name="T33" fmla="*/ 12 h 74"/>
                  <a:gd name="T34" fmla="*/ 16 w 130"/>
                  <a:gd name="T35" fmla="*/ 11 h 74"/>
                  <a:gd name="T36" fmla="*/ 15 w 130"/>
                  <a:gd name="T37" fmla="*/ 13 h 74"/>
                  <a:gd name="T38" fmla="*/ 13 w 130"/>
                  <a:gd name="T39" fmla="*/ 14 h 74"/>
                  <a:gd name="T40" fmla="*/ 11 w 130"/>
                  <a:gd name="T41" fmla="*/ 15 h 74"/>
                  <a:gd name="T42" fmla="*/ 9 w 130"/>
                  <a:gd name="T43" fmla="*/ 15 h 74"/>
                  <a:gd name="T44" fmla="*/ 9 w 130"/>
                  <a:gd name="T45" fmla="*/ 16 h 74"/>
                  <a:gd name="T46" fmla="*/ 7 w 130"/>
                  <a:gd name="T47" fmla="*/ 17 h 74"/>
                  <a:gd name="T48" fmla="*/ 6 w 130"/>
                  <a:gd name="T49" fmla="*/ 17 h 74"/>
                  <a:gd name="T50" fmla="*/ 5 w 130"/>
                  <a:gd name="T51" fmla="*/ 17 h 74"/>
                  <a:gd name="T52" fmla="*/ 5 w 130"/>
                  <a:gd name="T53" fmla="*/ 18 h 74"/>
                  <a:gd name="T54" fmla="*/ 4 w 130"/>
                  <a:gd name="T55" fmla="*/ 18 h 74"/>
                  <a:gd name="T56" fmla="*/ 4 w 130"/>
                  <a:gd name="T57" fmla="*/ 19 h 74"/>
                  <a:gd name="T58" fmla="*/ 3 w 130"/>
                  <a:gd name="T59" fmla="*/ 19 h 74"/>
                  <a:gd name="T60" fmla="*/ 2 w 130"/>
                  <a:gd name="T61" fmla="*/ 18 h 74"/>
                  <a:gd name="T62" fmla="*/ 1 w 130"/>
                  <a:gd name="T63" fmla="*/ 17 h 74"/>
                  <a:gd name="T64" fmla="*/ 0 w 130"/>
                  <a:gd name="T65" fmla="*/ 16 h 74"/>
                  <a:gd name="T66" fmla="*/ 0 w 130"/>
                  <a:gd name="T67" fmla="*/ 14 h 74"/>
                  <a:gd name="T68" fmla="*/ 2 w 130"/>
                  <a:gd name="T69" fmla="*/ 13 h 74"/>
                  <a:gd name="T70" fmla="*/ 3 w 130"/>
                  <a:gd name="T71" fmla="*/ 13 h 74"/>
                  <a:gd name="T72" fmla="*/ 4 w 130"/>
                  <a:gd name="T73" fmla="*/ 11 h 74"/>
                  <a:gd name="T74" fmla="*/ 5 w 130"/>
                  <a:gd name="T75" fmla="*/ 8 h 74"/>
                  <a:gd name="T76" fmla="*/ 6 w 130"/>
                  <a:gd name="T77" fmla="*/ 7 h 74"/>
                  <a:gd name="T78" fmla="*/ 8 w 130"/>
                  <a:gd name="T79" fmla="*/ 7 h 74"/>
                  <a:gd name="T80" fmla="*/ 9 w 130"/>
                  <a:gd name="T81" fmla="*/ 7 h 74"/>
                  <a:gd name="T82" fmla="*/ 10 w 130"/>
                  <a:gd name="T83" fmla="*/ 6 h 74"/>
                  <a:gd name="T84" fmla="*/ 12 w 130"/>
                  <a:gd name="T85" fmla="*/ 5 h 74"/>
                  <a:gd name="T86" fmla="*/ 13 w 130"/>
                  <a:gd name="T87" fmla="*/ 5 h 74"/>
                  <a:gd name="T88" fmla="*/ 16 w 130"/>
                  <a:gd name="T89" fmla="*/ 8 h 74"/>
                  <a:gd name="T90" fmla="*/ 16 w 130"/>
                  <a:gd name="T91" fmla="*/ 6 h 74"/>
                  <a:gd name="T92" fmla="*/ 17 w 130"/>
                  <a:gd name="T93" fmla="*/ 5 h 74"/>
                  <a:gd name="T94" fmla="*/ 19 w 130"/>
                  <a:gd name="T95" fmla="*/ 4 h 74"/>
                  <a:gd name="T96" fmla="*/ 20 w 130"/>
                  <a:gd name="T97" fmla="*/ 3 h 74"/>
                  <a:gd name="T98" fmla="*/ 22 w 130"/>
                  <a:gd name="T99" fmla="*/ 3 h 74"/>
                  <a:gd name="T100" fmla="*/ 23 w 130"/>
                  <a:gd name="T101" fmla="*/ 3 h 74"/>
                  <a:gd name="T102" fmla="*/ 25 w 130"/>
                  <a:gd name="T103" fmla="*/ 3 h 74"/>
                  <a:gd name="T104" fmla="*/ 26 w 130"/>
                  <a:gd name="T105" fmla="*/ 1 h 74"/>
                  <a:gd name="T106" fmla="*/ 28 w 130"/>
                  <a:gd name="T107" fmla="*/ 1 h 74"/>
                  <a:gd name="T108" fmla="*/ 30 w 130"/>
                  <a:gd name="T109" fmla="*/ 0 h 74"/>
                  <a:gd name="T110" fmla="*/ 32 w 130"/>
                  <a:gd name="T111" fmla="*/ 1 h 74"/>
                  <a:gd name="T112" fmla="*/ 33 w 130"/>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74">
                    <a:moveTo>
                      <a:pt x="129" y="12"/>
                    </a:moveTo>
                    <a:lnTo>
                      <a:pt x="130" y="17"/>
                    </a:lnTo>
                    <a:lnTo>
                      <a:pt x="130" y="22"/>
                    </a:lnTo>
                    <a:lnTo>
                      <a:pt x="130" y="26"/>
                    </a:lnTo>
                    <a:lnTo>
                      <a:pt x="129" y="30"/>
                    </a:lnTo>
                    <a:lnTo>
                      <a:pt x="128" y="34"/>
                    </a:lnTo>
                    <a:lnTo>
                      <a:pt x="127" y="38"/>
                    </a:lnTo>
                    <a:lnTo>
                      <a:pt x="125" y="42"/>
                    </a:lnTo>
                    <a:lnTo>
                      <a:pt x="123" y="45"/>
                    </a:lnTo>
                    <a:lnTo>
                      <a:pt x="120" y="49"/>
                    </a:lnTo>
                    <a:lnTo>
                      <a:pt x="117" y="51"/>
                    </a:lnTo>
                    <a:lnTo>
                      <a:pt x="114" y="54"/>
                    </a:lnTo>
                    <a:lnTo>
                      <a:pt x="110" y="56"/>
                    </a:lnTo>
                    <a:lnTo>
                      <a:pt x="106" y="57"/>
                    </a:lnTo>
                    <a:lnTo>
                      <a:pt x="102" y="58"/>
                    </a:lnTo>
                    <a:lnTo>
                      <a:pt x="99" y="57"/>
                    </a:lnTo>
                    <a:lnTo>
                      <a:pt x="95" y="56"/>
                    </a:lnTo>
                    <a:lnTo>
                      <a:pt x="94" y="54"/>
                    </a:lnTo>
                    <a:lnTo>
                      <a:pt x="93" y="53"/>
                    </a:lnTo>
                    <a:lnTo>
                      <a:pt x="92" y="52"/>
                    </a:lnTo>
                    <a:lnTo>
                      <a:pt x="92" y="50"/>
                    </a:lnTo>
                    <a:lnTo>
                      <a:pt x="91" y="49"/>
                    </a:lnTo>
                    <a:lnTo>
                      <a:pt x="90" y="46"/>
                    </a:lnTo>
                    <a:lnTo>
                      <a:pt x="89" y="45"/>
                    </a:lnTo>
                    <a:lnTo>
                      <a:pt x="89" y="44"/>
                    </a:lnTo>
                    <a:lnTo>
                      <a:pt x="87" y="45"/>
                    </a:lnTo>
                    <a:lnTo>
                      <a:pt x="85" y="46"/>
                    </a:lnTo>
                    <a:lnTo>
                      <a:pt x="83" y="48"/>
                    </a:lnTo>
                    <a:lnTo>
                      <a:pt x="82" y="50"/>
                    </a:lnTo>
                    <a:lnTo>
                      <a:pt x="81" y="51"/>
                    </a:lnTo>
                    <a:lnTo>
                      <a:pt x="79" y="52"/>
                    </a:lnTo>
                    <a:lnTo>
                      <a:pt x="77" y="52"/>
                    </a:lnTo>
                    <a:lnTo>
                      <a:pt x="74" y="51"/>
                    </a:lnTo>
                    <a:lnTo>
                      <a:pt x="69" y="45"/>
                    </a:lnTo>
                    <a:lnTo>
                      <a:pt x="67" y="48"/>
                    </a:lnTo>
                    <a:lnTo>
                      <a:pt x="62" y="42"/>
                    </a:lnTo>
                    <a:lnTo>
                      <a:pt x="60" y="45"/>
                    </a:lnTo>
                    <a:lnTo>
                      <a:pt x="57" y="50"/>
                    </a:lnTo>
                    <a:lnTo>
                      <a:pt x="54" y="53"/>
                    </a:lnTo>
                    <a:lnTo>
                      <a:pt x="51" y="56"/>
                    </a:lnTo>
                    <a:lnTo>
                      <a:pt x="48" y="58"/>
                    </a:lnTo>
                    <a:lnTo>
                      <a:pt x="44" y="60"/>
                    </a:lnTo>
                    <a:lnTo>
                      <a:pt x="40" y="59"/>
                    </a:lnTo>
                    <a:lnTo>
                      <a:pt x="36" y="57"/>
                    </a:lnTo>
                    <a:lnTo>
                      <a:pt x="35" y="60"/>
                    </a:lnTo>
                    <a:lnTo>
                      <a:pt x="34" y="63"/>
                    </a:lnTo>
                    <a:lnTo>
                      <a:pt x="30" y="65"/>
                    </a:lnTo>
                    <a:lnTo>
                      <a:pt x="28" y="66"/>
                    </a:lnTo>
                    <a:lnTo>
                      <a:pt x="25" y="67"/>
                    </a:lnTo>
                    <a:lnTo>
                      <a:pt x="22" y="67"/>
                    </a:lnTo>
                    <a:lnTo>
                      <a:pt x="20" y="67"/>
                    </a:lnTo>
                    <a:lnTo>
                      <a:pt x="17" y="67"/>
                    </a:lnTo>
                    <a:lnTo>
                      <a:pt x="19" y="68"/>
                    </a:lnTo>
                    <a:lnTo>
                      <a:pt x="18" y="69"/>
                    </a:lnTo>
                    <a:lnTo>
                      <a:pt x="17" y="70"/>
                    </a:lnTo>
                    <a:lnTo>
                      <a:pt x="16" y="71"/>
                    </a:lnTo>
                    <a:lnTo>
                      <a:pt x="15" y="72"/>
                    </a:lnTo>
                    <a:lnTo>
                      <a:pt x="14" y="73"/>
                    </a:lnTo>
                    <a:lnTo>
                      <a:pt x="13" y="73"/>
                    </a:lnTo>
                    <a:lnTo>
                      <a:pt x="11" y="74"/>
                    </a:lnTo>
                    <a:lnTo>
                      <a:pt x="10" y="73"/>
                    </a:lnTo>
                    <a:lnTo>
                      <a:pt x="7" y="71"/>
                    </a:lnTo>
                    <a:lnTo>
                      <a:pt x="5" y="69"/>
                    </a:lnTo>
                    <a:lnTo>
                      <a:pt x="3" y="66"/>
                    </a:lnTo>
                    <a:lnTo>
                      <a:pt x="1" y="64"/>
                    </a:lnTo>
                    <a:lnTo>
                      <a:pt x="0" y="61"/>
                    </a:lnTo>
                    <a:lnTo>
                      <a:pt x="0" y="58"/>
                    </a:lnTo>
                    <a:lnTo>
                      <a:pt x="0" y="55"/>
                    </a:lnTo>
                    <a:lnTo>
                      <a:pt x="2" y="53"/>
                    </a:lnTo>
                    <a:lnTo>
                      <a:pt x="5" y="52"/>
                    </a:lnTo>
                    <a:lnTo>
                      <a:pt x="7" y="51"/>
                    </a:lnTo>
                    <a:lnTo>
                      <a:pt x="10" y="49"/>
                    </a:lnTo>
                    <a:lnTo>
                      <a:pt x="11" y="46"/>
                    </a:lnTo>
                    <a:lnTo>
                      <a:pt x="14" y="41"/>
                    </a:lnTo>
                    <a:lnTo>
                      <a:pt x="17" y="36"/>
                    </a:lnTo>
                    <a:lnTo>
                      <a:pt x="19" y="32"/>
                    </a:lnTo>
                    <a:lnTo>
                      <a:pt x="22" y="28"/>
                    </a:lnTo>
                    <a:lnTo>
                      <a:pt x="24" y="27"/>
                    </a:lnTo>
                    <a:lnTo>
                      <a:pt x="27" y="27"/>
                    </a:lnTo>
                    <a:lnTo>
                      <a:pt x="30" y="27"/>
                    </a:lnTo>
                    <a:lnTo>
                      <a:pt x="34" y="28"/>
                    </a:lnTo>
                    <a:lnTo>
                      <a:pt x="35" y="25"/>
                    </a:lnTo>
                    <a:lnTo>
                      <a:pt x="37" y="23"/>
                    </a:lnTo>
                    <a:lnTo>
                      <a:pt x="40" y="22"/>
                    </a:lnTo>
                    <a:lnTo>
                      <a:pt x="43" y="21"/>
                    </a:lnTo>
                    <a:lnTo>
                      <a:pt x="46" y="20"/>
                    </a:lnTo>
                    <a:lnTo>
                      <a:pt x="48" y="20"/>
                    </a:lnTo>
                    <a:lnTo>
                      <a:pt x="51" y="19"/>
                    </a:lnTo>
                    <a:lnTo>
                      <a:pt x="53" y="17"/>
                    </a:lnTo>
                    <a:lnTo>
                      <a:pt x="61" y="30"/>
                    </a:lnTo>
                    <a:lnTo>
                      <a:pt x="62" y="27"/>
                    </a:lnTo>
                    <a:lnTo>
                      <a:pt x="63" y="24"/>
                    </a:lnTo>
                    <a:lnTo>
                      <a:pt x="65" y="21"/>
                    </a:lnTo>
                    <a:lnTo>
                      <a:pt x="67" y="19"/>
                    </a:lnTo>
                    <a:lnTo>
                      <a:pt x="69" y="16"/>
                    </a:lnTo>
                    <a:lnTo>
                      <a:pt x="73" y="14"/>
                    </a:lnTo>
                    <a:lnTo>
                      <a:pt x="75" y="12"/>
                    </a:lnTo>
                    <a:lnTo>
                      <a:pt x="78" y="11"/>
                    </a:lnTo>
                    <a:lnTo>
                      <a:pt x="81" y="10"/>
                    </a:lnTo>
                    <a:lnTo>
                      <a:pt x="85" y="10"/>
                    </a:lnTo>
                    <a:lnTo>
                      <a:pt x="88" y="11"/>
                    </a:lnTo>
                    <a:lnTo>
                      <a:pt x="91" y="11"/>
                    </a:lnTo>
                    <a:lnTo>
                      <a:pt x="94" y="11"/>
                    </a:lnTo>
                    <a:lnTo>
                      <a:pt x="96" y="10"/>
                    </a:lnTo>
                    <a:lnTo>
                      <a:pt x="99" y="8"/>
                    </a:lnTo>
                    <a:lnTo>
                      <a:pt x="101" y="3"/>
                    </a:lnTo>
                    <a:lnTo>
                      <a:pt x="105" y="2"/>
                    </a:lnTo>
                    <a:lnTo>
                      <a:pt x="110" y="1"/>
                    </a:lnTo>
                    <a:lnTo>
                      <a:pt x="114" y="0"/>
                    </a:lnTo>
                    <a:lnTo>
                      <a:pt x="119" y="0"/>
                    </a:lnTo>
                    <a:lnTo>
                      <a:pt x="122" y="1"/>
                    </a:lnTo>
                    <a:lnTo>
                      <a:pt x="126" y="3"/>
                    </a:lnTo>
                    <a:lnTo>
                      <a:pt x="128" y="7"/>
                    </a:lnTo>
                    <a:lnTo>
                      <a:pt x="1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8" name="Freeform 673"/>
              <p:cNvSpPr>
                <a:spLocks/>
              </p:cNvSpPr>
              <p:nvPr/>
            </p:nvSpPr>
            <p:spPr bwMode="auto">
              <a:xfrm>
                <a:off x="5098" y="2509"/>
                <a:ext cx="12" cy="19"/>
              </a:xfrm>
              <a:custGeom>
                <a:avLst/>
                <a:gdLst>
                  <a:gd name="T0" fmla="*/ 6 w 24"/>
                  <a:gd name="T1" fmla="*/ 7 h 38"/>
                  <a:gd name="T2" fmla="*/ 6 w 24"/>
                  <a:gd name="T3" fmla="*/ 7 h 38"/>
                  <a:gd name="T4" fmla="*/ 5 w 24"/>
                  <a:gd name="T5" fmla="*/ 7 h 38"/>
                  <a:gd name="T6" fmla="*/ 5 w 24"/>
                  <a:gd name="T7" fmla="*/ 8 h 38"/>
                  <a:gd name="T8" fmla="*/ 5 w 24"/>
                  <a:gd name="T9" fmla="*/ 8 h 38"/>
                  <a:gd name="T10" fmla="*/ 5 w 24"/>
                  <a:gd name="T11" fmla="*/ 9 h 38"/>
                  <a:gd name="T12" fmla="*/ 4 w 24"/>
                  <a:gd name="T13" fmla="*/ 9 h 38"/>
                  <a:gd name="T14" fmla="*/ 4 w 24"/>
                  <a:gd name="T15" fmla="*/ 9 h 38"/>
                  <a:gd name="T16" fmla="*/ 4 w 24"/>
                  <a:gd name="T17" fmla="*/ 10 h 38"/>
                  <a:gd name="T18" fmla="*/ 3 w 24"/>
                  <a:gd name="T19" fmla="*/ 10 h 38"/>
                  <a:gd name="T20" fmla="*/ 2 w 24"/>
                  <a:gd name="T21" fmla="*/ 10 h 38"/>
                  <a:gd name="T22" fmla="*/ 2 w 24"/>
                  <a:gd name="T23" fmla="*/ 10 h 38"/>
                  <a:gd name="T24" fmla="*/ 1 w 24"/>
                  <a:gd name="T25" fmla="*/ 9 h 38"/>
                  <a:gd name="T26" fmla="*/ 1 w 24"/>
                  <a:gd name="T27" fmla="*/ 9 h 38"/>
                  <a:gd name="T28" fmla="*/ 1 w 24"/>
                  <a:gd name="T29" fmla="*/ 8 h 38"/>
                  <a:gd name="T30" fmla="*/ 1 w 24"/>
                  <a:gd name="T31" fmla="*/ 8 h 38"/>
                  <a:gd name="T32" fmla="*/ 1 w 24"/>
                  <a:gd name="T33" fmla="*/ 7 h 38"/>
                  <a:gd name="T34" fmla="*/ 0 w 24"/>
                  <a:gd name="T35" fmla="*/ 6 h 38"/>
                  <a:gd name="T36" fmla="*/ 0 w 24"/>
                  <a:gd name="T37" fmla="*/ 5 h 38"/>
                  <a:gd name="T38" fmla="*/ 1 w 24"/>
                  <a:gd name="T39" fmla="*/ 5 h 38"/>
                  <a:gd name="T40" fmla="*/ 1 w 24"/>
                  <a:gd name="T41" fmla="*/ 4 h 38"/>
                  <a:gd name="T42" fmla="*/ 2 w 24"/>
                  <a:gd name="T43" fmla="*/ 3 h 38"/>
                  <a:gd name="T44" fmla="*/ 2 w 24"/>
                  <a:gd name="T45" fmla="*/ 2 h 38"/>
                  <a:gd name="T46" fmla="*/ 3 w 24"/>
                  <a:gd name="T47" fmla="*/ 1 h 38"/>
                  <a:gd name="T48" fmla="*/ 3 w 24"/>
                  <a:gd name="T49" fmla="*/ 1 h 38"/>
                  <a:gd name="T50" fmla="*/ 4 w 24"/>
                  <a:gd name="T51" fmla="*/ 0 h 38"/>
                  <a:gd name="T52" fmla="*/ 5 w 24"/>
                  <a:gd name="T53" fmla="*/ 0 h 38"/>
                  <a:gd name="T54" fmla="*/ 5 w 24"/>
                  <a:gd name="T55" fmla="*/ 0 h 38"/>
                  <a:gd name="T56" fmla="*/ 6 w 24"/>
                  <a:gd name="T57" fmla="*/ 1 h 38"/>
                  <a:gd name="T58" fmla="*/ 6 w 24"/>
                  <a:gd name="T59" fmla="*/ 1 h 38"/>
                  <a:gd name="T60" fmla="*/ 6 w 24"/>
                  <a:gd name="T61" fmla="*/ 2 h 38"/>
                  <a:gd name="T62" fmla="*/ 6 w 24"/>
                  <a:gd name="T63" fmla="*/ 3 h 38"/>
                  <a:gd name="T64" fmla="*/ 6 w 24"/>
                  <a:gd name="T65" fmla="*/ 5 h 38"/>
                  <a:gd name="T66" fmla="*/ 6 w 24"/>
                  <a:gd name="T67" fmla="*/ 6 h 38"/>
                  <a:gd name="T68" fmla="*/ 6 w 24"/>
                  <a:gd name="T69" fmla="*/ 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38">
                    <a:moveTo>
                      <a:pt x="22" y="25"/>
                    </a:moveTo>
                    <a:lnTo>
                      <a:pt x="21" y="26"/>
                    </a:lnTo>
                    <a:lnTo>
                      <a:pt x="20" y="28"/>
                    </a:lnTo>
                    <a:lnTo>
                      <a:pt x="19" y="30"/>
                    </a:lnTo>
                    <a:lnTo>
                      <a:pt x="18" y="31"/>
                    </a:lnTo>
                    <a:lnTo>
                      <a:pt x="17" y="33"/>
                    </a:lnTo>
                    <a:lnTo>
                      <a:pt x="16" y="35"/>
                    </a:lnTo>
                    <a:lnTo>
                      <a:pt x="15" y="36"/>
                    </a:lnTo>
                    <a:lnTo>
                      <a:pt x="13" y="37"/>
                    </a:lnTo>
                    <a:lnTo>
                      <a:pt x="9" y="38"/>
                    </a:lnTo>
                    <a:lnTo>
                      <a:pt x="7" y="38"/>
                    </a:lnTo>
                    <a:lnTo>
                      <a:pt x="5" y="37"/>
                    </a:lnTo>
                    <a:lnTo>
                      <a:pt x="4" y="36"/>
                    </a:lnTo>
                    <a:lnTo>
                      <a:pt x="3" y="34"/>
                    </a:lnTo>
                    <a:lnTo>
                      <a:pt x="2" y="32"/>
                    </a:lnTo>
                    <a:lnTo>
                      <a:pt x="1" y="30"/>
                    </a:lnTo>
                    <a:lnTo>
                      <a:pt x="1" y="28"/>
                    </a:lnTo>
                    <a:lnTo>
                      <a:pt x="0" y="24"/>
                    </a:lnTo>
                    <a:lnTo>
                      <a:pt x="0" y="20"/>
                    </a:lnTo>
                    <a:lnTo>
                      <a:pt x="1" y="17"/>
                    </a:lnTo>
                    <a:lnTo>
                      <a:pt x="3" y="13"/>
                    </a:lnTo>
                    <a:lnTo>
                      <a:pt x="5" y="10"/>
                    </a:lnTo>
                    <a:lnTo>
                      <a:pt x="7" y="7"/>
                    </a:lnTo>
                    <a:lnTo>
                      <a:pt x="9" y="4"/>
                    </a:lnTo>
                    <a:lnTo>
                      <a:pt x="10" y="1"/>
                    </a:lnTo>
                    <a:lnTo>
                      <a:pt x="14" y="0"/>
                    </a:lnTo>
                    <a:lnTo>
                      <a:pt x="17" y="0"/>
                    </a:lnTo>
                    <a:lnTo>
                      <a:pt x="19" y="0"/>
                    </a:lnTo>
                    <a:lnTo>
                      <a:pt x="21" y="1"/>
                    </a:lnTo>
                    <a:lnTo>
                      <a:pt x="23" y="4"/>
                    </a:lnTo>
                    <a:lnTo>
                      <a:pt x="24" y="8"/>
                    </a:lnTo>
                    <a:lnTo>
                      <a:pt x="24" y="12"/>
                    </a:lnTo>
                    <a:lnTo>
                      <a:pt x="24" y="17"/>
                    </a:lnTo>
                    <a:lnTo>
                      <a:pt x="23" y="22"/>
                    </a:ln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9" name="Freeform 674"/>
              <p:cNvSpPr>
                <a:spLocks/>
              </p:cNvSpPr>
              <p:nvPr/>
            </p:nvSpPr>
            <p:spPr bwMode="auto">
              <a:xfrm>
                <a:off x="5086" y="2514"/>
                <a:ext cx="5" cy="12"/>
              </a:xfrm>
              <a:custGeom>
                <a:avLst/>
                <a:gdLst>
                  <a:gd name="T0" fmla="*/ 2 w 11"/>
                  <a:gd name="T1" fmla="*/ 0 h 23"/>
                  <a:gd name="T2" fmla="*/ 2 w 11"/>
                  <a:gd name="T3" fmla="*/ 1 h 23"/>
                  <a:gd name="T4" fmla="*/ 2 w 11"/>
                  <a:gd name="T5" fmla="*/ 2 h 23"/>
                  <a:gd name="T6" fmla="*/ 2 w 11"/>
                  <a:gd name="T7" fmla="*/ 3 h 23"/>
                  <a:gd name="T8" fmla="*/ 2 w 11"/>
                  <a:gd name="T9" fmla="*/ 3 h 23"/>
                  <a:gd name="T10" fmla="*/ 2 w 11"/>
                  <a:gd name="T11" fmla="*/ 4 h 23"/>
                  <a:gd name="T12" fmla="*/ 2 w 11"/>
                  <a:gd name="T13" fmla="*/ 5 h 23"/>
                  <a:gd name="T14" fmla="*/ 1 w 11"/>
                  <a:gd name="T15" fmla="*/ 6 h 23"/>
                  <a:gd name="T16" fmla="*/ 1 w 11"/>
                  <a:gd name="T17" fmla="*/ 6 h 23"/>
                  <a:gd name="T18" fmla="*/ 1 w 11"/>
                  <a:gd name="T19" fmla="*/ 6 h 23"/>
                  <a:gd name="T20" fmla="*/ 0 w 11"/>
                  <a:gd name="T21" fmla="*/ 6 h 23"/>
                  <a:gd name="T22" fmla="*/ 0 w 11"/>
                  <a:gd name="T23" fmla="*/ 6 h 23"/>
                  <a:gd name="T24" fmla="*/ 0 w 11"/>
                  <a:gd name="T25" fmla="*/ 6 h 23"/>
                  <a:gd name="T26" fmla="*/ 0 w 11"/>
                  <a:gd name="T27" fmla="*/ 6 h 23"/>
                  <a:gd name="T28" fmla="*/ 0 w 11"/>
                  <a:gd name="T29" fmla="*/ 6 h 23"/>
                  <a:gd name="T30" fmla="*/ 0 w 11"/>
                  <a:gd name="T31" fmla="*/ 6 h 23"/>
                  <a:gd name="T32" fmla="*/ 0 w 11"/>
                  <a:gd name="T33" fmla="*/ 5 h 23"/>
                  <a:gd name="T34" fmla="*/ 0 w 11"/>
                  <a:gd name="T35" fmla="*/ 5 h 23"/>
                  <a:gd name="T36" fmla="*/ 0 w 11"/>
                  <a:gd name="T37" fmla="*/ 4 h 23"/>
                  <a:gd name="T38" fmla="*/ 0 w 11"/>
                  <a:gd name="T39" fmla="*/ 3 h 23"/>
                  <a:gd name="T40" fmla="*/ 0 w 11"/>
                  <a:gd name="T41" fmla="*/ 2 h 23"/>
                  <a:gd name="T42" fmla="*/ 0 w 11"/>
                  <a:gd name="T43" fmla="*/ 2 h 23"/>
                  <a:gd name="T44" fmla="*/ 1 w 11"/>
                  <a:gd name="T45" fmla="*/ 1 h 23"/>
                  <a:gd name="T46" fmla="*/ 1 w 11"/>
                  <a:gd name="T47" fmla="*/ 1 h 23"/>
                  <a:gd name="T48" fmla="*/ 2 w 11"/>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3">
                    <a:moveTo>
                      <a:pt x="9" y="0"/>
                    </a:moveTo>
                    <a:lnTo>
                      <a:pt x="10" y="3"/>
                    </a:lnTo>
                    <a:lnTo>
                      <a:pt x="11" y="6"/>
                    </a:lnTo>
                    <a:lnTo>
                      <a:pt x="11" y="9"/>
                    </a:lnTo>
                    <a:lnTo>
                      <a:pt x="10" y="12"/>
                    </a:lnTo>
                    <a:lnTo>
                      <a:pt x="9" y="15"/>
                    </a:lnTo>
                    <a:lnTo>
                      <a:pt x="8" y="18"/>
                    </a:lnTo>
                    <a:lnTo>
                      <a:pt x="6" y="21"/>
                    </a:lnTo>
                    <a:lnTo>
                      <a:pt x="5" y="23"/>
                    </a:lnTo>
                    <a:lnTo>
                      <a:pt x="4" y="23"/>
                    </a:lnTo>
                    <a:lnTo>
                      <a:pt x="3" y="23"/>
                    </a:lnTo>
                    <a:lnTo>
                      <a:pt x="2" y="23"/>
                    </a:lnTo>
                    <a:lnTo>
                      <a:pt x="2" y="22"/>
                    </a:lnTo>
                    <a:lnTo>
                      <a:pt x="1" y="22"/>
                    </a:lnTo>
                    <a:lnTo>
                      <a:pt x="1" y="21"/>
                    </a:lnTo>
                    <a:lnTo>
                      <a:pt x="0" y="21"/>
                    </a:lnTo>
                    <a:lnTo>
                      <a:pt x="0" y="20"/>
                    </a:lnTo>
                    <a:lnTo>
                      <a:pt x="0" y="17"/>
                    </a:lnTo>
                    <a:lnTo>
                      <a:pt x="0" y="14"/>
                    </a:lnTo>
                    <a:lnTo>
                      <a:pt x="1" y="11"/>
                    </a:lnTo>
                    <a:lnTo>
                      <a:pt x="2" y="8"/>
                    </a:lnTo>
                    <a:lnTo>
                      <a:pt x="3" y="5"/>
                    </a:lnTo>
                    <a:lnTo>
                      <a:pt x="4" y="2"/>
                    </a:lnTo>
                    <a:lnTo>
                      <a:pt x="6"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0" name="Freeform 675"/>
              <p:cNvSpPr>
                <a:spLocks/>
              </p:cNvSpPr>
              <p:nvPr/>
            </p:nvSpPr>
            <p:spPr bwMode="auto">
              <a:xfrm>
                <a:off x="5069" y="2517"/>
                <a:ext cx="6" cy="12"/>
              </a:xfrm>
              <a:custGeom>
                <a:avLst/>
                <a:gdLst>
                  <a:gd name="T0" fmla="*/ 3 w 12"/>
                  <a:gd name="T1" fmla="*/ 5 h 23"/>
                  <a:gd name="T2" fmla="*/ 3 w 12"/>
                  <a:gd name="T3" fmla="*/ 5 h 23"/>
                  <a:gd name="T4" fmla="*/ 3 w 12"/>
                  <a:gd name="T5" fmla="*/ 5 h 23"/>
                  <a:gd name="T6" fmla="*/ 2 w 12"/>
                  <a:gd name="T7" fmla="*/ 5 h 23"/>
                  <a:gd name="T8" fmla="*/ 2 w 12"/>
                  <a:gd name="T9" fmla="*/ 6 h 23"/>
                  <a:gd name="T10" fmla="*/ 2 w 12"/>
                  <a:gd name="T11" fmla="*/ 6 h 23"/>
                  <a:gd name="T12" fmla="*/ 1 w 12"/>
                  <a:gd name="T13" fmla="*/ 6 h 23"/>
                  <a:gd name="T14" fmla="*/ 1 w 12"/>
                  <a:gd name="T15" fmla="*/ 6 h 23"/>
                  <a:gd name="T16" fmla="*/ 1 w 12"/>
                  <a:gd name="T17" fmla="*/ 6 h 23"/>
                  <a:gd name="T18" fmla="*/ 1 w 12"/>
                  <a:gd name="T19" fmla="*/ 5 h 23"/>
                  <a:gd name="T20" fmla="*/ 0 w 12"/>
                  <a:gd name="T21" fmla="*/ 4 h 23"/>
                  <a:gd name="T22" fmla="*/ 1 w 12"/>
                  <a:gd name="T23" fmla="*/ 4 h 23"/>
                  <a:gd name="T24" fmla="*/ 1 w 12"/>
                  <a:gd name="T25" fmla="*/ 3 h 23"/>
                  <a:gd name="T26" fmla="*/ 1 w 12"/>
                  <a:gd name="T27" fmla="*/ 2 h 23"/>
                  <a:gd name="T28" fmla="*/ 2 w 12"/>
                  <a:gd name="T29" fmla="*/ 2 h 23"/>
                  <a:gd name="T30" fmla="*/ 2 w 12"/>
                  <a:gd name="T31" fmla="*/ 1 h 23"/>
                  <a:gd name="T32" fmla="*/ 2 w 12"/>
                  <a:gd name="T33" fmla="*/ 0 h 23"/>
                  <a:gd name="T34" fmla="*/ 3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1" y="17"/>
                    </a:moveTo>
                    <a:lnTo>
                      <a:pt x="10" y="18"/>
                    </a:lnTo>
                    <a:lnTo>
                      <a:pt x="9" y="19"/>
                    </a:lnTo>
                    <a:lnTo>
                      <a:pt x="8" y="20"/>
                    </a:lnTo>
                    <a:lnTo>
                      <a:pt x="7" y="21"/>
                    </a:lnTo>
                    <a:lnTo>
                      <a:pt x="5" y="21"/>
                    </a:lnTo>
                    <a:lnTo>
                      <a:pt x="4" y="23"/>
                    </a:lnTo>
                    <a:lnTo>
                      <a:pt x="3" y="23"/>
                    </a:lnTo>
                    <a:lnTo>
                      <a:pt x="1" y="23"/>
                    </a:lnTo>
                    <a:lnTo>
                      <a:pt x="1" y="19"/>
                    </a:lnTo>
                    <a:lnTo>
                      <a:pt x="0" y="16"/>
                    </a:lnTo>
                    <a:lnTo>
                      <a:pt x="1" y="13"/>
                    </a:lnTo>
                    <a:lnTo>
                      <a:pt x="2" y="11"/>
                    </a:lnTo>
                    <a:lnTo>
                      <a:pt x="3" y="8"/>
                    </a:lnTo>
                    <a:lnTo>
                      <a:pt x="5" y="5"/>
                    </a:lnTo>
                    <a:lnTo>
                      <a:pt x="6" y="3"/>
                    </a:lnTo>
                    <a:lnTo>
                      <a:pt x="8" y="0"/>
                    </a:lnTo>
                    <a:lnTo>
                      <a:pt x="9" y="2"/>
                    </a:lnTo>
                    <a:lnTo>
                      <a:pt x="10" y="3"/>
                    </a:lnTo>
                    <a:lnTo>
                      <a:pt x="11" y="5"/>
                    </a:lnTo>
                    <a:lnTo>
                      <a:pt x="12" y="8"/>
                    </a:lnTo>
                    <a:lnTo>
                      <a:pt x="12" y="10"/>
                    </a:lnTo>
                    <a:lnTo>
                      <a:pt x="12" y="13"/>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1" name="Freeform 676"/>
              <p:cNvSpPr>
                <a:spLocks/>
              </p:cNvSpPr>
              <p:nvPr/>
            </p:nvSpPr>
            <p:spPr bwMode="auto">
              <a:xfrm>
                <a:off x="5061" y="2523"/>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1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2"/>
                    </a:lnTo>
                    <a:lnTo>
                      <a:pt x="7" y="5"/>
                    </a:lnTo>
                    <a:lnTo>
                      <a:pt x="7" y="7"/>
                    </a:lnTo>
                    <a:lnTo>
                      <a:pt x="6" y="10"/>
                    </a:lnTo>
                    <a:lnTo>
                      <a:pt x="5" y="13"/>
                    </a:lnTo>
                    <a:lnTo>
                      <a:pt x="4" y="16"/>
                    </a:lnTo>
                    <a:lnTo>
                      <a:pt x="4" y="18"/>
                    </a:lnTo>
                    <a:lnTo>
                      <a:pt x="4" y="20"/>
                    </a:lnTo>
                    <a:lnTo>
                      <a:pt x="1" y="20"/>
                    </a:lnTo>
                    <a:lnTo>
                      <a:pt x="1" y="17"/>
                    </a:lnTo>
                    <a:lnTo>
                      <a:pt x="0" y="15"/>
                    </a:lnTo>
                    <a:lnTo>
                      <a:pt x="0" y="12"/>
                    </a:lnTo>
                    <a:lnTo>
                      <a:pt x="0" y="8"/>
                    </a:lnTo>
                    <a:lnTo>
                      <a:pt x="0" y="5"/>
                    </a:lnTo>
                    <a:lnTo>
                      <a:pt x="1" y="2"/>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2" name="Freeform 677"/>
              <p:cNvSpPr>
                <a:spLocks/>
              </p:cNvSpPr>
              <p:nvPr/>
            </p:nvSpPr>
            <p:spPr bwMode="auto">
              <a:xfrm>
                <a:off x="5055" y="2531"/>
                <a:ext cx="2" cy="6"/>
              </a:xfrm>
              <a:custGeom>
                <a:avLst/>
                <a:gdLst>
                  <a:gd name="T0" fmla="*/ 1 w 3"/>
                  <a:gd name="T1" fmla="*/ 2 h 12"/>
                  <a:gd name="T2" fmla="*/ 1 w 3"/>
                  <a:gd name="T3" fmla="*/ 2 h 12"/>
                  <a:gd name="T4" fmla="*/ 1 w 3"/>
                  <a:gd name="T5" fmla="*/ 2 h 12"/>
                  <a:gd name="T6" fmla="*/ 1 w 3"/>
                  <a:gd name="T7" fmla="*/ 2 h 12"/>
                  <a:gd name="T8" fmla="*/ 1 w 3"/>
                  <a:gd name="T9" fmla="*/ 3 h 12"/>
                  <a:gd name="T10" fmla="*/ 1 w 3"/>
                  <a:gd name="T11" fmla="*/ 3 h 12"/>
                  <a:gd name="T12" fmla="*/ 1 w 3"/>
                  <a:gd name="T13" fmla="*/ 3 h 12"/>
                  <a:gd name="T14" fmla="*/ 1 w 3"/>
                  <a:gd name="T15" fmla="*/ 3 h 12"/>
                  <a:gd name="T16" fmla="*/ 1 w 3"/>
                  <a:gd name="T17" fmla="*/ 3 h 12"/>
                  <a:gd name="T18" fmla="*/ 0 w 3"/>
                  <a:gd name="T19" fmla="*/ 3 h 12"/>
                  <a:gd name="T20" fmla="*/ 0 w 3"/>
                  <a:gd name="T21" fmla="*/ 0 h 12"/>
                  <a:gd name="T22" fmla="*/ 1 w 3"/>
                  <a:gd name="T23" fmla="*/ 0 h 12"/>
                  <a:gd name="T24" fmla="*/ 1 w 3"/>
                  <a:gd name="T25" fmla="*/ 0 h 12"/>
                  <a:gd name="T26" fmla="*/ 1 w 3"/>
                  <a:gd name="T27" fmla="*/ 1 h 12"/>
                  <a:gd name="T28" fmla="*/ 1 w 3"/>
                  <a:gd name="T29" fmla="*/ 1 h 12"/>
                  <a:gd name="T30" fmla="*/ 1 w 3"/>
                  <a:gd name="T31" fmla="*/ 1 h 12"/>
                  <a:gd name="T32" fmla="*/ 1 w 3"/>
                  <a:gd name="T33" fmla="*/ 1 h 12"/>
                  <a:gd name="T34" fmla="*/ 1 w 3"/>
                  <a:gd name="T35" fmla="*/ 2 h 12"/>
                  <a:gd name="T36" fmla="*/ 1 w 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2">
                    <a:moveTo>
                      <a:pt x="3" y="6"/>
                    </a:moveTo>
                    <a:lnTo>
                      <a:pt x="3" y="7"/>
                    </a:lnTo>
                    <a:lnTo>
                      <a:pt x="3" y="8"/>
                    </a:lnTo>
                    <a:lnTo>
                      <a:pt x="3" y="9"/>
                    </a:lnTo>
                    <a:lnTo>
                      <a:pt x="3" y="10"/>
                    </a:lnTo>
                    <a:lnTo>
                      <a:pt x="3" y="11"/>
                    </a:lnTo>
                    <a:lnTo>
                      <a:pt x="3" y="12"/>
                    </a:lnTo>
                    <a:lnTo>
                      <a:pt x="2" y="12"/>
                    </a:lnTo>
                    <a:lnTo>
                      <a:pt x="0" y="12"/>
                    </a:lnTo>
                    <a:lnTo>
                      <a:pt x="0" y="0"/>
                    </a:lnTo>
                    <a:lnTo>
                      <a:pt x="1" y="0"/>
                    </a:lnTo>
                    <a:lnTo>
                      <a:pt x="2" y="0"/>
                    </a:lnTo>
                    <a:lnTo>
                      <a:pt x="2" y="1"/>
                    </a:lnTo>
                    <a:lnTo>
                      <a:pt x="3" y="2"/>
                    </a:lnTo>
                    <a:lnTo>
                      <a:pt x="3" y="3"/>
                    </a:lnTo>
                    <a:lnTo>
                      <a:pt x="3" y="4"/>
                    </a:lnTo>
                    <a:lnTo>
                      <a:pt x="3" y="5"/>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3" name="Freeform 678"/>
              <p:cNvSpPr>
                <a:spLocks/>
              </p:cNvSpPr>
              <p:nvPr/>
            </p:nvSpPr>
            <p:spPr bwMode="auto">
              <a:xfrm>
                <a:off x="5056" y="2532"/>
                <a:ext cx="46" cy="97"/>
              </a:xfrm>
              <a:custGeom>
                <a:avLst/>
                <a:gdLst>
                  <a:gd name="T0" fmla="*/ 23 w 92"/>
                  <a:gd name="T1" fmla="*/ 7 h 193"/>
                  <a:gd name="T2" fmla="*/ 23 w 92"/>
                  <a:gd name="T3" fmla="*/ 11 h 193"/>
                  <a:gd name="T4" fmla="*/ 21 w 92"/>
                  <a:gd name="T5" fmla="*/ 15 h 193"/>
                  <a:gd name="T6" fmla="*/ 18 w 92"/>
                  <a:gd name="T7" fmla="*/ 22 h 193"/>
                  <a:gd name="T8" fmla="*/ 16 w 92"/>
                  <a:gd name="T9" fmla="*/ 27 h 193"/>
                  <a:gd name="T10" fmla="*/ 17 w 92"/>
                  <a:gd name="T11" fmla="*/ 30 h 193"/>
                  <a:gd name="T12" fmla="*/ 18 w 92"/>
                  <a:gd name="T13" fmla="*/ 34 h 193"/>
                  <a:gd name="T14" fmla="*/ 19 w 92"/>
                  <a:gd name="T15" fmla="*/ 36 h 193"/>
                  <a:gd name="T16" fmla="*/ 20 w 92"/>
                  <a:gd name="T17" fmla="*/ 39 h 193"/>
                  <a:gd name="T18" fmla="*/ 20 w 92"/>
                  <a:gd name="T19" fmla="*/ 42 h 193"/>
                  <a:gd name="T20" fmla="*/ 19 w 92"/>
                  <a:gd name="T21" fmla="*/ 44 h 193"/>
                  <a:gd name="T22" fmla="*/ 18 w 92"/>
                  <a:gd name="T23" fmla="*/ 46 h 193"/>
                  <a:gd name="T24" fmla="*/ 17 w 92"/>
                  <a:gd name="T25" fmla="*/ 47 h 193"/>
                  <a:gd name="T26" fmla="*/ 16 w 92"/>
                  <a:gd name="T27" fmla="*/ 48 h 193"/>
                  <a:gd name="T28" fmla="*/ 14 w 92"/>
                  <a:gd name="T29" fmla="*/ 49 h 193"/>
                  <a:gd name="T30" fmla="*/ 13 w 92"/>
                  <a:gd name="T31" fmla="*/ 49 h 193"/>
                  <a:gd name="T32" fmla="*/ 11 w 92"/>
                  <a:gd name="T33" fmla="*/ 48 h 193"/>
                  <a:gd name="T34" fmla="*/ 9 w 92"/>
                  <a:gd name="T35" fmla="*/ 48 h 193"/>
                  <a:gd name="T36" fmla="*/ 7 w 92"/>
                  <a:gd name="T37" fmla="*/ 46 h 193"/>
                  <a:gd name="T38" fmla="*/ 5 w 92"/>
                  <a:gd name="T39" fmla="*/ 43 h 193"/>
                  <a:gd name="T40" fmla="*/ 4 w 92"/>
                  <a:gd name="T41" fmla="*/ 38 h 193"/>
                  <a:gd name="T42" fmla="*/ 3 w 92"/>
                  <a:gd name="T43" fmla="*/ 31 h 193"/>
                  <a:gd name="T44" fmla="*/ 3 w 92"/>
                  <a:gd name="T45" fmla="*/ 25 h 193"/>
                  <a:gd name="T46" fmla="*/ 2 w 92"/>
                  <a:gd name="T47" fmla="*/ 22 h 193"/>
                  <a:gd name="T48" fmla="*/ 0 w 92"/>
                  <a:gd name="T49" fmla="*/ 18 h 193"/>
                  <a:gd name="T50" fmla="*/ 1 w 92"/>
                  <a:gd name="T51" fmla="*/ 13 h 193"/>
                  <a:gd name="T52" fmla="*/ 3 w 92"/>
                  <a:gd name="T53" fmla="*/ 9 h 193"/>
                  <a:gd name="T54" fmla="*/ 6 w 92"/>
                  <a:gd name="T55" fmla="*/ 5 h 193"/>
                  <a:gd name="T56" fmla="*/ 9 w 92"/>
                  <a:gd name="T57" fmla="*/ 3 h 193"/>
                  <a:gd name="T58" fmla="*/ 12 w 92"/>
                  <a:gd name="T59" fmla="*/ 2 h 193"/>
                  <a:gd name="T60" fmla="*/ 15 w 92"/>
                  <a:gd name="T61" fmla="*/ 1 h 193"/>
                  <a:gd name="T62" fmla="*/ 17 w 92"/>
                  <a:gd name="T63" fmla="*/ 1 h 193"/>
                  <a:gd name="T64" fmla="*/ 19 w 92"/>
                  <a:gd name="T65" fmla="*/ 1 h 193"/>
                  <a:gd name="T66" fmla="*/ 23 w 92"/>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 h="193">
                    <a:moveTo>
                      <a:pt x="90" y="19"/>
                    </a:moveTo>
                    <a:lnTo>
                      <a:pt x="92" y="27"/>
                    </a:lnTo>
                    <a:lnTo>
                      <a:pt x="92" y="35"/>
                    </a:lnTo>
                    <a:lnTo>
                      <a:pt x="92" y="41"/>
                    </a:lnTo>
                    <a:lnTo>
                      <a:pt x="90" y="48"/>
                    </a:lnTo>
                    <a:lnTo>
                      <a:pt x="84" y="60"/>
                    </a:lnTo>
                    <a:lnTo>
                      <a:pt x="77" y="73"/>
                    </a:lnTo>
                    <a:lnTo>
                      <a:pt x="70" y="86"/>
                    </a:lnTo>
                    <a:lnTo>
                      <a:pt x="65" y="99"/>
                    </a:lnTo>
                    <a:lnTo>
                      <a:pt x="64" y="105"/>
                    </a:lnTo>
                    <a:lnTo>
                      <a:pt x="64" y="112"/>
                    </a:lnTo>
                    <a:lnTo>
                      <a:pt x="65" y="120"/>
                    </a:lnTo>
                    <a:lnTo>
                      <a:pt x="68" y="127"/>
                    </a:lnTo>
                    <a:lnTo>
                      <a:pt x="70" y="133"/>
                    </a:lnTo>
                    <a:lnTo>
                      <a:pt x="72" y="138"/>
                    </a:lnTo>
                    <a:lnTo>
                      <a:pt x="75" y="143"/>
                    </a:lnTo>
                    <a:lnTo>
                      <a:pt x="77" y="148"/>
                    </a:lnTo>
                    <a:lnTo>
                      <a:pt x="78" y="154"/>
                    </a:lnTo>
                    <a:lnTo>
                      <a:pt x="79" y="161"/>
                    </a:lnTo>
                    <a:lnTo>
                      <a:pt x="79" y="166"/>
                    </a:lnTo>
                    <a:lnTo>
                      <a:pt x="77" y="173"/>
                    </a:lnTo>
                    <a:lnTo>
                      <a:pt x="76" y="175"/>
                    </a:lnTo>
                    <a:lnTo>
                      <a:pt x="74" y="178"/>
                    </a:lnTo>
                    <a:lnTo>
                      <a:pt x="72" y="181"/>
                    </a:lnTo>
                    <a:lnTo>
                      <a:pt x="70" y="184"/>
                    </a:lnTo>
                    <a:lnTo>
                      <a:pt x="68" y="187"/>
                    </a:lnTo>
                    <a:lnTo>
                      <a:pt x="66" y="189"/>
                    </a:lnTo>
                    <a:lnTo>
                      <a:pt x="63" y="191"/>
                    </a:lnTo>
                    <a:lnTo>
                      <a:pt x="60" y="193"/>
                    </a:lnTo>
                    <a:lnTo>
                      <a:pt x="56" y="193"/>
                    </a:lnTo>
                    <a:lnTo>
                      <a:pt x="52" y="193"/>
                    </a:lnTo>
                    <a:lnTo>
                      <a:pt x="49" y="193"/>
                    </a:lnTo>
                    <a:lnTo>
                      <a:pt x="45" y="192"/>
                    </a:lnTo>
                    <a:lnTo>
                      <a:pt x="42" y="192"/>
                    </a:lnTo>
                    <a:lnTo>
                      <a:pt x="38" y="191"/>
                    </a:lnTo>
                    <a:lnTo>
                      <a:pt x="35" y="190"/>
                    </a:lnTo>
                    <a:lnTo>
                      <a:pt x="32" y="188"/>
                    </a:lnTo>
                    <a:lnTo>
                      <a:pt x="26" y="183"/>
                    </a:lnTo>
                    <a:lnTo>
                      <a:pt x="22" y="177"/>
                    </a:lnTo>
                    <a:lnTo>
                      <a:pt x="19" y="171"/>
                    </a:lnTo>
                    <a:lnTo>
                      <a:pt x="16" y="164"/>
                    </a:lnTo>
                    <a:lnTo>
                      <a:pt x="13" y="150"/>
                    </a:lnTo>
                    <a:lnTo>
                      <a:pt x="13" y="135"/>
                    </a:lnTo>
                    <a:lnTo>
                      <a:pt x="12" y="121"/>
                    </a:lnTo>
                    <a:lnTo>
                      <a:pt x="11" y="105"/>
                    </a:lnTo>
                    <a:lnTo>
                      <a:pt x="10" y="99"/>
                    </a:lnTo>
                    <a:lnTo>
                      <a:pt x="8" y="92"/>
                    </a:lnTo>
                    <a:lnTo>
                      <a:pt x="5" y="85"/>
                    </a:lnTo>
                    <a:lnTo>
                      <a:pt x="1" y="79"/>
                    </a:lnTo>
                    <a:lnTo>
                      <a:pt x="0" y="69"/>
                    </a:lnTo>
                    <a:lnTo>
                      <a:pt x="0" y="60"/>
                    </a:lnTo>
                    <a:lnTo>
                      <a:pt x="2" y="50"/>
                    </a:lnTo>
                    <a:lnTo>
                      <a:pt x="5" y="42"/>
                    </a:lnTo>
                    <a:lnTo>
                      <a:pt x="9" y="34"/>
                    </a:lnTo>
                    <a:lnTo>
                      <a:pt x="14" y="25"/>
                    </a:lnTo>
                    <a:lnTo>
                      <a:pt x="22" y="19"/>
                    </a:lnTo>
                    <a:lnTo>
                      <a:pt x="29" y="13"/>
                    </a:lnTo>
                    <a:lnTo>
                      <a:pt x="35" y="11"/>
                    </a:lnTo>
                    <a:lnTo>
                      <a:pt x="41" y="9"/>
                    </a:lnTo>
                    <a:lnTo>
                      <a:pt x="47" y="5"/>
                    </a:lnTo>
                    <a:lnTo>
                      <a:pt x="53" y="3"/>
                    </a:lnTo>
                    <a:lnTo>
                      <a:pt x="59" y="1"/>
                    </a:lnTo>
                    <a:lnTo>
                      <a:pt x="65" y="0"/>
                    </a:lnTo>
                    <a:lnTo>
                      <a:pt x="68" y="1"/>
                    </a:lnTo>
                    <a:lnTo>
                      <a:pt x="71" y="2"/>
                    </a:lnTo>
                    <a:lnTo>
                      <a:pt x="74" y="4"/>
                    </a:lnTo>
                    <a:lnTo>
                      <a:pt x="77"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4" name="Freeform 679"/>
              <p:cNvSpPr>
                <a:spLocks/>
              </p:cNvSpPr>
              <p:nvPr/>
            </p:nvSpPr>
            <p:spPr bwMode="auto">
              <a:xfrm>
                <a:off x="5062" y="2537"/>
                <a:ext cx="35" cy="87"/>
              </a:xfrm>
              <a:custGeom>
                <a:avLst/>
                <a:gdLst>
                  <a:gd name="T0" fmla="*/ 16 w 71"/>
                  <a:gd name="T1" fmla="*/ 12 h 173"/>
                  <a:gd name="T2" fmla="*/ 13 w 71"/>
                  <a:gd name="T3" fmla="*/ 17 h 173"/>
                  <a:gd name="T4" fmla="*/ 11 w 71"/>
                  <a:gd name="T5" fmla="*/ 21 h 173"/>
                  <a:gd name="T6" fmla="*/ 10 w 71"/>
                  <a:gd name="T7" fmla="*/ 24 h 173"/>
                  <a:gd name="T8" fmla="*/ 10 w 71"/>
                  <a:gd name="T9" fmla="*/ 27 h 173"/>
                  <a:gd name="T10" fmla="*/ 11 w 71"/>
                  <a:gd name="T11" fmla="*/ 30 h 173"/>
                  <a:gd name="T12" fmla="*/ 13 w 71"/>
                  <a:gd name="T13" fmla="*/ 32 h 173"/>
                  <a:gd name="T14" fmla="*/ 14 w 71"/>
                  <a:gd name="T15" fmla="*/ 34 h 173"/>
                  <a:gd name="T16" fmla="*/ 14 w 71"/>
                  <a:gd name="T17" fmla="*/ 37 h 173"/>
                  <a:gd name="T18" fmla="*/ 15 w 71"/>
                  <a:gd name="T19" fmla="*/ 39 h 173"/>
                  <a:gd name="T20" fmla="*/ 14 w 71"/>
                  <a:gd name="T21" fmla="*/ 40 h 173"/>
                  <a:gd name="T22" fmla="*/ 13 w 71"/>
                  <a:gd name="T23" fmla="*/ 42 h 173"/>
                  <a:gd name="T24" fmla="*/ 13 w 71"/>
                  <a:gd name="T25" fmla="*/ 43 h 173"/>
                  <a:gd name="T26" fmla="*/ 12 w 71"/>
                  <a:gd name="T27" fmla="*/ 43 h 173"/>
                  <a:gd name="T28" fmla="*/ 10 w 71"/>
                  <a:gd name="T29" fmla="*/ 43 h 173"/>
                  <a:gd name="T30" fmla="*/ 7 w 71"/>
                  <a:gd name="T31" fmla="*/ 43 h 173"/>
                  <a:gd name="T32" fmla="*/ 5 w 71"/>
                  <a:gd name="T33" fmla="*/ 42 h 173"/>
                  <a:gd name="T34" fmla="*/ 3 w 71"/>
                  <a:gd name="T35" fmla="*/ 40 h 173"/>
                  <a:gd name="T36" fmla="*/ 3 w 71"/>
                  <a:gd name="T37" fmla="*/ 36 h 173"/>
                  <a:gd name="T38" fmla="*/ 3 w 71"/>
                  <a:gd name="T39" fmla="*/ 31 h 173"/>
                  <a:gd name="T40" fmla="*/ 2 w 71"/>
                  <a:gd name="T41" fmla="*/ 24 h 173"/>
                  <a:gd name="T42" fmla="*/ 0 w 71"/>
                  <a:gd name="T43" fmla="*/ 17 h 173"/>
                  <a:gd name="T44" fmla="*/ 0 w 71"/>
                  <a:gd name="T45" fmla="*/ 12 h 173"/>
                  <a:gd name="T46" fmla="*/ 1 w 71"/>
                  <a:gd name="T47" fmla="*/ 8 h 173"/>
                  <a:gd name="T48" fmla="*/ 4 w 71"/>
                  <a:gd name="T49" fmla="*/ 4 h 173"/>
                  <a:gd name="T50" fmla="*/ 7 w 71"/>
                  <a:gd name="T51" fmla="*/ 2 h 173"/>
                  <a:gd name="T52" fmla="*/ 9 w 71"/>
                  <a:gd name="T53" fmla="*/ 2 h 173"/>
                  <a:gd name="T54" fmla="*/ 10 w 71"/>
                  <a:gd name="T55" fmla="*/ 1 h 173"/>
                  <a:gd name="T56" fmla="*/ 12 w 71"/>
                  <a:gd name="T57" fmla="*/ 1 h 173"/>
                  <a:gd name="T58" fmla="*/ 14 w 71"/>
                  <a:gd name="T59" fmla="*/ 1 h 173"/>
                  <a:gd name="T60" fmla="*/ 16 w 71"/>
                  <a:gd name="T61" fmla="*/ 3 h 173"/>
                  <a:gd name="T62" fmla="*/ 17 w 71"/>
                  <a:gd name="T63" fmla="*/ 5 h 173"/>
                  <a:gd name="T64" fmla="*/ 17 w 71"/>
                  <a:gd name="T65" fmla="*/ 8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73">
                    <a:moveTo>
                      <a:pt x="69" y="34"/>
                    </a:moveTo>
                    <a:lnTo>
                      <a:pt x="64" y="45"/>
                    </a:lnTo>
                    <a:lnTo>
                      <a:pt x="58" y="55"/>
                    </a:lnTo>
                    <a:lnTo>
                      <a:pt x="52" y="67"/>
                    </a:lnTo>
                    <a:lnTo>
                      <a:pt x="47" y="78"/>
                    </a:lnTo>
                    <a:lnTo>
                      <a:pt x="44" y="84"/>
                    </a:lnTo>
                    <a:lnTo>
                      <a:pt x="42" y="90"/>
                    </a:lnTo>
                    <a:lnTo>
                      <a:pt x="41" y="95"/>
                    </a:lnTo>
                    <a:lnTo>
                      <a:pt x="41" y="101"/>
                    </a:lnTo>
                    <a:lnTo>
                      <a:pt x="42" y="108"/>
                    </a:lnTo>
                    <a:lnTo>
                      <a:pt x="43" y="113"/>
                    </a:lnTo>
                    <a:lnTo>
                      <a:pt x="47" y="119"/>
                    </a:lnTo>
                    <a:lnTo>
                      <a:pt x="50" y="124"/>
                    </a:lnTo>
                    <a:lnTo>
                      <a:pt x="52" y="128"/>
                    </a:lnTo>
                    <a:lnTo>
                      <a:pt x="54" y="132"/>
                    </a:lnTo>
                    <a:lnTo>
                      <a:pt x="56" y="136"/>
                    </a:lnTo>
                    <a:lnTo>
                      <a:pt x="58" y="140"/>
                    </a:lnTo>
                    <a:lnTo>
                      <a:pt x="59" y="145"/>
                    </a:lnTo>
                    <a:lnTo>
                      <a:pt x="60" y="149"/>
                    </a:lnTo>
                    <a:lnTo>
                      <a:pt x="60" y="154"/>
                    </a:lnTo>
                    <a:lnTo>
                      <a:pt x="58" y="158"/>
                    </a:lnTo>
                    <a:lnTo>
                      <a:pt x="56" y="160"/>
                    </a:lnTo>
                    <a:lnTo>
                      <a:pt x="55" y="163"/>
                    </a:lnTo>
                    <a:lnTo>
                      <a:pt x="54" y="165"/>
                    </a:lnTo>
                    <a:lnTo>
                      <a:pt x="53" y="167"/>
                    </a:lnTo>
                    <a:lnTo>
                      <a:pt x="52" y="169"/>
                    </a:lnTo>
                    <a:lnTo>
                      <a:pt x="50" y="171"/>
                    </a:lnTo>
                    <a:lnTo>
                      <a:pt x="48" y="172"/>
                    </a:lnTo>
                    <a:lnTo>
                      <a:pt x="45" y="173"/>
                    </a:lnTo>
                    <a:lnTo>
                      <a:pt x="40" y="171"/>
                    </a:lnTo>
                    <a:lnTo>
                      <a:pt x="35" y="170"/>
                    </a:lnTo>
                    <a:lnTo>
                      <a:pt x="29" y="169"/>
                    </a:lnTo>
                    <a:lnTo>
                      <a:pt x="25" y="168"/>
                    </a:lnTo>
                    <a:lnTo>
                      <a:pt x="21" y="165"/>
                    </a:lnTo>
                    <a:lnTo>
                      <a:pt x="17" y="162"/>
                    </a:lnTo>
                    <a:lnTo>
                      <a:pt x="15" y="158"/>
                    </a:lnTo>
                    <a:lnTo>
                      <a:pt x="13" y="152"/>
                    </a:lnTo>
                    <a:lnTo>
                      <a:pt x="15" y="142"/>
                    </a:lnTo>
                    <a:lnTo>
                      <a:pt x="15" y="132"/>
                    </a:lnTo>
                    <a:lnTo>
                      <a:pt x="15" y="123"/>
                    </a:lnTo>
                    <a:lnTo>
                      <a:pt x="13" y="113"/>
                    </a:lnTo>
                    <a:lnTo>
                      <a:pt x="8" y="94"/>
                    </a:lnTo>
                    <a:lnTo>
                      <a:pt x="2" y="75"/>
                    </a:lnTo>
                    <a:lnTo>
                      <a:pt x="1" y="66"/>
                    </a:lnTo>
                    <a:lnTo>
                      <a:pt x="0" y="57"/>
                    </a:lnTo>
                    <a:lnTo>
                      <a:pt x="0" y="48"/>
                    </a:lnTo>
                    <a:lnTo>
                      <a:pt x="1" y="40"/>
                    </a:lnTo>
                    <a:lnTo>
                      <a:pt x="4" y="32"/>
                    </a:lnTo>
                    <a:lnTo>
                      <a:pt x="10" y="25"/>
                    </a:lnTo>
                    <a:lnTo>
                      <a:pt x="18" y="16"/>
                    </a:lnTo>
                    <a:lnTo>
                      <a:pt x="27" y="10"/>
                    </a:lnTo>
                    <a:lnTo>
                      <a:pt x="30" y="8"/>
                    </a:lnTo>
                    <a:lnTo>
                      <a:pt x="33" y="7"/>
                    </a:lnTo>
                    <a:lnTo>
                      <a:pt x="37" y="6"/>
                    </a:lnTo>
                    <a:lnTo>
                      <a:pt x="40" y="5"/>
                    </a:lnTo>
                    <a:lnTo>
                      <a:pt x="43" y="4"/>
                    </a:lnTo>
                    <a:lnTo>
                      <a:pt x="47" y="3"/>
                    </a:lnTo>
                    <a:lnTo>
                      <a:pt x="51" y="1"/>
                    </a:lnTo>
                    <a:lnTo>
                      <a:pt x="54" y="0"/>
                    </a:lnTo>
                    <a:lnTo>
                      <a:pt x="59" y="2"/>
                    </a:lnTo>
                    <a:lnTo>
                      <a:pt x="63" y="5"/>
                    </a:lnTo>
                    <a:lnTo>
                      <a:pt x="66" y="9"/>
                    </a:lnTo>
                    <a:lnTo>
                      <a:pt x="69" y="13"/>
                    </a:lnTo>
                    <a:lnTo>
                      <a:pt x="70" y="17"/>
                    </a:lnTo>
                    <a:lnTo>
                      <a:pt x="71" y="23"/>
                    </a:lnTo>
                    <a:lnTo>
                      <a:pt x="71" y="29"/>
                    </a:lnTo>
                    <a:lnTo>
                      <a:pt x="6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5" name="Freeform 680"/>
              <p:cNvSpPr>
                <a:spLocks/>
              </p:cNvSpPr>
              <p:nvPr/>
            </p:nvSpPr>
            <p:spPr bwMode="auto">
              <a:xfrm>
                <a:off x="5042" y="2323"/>
                <a:ext cx="65" cy="37"/>
              </a:xfrm>
              <a:custGeom>
                <a:avLst/>
                <a:gdLst>
                  <a:gd name="T0" fmla="*/ 32 w 131"/>
                  <a:gd name="T1" fmla="*/ 5 h 73"/>
                  <a:gd name="T2" fmla="*/ 32 w 131"/>
                  <a:gd name="T3" fmla="*/ 7 h 73"/>
                  <a:gd name="T4" fmla="*/ 32 w 131"/>
                  <a:gd name="T5" fmla="*/ 9 h 73"/>
                  <a:gd name="T6" fmla="*/ 31 w 131"/>
                  <a:gd name="T7" fmla="*/ 11 h 73"/>
                  <a:gd name="T8" fmla="*/ 30 w 131"/>
                  <a:gd name="T9" fmla="*/ 12 h 73"/>
                  <a:gd name="T10" fmla="*/ 28 w 131"/>
                  <a:gd name="T11" fmla="*/ 14 h 73"/>
                  <a:gd name="T12" fmla="*/ 27 w 131"/>
                  <a:gd name="T13" fmla="*/ 15 h 73"/>
                  <a:gd name="T14" fmla="*/ 25 w 131"/>
                  <a:gd name="T15" fmla="*/ 15 h 73"/>
                  <a:gd name="T16" fmla="*/ 24 w 131"/>
                  <a:gd name="T17" fmla="*/ 14 h 73"/>
                  <a:gd name="T18" fmla="*/ 23 w 131"/>
                  <a:gd name="T19" fmla="*/ 13 h 73"/>
                  <a:gd name="T20" fmla="*/ 23 w 131"/>
                  <a:gd name="T21" fmla="*/ 13 h 73"/>
                  <a:gd name="T22" fmla="*/ 22 w 131"/>
                  <a:gd name="T23" fmla="*/ 12 h 73"/>
                  <a:gd name="T24" fmla="*/ 22 w 131"/>
                  <a:gd name="T25" fmla="*/ 11 h 73"/>
                  <a:gd name="T26" fmla="*/ 21 w 131"/>
                  <a:gd name="T27" fmla="*/ 12 h 73"/>
                  <a:gd name="T28" fmla="*/ 20 w 131"/>
                  <a:gd name="T29" fmla="*/ 13 h 73"/>
                  <a:gd name="T30" fmla="*/ 19 w 131"/>
                  <a:gd name="T31" fmla="*/ 13 h 73"/>
                  <a:gd name="T32" fmla="*/ 17 w 131"/>
                  <a:gd name="T33" fmla="*/ 12 h 73"/>
                  <a:gd name="T34" fmla="*/ 16 w 131"/>
                  <a:gd name="T35" fmla="*/ 11 h 73"/>
                  <a:gd name="T36" fmla="*/ 14 w 131"/>
                  <a:gd name="T37" fmla="*/ 13 h 73"/>
                  <a:gd name="T38" fmla="*/ 13 w 131"/>
                  <a:gd name="T39" fmla="*/ 14 h 73"/>
                  <a:gd name="T40" fmla="*/ 11 w 131"/>
                  <a:gd name="T41" fmla="*/ 15 h 73"/>
                  <a:gd name="T42" fmla="*/ 9 w 131"/>
                  <a:gd name="T43" fmla="*/ 15 h 73"/>
                  <a:gd name="T44" fmla="*/ 8 w 131"/>
                  <a:gd name="T45" fmla="*/ 16 h 73"/>
                  <a:gd name="T46" fmla="*/ 7 w 131"/>
                  <a:gd name="T47" fmla="*/ 17 h 73"/>
                  <a:gd name="T48" fmla="*/ 6 w 131"/>
                  <a:gd name="T49" fmla="*/ 17 h 73"/>
                  <a:gd name="T50" fmla="*/ 4 w 131"/>
                  <a:gd name="T51" fmla="*/ 17 h 73"/>
                  <a:gd name="T52" fmla="*/ 5 w 131"/>
                  <a:gd name="T53" fmla="*/ 18 h 73"/>
                  <a:gd name="T54" fmla="*/ 4 w 131"/>
                  <a:gd name="T55" fmla="*/ 18 h 73"/>
                  <a:gd name="T56" fmla="*/ 4 w 131"/>
                  <a:gd name="T57" fmla="*/ 18 h 73"/>
                  <a:gd name="T58" fmla="*/ 3 w 131"/>
                  <a:gd name="T59" fmla="*/ 19 h 73"/>
                  <a:gd name="T60" fmla="*/ 2 w 131"/>
                  <a:gd name="T61" fmla="*/ 18 h 73"/>
                  <a:gd name="T62" fmla="*/ 0 w 131"/>
                  <a:gd name="T63" fmla="*/ 17 h 73"/>
                  <a:gd name="T64" fmla="*/ 0 w 131"/>
                  <a:gd name="T65" fmla="*/ 16 h 73"/>
                  <a:gd name="T66" fmla="*/ 0 w 131"/>
                  <a:gd name="T67" fmla="*/ 14 h 73"/>
                  <a:gd name="T68" fmla="*/ 1 w 131"/>
                  <a:gd name="T69" fmla="*/ 13 h 73"/>
                  <a:gd name="T70" fmla="*/ 2 w 131"/>
                  <a:gd name="T71" fmla="*/ 13 h 73"/>
                  <a:gd name="T72" fmla="*/ 4 w 131"/>
                  <a:gd name="T73" fmla="*/ 11 h 73"/>
                  <a:gd name="T74" fmla="*/ 5 w 131"/>
                  <a:gd name="T75" fmla="*/ 8 h 73"/>
                  <a:gd name="T76" fmla="*/ 6 w 131"/>
                  <a:gd name="T77" fmla="*/ 7 h 73"/>
                  <a:gd name="T78" fmla="*/ 7 w 131"/>
                  <a:gd name="T79" fmla="*/ 7 h 73"/>
                  <a:gd name="T80" fmla="*/ 9 w 131"/>
                  <a:gd name="T81" fmla="*/ 7 h 73"/>
                  <a:gd name="T82" fmla="*/ 10 w 131"/>
                  <a:gd name="T83" fmla="*/ 6 h 73"/>
                  <a:gd name="T84" fmla="*/ 11 w 131"/>
                  <a:gd name="T85" fmla="*/ 5 h 73"/>
                  <a:gd name="T86" fmla="*/ 13 w 131"/>
                  <a:gd name="T87" fmla="*/ 5 h 73"/>
                  <a:gd name="T88" fmla="*/ 15 w 131"/>
                  <a:gd name="T89" fmla="*/ 8 h 73"/>
                  <a:gd name="T90" fmla="*/ 16 w 131"/>
                  <a:gd name="T91" fmla="*/ 6 h 73"/>
                  <a:gd name="T92" fmla="*/ 17 w 131"/>
                  <a:gd name="T93" fmla="*/ 5 h 73"/>
                  <a:gd name="T94" fmla="*/ 18 w 131"/>
                  <a:gd name="T95" fmla="*/ 4 h 73"/>
                  <a:gd name="T96" fmla="*/ 19 w 131"/>
                  <a:gd name="T97" fmla="*/ 3 h 73"/>
                  <a:gd name="T98" fmla="*/ 21 w 131"/>
                  <a:gd name="T99" fmla="*/ 3 h 73"/>
                  <a:gd name="T100" fmla="*/ 23 w 131"/>
                  <a:gd name="T101" fmla="*/ 3 h 73"/>
                  <a:gd name="T102" fmla="*/ 24 w 131"/>
                  <a:gd name="T103" fmla="*/ 3 h 73"/>
                  <a:gd name="T104" fmla="*/ 25 w 131"/>
                  <a:gd name="T105" fmla="*/ 1 h 73"/>
                  <a:gd name="T106" fmla="*/ 27 w 131"/>
                  <a:gd name="T107" fmla="*/ 1 h 73"/>
                  <a:gd name="T108" fmla="*/ 29 w 131"/>
                  <a:gd name="T109" fmla="*/ 0 h 73"/>
                  <a:gd name="T110" fmla="*/ 31 w 131"/>
                  <a:gd name="T111" fmla="*/ 1 h 73"/>
                  <a:gd name="T112" fmla="*/ 32 w 131"/>
                  <a:gd name="T113" fmla="*/ 3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 h="73">
                    <a:moveTo>
                      <a:pt x="131" y="12"/>
                    </a:moveTo>
                    <a:lnTo>
                      <a:pt x="131" y="17"/>
                    </a:lnTo>
                    <a:lnTo>
                      <a:pt x="131" y="21"/>
                    </a:lnTo>
                    <a:lnTo>
                      <a:pt x="131" y="26"/>
                    </a:lnTo>
                    <a:lnTo>
                      <a:pt x="131" y="30"/>
                    </a:lnTo>
                    <a:lnTo>
                      <a:pt x="130" y="34"/>
                    </a:lnTo>
                    <a:lnTo>
                      <a:pt x="129" y="38"/>
                    </a:lnTo>
                    <a:lnTo>
                      <a:pt x="127" y="42"/>
                    </a:lnTo>
                    <a:lnTo>
                      <a:pt x="123" y="45"/>
                    </a:lnTo>
                    <a:lnTo>
                      <a:pt x="120" y="48"/>
                    </a:lnTo>
                    <a:lnTo>
                      <a:pt x="117" y="51"/>
                    </a:lnTo>
                    <a:lnTo>
                      <a:pt x="114" y="53"/>
                    </a:lnTo>
                    <a:lnTo>
                      <a:pt x="111" y="55"/>
                    </a:lnTo>
                    <a:lnTo>
                      <a:pt x="108" y="57"/>
                    </a:lnTo>
                    <a:lnTo>
                      <a:pt x="104" y="58"/>
                    </a:lnTo>
                    <a:lnTo>
                      <a:pt x="100" y="57"/>
                    </a:lnTo>
                    <a:lnTo>
                      <a:pt x="96" y="55"/>
                    </a:lnTo>
                    <a:lnTo>
                      <a:pt x="96" y="54"/>
                    </a:lnTo>
                    <a:lnTo>
                      <a:pt x="95" y="53"/>
                    </a:lnTo>
                    <a:lnTo>
                      <a:pt x="94" y="51"/>
                    </a:lnTo>
                    <a:lnTo>
                      <a:pt x="93" y="50"/>
                    </a:lnTo>
                    <a:lnTo>
                      <a:pt x="92" y="49"/>
                    </a:lnTo>
                    <a:lnTo>
                      <a:pt x="92" y="46"/>
                    </a:lnTo>
                    <a:lnTo>
                      <a:pt x="91" y="45"/>
                    </a:lnTo>
                    <a:lnTo>
                      <a:pt x="90" y="43"/>
                    </a:lnTo>
                    <a:lnTo>
                      <a:pt x="88" y="44"/>
                    </a:lnTo>
                    <a:lnTo>
                      <a:pt x="85" y="46"/>
                    </a:lnTo>
                    <a:lnTo>
                      <a:pt x="84" y="48"/>
                    </a:lnTo>
                    <a:lnTo>
                      <a:pt x="83" y="49"/>
                    </a:lnTo>
                    <a:lnTo>
                      <a:pt x="81" y="51"/>
                    </a:lnTo>
                    <a:lnTo>
                      <a:pt x="80" y="51"/>
                    </a:lnTo>
                    <a:lnTo>
                      <a:pt x="78" y="51"/>
                    </a:lnTo>
                    <a:lnTo>
                      <a:pt x="75" y="51"/>
                    </a:lnTo>
                    <a:lnTo>
                      <a:pt x="70" y="45"/>
                    </a:lnTo>
                    <a:lnTo>
                      <a:pt x="69" y="48"/>
                    </a:lnTo>
                    <a:lnTo>
                      <a:pt x="64" y="42"/>
                    </a:lnTo>
                    <a:lnTo>
                      <a:pt x="61" y="45"/>
                    </a:lnTo>
                    <a:lnTo>
                      <a:pt x="59" y="49"/>
                    </a:lnTo>
                    <a:lnTo>
                      <a:pt x="56" y="53"/>
                    </a:lnTo>
                    <a:lnTo>
                      <a:pt x="53" y="56"/>
                    </a:lnTo>
                    <a:lnTo>
                      <a:pt x="49" y="58"/>
                    </a:lnTo>
                    <a:lnTo>
                      <a:pt x="45" y="59"/>
                    </a:lnTo>
                    <a:lnTo>
                      <a:pt x="41" y="59"/>
                    </a:lnTo>
                    <a:lnTo>
                      <a:pt x="36" y="57"/>
                    </a:lnTo>
                    <a:lnTo>
                      <a:pt x="36" y="60"/>
                    </a:lnTo>
                    <a:lnTo>
                      <a:pt x="34" y="63"/>
                    </a:lnTo>
                    <a:lnTo>
                      <a:pt x="32" y="64"/>
                    </a:lnTo>
                    <a:lnTo>
                      <a:pt x="29" y="66"/>
                    </a:lnTo>
                    <a:lnTo>
                      <a:pt x="27" y="66"/>
                    </a:lnTo>
                    <a:lnTo>
                      <a:pt x="24" y="67"/>
                    </a:lnTo>
                    <a:lnTo>
                      <a:pt x="21" y="67"/>
                    </a:lnTo>
                    <a:lnTo>
                      <a:pt x="19" y="66"/>
                    </a:lnTo>
                    <a:lnTo>
                      <a:pt x="20" y="68"/>
                    </a:lnTo>
                    <a:lnTo>
                      <a:pt x="20" y="69"/>
                    </a:lnTo>
                    <a:lnTo>
                      <a:pt x="19" y="70"/>
                    </a:lnTo>
                    <a:lnTo>
                      <a:pt x="18" y="71"/>
                    </a:lnTo>
                    <a:lnTo>
                      <a:pt x="17" y="72"/>
                    </a:lnTo>
                    <a:lnTo>
                      <a:pt x="16" y="72"/>
                    </a:lnTo>
                    <a:lnTo>
                      <a:pt x="14" y="73"/>
                    </a:lnTo>
                    <a:lnTo>
                      <a:pt x="13" y="73"/>
                    </a:lnTo>
                    <a:lnTo>
                      <a:pt x="11" y="73"/>
                    </a:lnTo>
                    <a:lnTo>
                      <a:pt x="9" y="71"/>
                    </a:lnTo>
                    <a:lnTo>
                      <a:pt x="5" y="68"/>
                    </a:lnTo>
                    <a:lnTo>
                      <a:pt x="3" y="66"/>
                    </a:lnTo>
                    <a:lnTo>
                      <a:pt x="2" y="64"/>
                    </a:lnTo>
                    <a:lnTo>
                      <a:pt x="1" y="61"/>
                    </a:lnTo>
                    <a:lnTo>
                      <a:pt x="0" y="58"/>
                    </a:lnTo>
                    <a:lnTo>
                      <a:pt x="1" y="55"/>
                    </a:lnTo>
                    <a:lnTo>
                      <a:pt x="2" y="52"/>
                    </a:lnTo>
                    <a:lnTo>
                      <a:pt x="5" y="52"/>
                    </a:lnTo>
                    <a:lnTo>
                      <a:pt x="9" y="51"/>
                    </a:lnTo>
                    <a:lnTo>
                      <a:pt x="11" y="49"/>
                    </a:lnTo>
                    <a:lnTo>
                      <a:pt x="13" y="46"/>
                    </a:lnTo>
                    <a:lnTo>
                      <a:pt x="16" y="41"/>
                    </a:lnTo>
                    <a:lnTo>
                      <a:pt x="18" y="36"/>
                    </a:lnTo>
                    <a:lnTo>
                      <a:pt x="21" y="31"/>
                    </a:lnTo>
                    <a:lnTo>
                      <a:pt x="24" y="28"/>
                    </a:lnTo>
                    <a:lnTo>
                      <a:pt x="26" y="27"/>
                    </a:lnTo>
                    <a:lnTo>
                      <a:pt x="28" y="27"/>
                    </a:lnTo>
                    <a:lnTo>
                      <a:pt x="31" y="27"/>
                    </a:lnTo>
                    <a:lnTo>
                      <a:pt x="35" y="28"/>
                    </a:lnTo>
                    <a:lnTo>
                      <a:pt x="36" y="25"/>
                    </a:lnTo>
                    <a:lnTo>
                      <a:pt x="38" y="22"/>
                    </a:lnTo>
                    <a:lnTo>
                      <a:pt x="40" y="21"/>
                    </a:lnTo>
                    <a:lnTo>
                      <a:pt x="43" y="21"/>
                    </a:lnTo>
                    <a:lnTo>
                      <a:pt x="46" y="20"/>
                    </a:lnTo>
                    <a:lnTo>
                      <a:pt x="50" y="20"/>
                    </a:lnTo>
                    <a:lnTo>
                      <a:pt x="53" y="19"/>
                    </a:lnTo>
                    <a:lnTo>
                      <a:pt x="55" y="17"/>
                    </a:lnTo>
                    <a:lnTo>
                      <a:pt x="62" y="29"/>
                    </a:lnTo>
                    <a:lnTo>
                      <a:pt x="63" y="26"/>
                    </a:lnTo>
                    <a:lnTo>
                      <a:pt x="64" y="24"/>
                    </a:lnTo>
                    <a:lnTo>
                      <a:pt x="66" y="21"/>
                    </a:lnTo>
                    <a:lnTo>
                      <a:pt x="68" y="19"/>
                    </a:lnTo>
                    <a:lnTo>
                      <a:pt x="71" y="16"/>
                    </a:lnTo>
                    <a:lnTo>
                      <a:pt x="73" y="14"/>
                    </a:lnTo>
                    <a:lnTo>
                      <a:pt x="76" y="12"/>
                    </a:lnTo>
                    <a:lnTo>
                      <a:pt x="78" y="10"/>
                    </a:lnTo>
                    <a:lnTo>
                      <a:pt x="82" y="10"/>
                    </a:lnTo>
                    <a:lnTo>
                      <a:pt x="85" y="10"/>
                    </a:lnTo>
                    <a:lnTo>
                      <a:pt x="89" y="11"/>
                    </a:lnTo>
                    <a:lnTo>
                      <a:pt x="93" y="11"/>
                    </a:lnTo>
                    <a:lnTo>
                      <a:pt x="95" y="11"/>
                    </a:lnTo>
                    <a:lnTo>
                      <a:pt x="98" y="10"/>
                    </a:lnTo>
                    <a:lnTo>
                      <a:pt x="100" y="8"/>
                    </a:lnTo>
                    <a:lnTo>
                      <a:pt x="103" y="3"/>
                    </a:lnTo>
                    <a:lnTo>
                      <a:pt x="107" y="2"/>
                    </a:lnTo>
                    <a:lnTo>
                      <a:pt x="111" y="1"/>
                    </a:lnTo>
                    <a:lnTo>
                      <a:pt x="115" y="0"/>
                    </a:lnTo>
                    <a:lnTo>
                      <a:pt x="119" y="0"/>
                    </a:lnTo>
                    <a:lnTo>
                      <a:pt x="123" y="1"/>
                    </a:lnTo>
                    <a:lnTo>
                      <a:pt x="127" y="3"/>
                    </a:lnTo>
                    <a:lnTo>
                      <a:pt x="129" y="7"/>
                    </a:lnTo>
                    <a:lnTo>
                      <a:pt x="1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6" name="Freeform 681"/>
              <p:cNvSpPr>
                <a:spLocks/>
              </p:cNvSpPr>
              <p:nvPr/>
            </p:nvSpPr>
            <p:spPr bwMode="auto">
              <a:xfrm>
                <a:off x="5091" y="2326"/>
                <a:ext cx="12" cy="20"/>
              </a:xfrm>
              <a:custGeom>
                <a:avLst/>
                <a:gdLst>
                  <a:gd name="T0" fmla="*/ 6 w 23"/>
                  <a:gd name="T1" fmla="*/ 7 h 39"/>
                  <a:gd name="T2" fmla="*/ 5 w 23"/>
                  <a:gd name="T3" fmla="*/ 7 h 39"/>
                  <a:gd name="T4" fmla="*/ 5 w 23"/>
                  <a:gd name="T5" fmla="*/ 8 h 39"/>
                  <a:gd name="T6" fmla="*/ 5 w 23"/>
                  <a:gd name="T7" fmla="*/ 8 h 39"/>
                  <a:gd name="T8" fmla="*/ 5 w 23"/>
                  <a:gd name="T9" fmla="*/ 8 h 39"/>
                  <a:gd name="T10" fmla="*/ 4 w 23"/>
                  <a:gd name="T11" fmla="*/ 9 h 39"/>
                  <a:gd name="T12" fmla="*/ 4 w 23"/>
                  <a:gd name="T13" fmla="*/ 9 h 39"/>
                  <a:gd name="T14" fmla="*/ 4 w 23"/>
                  <a:gd name="T15" fmla="*/ 10 h 39"/>
                  <a:gd name="T16" fmla="*/ 3 w 23"/>
                  <a:gd name="T17" fmla="*/ 10 h 39"/>
                  <a:gd name="T18" fmla="*/ 3 w 23"/>
                  <a:gd name="T19" fmla="*/ 10 h 39"/>
                  <a:gd name="T20" fmla="*/ 2 w 23"/>
                  <a:gd name="T21" fmla="*/ 10 h 39"/>
                  <a:gd name="T22" fmla="*/ 2 w 23"/>
                  <a:gd name="T23" fmla="*/ 10 h 39"/>
                  <a:gd name="T24" fmla="*/ 1 w 23"/>
                  <a:gd name="T25" fmla="*/ 10 h 39"/>
                  <a:gd name="T26" fmla="*/ 1 w 23"/>
                  <a:gd name="T27" fmla="*/ 9 h 39"/>
                  <a:gd name="T28" fmla="*/ 1 w 23"/>
                  <a:gd name="T29" fmla="*/ 9 h 39"/>
                  <a:gd name="T30" fmla="*/ 1 w 23"/>
                  <a:gd name="T31" fmla="*/ 8 h 39"/>
                  <a:gd name="T32" fmla="*/ 1 w 23"/>
                  <a:gd name="T33" fmla="*/ 8 h 39"/>
                  <a:gd name="T34" fmla="*/ 0 w 23"/>
                  <a:gd name="T35" fmla="*/ 7 h 39"/>
                  <a:gd name="T36" fmla="*/ 0 w 23"/>
                  <a:gd name="T37" fmla="*/ 6 h 39"/>
                  <a:gd name="T38" fmla="*/ 1 w 23"/>
                  <a:gd name="T39" fmla="*/ 5 h 39"/>
                  <a:gd name="T40" fmla="*/ 1 w 23"/>
                  <a:gd name="T41" fmla="*/ 4 h 39"/>
                  <a:gd name="T42" fmla="*/ 1 w 23"/>
                  <a:gd name="T43" fmla="*/ 3 h 39"/>
                  <a:gd name="T44" fmla="*/ 2 w 23"/>
                  <a:gd name="T45" fmla="*/ 2 h 39"/>
                  <a:gd name="T46" fmla="*/ 2 w 23"/>
                  <a:gd name="T47" fmla="*/ 2 h 39"/>
                  <a:gd name="T48" fmla="*/ 3 w 23"/>
                  <a:gd name="T49" fmla="*/ 1 h 39"/>
                  <a:gd name="T50" fmla="*/ 4 w 23"/>
                  <a:gd name="T51" fmla="*/ 1 h 39"/>
                  <a:gd name="T52" fmla="*/ 4 w 23"/>
                  <a:gd name="T53" fmla="*/ 0 h 39"/>
                  <a:gd name="T54" fmla="*/ 5 w 23"/>
                  <a:gd name="T55" fmla="*/ 1 h 39"/>
                  <a:gd name="T56" fmla="*/ 5 w 23"/>
                  <a:gd name="T57" fmla="*/ 1 h 39"/>
                  <a:gd name="T58" fmla="*/ 6 w 23"/>
                  <a:gd name="T59" fmla="*/ 1 h 39"/>
                  <a:gd name="T60" fmla="*/ 6 w 23"/>
                  <a:gd name="T61" fmla="*/ 2 h 39"/>
                  <a:gd name="T62" fmla="*/ 6 w 23"/>
                  <a:gd name="T63" fmla="*/ 4 h 39"/>
                  <a:gd name="T64" fmla="*/ 6 w 23"/>
                  <a:gd name="T65" fmla="*/ 5 h 39"/>
                  <a:gd name="T66" fmla="*/ 6 w 23"/>
                  <a:gd name="T67" fmla="*/ 6 h 39"/>
                  <a:gd name="T68" fmla="*/ 6 w 23"/>
                  <a:gd name="T69" fmla="*/ 7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39">
                    <a:moveTo>
                      <a:pt x="21" y="25"/>
                    </a:moveTo>
                    <a:lnTo>
                      <a:pt x="20" y="27"/>
                    </a:lnTo>
                    <a:lnTo>
                      <a:pt x="19" y="29"/>
                    </a:lnTo>
                    <a:lnTo>
                      <a:pt x="18" y="30"/>
                    </a:lnTo>
                    <a:lnTo>
                      <a:pt x="17" y="32"/>
                    </a:lnTo>
                    <a:lnTo>
                      <a:pt x="16" y="34"/>
                    </a:lnTo>
                    <a:lnTo>
                      <a:pt x="15" y="35"/>
                    </a:lnTo>
                    <a:lnTo>
                      <a:pt x="13" y="37"/>
                    </a:lnTo>
                    <a:lnTo>
                      <a:pt x="12" y="38"/>
                    </a:lnTo>
                    <a:lnTo>
                      <a:pt x="9" y="39"/>
                    </a:lnTo>
                    <a:lnTo>
                      <a:pt x="7" y="39"/>
                    </a:lnTo>
                    <a:lnTo>
                      <a:pt x="5" y="38"/>
                    </a:lnTo>
                    <a:lnTo>
                      <a:pt x="3" y="37"/>
                    </a:lnTo>
                    <a:lnTo>
                      <a:pt x="2" y="35"/>
                    </a:lnTo>
                    <a:lnTo>
                      <a:pt x="2" y="33"/>
                    </a:lnTo>
                    <a:lnTo>
                      <a:pt x="1" y="31"/>
                    </a:lnTo>
                    <a:lnTo>
                      <a:pt x="1" y="29"/>
                    </a:lnTo>
                    <a:lnTo>
                      <a:pt x="0" y="25"/>
                    </a:lnTo>
                    <a:lnTo>
                      <a:pt x="0" y="21"/>
                    </a:lnTo>
                    <a:lnTo>
                      <a:pt x="1" y="17"/>
                    </a:lnTo>
                    <a:lnTo>
                      <a:pt x="3" y="14"/>
                    </a:lnTo>
                    <a:lnTo>
                      <a:pt x="4" y="11"/>
                    </a:lnTo>
                    <a:lnTo>
                      <a:pt x="6" y="8"/>
                    </a:lnTo>
                    <a:lnTo>
                      <a:pt x="8" y="5"/>
                    </a:lnTo>
                    <a:lnTo>
                      <a:pt x="10" y="2"/>
                    </a:lnTo>
                    <a:lnTo>
                      <a:pt x="13" y="1"/>
                    </a:lnTo>
                    <a:lnTo>
                      <a:pt x="15" y="0"/>
                    </a:lnTo>
                    <a:lnTo>
                      <a:pt x="17" y="1"/>
                    </a:lnTo>
                    <a:lnTo>
                      <a:pt x="19" y="1"/>
                    </a:lnTo>
                    <a:lnTo>
                      <a:pt x="21" y="4"/>
                    </a:lnTo>
                    <a:lnTo>
                      <a:pt x="22" y="8"/>
                    </a:lnTo>
                    <a:lnTo>
                      <a:pt x="23" y="13"/>
                    </a:lnTo>
                    <a:lnTo>
                      <a:pt x="22"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7" name="Freeform 682"/>
              <p:cNvSpPr>
                <a:spLocks/>
              </p:cNvSpPr>
              <p:nvPr/>
            </p:nvSpPr>
            <p:spPr bwMode="auto">
              <a:xfrm>
                <a:off x="5078" y="2332"/>
                <a:ext cx="6" cy="12"/>
              </a:xfrm>
              <a:custGeom>
                <a:avLst/>
                <a:gdLst>
                  <a:gd name="T0" fmla="*/ 3 w 11"/>
                  <a:gd name="T1" fmla="*/ 0 h 24"/>
                  <a:gd name="T2" fmla="*/ 3 w 11"/>
                  <a:gd name="T3" fmla="*/ 1 h 24"/>
                  <a:gd name="T4" fmla="*/ 3 w 11"/>
                  <a:gd name="T5" fmla="*/ 2 h 24"/>
                  <a:gd name="T6" fmla="*/ 3 w 11"/>
                  <a:gd name="T7" fmla="*/ 3 h 24"/>
                  <a:gd name="T8" fmla="*/ 3 w 11"/>
                  <a:gd name="T9" fmla="*/ 4 h 24"/>
                  <a:gd name="T10" fmla="*/ 3 w 11"/>
                  <a:gd name="T11" fmla="*/ 4 h 24"/>
                  <a:gd name="T12" fmla="*/ 2 w 11"/>
                  <a:gd name="T13" fmla="*/ 5 h 24"/>
                  <a:gd name="T14" fmla="*/ 2 w 11"/>
                  <a:gd name="T15" fmla="*/ 6 h 24"/>
                  <a:gd name="T16" fmla="*/ 2 w 11"/>
                  <a:gd name="T17" fmla="*/ 6 h 24"/>
                  <a:gd name="T18" fmla="*/ 1 w 11"/>
                  <a:gd name="T19" fmla="*/ 6 h 24"/>
                  <a:gd name="T20" fmla="*/ 1 w 11"/>
                  <a:gd name="T21" fmla="*/ 6 h 24"/>
                  <a:gd name="T22" fmla="*/ 1 w 11"/>
                  <a:gd name="T23" fmla="*/ 6 h 24"/>
                  <a:gd name="T24" fmla="*/ 1 w 11"/>
                  <a:gd name="T25" fmla="*/ 6 h 24"/>
                  <a:gd name="T26" fmla="*/ 1 w 11"/>
                  <a:gd name="T27" fmla="*/ 6 h 24"/>
                  <a:gd name="T28" fmla="*/ 1 w 11"/>
                  <a:gd name="T29" fmla="*/ 6 h 24"/>
                  <a:gd name="T30" fmla="*/ 1 w 11"/>
                  <a:gd name="T31" fmla="*/ 6 h 24"/>
                  <a:gd name="T32" fmla="*/ 0 w 11"/>
                  <a:gd name="T33" fmla="*/ 6 h 24"/>
                  <a:gd name="T34" fmla="*/ 1 w 11"/>
                  <a:gd name="T35" fmla="*/ 5 h 24"/>
                  <a:gd name="T36" fmla="*/ 1 w 11"/>
                  <a:gd name="T37" fmla="*/ 4 h 24"/>
                  <a:gd name="T38" fmla="*/ 1 w 11"/>
                  <a:gd name="T39" fmla="*/ 3 h 24"/>
                  <a:gd name="T40" fmla="*/ 1 w 11"/>
                  <a:gd name="T41" fmla="*/ 2 h 24"/>
                  <a:gd name="T42" fmla="*/ 1 w 11"/>
                  <a:gd name="T43" fmla="*/ 2 h 24"/>
                  <a:gd name="T44" fmla="*/ 2 w 11"/>
                  <a:gd name="T45" fmla="*/ 1 h 24"/>
                  <a:gd name="T46" fmla="*/ 2 w 11"/>
                  <a:gd name="T47" fmla="*/ 1 h 24"/>
                  <a:gd name="T48" fmla="*/ 3 w 11"/>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4">
                    <a:moveTo>
                      <a:pt x="10" y="0"/>
                    </a:moveTo>
                    <a:lnTo>
                      <a:pt x="11" y="3"/>
                    </a:lnTo>
                    <a:lnTo>
                      <a:pt x="11" y="6"/>
                    </a:lnTo>
                    <a:lnTo>
                      <a:pt x="11" y="10"/>
                    </a:lnTo>
                    <a:lnTo>
                      <a:pt x="11" y="13"/>
                    </a:lnTo>
                    <a:lnTo>
                      <a:pt x="10" y="16"/>
                    </a:lnTo>
                    <a:lnTo>
                      <a:pt x="8" y="19"/>
                    </a:lnTo>
                    <a:lnTo>
                      <a:pt x="7" y="21"/>
                    </a:lnTo>
                    <a:lnTo>
                      <a:pt x="5" y="24"/>
                    </a:lnTo>
                    <a:lnTo>
                      <a:pt x="4" y="24"/>
                    </a:lnTo>
                    <a:lnTo>
                      <a:pt x="3" y="24"/>
                    </a:lnTo>
                    <a:lnTo>
                      <a:pt x="2" y="23"/>
                    </a:lnTo>
                    <a:lnTo>
                      <a:pt x="1" y="22"/>
                    </a:lnTo>
                    <a:lnTo>
                      <a:pt x="1" y="21"/>
                    </a:lnTo>
                    <a:lnTo>
                      <a:pt x="0" y="21"/>
                    </a:lnTo>
                    <a:lnTo>
                      <a:pt x="1" y="18"/>
                    </a:lnTo>
                    <a:lnTo>
                      <a:pt x="1" y="14"/>
                    </a:lnTo>
                    <a:lnTo>
                      <a:pt x="1" y="11"/>
                    </a:lnTo>
                    <a:lnTo>
                      <a:pt x="2" y="8"/>
                    </a:lnTo>
                    <a:lnTo>
                      <a:pt x="3" y="6"/>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8" name="Freeform 683"/>
              <p:cNvSpPr>
                <a:spLocks/>
              </p:cNvSpPr>
              <p:nvPr/>
            </p:nvSpPr>
            <p:spPr bwMode="auto">
              <a:xfrm>
                <a:off x="5062" y="2335"/>
                <a:ext cx="6" cy="12"/>
              </a:xfrm>
              <a:custGeom>
                <a:avLst/>
                <a:gdLst>
                  <a:gd name="T0" fmla="*/ 2 w 13"/>
                  <a:gd name="T1" fmla="*/ 5 h 23"/>
                  <a:gd name="T2" fmla="*/ 2 w 13"/>
                  <a:gd name="T3" fmla="*/ 5 h 23"/>
                  <a:gd name="T4" fmla="*/ 2 w 13"/>
                  <a:gd name="T5" fmla="*/ 5 h 23"/>
                  <a:gd name="T6" fmla="*/ 2 w 13"/>
                  <a:gd name="T7" fmla="*/ 5 h 23"/>
                  <a:gd name="T8" fmla="*/ 1 w 13"/>
                  <a:gd name="T9" fmla="*/ 6 h 23"/>
                  <a:gd name="T10" fmla="*/ 1 w 13"/>
                  <a:gd name="T11" fmla="*/ 6 h 23"/>
                  <a:gd name="T12" fmla="*/ 1 w 13"/>
                  <a:gd name="T13" fmla="*/ 6 h 23"/>
                  <a:gd name="T14" fmla="*/ 0 w 13"/>
                  <a:gd name="T15" fmla="*/ 6 h 23"/>
                  <a:gd name="T16" fmla="*/ 0 w 13"/>
                  <a:gd name="T17" fmla="*/ 6 h 23"/>
                  <a:gd name="T18" fmla="*/ 0 w 13"/>
                  <a:gd name="T19" fmla="*/ 5 h 23"/>
                  <a:gd name="T20" fmla="*/ 0 w 13"/>
                  <a:gd name="T21" fmla="*/ 4 h 23"/>
                  <a:gd name="T22" fmla="*/ 0 w 13"/>
                  <a:gd name="T23" fmla="*/ 4 h 23"/>
                  <a:gd name="T24" fmla="*/ 0 w 13"/>
                  <a:gd name="T25" fmla="*/ 3 h 23"/>
                  <a:gd name="T26" fmla="*/ 0 w 13"/>
                  <a:gd name="T27" fmla="*/ 2 h 23"/>
                  <a:gd name="T28" fmla="*/ 1 w 13"/>
                  <a:gd name="T29" fmla="*/ 2 h 23"/>
                  <a:gd name="T30" fmla="*/ 1 w 13"/>
                  <a:gd name="T31" fmla="*/ 1 h 23"/>
                  <a:gd name="T32" fmla="*/ 2 w 13"/>
                  <a:gd name="T33" fmla="*/ 0 h 23"/>
                  <a:gd name="T34" fmla="*/ 2 w 13"/>
                  <a:gd name="T35" fmla="*/ 1 h 23"/>
                  <a:gd name="T36" fmla="*/ 2 w 13"/>
                  <a:gd name="T37" fmla="*/ 1 h 23"/>
                  <a:gd name="T38" fmla="*/ 3 w 13"/>
                  <a:gd name="T39" fmla="*/ 2 h 23"/>
                  <a:gd name="T40" fmla="*/ 3 w 13"/>
                  <a:gd name="T41" fmla="*/ 2 h 23"/>
                  <a:gd name="T42" fmla="*/ 3 w 13"/>
                  <a:gd name="T43" fmla="*/ 3 h 23"/>
                  <a:gd name="T44" fmla="*/ 3 w 13"/>
                  <a:gd name="T45" fmla="*/ 3 h 23"/>
                  <a:gd name="T46" fmla="*/ 3 w 13"/>
                  <a:gd name="T47" fmla="*/ 4 h 23"/>
                  <a:gd name="T48" fmla="*/ 2 w 13"/>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23">
                    <a:moveTo>
                      <a:pt x="11" y="17"/>
                    </a:moveTo>
                    <a:lnTo>
                      <a:pt x="10" y="18"/>
                    </a:lnTo>
                    <a:lnTo>
                      <a:pt x="9" y="19"/>
                    </a:lnTo>
                    <a:lnTo>
                      <a:pt x="8" y="20"/>
                    </a:lnTo>
                    <a:lnTo>
                      <a:pt x="6" y="21"/>
                    </a:lnTo>
                    <a:lnTo>
                      <a:pt x="5" y="21"/>
                    </a:lnTo>
                    <a:lnTo>
                      <a:pt x="4" y="21"/>
                    </a:lnTo>
                    <a:lnTo>
                      <a:pt x="2" y="23"/>
                    </a:lnTo>
                    <a:lnTo>
                      <a:pt x="1" y="23"/>
                    </a:lnTo>
                    <a:lnTo>
                      <a:pt x="0" y="19"/>
                    </a:lnTo>
                    <a:lnTo>
                      <a:pt x="0" y="16"/>
                    </a:lnTo>
                    <a:lnTo>
                      <a:pt x="1" y="13"/>
                    </a:lnTo>
                    <a:lnTo>
                      <a:pt x="1" y="10"/>
                    </a:lnTo>
                    <a:lnTo>
                      <a:pt x="3" y="8"/>
                    </a:lnTo>
                    <a:lnTo>
                      <a:pt x="4" y="5"/>
                    </a:lnTo>
                    <a:lnTo>
                      <a:pt x="6" y="2"/>
                    </a:lnTo>
                    <a:lnTo>
                      <a:pt x="8" y="0"/>
                    </a:lnTo>
                    <a:lnTo>
                      <a:pt x="10" y="1"/>
                    </a:lnTo>
                    <a:lnTo>
                      <a:pt x="11" y="3"/>
                    </a:lnTo>
                    <a:lnTo>
                      <a:pt x="12" y="5"/>
                    </a:lnTo>
                    <a:lnTo>
                      <a:pt x="12" y="7"/>
                    </a:lnTo>
                    <a:lnTo>
                      <a:pt x="13" y="10"/>
                    </a:lnTo>
                    <a:lnTo>
                      <a:pt x="13" y="12"/>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9" name="Freeform 684"/>
              <p:cNvSpPr>
                <a:spLocks/>
              </p:cNvSpPr>
              <p:nvPr/>
            </p:nvSpPr>
            <p:spPr bwMode="auto">
              <a:xfrm>
                <a:off x="5053" y="2341"/>
                <a:ext cx="5" cy="9"/>
              </a:xfrm>
              <a:custGeom>
                <a:avLst/>
                <a:gdLst>
                  <a:gd name="T0" fmla="*/ 3 w 8"/>
                  <a:gd name="T1" fmla="*/ 0 h 19"/>
                  <a:gd name="T2" fmla="*/ 3 w 8"/>
                  <a:gd name="T3" fmla="*/ 0 h 19"/>
                  <a:gd name="T4" fmla="*/ 3 w 8"/>
                  <a:gd name="T5" fmla="*/ 1 h 19"/>
                  <a:gd name="T6" fmla="*/ 3 w 8"/>
                  <a:gd name="T7" fmla="*/ 1 h 19"/>
                  <a:gd name="T8" fmla="*/ 3 w 8"/>
                  <a:gd name="T9" fmla="*/ 2 h 19"/>
                  <a:gd name="T10" fmla="*/ 3 w 8"/>
                  <a:gd name="T11" fmla="*/ 3 h 19"/>
                  <a:gd name="T12" fmla="*/ 2 w 8"/>
                  <a:gd name="T13" fmla="*/ 3 h 19"/>
                  <a:gd name="T14" fmla="*/ 2 w 8"/>
                  <a:gd name="T15" fmla="*/ 4 h 19"/>
                  <a:gd name="T16" fmla="*/ 2 w 8"/>
                  <a:gd name="T17" fmla="*/ 4 h 19"/>
                  <a:gd name="T18" fmla="*/ 1 w 8"/>
                  <a:gd name="T19" fmla="*/ 4 h 19"/>
                  <a:gd name="T20" fmla="*/ 1 w 8"/>
                  <a:gd name="T21" fmla="*/ 4 h 19"/>
                  <a:gd name="T22" fmla="*/ 1 w 8"/>
                  <a:gd name="T23" fmla="*/ 3 h 19"/>
                  <a:gd name="T24" fmla="*/ 0 w 8"/>
                  <a:gd name="T25" fmla="*/ 2 h 19"/>
                  <a:gd name="T26" fmla="*/ 0 w 8"/>
                  <a:gd name="T27" fmla="*/ 1 h 19"/>
                  <a:gd name="T28" fmla="*/ 1 w 8"/>
                  <a:gd name="T29" fmla="*/ 1 h 19"/>
                  <a:gd name="T30" fmla="*/ 1 w 8"/>
                  <a:gd name="T31" fmla="*/ 0 h 19"/>
                  <a:gd name="T32" fmla="*/ 2 w 8"/>
                  <a:gd name="T33" fmla="*/ 0 h 19"/>
                  <a:gd name="T34" fmla="*/ 3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4"/>
                    </a:lnTo>
                    <a:lnTo>
                      <a:pt x="7" y="7"/>
                    </a:lnTo>
                    <a:lnTo>
                      <a:pt x="7" y="9"/>
                    </a:lnTo>
                    <a:lnTo>
                      <a:pt x="6" y="13"/>
                    </a:lnTo>
                    <a:lnTo>
                      <a:pt x="5" y="15"/>
                    </a:lnTo>
                    <a:lnTo>
                      <a:pt x="5" y="18"/>
                    </a:lnTo>
                    <a:lnTo>
                      <a:pt x="4" y="19"/>
                    </a:lnTo>
                    <a:lnTo>
                      <a:pt x="1" y="19"/>
                    </a:lnTo>
                    <a:lnTo>
                      <a:pt x="1" y="17"/>
                    </a:lnTo>
                    <a:lnTo>
                      <a:pt x="1" y="14"/>
                    </a:lnTo>
                    <a:lnTo>
                      <a:pt x="0" y="10"/>
                    </a:lnTo>
                    <a:lnTo>
                      <a:pt x="0" y="7"/>
                    </a:lnTo>
                    <a:lnTo>
                      <a:pt x="1" y="4"/>
                    </a:lnTo>
                    <a:lnTo>
                      <a:pt x="2" y="2"/>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0" name="Freeform 685"/>
              <p:cNvSpPr>
                <a:spLocks/>
              </p:cNvSpPr>
              <p:nvPr/>
            </p:nvSpPr>
            <p:spPr bwMode="auto">
              <a:xfrm>
                <a:off x="5048" y="2349"/>
                <a:ext cx="1" cy="6"/>
              </a:xfrm>
              <a:custGeom>
                <a:avLst/>
                <a:gdLst>
                  <a:gd name="T0" fmla="*/ 0 w 3"/>
                  <a:gd name="T1" fmla="*/ 1 h 13"/>
                  <a:gd name="T2" fmla="*/ 0 w 3"/>
                  <a:gd name="T3" fmla="*/ 2 h 13"/>
                  <a:gd name="T4" fmla="*/ 0 w 3"/>
                  <a:gd name="T5" fmla="*/ 2 h 13"/>
                  <a:gd name="T6" fmla="*/ 0 w 3"/>
                  <a:gd name="T7" fmla="*/ 2 h 13"/>
                  <a:gd name="T8" fmla="*/ 0 w 3"/>
                  <a:gd name="T9" fmla="*/ 2 h 13"/>
                  <a:gd name="T10" fmla="*/ 0 w 3"/>
                  <a:gd name="T11" fmla="*/ 2 h 13"/>
                  <a:gd name="T12" fmla="*/ 0 w 3"/>
                  <a:gd name="T13" fmla="*/ 3 h 13"/>
                  <a:gd name="T14" fmla="*/ 0 w 3"/>
                  <a:gd name="T15" fmla="*/ 3 h 13"/>
                  <a:gd name="T16" fmla="*/ 0 w 3"/>
                  <a:gd name="T17" fmla="*/ 3 h 13"/>
                  <a:gd name="T18" fmla="*/ 0 w 3"/>
                  <a:gd name="T19" fmla="*/ 3 h 13"/>
                  <a:gd name="T20" fmla="*/ 0 w 3"/>
                  <a:gd name="T21" fmla="*/ 0 h 13"/>
                  <a:gd name="T22" fmla="*/ 0 w 3"/>
                  <a:gd name="T23" fmla="*/ 0 h 13"/>
                  <a:gd name="T24" fmla="*/ 0 w 3"/>
                  <a:gd name="T25" fmla="*/ 0 h 13"/>
                  <a:gd name="T26" fmla="*/ 0 w 3"/>
                  <a:gd name="T27" fmla="*/ 0 h 13"/>
                  <a:gd name="T28" fmla="*/ 0 w 3"/>
                  <a:gd name="T29" fmla="*/ 0 h 13"/>
                  <a:gd name="T30" fmla="*/ 0 w 3"/>
                  <a:gd name="T31" fmla="*/ 1 h 13"/>
                  <a:gd name="T32" fmla="*/ 0 w 3"/>
                  <a:gd name="T33" fmla="*/ 1 h 13"/>
                  <a:gd name="T34" fmla="*/ 0 w 3"/>
                  <a:gd name="T35" fmla="*/ 1 h 13"/>
                  <a:gd name="T36" fmla="*/ 0 w 3"/>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2"/>
                    </a:lnTo>
                    <a:lnTo>
                      <a:pt x="1" y="13"/>
                    </a:lnTo>
                    <a:lnTo>
                      <a:pt x="0" y="13"/>
                    </a:lnTo>
                    <a:lnTo>
                      <a:pt x="0" y="0"/>
                    </a:lnTo>
                    <a:lnTo>
                      <a:pt x="1" y="0"/>
                    </a:lnTo>
                    <a:lnTo>
                      <a:pt x="2" y="1"/>
                    </a:lnTo>
                    <a:lnTo>
                      <a:pt x="2" y="2"/>
                    </a:lnTo>
                    <a:lnTo>
                      <a:pt x="2"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 name="Freeform 686"/>
              <p:cNvSpPr>
                <a:spLocks/>
              </p:cNvSpPr>
              <p:nvPr/>
            </p:nvSpPr>
            <p:spPr bwMode="auto">
              <a:xfrm>
                <a:off x="5048" y="2350"/>
                <a:ext cx="47" cy="97"/>
              </a:xfrm>
              <a:custGeom>
                <a:avLst/>
                <a:gdLst>
                  <a:gd name="T0" fmla="*/ 23 w 93"/>
                  <a:gd name="T1" fmla="*/ 7 h 193"/>
                  <a:gd name="T2" fmla="*/ 23 w 93"/>
                  <a:gd name="T3" fmla="*/ 11 h 193"/>
                  <a:gd name="T4" fmla="*/ 22 w 93"/>
                  <a:gd name="T5" fmla="*/ 15 h 193"/>
                  <a:gd name="T6" fmla="*/ 18 w 93"/>
                  <a:gd name="T7" fmla="*/ 22 h 193"/>
                  <a:gd name="T8" fmla="*/ 16 w 93"/>
                  <a:gd name="T9" fmla="*/ 27 h 193"/>
                  <a:gd name="T10" fmla="*/ 16 w 93"/>
                  <a:gd name="T11" fmla="*/ 30 h 193"/>
                  <a:gd name="T12" fmla="*/ 18 w 93"/>
                  <a:gd name="T13" fmla="*/ 33 h 193"/>
                  <a:gd name="T14" fmla="*/ 19 w 93"/>
                  <a:gd name="T15" fmla="*/ 36 h 193"/>
                  <a:gd name="T16" fmla="*/ 20 w 93"/>
                  <a:gd name="T17" fmla="*/ 39 h 193"/>
                  <a:gd name="T18" fmla="*/ 20 w 93"/>
                  <a:gd name="T19" fmla="*/ 42 h 193"/>
                  <a:gd name="T20" fmla="*/ 19 w 93"/>
                  <a:gd name="T21" fmla="*/ 44 h 193"/>
                  <a:gd name="T22" fmla="*/ 19 w 93"/>
                  <a:gd name="T23" fmla="*/ 46 h 193"/>
                  <a:gd name="T24" fmla="*/ 17 w 93"/>
                  <a:gd name="T25" fmla="*/ 47 h 193"/>
                  <a:gd name="T26" fmla="*/ 16 w 93"/>
                  <a:gd name="T27" fmla="*/ 48 h 193"/>
                  <a:gd name="T28" fmla="*/ 14 w 93"/>
                  <a:gd name="T29" fmla="*/ 49 h 193"/>
                  <a:gd name="T30" fmla="*/ 13 w 93"/>
                  <a:gd name="T31" fmla="*/ 49 h 193"/>
                  <a:gd name="T32" fmla="*/ 11 w 93"/>
                  <a:gd name="T33" fmla="*/ 48 h 193"/>
                  <a:gd name="T34" fmla="*/ 9 w 93"/>
                  <a:gd name="T35" fmla="*/ 48 h 193"/>
                  <a:gd name="T36" fmla="*/ 7 w 93"/>
                  <a:gd name="T37" fmla="*/ 46 h 193"/>
                  <a:gd name="T38" fmla="*/ 5 w 93"/>
                  <a:gd name="T39" fmla="*/ 43 h 193"/>
                  <a:gd name="T40" fmla="*/ 4 w 93"/>
                  <a:gd name="T41" fmla="*/ 38 h 193"/>
                  <a:gd name="T42" fmla="*/ 4 w 93"/>
                  <a:gd name="T43" fmla="*/ 30 h 193"/>
                  <a:gd name="T44" fmla="*/ 3 w 93"/>
                  <a:gd name="T45" fmla="*/ 25 h 193"/>
                  <a:gd name="T46" fmla="*/ 2 w 93"/>
                  <a:gd name="T47" fmla="*/ 22 h 193"/>
                  <a:gd name="T48" fmla="*/ 0 w 93"/>
                  <a:gd name="T49" fmla="*/ 18 h 193"/>
                  <a:gd name="T50" fmla="*/ 1 w 93"/>
                  <a:gd name="T51" fmla="*/ 13 h 193"/>
                  <a:gd name="T52" fmla="*/ 3 w 93"/>
                  <a:gd name="T53" fmla="*/ 8 h 193"/>
                  <a:gd name="T54" fmla="*/ 6 w 93"/>
                  <a:gd name="T55" fmla="*/ 5 h 193"/>
                  <a:gd name="T56" fmla="*/ 9 w 93"/>
                  <a:gd name="T57" fmla="*/ 3 h 193"/>
                  <a:gd name="T58" fmla="*/ 12 w 93"/>
                  <a:gd name="T59" fmla="*/ 2 h 193"/>
                  <a:gd name="T60" fmla="*/ 15 w 93"/>
                  <a:gd name="T61" fmla="*/ 0 h 193"/>
                  <a:gd name="T62" fmla="*/ 17 w 93"/>
                  <a:gd name="T63" fmla="*/ 0 h 193"/>
                  <a:gd name="T64" fmla="*/ 19 w 93"/>
                  <a:gd name="T65" fmla="*/ 1 h 193"/>
                  <a:gd name="T66" fmla="*/ 23 w 93"/>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 h="193">
                    <a:moveTo>
                      <a:pt x="90" y="19"/>
                    </a:moveTo>
                    <a:lnTo>
                      <a:pt x="92" y="26"/>
                    </a:lnTo>
                    <a:lnTo>
                      <a:pt x="93" y="34"/>
                    </a:lnTo>
                    <a:lnTo>
                      <a:pt x="92" y="41"/>
                    </a:lnTo>
                    <a:lnTo>
                      <a:pt x="90" y="48"/>
                    </a:lnTo>
                    <a:lnTo>
                      <a:pt x="85" y="60"/>
                    </a:lnTo>
                    <a:lnTo>
                      <a:pt x="77" y="72"/>
                    </a:lnTo>
                    <a:lnTo>
                      <a:pt x="69" y="86"/>
                    </a:lnTo>
                    <a:lnTo>
                      <a:pt x="64" y="98"/>
                    </a:lnTo>
                    <a:lnTo>
                      <a:pt x="63" y="105"/>
                    </a:lnTo>
                    <a:lnTo>
                      <a:pt x="63" y="112"/>
                    </a:lnTo>
                    <a:lnTo>
                      <a:pt x="64" y="120"/>
                    </a:lnTo>
                    <a:lnTo>
                      <a:pt x="67" y="127"/>
                    </a:lnTo>
                    <a:lnTo>
                      <a:pt x="70" y="132"/>
                    </a:lnTo>
                    <a:lnTo>
                      <a:pt x="73" y="138"/>
                    </a:lnTo>
                    <a:lnTo>
                      <a:pt x="75" y="143"/>
                    </a:lnTo>
                    <a:lnTo>
                      <a:pt x="77" y="148"/>
                    </a:lnTo>
                    <a:lnTo>
                      <a:pt x="79" y="154"/>
                    </a:lnTo>
                    <a:lnTo>
                      <a:pt x="80" y="160"/>
                    </a:lnTo>
                    <a:lnTo>
                      <a:pt x="79" y="166"/>
                    </a:lnTo>
                    <a:lnTo>
                      <a:pt x="78" y="172"/>
                    </a:lnTo>
                    <a:lnTo>
                      <a:pt x="76" y="175"/>
                    </a:lnTo>
                    <a:lnTo>
                      <a:pt x="75" y="178"/>
                    </a:lnTo>
                    <a:lnTo>
                      <a:pt x="73" y="181"/>
                    </a:lnTo>
                    <a:lnTo>
                      <a:pt x="70" y="184"/>
                    </a:lnTo>
                    <a:lnTo>
                      <a:pt x="68" y="186"/>
                    </a:lnTo>
                    <a:lnTo>
                      <a:pt x="65" y="189"/>
                    </a:lnTo>
                    <a:lnTo>
                      <a:pt x="62" y="191"/>
                    </a:lnTo>
                    <a:lnTo>
                      <a:pt x="59" y="193"/>
                    </a:lnTo>
                    <a:lnTo>
                      <a:pt x="56" y="193"/>
                    </a:lnTo>
                    <a:lnTo>
                      <a:pt x="53" y="193"/>
                    </a:lnTo>
                    <a:lnTo>
                      <a:pt x="50" y="193"/>
                    </a:lnTo>
                    <a:lnTo>
                      <a:pt x="46" y="192"/>
                    </a:lnTo>
                    <a:lnTo>
                      <a:pt x="42" y="191"/>
                    </a:lnTo>
                    <a:lnTo>
                      <a:pt x="39" y="191"/>
                    </a:lnTo>
                    <a:lnTo>
                      <a:pt x="36" y="189"/>
                    </a:lnTo>
                    <a:lnTo>
                      <a:pt x="32" y="188"/>
                    </a:lnTo>
                    <a:lnTo>
                      <a:pt x="26" y="183"/>
                    </a:lnTo>
                    <a:lnTo>
                      <a:pt x="22" y="177"/>
                    </a:lnTo>
                    <a:lnTo>
                      <a:pt x="19" y="171"/>
                    </a:lnTo>
                    <a:lnTo>
                      <a:pt x="16" y="164"/>
                    </a:lnTo>
                    <a:lnTo>
                      <a:pt x="14" y="149"/>
                    </a:lnTo>
                    <a:lnTo>
                      <a:pt x="13" y="135"/>
                    </a:lnTo>
                    <a:lnTo>
                      <a:pt x="13" y="120"/>
                    </a:lnTo>
                    <a:lnTo>
                      <a:pt x="12" y="105"/>
                    </a:lnTo>
                    <a:lnTo>
                      <a:pt x="11" y="98"/>
                    </a:lnTo>
                    <a:lnTo>
                      <a:pt x="9" y="92"/>
                    </a:lnTo>
                    <a:lnTo>
                      <a:pt x="6" y="85"/>
                    </a:lnTo>
                    <a:lnTo>
                      <a:pt x="2" y="79"/>
                    </a:lnTo>
                    <a:lnTo>
                      <a:pt x="0" y="69"/>
                    </a:lnTo>
                    <a:lnTo>
                      <a:pt x="1" y="59"/>
                    </a:lnTo>
                    <a:lnTo>
                      <a:pt x="2" y="50"/>
                    </a:lnTo>
                    <a:lnTo>
                      <a:pt x="5" y="42"/>
                    </a:lnTo>
                    <a:lnTo>
                      <a:pt x="10" y="32"/>
                    </a:lnTo>
                    <a:lnTo>
                      <a:pt x="15" y="25"/>
                    </a:lnTo>
                    <a:lnTo>
                      <a:pt x="21" y="18"/>
                    </a:lnTo>
                    <a:lnTo>
                      <a:pt x="29" y="12"/>
                    </a:lnTo>
                    <a:lnTo>
                      <a:pt x="35" y="11"/>
                    </a:lnTo>
                    <a:lnTo>
                      <a:pt x="41" y="8"/>
                    </a:lnTo>
                    <a:lnTo>
                      <a:pt x="47" y="5"/>
                    </a:lnTo>
                    <a:lnTo>
                      <a:pt x="53" y="2"/>
                    </a:lnTo>
                    <a:lnTo>
                      <a:pt x="59" y="0"/>
                    </a:lnTo>
                    <a:lnTo>
                      <a:pt x="65" y="0"/>
                    </a:lnTo>
                    <a:lnTo>
                      <a:pt x="68" y="0"/>
                    </a:lnTo>
                    <a:lnTo>
                      <a:pt x="71" y="2"/>
                    </a:lnTo>
                    <a:lnTo>
                      <a:pt x="75" y="3"/>
                    </a:lnTo>
                    <a:lnTo>
                      <a:pt x="78"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 name="Freeform 687"/>
              <p:cNvSpPr>
                <a:spLocks/>
              </p:cNvSpPr>
              <p:nvPr/>
            </p:nvSpPr>
            <p:spPr bwMode="auto">
              <a:xfrm>
                <a:off x="5054" y="2355"/>
                <a:ext cx="36" cy="87"/>
              </a:xfrm>
              <a:custGeom>
                <a:avLst/>
                <a:gdLst>
                  <a:gd name="T0" fmla="*/ 16 w 72"/>
                  <a:gd name="T1" fmla="*/ 11 h 172"/>
                  <a:gd name="T2" fmla="*/ 13 w 72"/>
                  <a:gd name="T3" fmla="*/ 17 h 172"/>
                  <a:gd name="T4" fmla="*/ 11 w 72"/>
                  <a:gd name="T5" fmla="*/ 21 h 172"/>
                  <a:gd name="T6" fmla="*/ 11 w 72"/>
                  <a:gd name="T7" fmla="*/ 24 h 172"/>
                  <a:gd name="T8" fmla="*/ 11 w 72"/>
                  <a:gd name="T9" fmla="*/ 27 h 172"/>
                  <a:gd name="T10" fmla="*/ 12 w 72"/>
                  <a:gd name="T11" fmla="*/ 30 h 172"/>
                  <a:gd name="T12" fmla="*/ 13 w 72"/>
                  <a:gd name="T13" fmla="*/ 33 h 172"/>
                  <a:gd name="T14" fmla="*/ 14 w 72"/>
                  <a:gd name="T15" fmla="*/ 34 h 172"/>
                  <a:gd name="T16" fmla="*/ 15 w 72"/>
                  <a:gd name="T17" fmla="*/ 37 h 172"/>
                  <a:gd name="T18" fmla="*/ 15 w 72"/>
                  <a:gd name="T19" fmla="*/ 39 h 172"/>
                  <a:gd name="T20" fmla="*/ 14 w 72"/>
                  <a:gd name="T21" fmla="*/ 41 h 172"/>
                  <a:gd name="T22" fmla="*/ 14 w 72"/>
                  <a:gd name="T23" fmla="*/ 42 h 172"/>
                  <a:gd name="T24" fmla="*/ 13 w 72"/>
                  <a:gd name="T25" fmla="*/ 43 h 172"/>
                  <a:gd name="T26" fmla="*/ 12 w 72"/>
                  <a:gd name="T27" fmla="*/ 44 h 172"/>
                  <a:gd name="T28" fmla="*/ 10 w 72"/>
                  <a:gd name="T29" fmla="*/ 44 h 172"/>
                  <a:gd name="T30" fmla="*/ 8 w 72"/>
                  <a:gd name="T31" fmla="*/ 43 h 172"/>
                  <a:gd name="T32" fmla="*/ 5 w 72"/>
                  <a:gd name="T33" fmla="*/ 42 h 172"/>
                  <a:gd name="T34" fmla="*/ 4 w 72"/>
                  <a:gd name="T35" fmla="*/ 40 h 172"/>
                  <a:gd name="T36" fmla="*/ 4 w 72"/>
                  <a:gd name="T37" fmla="*/ 36 h 172"/>
                  <a:gd name="T38" fmla="*/ 4 w 72"/>
                  <a:gd name="T39" fmla="*/ 31 h 172"/>
                  <a:gd name="T40" fmla="*/ 2 w 72"/>
                  <a:gd name="T41" fmla="*/ 24 h 172"/>
                  <a:gd name="T42" fmla="*/ 1 w 72"/>
                  <a:gd name="T43" fmla="*/ 17 h 172"/>
                  <a:gd name="T44" fmla="*/ 0 w 72"/>
                  <a:gd name="T45" fmla="*/ 12 h 172"/>
                  <a:gd name="T46" fmla="*/ 2 w 72"/>
                  <a:gd name="T47" fmla="*/ 8 h 172"/>
                  <a:gd name="T48" fmla="*/ 5 w 72"/>
                  <a:gd name="T49" fmla="*/ 4 h 172"/>
                  <a:gd name="T50" fmla="*/ 8 w 72"/>
                  <a:gd name="T51" fmla="*/ 2 h 172"/>
                  <a:gd name="T52" fmla="*/ 10 w 72"/>
                  <a:gd name="T53" fmla="*/ 2 h 172"/>
                  <a:gd name="T54" fmla="*/ 11 w 72"/>
                  <a:gd name="T55" fmla="*/ 1 h 172"/>
                  <a:gd name="T56" fmla="*/ 13 w 72"/>
                  <a:gd name="T57" fmla="*/ 1 h 172"/>
                  <a:gd name="T58" fmla="*/ 15 w 72"/>
                  <a:gd name="T59" fmla="*/ 1 h 172"/>
                  <a:gd name="T60" fmla="*/ 17 w 72"/>
                  <a:gd name="T61" fmla="*/ 2 h 172"/>
                  <a:gd name="T62" fmla="*/ 18 w 72"/>
                  <a:gd name="T63" fmla="*/ 5 h 172"/>
                  <a:gd name="T64" fmla="*/ 18 w 72"/>
                  <a:gd name="T65" fmla="*/ 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72">
                    <a:moveTo>
                      <a:pt x="70" y="34"/>
                    </a:moveTo>
                    <a:lnTo>
                      <a:pt x="64" y="44"/>
                    </a:lnTo>
                    <a:lnTo>
                      <a:pt x="57" y="55"/>
                    </a:lnTo>
                    <a:lnTo>
                      <a:pt x="51" y="67"/>
                    </a:lnTo>
                    <a:lnTo>
                      <a:pt x="46" y="78"/>
                    </a:lnTo>
                    <a:lnTo>
                      <a:pt x="44" y="84"/>
                    </a:lnTo>
                    <a:lnTo>
                      <a:pt x="43" y="89"/>
                    </a:lnTo>
                    <a:lnTo>
                      <a:pt x="42" y="95"/>
                    </a:lnTo>
                    <a:lnTo>
                      <a:pt x="42" y="101"/>
                    </a:lnTo>
                    <a:lnTo>
                      <a:pt x="42" y="107"/>
                    </a:lnTo>
                    <a:lnTo>
                      <a:pt x="44" y="113"/>
                    </a:lnTo>
                    <a:lnTo>
                      <a:pt x="46" y="119"/>
                    </a:lnTo>
                    <a:lnTo>
                      <a:pt x="50" y="124"/>
                    </a:lnTo>
                    <a:lnTo>
                      <a:pt x="52" y="128"/>
                    </a:lnTo>
                    <a:lnTo>
                      <a:pt x="54" y="132"/>
                    </a:lnTo>
                    <a:lnTo>
                      <a:pt x="56" y="135"/>
                    </a:lnTo>
                    <a:lnTo>
                      <a:pt x="58" y="139"/>
                    </a:lnTo>
                    <a:lnTo>
                      <a:pt x="59" y="145"/>
                    </a:lnTo>
                    <a:lnTo>
                      <a:pt x="60" y="149"/>
                    </a:lnTo>
                    <a:lnTo>
                      <a:pt x="59" y="153"/>
                    </a:lnTo>
                    <a:lnTo>
                      <a:pt x="58" y="158"/>
                    </a:lnTo>
                    <a:lnTo>
                      <a:pt x="56" y="160"/>
                    </a:lnTo>
                    <a:lnTo>
                      <a:pt x="55" y="162"/>
                    </a:lnTo>
                    <a:lnTo>
                      <a:pt x="54" y="164"/>
                    </a:lnTo>
                    <a:lnTo>
                      <a:pt x="53" y="167"/>
                    </a:lnTo>
                    <a:lnTo>
                      <a:pt x="51" y="169"/>
                    </a:lnTo>
                    <a:lnTo>
                      <a:pt x="50" y="170"/>
                    </a:lnTo>
                    <a:lnTo>
                      <a:pt x="48" y="172"/>
                    </a:lnTo>
                    <a:lnTo>
                      <a:pt x="45" y="172"/>
                    </a:lnTo>
                    <a:lnTo>
                      <a:pt x="40" y="171"/>
                    </a:lnTo>
                    <a:lnTo>
                      <a:pt x="35" y="170"/>
                    </a:lnTo>
                    <a:lnTo>
                      <a:pt x="30" y="169"/>
                    </a:lnTo>
                    <a:lnTo>
                      <a:pt x="25" y="167"/>
                    </a:lnTo>
                    <a:lnTo>
                      <a:pt x="20" y="165"/>
                    </a:lnTo>
                    <a:lnTo>
                      <a:pt x="17" y="162"/>
                    </a:lnTo>
                    <a:lnTo>
                      <a:pt x="14" y="158"/>
                    </a:lnTo>
                    <a:lnTo>
                      <a:pt x="13" y="152"/>
                    </a:lnTo>
                    <a:lnTo>
                      <a:pt x="15" y="142"/>
                    </a:lnTo>
                    <a:lnTo>
                      <a:pt x="15" y="132"/>
                    </a:lnTo>
                    <a:lnTo>
                      <a:pt x="14" y="123"/>
                    </a:lnTo>
                    <a:lnTo>
                      <a:pt x="13" y="113"/>
                    </a:lnTo>
                    <a:lnTo>
                      <a:pt x="8" y="93"/>
                    </a:lnTo>
                    <a:lnTo>
                      <a:pt x="3" y="75"/>
                    </a:lnTo>
                    <a:lnTo>
                      <a:pt x="1" y="66"/>
                    </a:lnTo>
                    <a:lnTo>
                      <a:pt x="0" y="56"/>
                    </a:lnTo>
                    <a:lnTo>
                      <a:pt x="0" y="48"/>
                    </a:lnTo>
                    <a:lnTo>
                      <a:pt x="2" y="40"/>
                    </a:lnTo>
                    <a:lnTo>
                      <a:pt x="5" y="32"/>
                    </a:lnTo>
                    <a:lnTo>
                      <a:pt x="10" y="24"/>
                    </a:lnTo>
                    <a:lnTo>
                      <a:pt x="17" y="16"/>
                    </a:lnTo>
                    <a:lnTo>
                      <a:pt x="28" y="9"/>
                    </a:lnTo>
                    <a:lnTo>
                      <a:pt x="31" y="8"/>
                    </a:lnTo>
                    <a:lnTo>
                      <a:pt x="34" y="7"/>
                    </a:lnTo>
                    <a:lnTo>
                      <a:pt x="37" y="5"/>
                    </a:lnTo>
                    <a:lnTo>
                      <a:pt x="40" y="4"/>
                    </a:lnTo>
                    <a:lnTo>
                      <a:pt x="44" y="3"/>
                    </a:lnTo>
                    <a:lnTo>
                      <a:pt x="47" y="2"/>
                    </a:lnTo>
                    <a:lnTo>
                      <a:pt x="50" y="1"/>
                    </a:lnTo>
                    <a:lnTo>
                      <a:pt x="53" y="0"/>
                    </a:lnTo>
                    <a:lnTo>
                      <a:pt x="58" y="2"/>
                    </a:lnTo>
                    <a:lnTo>
                      <a:pt x="64" y="5"/>
                    </a:lnTo>
                    <a:lnTo>
                      <a:pt x="67" y="8"/>
                    </a:lnTo>
                    <a:lnTo>
                      <a:pt x="70" y="12"/>
                    </a:lnTo>
                    <a:lnTo>
                      <a:pt x="71" y="17"/>
                    </a:lnTo>
                    <a:lnTo>
                      <a:pt x="72" y="23"/>
                    </a:lnTo>
                    <a:lnTo>
                      <a:pt x="71" y="28"/>
                    </a:lnTo>
                    <a:lnTo>
                      <a:pt x="7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 name="Freeform 688"/>
              <p:cNvSpPr>
                <a:spLocks/>
              </p:cNvSpPr>
              <p:nvPr/>
            </p:nvSpPr>
            <p:spPr bwMode="auto">
              <a:xfrm>
                <a:off x="4682" y="2851"/>
                <a:ext cx="168" cy="159"/>
              </a:xfrm>
              <a:custGeom>
                <a:avLst/>
                <a:gdLst>
                  <a:gd name="T0" fmla="*/ 30 w 335"/>
                  <a:gd name="T1" fmla="*/ 5 h 318"/>
                  <a:gd name="T2" fmla="*/ 40 w 335"/>
                  <a:gd name="T3" fmla="*/ 8 h 318"/>
                  <a:gd name="T4" fmla="*/ 49 w 335"/>
                  <a:gd name="T5" fmla="*/ 10 h 318"/>
                  <a:gd name="T6" fmla="*/ 59 w 335"/>
                  <a:gd name="T7" fmla="*/ 13 h 318"/>
                  <a:gd name="T8" fmla="*/ 66 w 335"/>
                  <a:gd name="T9" fmla="*/ 14 h 318"/>
                  <a:gd name="T10" fmla="*/ 70 w 335"/>
                  <a:gd name="T11" fmla="*/ 14 h 318"/>
                  <a:gd name="T12" fmla="*/ 75 w 335"/>
                  <a:gd name="T13" fmla="*/ 16 h 318"/>
                  <a:gd name="T14" fmla="*/ 79 w 335"/>
                  <a:gd name="T15" fmla="*/ 17 h 318"/>
                  <a:gd name="T16" fmla="*/ 82 w 335"/>
                  <a:gd name="T17" fmla="*/ 21 h 318"/>
                  <a:gd name="T18" fmla="*/ 83 w 335"/>
                  <a:gd name="T19" fmla="*/ 25 h 318"/>
                  <a:gd name="T20" fmla="*/ 84 w 335"/>
                  <a:gd name="T21" fmla="*/ 32 h 318"/>
                  <a:gd name="T22" fmla="*/ 84 w 335"/>
                  <a:gd name="T23" fmla="*/ 41 h 318"/>
                  <a:gd name="T24" fmla="*/ 83 w 335"/>
                  <a:gd name="T25" fmla="*/ 51 h 318"/>
                  <a:gd name="T26" fmla="*/ 82 w 335"/>
                  <a:gd name="T27" fmla="*/ 58 h 318"/>
                  <a:gd name="T28" fmla="*/ 81 w 335"/>
                  <a:gd name="T29" fmla="*/ 65 h 318"/>
                  <a:gd name="T30" fmla="*/ 80 w 335"/>
                  <a:gd name="T31" fmla="*/ 71 h 318"/>
                  <a:gd name="T32" fmla="*/ 79 w 335"/>
                  <a:gd name="T33" fmla="*/ 76 h 318"/>
                  <a:gd name="T34" fmla="*/ 77 w 335"/>
                  <a:gd name="T35" fmla="*/ 78 h 318"/>
                  <a:gd name="T36" fmla="*/ 71 w 335"/>
                  <a:gd name="T37" fmla="*/ 79 h 318"/>
                  <a:gd name="T38" fmla="*/ 62 w 335"/>
                  <a:gd name="T39" fmla="*/ 80 h 318"/>
                  <a:gd name="T40" fmla="*/ 52 w 335"/>
                  <a:gd name="T41" fmla="*/ 80 h 318"/>
                  <a:gd name="T42" fmla="*/ 46 w 335"/>
                  <a:gd name="T43" fmla="*/ 79 h 318"/>
                  <a:gd name="T44" fmla="*/ 42 w 335"/>
                  <a:gd name="T45" fmla="*/ 77 h 318"/>
                  <a:gd name="T46" fmla="*/ 35 w 335"/>
                  <a:gd name="T47" fmla="*/ 75 h 318"/>
                  <a:gd name="T48" fmla="*/ 26 w 335"/>
                  <a:gd name="T49" fmla="*/ 73 h 318"/>
                  <a:gd name="T50" fmla="*/ 17 w 335"/>
                  <a:gd name="T51" fmla="*/ 70 h 318"/>
                  <a:gd name="T52" fmla="*/ 9 w 335"/>
                  <a:gd name="T53" fmla="*/ 65 h 318"/>
                  <a:gd name="T54" fmla="*/ 4 w 335"/>
                  <a:gd name="T55" fmla="*/ 61 h 318"/>
                  <a:gd name="T56" fmla="*/ 2 w 335"/>
                  <a:gd name="T57" fmla="*/ 58 h 318"/>
                  <a:gd name="T58" fmla="*/ 1 w 335"/>
                  <a:gd name="T59" fmla="*/ 54 h 318"/>
                  <a:gd name="T60" fmla="*/ 1 w 335"/>
                  <a:gd name="T61" fmla="*/ 47 h 318"/>
                  <a:gd name="T62" fmla="*/ 1 w 335"/>
                  <a:gd name="T63" fmla="*/ 40 h 318"/>
                  <a:gd name="T64" fmla="*/ 2 w 335"/>
                  <a:gd name="T65" fmla="*/ 32 h 318"/>
                  <a:gd name="T66" fmla="*/ 4 w 335"/>
                  <a:gd name="T67" fmla="*/ 22 h 318"/>
                  <a:gd name="T68" fmla="*/ 8 w 335"/>
                  <a:gd name="T69" fmla="*/ 13 h 318"/>
                  <a:gd name="T70" fmla="*/ 12 w 335"/>
                  <a:gd name="T71" fmla="*/ 6 h 318"/>
                  <a:gd name="T72" fmla="*/ 15 w 335"/>
                  <a:gd name="T73" fmla="*/ 2 h 318"/>
                  <a:gd name="T74" fmla="*/ 18 w 335"/>
                  <a:gd name="T75" fmla="*/ 1 h 318"/>
                  <a:gd name="T76" fmla="*/ 20 w 335"/>
                  <a:gd name="T77" fmla="*/ 2 h 318"/>
                  <a:gd name="T78" fmla="*/ 22 w 335"/>
                  <a:gd name="T79" fmla="*/ 3 h 318"/>
                  <a:gd name="T80" fmla="*/ 25 w 335"/>
                  <a:gd name="T81" fmla="*/ 4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18">
                    <a:moveTo>
                      <a:pt x="102" y="15"/>
                    </a:moveTo>
                    <a:lnTo>
                      <a:pt x="120" y="20"/>
                    </a:lnTo>
                    <a:lnTo>
                      <a:pt x="138" y="25"/>
                    </a:lnTo>
                    <a:lnTo>
                      <a:pt x="157" y="30"/>
                    </a:lnTo>
                    <a:lnTo>
                      <a:pt x="176" y="35"/>
                    </a:lnTo>
                    <a:lnTo>
                      <a:pt x="195" y="40"/>
                    </a:lnTo>
                    <a:lnTo>
                      <a:pt x="214" y="45"/>
                    </a:lnTo>
                    <a:lnTo>
                      <a:pt x="234" y="50"/>
                    </a:lnTo>
                    <a:lnTo>
                      <a:pt x="252" y="54"/>
                    </a:lnTo>
                    <a:lnTo>
                      <a:pt x="261" y="54"/>
                    </a:lnTo>
                    <a:lnTo>
                      <a:pt x="271" y="55"/>
                    </a:lnTo>
                    <a:lnTo>
                      <a:pt x="280" y="56"/>
                    </a:lnTo>
                    <a:lnTo>
                      <a:pt x="289" y="58"/>
                    </a:lnTo>
                    <a:lnTo>
                      <a:pt x="298" y="61"/>
                    </a:lnTo>
                    <a:lnTo>
                      <a:pt x="307" y="64"/>
                    </a:lnTo>
                    <a:lnTo>
                      <a:pt x="315" y="68"/>
                    </a:lnTo>
                    <a:lnTo>
                      <a:pt x="323" y="73"/>
                    </a:lnTo>
                    <a:lnTo>
                      <a:pt x="327" y="82"/>
                    </a:lnTo>
                    <a:lnTo>
                      <a:pt x="329" y="92"/>
                    </a:lnTo>
                    <a:lnTo>
                      <a:pt x="332" y="100"/>
                    </a:lnTo>
                    <a:lnTo>
                      <a:pt x="333" y="109"/>
                    </a:lnTo>
                    <a:lnTo>
                      <a:pt x="335" y="128"/>
                    </a:lnTo>
                    <a:lnTo>
                      <a:pt x="335" y="146"/>
                    </a:lnTo>
                    <a:lnTo>
                      <a:pt x="334" y="164"/>
                    </a:lnTo>
                    <a:lnTo>
                      <a:pt x="332" y="183"/>
                    </a:lnTo>
                    <a:lnTo>
                      <a:pt x="330" y="201"/>
                    </a:lnTo>
                    <a:lnTo>
                      <a:pt x="329" y="220"/>
                    </a:lnTo>
                    <a:lnTo>
                      <a:pt x="327" y="232"/>
                    </a:lnTo>
                    <a:lnTo>
                      <a:pt x="325" y="245"/>
                    </a:lnTo>
                    <a:lnTo>
                      <a:pt x="324" y="259"/>
                    </a:lnTo>
                    <a:lnTo>
                      <a:pt x="323" y="271"/>
                    </a:lnTo>
                    <a:lnTo>
                      <a:pt x="320" y="284"/>
                    </a:lnTo>
                    <a:lnTo>
                      <a:pt x="316" y="296"/>
                    </a:lnTo>
                    <a:lnTo>
                      <a:pt x="314" y="301"/>
                    </a:lnTo>
                    <a:lnTo>
                      <a:pt x="310" y="306"/>
                    </a:lnTo>
                    <a:lnTo>
                      <a:pt x="306" y="311"/>
                    </a:lnTo>
                    <a:lnTo>
                      <a:pt x="302" y="316"/>
                    </a:lnTo>
                    <a:lnTo>
                      <a:pt x="282" y="316"/>
                    </a:lnTo>
                    <a:lnTo>
                      <a:pt x="264" y="317"/>
                    </a:lnTo>
                    <a:lnTo>
                      <a:pt x="245" y="318"/>
                    </a:lnTo>
                    <a:lnTo>
                      <a:pt x="227" y="318"/>
                    </a:lnTo>
                    <a:lnTo>
                      <a:pt x="208" y="318"/>
                    </a:lnTo>
                    <a:lnTo>
                      <a:pt x="191" y="316"/>
                    </a:lnTo>
                    <a:lnTo>
                      <a:pt x="182" y="314"/>
                    </a:lnTo>
                    <a:lnTo>
                      <a:pt x="173" y="311"/>
                    </a:lnTo>
                    <a:lnTo>
                      <a:pt x="165" y="308"/>
                    </a:lnTo>
                    <a:lnTo>
                      <a:pt x="157" y="304"/>
                    </a:lnTo>
                    <a:lnTo>
                      <a:pt x="138" y="300"/>
                    </a:lnTo>
                    <a:lnTo>
                      <a:pt x="120" y="296"/>
                    </a:lnTo>
                    <a:lnTo>
                      <a:pt x="101" y="291"/>
                    </a:lnTo>
                    <a:lnTo>
                      <a:pt x="84" y="284"/>
                    </a:lnTo>
                    <a:lnTo>
                      <a:pt x="66" y="277"/>
                    </a:lnTo>
                    <a:lnTo>
                      <a:pt x="50" y="269"/>
                    </a:lnTo>
                    <a:lnTo>
                      <a:pt x="34" y="260"/>
                    </a:lnTo>
                    <a:lnTo>
                      <a:pt x="17" y="250"/>
                    </a:lnTo>
                    <a:lnTo>
                      <a:pt x="14" y="243"/>
                    </a:lnTo>
                    <a:lnTo>
                      <a:pt x="10" y="238"/>
                    </a:lnTo>
                    <a:lnTo>
                      <a:pt x="8" y="232"/>
                    </a:lnTo>
                    <a:lnTo>
                      <a:pt x="6" y="226"/>
                    </a:lnTo>
                    <a:lnTo>
                      <a:pt x="4" y="213"/>
                    </a:lnTo>
                    <a:lnTo>
                      <a:pt x="3" y="199"/>
                    </a:lnTo>
                    <a:lnTo>
                      <a:pt x="2" y="185"/>
                    </a:lnTo>
                    <a:lnTo>
                      <a:pt x="2" y="171"/>
                    </a:lnTo>
                    <a:lnTo>
                      <a:pt x="2" y="157"/>
                    </a:lnTo>
                    <a:lnTo>
                      <a:pt x="0" y="144"/>
                    </a:lnTo>
                    <a:lnTo>
                      <a:pt x="5" y="125"/>
                    </a:lnTo>
                    <a:lnTo>
                      <a:pt x="10" y="105"/>
                    </a:lnTo>
                    <a:lnTo>
                      <a:pt x="16" y="86"/>
                    </a:lnTo>
                    <a:lnTo>
                      <a:pt x="22" y="67"/>
                    </a:lnTo>
                    <a:lnTo>
                      <a:pt x="31" y="49"/>
                    </a:lnTo>
                    <a:lnTo>
                      <a:pt x="40" y="31"/>
                    </a:lnTo>
                    <a:lnTo>
                      <a:pt x="45" y="23"/>
                    </a:lnTo>
                    <a:lnTo>
                      <a:pt x="51" y="16"/>
                    </a:lnTo>
                    <a:lnTo>
                      <a:pt x="57" y="8"/>
                    </a:lnTo>
                    <a:lnTo>
                      <a:pt x="64" y="0"/>
                    </a:lnTo>
                    <a:lnTo>
                      <a:pt x="70" y="2"/>
                    </a:lnTo>
                    <a:lnTo>
                      <a:pt x="75" y="4"/>
                    </a:lnTo>
                    <a:lnTo>
                      <a:pt x="79" y="6"/>
                    </a:lnTo>
                    <a:lnTo>
                      <a:pt x="84" y="8"/>
                    </a:lnTo>
                    <a:lnTo>
                      <a:pt x="88" y="10"/>
                    </a:lnTo>
                    <a:lnTo>
                      <a:pt x="92" y="12"/>
                    </a:lnTo>
                    <a:lnTo>
                      <a:pt x="97" y="13"/>
                    </a:lnTo>
                    <a:lnTo>
                      <a:pt x="10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 name="Freeform 693"/>
              <p:cNvSpPr>
                <a:spLocks/>
              </p:cNvSpPr>
              <p:nvPr/>
            </p:nvSpPr>
            <p:spPr bwMode="auto">
              <a:xfrm>
                <a:off x="4788" y="2714"/>
                <a:ext cx="5" cy="7"/>
              </a:xfrm>
              <a:custGeom>
                <a:avLst/>
                <a:gdLst>
                  <a:gd name="T0" fmla="*/ 3 w 10"/>
                  <a:gd name="T1" fmla="*/ 0 h 14"/>
                  <a:gd name="T2" fmla="*/ 3 w 10"/>
                  <a:gd name="T3" fmla="*/ 1 h 14"/>
                  <a:gd name="T4" fmla="*/ 3 w 10"/>
                  <a:gd name="T5" fmla="*/ 1 h 14"/>
                  <a:gd name="T6" fmla="*/ 3 w 10"/>
                  <a:gd name="T7" fmla="*/ 2 h 14"/>
                  <a:gd name="T8" fmla="*/ 3 w 10"/>
                  <a:gd name="T9" fmla="*/ 2 h 14"/>
                  <a:gd name="T10" fmla="*/ 2 w 10"/>
                  <a:gd name="T11" fmla="*/ 3 h 14"/>
                  <a:gd name="T12" fmla="*/ 2 w 10"/>
                  <a:gd name="T13" fmla="*/ 3 h 14"/>
                  <a:gd name="T14" fmla="*/ 2 w 10"/>
                  <a:gd name="T15" fmla="*/ 3 h 14"/>
                  <a:gd name="T16" fmla="*/ 1 w 10"/>
                  <a:gd name="T17" fmla="*/ 4 h 14"/>
                  <a:gd name="T18" fmla="*/ 1 w 10"/>
                  <a:gd name="T19" fmla="*/ 4 h 14"/>
                  <a:gd name="T20" fmla="*/ 1 w 10"/>
                  <a:gd name="T21" fmla="*/ 4 h 14"/>
                  <a:gd name="T22" fmla="*/ 1 w 10"/>
                  <a:gd name="T23" fmla="*/ 4 h 14"/>
                  <a:gd name="T24" fmla="*/ 1 w 10"/>
                  <a:gd name="T25" fmla="*/ 3 h 14"/>
                  <a:gd name="T26" fmla="*/ 1 w 10"/>
                  <a:gd name="T27" fmla="*/ 3 h 14"/>
                  <a:gd name="T28" fmla="*/ 1 w 10"/>
                  <a:gd name="T29" fmla="*/ 3 h 14"/>
                  <a:gd name="T30" fmla="*/ 0 w 10"/>
                  <a:gd name="T31" fmla="*/ 3 h 14"/>
                  <a:gd name="T32" fmla="*/ 0 w 10"/>
                  <a:gd name="T33" fmla="*/ 3 h 14"/>
                  <a:gd name="T34" fmla="*/ 1 w 10"/>
                  <a:gd name="T35" fmla="*/ 2 h 14"/>
                  <a:gd name="T36" fmla="*/ 1 w 10"/>
                  <a:gd name="T37" fmla="*/ 2 h 14"/>
                  <a:gd name="T38" fmla="*/ 1 w 10"/>
                  <a:gd name="T39" fmla="*/ 2 h 14"/>
                  <a:gd name="T40" fmla="*/ 2 w 10"/>
                  <a:gd name="T41" fmla="*/ 2 h 14"/>
                  <a:gd name="T42" fmla="*/ 2 w 10"/>
                  <a:gd name="T43" fmla="*/ 1 h 14"/>
                  <a:gd name="T44" fmla="*/ 2 w 10"/>
                  <a:gd name="T45" fmla="*/ 1 h 14"/>
                  <a:gd name="T46" fmla="*/ 3 w 10"/>
                  <a:gd name="T47" fmla="*/ 1 h 14"/>
                  <a:gd name="T48" fmla="*/ 3 w 10"/>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4">
                    <a:moveTo>
                      <a:pt x="10" y="0"/>
                    </a:moveTo>
                    <a:lnTo>
                      <a:pt x="10" y="2"/>
                    </a:lnTo>
                    <a:lnTo>
                      <a:pt x="10" y="4"/>
                    </a:lnTo>
                    <a:lnTo>
                      <a:pt x="10" y="6"/>
                    </a:lnTo>
                    <a:lnTo>
                      <a:pt x="9" y="8"/>
                    </a:lnTo>
                    <a:lnTo>
                      <a:pt x="8" y="9"/>
                    </a:lnTo>
                    <a:lnTo>
                      <a:pt x="7" y="11"/>
                    </a:lnTo>
                    <a:lnTo>
                      <a:pt x="5" y="12"/>
                    </a:lnTo>
                    <a:lnTo>
                      <a:pt x="4" y="14"/>
                    </a:lnTo>
                    <a:lnTo>
                      <a:pt x="3" y="14"/>
                    </a:lnTo>
                    <a:lnTo>
                      <a:pt x="2" y="13"/>
                    </a:lnTo>
                    <a:lnTo>
                      <a:pt x="1" y="12"/>
                    </a:lnTo>
                    <a:lnTo>
                      <a:pt x="1" y="11"/>
                    </a:lnTo>
                    <a:lnTo>
                      <a:pt x="0" y="10"/>
                    </a:lnTo>
                    <a:lnTo>
                      <a:pt x="0" y="9"/>
                    </a:lnTo>
                    <a:lnTo>
                      <a:pt x="1" y="8"/>
                    </a:lnTo>
                    <a:lnTo>
                      <a:pt x="2" y="7"/>
                    </a:lnTo>
                    <a:lnTo>
                      <a:pt x="4" y="6"/>
                    </a:lnTo>
                    <a:lnTo>
                      <a:pt x="5" y="5"/>
                    </a:lnTo>
                    <a:lnTo>
                      <a:pt x="6" y="4"/>
                    </a:lnTo>
                    <a:lnTo>
                      <a:pt x="7" y="3"/>
                    </a:lnTo>
                    <a:lnTo>
                      <a:pt x="9"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5" name="Freeform 694"/>
              <p:cNvSpPr>
                <a:spLocks/>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6" name="Freeform 696"/>
              <p:cNvSpPr>
                <a:spLocks/>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 name="Freeform 698"/>
              <p:cNvSpPr>
                <a:spLocks noEditPoints="1"/>
              </p:cNvSpPr>
              <p:nvPr/>
            </p:nvSpPr>
            <p:spPr bwMode="auto">
              <a:xfrm>
                <a:off x="4734" y="2439"/>
                <a:ext cx="286" cy="379"/>
              </a:xfrm>
              <a:custGeom>
                <a:avLst/>
                <a:gdLst>
                  <a:gd name="T0" fmla="*/ 15 w 571"/>
                  <a:gd name="T1" fmla="*/ 173 h 758"/>
                  <a:gd name="T2" fmla="*/ 38 w 571"/>
                  <a:gd name="T3" fmla="*/ 153 h 758"/>
                  <a:gd name="T4" fmla="*/ 42 w 571"/>
                  <a:gd name="T5" fmla="*/ 151 h 758"/>
                  <a:gd name="T6" fmla="*/ 38 w 571"/>
                  <a:gd name="T7" fmla="*/ 154 h 758"/>
                  <a:gd name="T8" fmla="*/ 37 w 571"/>
                  <a:gd name="T9" fmla="*/ 155 h 758"/>
                  <a:gd name="T10" fmla="*/ 36 w 571"/>
                  <a:gd name="T11" fmla="*/ 157 h 758"/>
                  <a:gd name="T12" fmla="*/ 35 w 571"/>
                  <a:gd name="T13" fmla="*/ 158 h 758"/>
                  <a:gd name="T14" fmla="*/ 33 w 571"/>
                  <a:gd name="T15" fmla="*/ 160 h 758"/>
                  <a:gd name="T16" fmla="*/ 31 w 571"/>
                  <a:gd name="T17" fmla="*/ 161 h 758"/>
                  <a:gd name="T18" fmla="*/ 29 w 571"/>
                  <a:gd name="T19" fmla="*/ 163 h 758"/>
                  <a:gd name="T20" fmla="*/ 28 w 571"/>
                  <a:gd name="T21" fmla="*/ 164 h 758"/>
                  <a:gd name="T22" fmla="*/ 27 w 571"/>
                  <a:gd name="T23" fmla="*/ 165 h 758"/>
                  <a:gd name="T24" fmla="*/ 25 w 571"/>
                  <a:gd name="T25" fmla="*/ 166 h 758"/>
                  <a:gd name="T26" fmla="*/ 23 w 571"/>
                  <a:gd name="T27" fmla="*/ 168 h 758"/>
                  <a:gd name="T28" fmla="*/ 22 w 571"/>
                  <a:gd name="T29" fmla="*/ 169 h 758"/>
                  <a:gd name="T30" fmla="*/ 22 w 571"/>
                  <a:gd name="T31" fmla="*/ 171 h 758"/>
                  <a:gd name="T32" fmla="*/ 16 w 571"/>
                  <a:gd name="T33" fmla="*/ 175 h 758"/>
                  <a:gd name="T34" fmla="*/ 3 w 571"/>
                  <a:gd name="T35" fmla="*/ 187 h 758"/>
                  <a:gd name="T36" fmla="*/ 65 w 571"/>
                  <a:gd name="T37" fmla="*/ 131 h 758"/>
                  <a:gd name="T38" fmla="*/ 72 w 571"/>
                  <a:gd name="T39" fmla="*/ 125 h 758"/>
                  <a:gd name="T40" fmla="*/ 81 w 571"/>
                  <a:gd name="T41" fmla="*/ 117 h 758"/>
                  <a:gd name="T42" fmla="*/ 91 w 571"/>
                  <a:gd name="T43" fmla="*/ 108 h 758"/>
                  <a:gd name="T44" fmla="*/ 90 w 571"/>
                  <a:gd name="T45" fmla="*/ 111 h 758"/>
                  <a:gd name="T46" fmla="*/ 81 w 571"/>
                  <a:gd name="T47" fmla="*/ 123 h 758"/>
                  <a:gd name="T48" fmla="*/ 74 w 571"/>
                  <a:gd name="T49" fmla="*/ 128 h 758"/>
                  <a:gd name="T50" fmla="*/ 67 w 571"/>
                  <a:gd name="T51" fmla="*/ 131 h 758"/>
                  <a:gd name="T52" fmla="*/ 64 w 571"/>
                  <a:gd name="T53" fmla="*/ 133 h 758"/>
                  <a:gd name="T54" fmla="*/ 61 w 571"/>
                  <a:gd name="T55" fmla="*/ 134 h 758"/>
                  <a:gd name="T56" fmla="*/ 102 w 571"/>
                  <a:gd name="T57" fmla="*/ 93 h 758"/>
                  <a:gd name="T58" fmla="*/ 106 w 571"/>
                  <a:gd name="T59" fmla="*/ 89 h 758"/>
                  <a:gd name="T60" fmla="*/ 114 w 571"/>
                  <a:gd name="T61" fmla="*/ 80 h 758"/>
                  <a:gd name="T62" fmla="*/ 120 w 571"/>
                  <a:gd name="T63" fmla="*/ 69 h 758"/>
                  <a:gd name="T64" fmla="*/ 127 w 571"/>
                  <a:gd name="T65" fmla="*/ 47 h 758"/>
                  <a:gd name="T66" fmla="*/ 131 w 571"/>
                  <a:gd name="T67" fmla="*/ 26 h 758"/>
                  <a:gd name="T68" fmla="*/ 134 w 571"/>
                  <a:gd name="T69" fmla="*/ 5 h 758"/>
                  <a:gd name="T70" fmla="*/ 135 w 571"/>
                  <a:gd name="T71" fmla="*/ 19 h 758"/>
                  <a:gd name="T72" fmla="*/ 136 w 571"/>
                  <a:gd name="T73" fmla="*/ 32 h 758"/>
                  <a:gd name="T74" fmla="*/ 140 w 571"/>
                  <a:gd name="T75" fmla="*/ 38 h 758"/>
                  <a:gd name="T76" fmla="*/ 142 w 571"/>
                  <a:gd name="T77" fmla="*/ 40 h 758"/>
                  <a:gd name="T78" fmla="*/ 143 w 571"/>
                  <a:gd name="T79" fmla="*/ 41 h 758"/>
                  <a:gd name="T80" fmla="*/ 141 w 571"/>
                  <a:gd name="T81" fmla="*/ 45 h 758"/>
                  <a:gd name="T82" fmla="*/ 139 w 571"/>
                  <a:gd name="T83" fmla="*/ 51 h 758"/>
                  <a:gd name="T84" fmla="*/ 136 w 571"/>
                  <a:gd name="T85" fmla="*/ 53 h 758"/>
                  <a:gd name="T86" fmla="*/ 134 w 571"/>
                  <a:gd name="T87" fmla="*/ 56 h 758"/>
                  <a:gd name="T88" fmla="*/ 134 w 571"/>
                  <a:gd name="T89" fmla="*/ 64 h 758"/>
                  <a:gd name="T90" fmla="*/ 130 w 571"/>
                  <a:gd name="T91" fmla="*/ 74 h 758"/>
                  <a:gd name="T92" fmla="*/ 123 w 571"/>
                  <a:gd name="T93" fmla="*/ 83 h 758"/>
                  <a:gd name="T94" fmla="*/ 113 w 571"/>
                  <a:gd name="T95" fmla="*/ 88 h 758"/>
                  <a:gd name="T96" fmla="*/ 109 w 571"/>
                  <a:gd name="T97" fmla="*/ 90 h 758"/>
                  <a:gd name="T98" fmla="*/ 106 w 571"/>
                  <a:gd name="T99" fmla="*/ 93 h 758"/>
                  <a:gd name="T100" fmla="*/ 104 w 571"/>
                  <a:gd name="T101" fmla="*/ 94 h 758"/>
                  <a:gd name="T102" fmla="*/ 101 w 571"/>
                  <a:gd name="T103" fmla="*/ 96 h 7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758">
                    <a:moveTo>
                      <a:pt x="0" y="758"/>
                    </a:moveTo>
                    <a:lnTo>
                      <a:pt x="19" y="733"/>
                    </a:lnTo>
                    <a:lnTo>
                      <a:pt x="38" y="711"/>
                    </a:lnTo>
                    <a:lnTo>
                      <a:pt x="60" y="689"/>
                    </a:lnTo>
                    <a:lnTo>
                      <a:pt x="82" y="669"/>
                    </a:lnTo>
                    <a:lnTo>
                      <a:pt x="104" y="648"/>
                    </a:lnTo>
                    <a:lnTo>
                      <a:pt x="128" y="629"/>
                    </a:lnTo>
                    <a:lnTo>
                      <a:pt x="151" y="609"/>
                    </a:lnTo>
                    <a:lnTo>
                      <a:pt x="175" y="591"/>
                    </a:lnTo>
                    <a:lnTo>
                      <a:pt x="172" y="595"/>
                    </a:lnTo>
                    <a:lnTo>
                      <a:pt x="169" y="600"/>
                    </a:lnTo>
                    <a:lnTo>
                      <a:pt x="166" y="603"/>
                    </a:lnTo>
                    <a:lnTo>
                      <a:pt x="163" y="607"/>
                    </a:lnTo>
                    <a:lnTo>
                      <a:pt x="160" y="610"/>
                    </a:lnTo>
                    <a:lnTo>
                      <a:pt x="156" y="612"/>
                    </a:lnTo>
                    <a:lnTo>
                      <a:pt x="152" y="613"/>
                    </a:lnTo>
                    <a:lnTo>
                      <a:pt x="149" y="614"/>
                    </a:lnTo>
                    <a:lnTo>
                      <a:pt x="148" y="615"/>
                    </a:lnTo>
                    <a:lnTo>
                      <a:pt x="148" y="617"/>
                    </a:lnTo>
                    <a:lnTo>
                      <a:pt x="147" y="619"/>
                    </a:lnTo>
                    <a:lnTo>
                      <a:pt x="146" y="620"/>
                    </a:lnTo>
                    <a:lnTo>
                      <a:pt x="146" y="622"/>
                    </a:lnTo>
                    <a:lnTo>
                      <a:pt x="145" y="625"/>
                    </a:lnTo>
                    <a:lnTo>
                      <a:pt x="144" y="627"/>
                    </a:lnTo>
                    <a:lnTo>
                      <a:pt x="144" y="628"/>
                    </a:lnTo>
                    <a:lnTo>
                      <a:pt x="142" y="629"/>
                    </a:lnTo>
                    <a:lnTo>
                      <a:pt x="140" y="630"/>
                    </a:lnTo>
                    <a:lnTo>
                      <a:pt x="138" y="631"/>
                    </a:lnTo>
                    <a:lnTo>
                      <a:pt x="136" y="633"/>
                    </a:lnTo>
                    <a:lnTo>
                      <a:pt x="134" y="636"/>
                    </a:lnTo>
                    <a:lnTo>
                      <a:pt x="132" y="638"/>
                    </a:lnTo>
                    <a:lnTo>
                      <a:pt x="131" y="640"/>
                    </a:lnTo>
                    <a:lnTo>
                      <a:pt x="131" y="642"/>
                    </a:lnTo>
                    <a:lnTo>
                      <a:pt x="129" y="642"/>
                    </a:lnTo>
                    <a:lnTo>
                      <a:pt x="127" y="643"/>
                    </a:lnTo>
                    <a:lnTo>
                      <a:pt x="124" y="643"/>
                    </a:lnTo>
                    <a:lnTo>
                      <a:pt x="122" y="645"/>
                    </a:lnTo>
                    <a:lnTo>
                      <a:pt x="119" y="646"/>
                    </a:lnTo>
                    <a:lnTo>
                      <a:pt x="118" y="648"/>
                    </a:lnTo>
                    <a:lnTo>
                      <a:pt x="116" y="649"/>
                    </a:lnTo>
                    <a:lnTo>
                      <a:pt x="116" y="651"/>
                    </a:lnTo>
                    <a:lnTo>
                      <a:pt x="114" y="651"/>
                    </a:lnTo>
                    <a:lnTo>
                      <a:pt x="113" y="652"/>
                    </a:lnTo>
                    <a:lnTo>
                      <a:pt x="111" y="653"/>
                    </a:lnTo>
                    <a:lnTo>
                      <a:pt x="110" y="654"/>
                    </a:lnTo>
                    <a:lnTo>
                      <a:pt x="109" y="655"/>
                    </a:lnTo>
                    <a:lnTo>
                      <a:pt x="108" y="657"/>
                    </a:lnTo>
                    <a:lnTo>
                      <a:pt x="107" y="658"/>
                    </a:lnTo>
                    <a:lnTo>
                      <a:pt x="107" y="660"/>
                    </a:lnTo>
                    <a:lnTo>
                      <a:pt x="105" y="660"/>
                    </a:lnTo>
                    <a:lnTo>
                      <a:pt x="103" y="661"/>
                    </a:lnTo>
                    <a:lnTo>
                      <a:pt x="100" y="663"/>
                    </a:lnTo>
                    <a:lnTo>
                      <a:pt x="98" y="665"/>
                    </a:lnTo>
                    <a:lnTo>
                      <a:pt x="95" y="667"/>
                    </a:lnTo>
                    <a:lnTo>
                      <a:pt x="93" y="668"/>
                    </a:lnTo>
                    <a:lnTo>
                      <a:pt x="91" y="670"/>
                    </a:lnTo>
                    <a:lnTo>
                      <a:pt x="89" y="670"/>
                    </a:lnTo>
                    <a:lnTo>
                      <a:pt x="89" y="672"/>
                    </a:lnTo>
                    <a:lnTo>
                      <a:pt x="88" y="673"/>
                    </a:lnTo>
                    <a:lnTo>
                      <a:pt x="87" y="675"/>
                    </a:lnTo>
                    <a:lnTo>
                      <a:pt x="87" y="677"/>
                    </a:lnTo>
                    <a:lnTo>
                      <a:pt x="86" y="678"/>
                    </a:lnTo>
                    <a:lnTo>
                      <a:pt x="85" y="680"/>
                    </a:lnTo>
                    <a:lnTo>
                      <a:pt x="85" y="682"/>
                    </a:lnTo>
                    <a:lnTo>
                      <a:pt x="84" y="683"/>
                    </a:lnTo>
                    <a:lnTo>
                      <a:pt x="79" y="685"/>
                    </a:lnTo>
                    <a:lnTo>
                      <a:pt x="71" y="691"/>
                    </a:lnTo>
                    <a:lnTo>
                      <a:pt x="61" y="699"/>
                    </a:lnTo>
                    <a:lnTo>
                      <a:pt x="49" y="711"/>
                    </a:lnTo>
                    <a:lnTo>
                      <a:pt x="36" y="722"/>
                    </a:lnTo>
                    <a:lnTo>
                      <a:pt x="23" y="734"/>
                    </a:lnTo>
                    <a:lnTo>
                      <a:pt x="11" y="747"/>
                    </a:lnTo>
                    <a:lnTo>
                      <a:pt x="0" y="758"/>
                    </a:lnTo>
                    <a:close/>
                    <a:moveTo>
                      <a:pt x="243" y="536"/>
                    </a:moveTo>
                    <a:lnTo>
                      <a:pt x="250" y="530"/>
                    </a:lnTo>
                    <a:lnTo>
                      <a:pt x="257" y="524"/>
                    </a:lnTo>
                    <a:lnTo>
                      <a:pt x="265" y="517"/>
                    </a:lnTo>
                    <a:lnTo>
                      <a:pt x="272" y="511"/>
                    </a:lnTo>
                    <a:lnTo>
                      <a:pt x="280" y="505"/>
                    </a:lnTo>
                    <a:lnTo>
                      <a:pt x="287" y="497"/>
                    </a:lnTo>
                    <a:lnTo>
                      <a:pt x="293" y="491"/>
                    </a:lnTo>
                    <a:lnTo>
                      <a:pt x="300" y="484"/>
                    </a:lnTo>
                    <a:lnTo>
                      <a:pt x="311" y="476"/>
                    </a:lnTo>
                    <a:lnTo>
                      <a:pt x="322" y="468"/>
                    </a:lnTo>
                    <a:lnTo>
                      <a:pt x="332" y="459"/>
                    </a:lnTo>
                    <a:lnTo>
                      <a:pt x="342" y="450"/>
                    </a:lnTo>
                    <a:lnTo>
                      <a:pt x="351" y="440"/>
                    </a:lnTo>
                    <a:lnTo>
                      <a:pt x="361" y="431"/>
                    </a:lnTo>
                    <a:lnTo>
                      <a:pt x="370" y="420"/>
                    </a:lnTo>
                    <a:lnTo>
                      <a:pt x="379" y="409"/>
                    </a:lnTo>
                    <a:lnTo>
                      <a:pt x="368" y="426"/>
                    </a:lnTo>
                    <a:lnTo>
                      <a:pt x="358" y="443"/>
                    </a:lnTo>
                    <a:lnTo>
                      <a:pt x="346" y="460"/>
                    </a:lnTo>
                    <a:lnTo>
                      <a:pt x="334" y="476"/>
                    </a:lnTo>
                    <a:lnTo>
                      <a:pt x="328" y="484"/>
                    </a:lnTo>
                    <a:lnTo>
                      <a:pt x="322" y="490"/>
                    </a:lnTo>
                    <a:lnTo>
                      <a:pt x="316" y="496"/>
                    </a:lnTo>
                    <a:lnTo>
                      <a:pt x="308" y="501"/>
                    </a:lnTo>
                    <a:lnTo>
                      <a:pt x="301" y="506"/>
                    </a:lnTo>
                    <a:lnTo>
                      <a:pt x="294" y="510"/>
                    </a:lnTo>
                    <a:lnTo>
                      <a:pt x="287" y="512"/>
                    </a:lnTo>
                    <a:lnTo>
                      <a:pt x="279" y="512"/>
                    </a:lnTo>
                    <a:lnTo>
                      <a:pt x="269" y="521"/>
                    </a:lnTo>
                    <a:lnTo>
                      <a:pt x="265" y="521"/>
                    </a:lnTo>
                    <a:lnTo>
                      <a:pt x="263" y="524"/>
                    </a:lnTo>
                    <a:lnTo>
                      <a:pt x="261" y="527"/>
                    </a:lnTo>
                    <a:lnTo>
                      <a:pt x="258" y="529"/>
                    </a:lnTo>
                    <a:lnTo>
                      <a:pt x="256" y="531"/>
                    </a:lnTo>
                    <a:lnTo>
                      <a:pt x="253" y="532"/>
                    </a:lnTo>
                    <a:lnTo>
                      <a:pt x="250" y="534"/>
                    </a:lnTo>
                    <a:lnTo>
                      <a:pt x="246" y="535"/>
                    </a:lnTo>
                    <a:lnTo>
                      <a:pt x="243" y="536"/>
                    </a:lnTo>
                    <a:close/>
                    <a:moveTo>
                      <a:pt x="398" y="386"/>
                    </a:moveTo>
                    <a:lnTo>
                      <a:pt x="402" y="382"/>
                    </a:lnTo>
                    <a:lnTo>
                      <a:pt x="405" y="376"/>
                    </a:lnTo>
                    <a:lnTo>
                      <a:pt x="408" y="372"/>
                    </a:lnTo>
                    <a:lnTo>
                      <a:pt x="412" y="367"/>
                    </a:lnTo>
                    <a:lnTo>
                      <a:pt x="415" y="363"/>
                    </a:lnTo>
                    <a:lnTo>
                      <a:pt x="419" y="358"/>
                    </a:lnTo>
                    <a:lnTo>
                      <a:pt x="422" y="354"/>
                    </a:lnTo>
                    <a:lnTo>
                      <a:pt x="425" y="349"/>
                    </a:lnTo>
                    <a:lnTo>
                      <a:pt x="437" y="339"/>
                    </a:lnTo>
                    <a:lnTo>
                      <a:pt x="446" y="330"/>
                    </a:lnTo>
                    <a:lnTo>
                      <a:pt x="454" y="320"/>
                    </a:lnTo>
                    <a:lnTo>
                      <a:pt x="461" y="309"/>
                    </a:lnTo>
                    <a:lnTo>
                      <a:pt x="467" y="297"/>
                    </a:lnTo>
                    <a:lnTo>
                      <a:pt x="473" y="286"/>
                    </a:lnTo>
                    <a:lnTo>
                      <a:pt x="478" y="274"/>
                    </a:lnTo>
                    <a:lnTo>
                      <a:pt x="483" y="262"/>
                    </a:lnTo>
                    <a:lnTo>
                      <a:pt x="490" y="237"/>
                    </a:lnTo>
                    <a:lnTo>
                      <a:pt x="498" y="212"/>
                    </a:lnTo>
                    <a:lnTo>
                      <a:pt x="506" y="188"/>
                    </a:lnTo>
                    <a:lnTo>
                      <a:pt x="516" y="163"/>
                    </a:lnTo>
                    <a:lnTo>
                      <a:pt x="519" y="143"/>
                    </a:lnTo>
                    <a:lnTo>
                      <a:pt x="521" y="122"/>
                    </a:lnTo>
                    <a:lnTo>
                      <a:pt x="523" y="102"/>
                    </a:lnTo>
                    <a:lnTo>
                      <a:pt x="526" y="81"/>
                    </a:lnTo>
                    <a:lnTo>
                      <a:pt x="528" y="61"/>
                    </a:lnTo>
                    <a:lnTo>
                      <a:pt x="531" y="40"/>
                    </a:lnTo>
                    <a:lnTo>
                      <a:pt x="535" y="20"/>
                    </a:lnTo>
                    <a:lnTo>
                      <a:pt x="540" y="0"/>
                    </a:lnTo>
                    <a:lnTo>
                      <a:pt x="538" y="25"/>
                    </a:lnTo>
                    <a:lnTo>
                      <a:pt x="537" y="49"/>
                    </a:lnTo>
                    <a:lnTo>
                      <a:pt x="537" y="75"/>
                    </a:lnTo>
                    <a:lnTo>
                      <a:pt x="539" y="99"/>
                    </a:lnTo>
                    <a:lnTo>
                      <a:pt x="540" y="109"/>
                    </a:lnTo>
                    <a:lnTo>
                      <a:pt x="541" y="119"/>
                    </a:lnTo>
                    <a:lnTo>
                      <a:pt x="543" y="128"/>
                    </a:lnTo>
                    <a:lnTo>
                      <a:pt x="547" y="135"/>
                    </a:lnTo>
                    <a:lnTo>
                      <a:pt x="550" y="142"/>
                    </a:lnTo>
                    <a:lnTo>
                      <a:pt x="553" y="147"/>
                    </a:lnTo>
                    <a:lnTo>
                      <a:pt x="557" y="150"/>
                    </a:lnTo>
                    <a:lnTo>
                      <a:pt x="562" y="151"/>
                    </a:lnTo>
                    <a:lnTo>
                      <a:pt x="562" y="153"/>
                    </a:lnTo>
                    <a:lnTo>
                      <a:pt x="563" y="155"/>
                    </a:lnTo>
                    <a:lnTo>
                      <a:pt x="565" y="157"/>
                    </a:lnTo>
                    <a:lnTo>
                      <a:pt x="567" y="159"/>
                    </a:lnTo>
                    <a:lnTo>
                      <a:pt x="568" y="161"/>
                    </a:lnTo>
                    <a:lnTo>
                      <a:pt x="570" y="163"/>
                    </a:lnTo>
                    <a:lnTo>
                      <a:pt x="571" y="164"/>
                    </a:lnTo>
                    <a:lnTo>
                      <a:pt x="569" y="168"/>
                    </a:lnTo>
                    <a:lnTo>
                      <a:pt x="566" y="173"/>
                    </a:lnTo>
                    <a:lnTo>
                      <a:pt x="563" y="180"/>
                    </a:lnTo>
                    <a:lnTo>
                      <a:pt x="560" y="186"/>
                    </a:lnTo>
                    <a:lnTo>
                      <a:pt x="557" y="192"/>
                    </a:lnTo>
                    <a:lnTo>
                      <a:pt x="555" y="197"/>
                    </a:lnTo>
                    <a:lnTo>
                      <a:pt x="554" y="202"/>
                    </a:lnTo>
                    <a:lnTo>
                      <a:pt x="553" y="206"/>
                    </a:lnTo>
                    <a:lnTo>
                      <a:pt x="550" y="207"/>
                    </a:lnTo>
                    <a:lnTo>
                      <a:pt x="547" y="208"/>
                    </a:lnTo>
                    <a:lnTo>
                      <a:pt x="543" y="210"/>
                    </a:lnTo>
                    <a:lnTo>
                      <a:pt x="541" y="213"/>
                    </a:lnTo>
                    <a:lnTo>
                      <a:pt x="539" y="216"/>
                    </a:lnTo>
                    <a:lnTo>
                      <a:pt x="537" y="220"/>
                    </a:lnTo>
                    <a:lnTo>
                      <a:pt x="536" y="223"/>
                    </a:lnTo>
                    <a:lnTo>
                      <a:pt x="534" y="225"/>
                    </a:lnTo>
                    <a:lnTo>
                      <a:pt x="535" y="234"/>
                    </a:lnTo>
                    <a:lnTo>
                      <a:pt x="535" y="243"/>
                    </a:lnTo>
                    <a:lnTo>
                      <a:pt x="534" y="253"/>
                    </a:lnTo>
                    <a:lnTo>
                      <a:pt x="532" y="264"/>
                    </a:lnTo>
                    <a:lnTo>
                      <a:pt x="529" y="274"/>
                    </a:lnTo>
                    <a:lnTo>
                      <a:pt x="525" y="285"/>
                    </a:lnTo>
                    <a:lnTo>
                      <a:pt x="520" y="294"/>
                    </a:lnTo>
                    <a:lnTo>
                      <a:pt x="514" y="305"/>
                    </a:lnTo>
                    <a:lnTo>
                      <a:pt x="508" y="314"/>
                    </a:lnTo>
                    <a:lnTo>
                      <a:pt x="499" y="322"/>
                    </a:lnTo>
                    <a:lnTo>
                      <a:pt x="491" y="330"/>
                    </a:lnTo>
                    <a:lnTo>
                      <a:pt x="483" y="336"/>
                    </a:lnTo>
                    <a:lnTo>
                      <a:pt x="473" y="343"/>
                    </a:lnTo>
                    <a:lnTo>
                      <a:pt x="463" y="347"/>
                    </a:lnTo>
                    <a:lnTo>
                      <a:pt x="452" y="349"/>
                    </a:lnTo>
                    <a:lnTo>
                      <a:pt x="441" y="350"/>
                    </a:lnTo>
                    <a:lnTo>
                      <a:pt x="441" y="353"/>
                    </a:lnTo>
                    <a:lnTo>
                      <a:pt x="439" y="357"/>
                    </a:lnTo>
                    <a:lnTo>
                      <a:pt x="436" y="360"/>
                    </a:lnTo>
                    <a:lnTo>
                      <a:pt x="432" y="363"/>
                    </a:lnTo>
                    <a:lnTo>
                      <a:pt x="428" y="366"/>
                    </a:lnTo>
                    <a:lnTo>
                      <a:pt x="425" y="369"/>
                    </a:lnTo>
                    <a:lnTo>
                      <a:pt x="423" y="371"/>
                    </a:lnTo>
                    <a:lnTo>
                      <a:pt x="422" y="373"/>
                    </a:lnTo>
                    <a:lnTo>
                      <a:pt x="419" y="373"/>
                    </a:lnTo>
                    <a:lnTo>
                      <a:pt x="416" y="374"/>
                    </a:lnTo>
                    <a:lnTo>
                      <a:pt x="413" y="375"/>
                    </a:lnTo>
                    <a:lnTo>
                      <a:pt x="410" y="376"/>
                    </a:lnTo>
                    <a:lnTo>
                      <a:pt x="407" y="378"/>
                    </a:lnTo>
                    <a:lnTo>
                      <a:pt x="404" y="380"/>
                    </a:lnTo>
                    <a:lnTo>
                      <a:pt x="401" y="383"/>
                    </a:lnTo>
                    <a:lnTo>
                      <a:pt x="398" y="386"/>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 name="Freeform 699"/>
              <p:cNvSpPr>
                <a:spLocks/>
              </p:cNvSpPr>
              <p:nvPr/>
            </p:nvSpPr>
            <p:spPr bwMode="auto">
              <a:xfrm>
                <a:off x="4953" y="2524"/>
                <a:ext cx="13" cy="22"/>
              </a:xfrm>
              <a:custGeom>
                <a:avLst/>
                <a:gdLst>
                  <a:gd name="T0" fmla="*/ 3 w 25"/>
                  <a:gd name="T1" fmla="*/ 0 h 43"/>
                  <a:gd name="T2" fmla="*/ 3 w 25"/>
                  <a:gd name="T3" fmla="*/ 1 h 43"/>
                  <a:gd name="T4" fmla="*/ 3 w 25"/>
                  <a:gd name="T5" fmla="*/ 2 h 43"/>
                  <a:gd name="T6" fmla="*/ 3 w 25"/>
                  <a:gd name="T7" fmla="*/ 2 h 43"/>
                  <a:gd name="T8" fmla="*/ 3 w 25"/>
                  <a:gd name="T9" fmla="*/ 3 h 43"/>
                  <a:gd name="T10" fmla="*/ 4 w 25"/>
                  <a:gd name="T11" fmla="*/ 4 h 43"/>
                  <a:gd name="T12" fmla="*/ 4 w 25"/>
                  <a:gd name="T13" fmla="*/ 4 h 43"/>
                  <a:gd name="T14" fmla="*/ 5 w 25"/>
                  <a:gd name="T15" fmla="*/ 4 h 43"/>
                  <a:gd name="T16" fmla="*/ 6 w 25"/>
                  <a:gd name="T17" fmla="*/ 4 h 43"/>
                  <a:gd name="T18" fmla="*/ 6 w 25"/>
                  <a:gd name="T19" fmla="*/ 5 h 43"/>
                  <a:gd name="T20" fmla="*/ 6 w 25"/>
                  <a:gd name="T21" fmla="*/ 5 h 43"/>
                  <a:gd name="T22" fmla="*/ 6 w 25"/>
                  <a:gd name="T23" fmla="*/ 6 h 43"/>
                  <a:gd name="T24" fmla="*/ 7 w 25"/>
                  <a:gd name="T25" fmla="*/ 6 h 43"/>
                  <a:gd name="T26" fmla="*/ 7 w 25"/>
                  <a:gd name="T27" fmla="*/ 7 h 43"/>
                  <a:gd name="T28" fmla="*/ 7 w 25"/>
                  <a:gd name="T29" fmla="*/ 7 h 43"/>
                  <a:gd name="T30" fmla="*/ 7 w 25"/>
                  <a:gd name="T31" fmla="*/ 8 h 43"/>
                  <a:gd name="T32" fmla="*/ 7 w 25"/>
                  <a:gd name="T33" fmla="*/ 8 h 43"/>
                  <a:gd name="T34" fmla="*/ 6 w 25"/>
                  <a:gd name="T35" fmla="*/ 9 h 43"/>
                  <a:gd name="T36" fmla="*/ 6 w 25"/>
                  <a:gd name="T37" fmla="*/ 9 h 43"/>
                  <a:gd name="T38" fmla="*/ 6 w 25"/>
                  <a:gd name="T39" fmla="*/ 9 h 43"/>
                  <a:gd name="T40" fmla="*/ 5 w 25"/>
                  <a:gd name="T41" fmla="*/ 10 h 43"/>
                  <a:gd name="T42" fmla="*/ 5 w 25"/>
                  <a:gd name="T43" fmla="*/ 10 h 43"/>
                  <a:gd name="T44" fmla="*/ 5 w 25"/>
                  <a:gd name="T45" fmla="*/ 10 h 43"/>
                  <a:gd name="T46" fmla="*/ 4 w 25"/>
                  <a:gd name="T47" fmla="*/ 11 h 43"/>
                  <a:gd name="T48" fmla="*/ 4 w 25"/>
                  <a:gd name="T49" fmla="*/ 11 h 43"/>
                  <a:gd name="T50" fmla="*/ 3 w 25"/>
                  <a:gd name="T51" fmla="*/ 11 h 43"/>
                  <a:gd name="T52" fmla="*/ 3 w 25"/>
                  <a:gd name="T53" fmla="*/ 11 h 43"/>
                  <a:gd name="T54" fmla="*/ 2 w 25"/>
                  <a:gd name="T55" fmla="*/ 11 h 43"/>
                  <a:gd name="T56" fmla="*/ 2 w 25"/>
                  <a:gd name="T57" fmla="*/ 11 h 43"/>
                  <a:gd name="T58" fmla="*/ 2 w 25"/>
                  <a:gd name="T59" fmla="*/ 10 h 43"/>
                  <a:gd name="T60" fmla="*/ 1 w 25"/>
                  <a:gd name="T61" fmla="*/ 10 h 43"/>
                  <a:gd name="T62" fmla="*/ 1 w 25"/>
                  <a:gd name="T63" fmla="*/ 10 h 43"/>
                  <a:gd name="T64" fmla="*/ 0 w 25"/>
                  <a:gd name="T65" fmla="*/ 9 h 43"/>
                  <a:gd name="T66" fmla="*/ 1 w 25"/>
                  <a:gd name="T67" fmla="*/ 9 h 43"/>
                  <a:gd name="T68" fmla="*/ 1 w 25"/>
                  <a:gd name="T69" fmla="*/ 9 h 43"/>
                  <a:gd name="T70" fmla="*/ 1 w 25"/>
                  <a:gd name="T71" fmla="*/ 8 h 43"/>
                  <a:gd name="T72" fmla="*/ 2 w 25"/>
                  <a:gd name="T73" fmla="*/ 8 h 43"/>
                  <a:gd name="T74" fmla="*/ 2 w 25"/>
                  <a:gd name="T75" fmla="*/ 8 h 43"/>
                  <a:gd name="T76" fmla="*/ 2 w 25"/>
                  <a:gd name="T77" fmla="*/ 8 h 43"/>
                  <a:gd name="T78" fmla="*/ 2 w 25"/>
                  <a:gd name="T79" fmla="*/ 7 h 43"/>
                  <a:gd name="T80" fmla="*/ 2 w 25"/>
                  <a:gd name="T81" fmla="*/ 7 h 43"/>
                  <a:gd name="T82" fmla="*/ 2 w 25"/>
                  <a:gd name="T83" fmla="*/ 6 h 43"/>
                  <a:gd name="T84" fmla="*/ 2 w 25"/>
                  <a:gd name="T85" fmla="*/ 6 h 43"/>
                  <a:gd name="T86" fmla="*/ 2 w 25"/>
                  <a:gd name="T87" fmla="*/ 5 h 43"/>
                  <a:gd name="T88" fmla="*/ 2 w 25"/>
                  <a:gd name="T89" fmla="*/ 4 h 43"/>
                  <a:gd name="T90" fmla="*/ 2 w 25"/>
                  <a:gd name="T91" fmla="*/ 3 h 43"/>
                  <a:gd name="T92" fmla="*/ 2 w 25"/>
                  <a:gd name="T93" fmla="*/ 2 h 43"/>
                  <a:gd name="T94" fmla="*/ 3 w 25"/>
                  <a:gd name="T95" fmla="*/ 1 h 43"/>
                  <a:gd name="T96" fmla="*/ 3 w 25"/>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43">
                    <a:moveTo>
                      <a:pt x="9" y="0"/>
                    </a:moveTo>
                    <a:lnTo>
                      <a:pt x="10" y="3"/>
                    </a:lnTo>
                    <a:lnTo>
                      <a:pt x="10" y="6"/>
                    </a:lnTo>
                    <a:lnTo>
                      <a:pt x="11" y="8"/>
                    </a:lnTo>
                    <a:lnTo>
                      <a:pt x="12" y="12"/>
                    </a:lnTo>
                    <a:lnTo>
                      <a:pt x="13" y="14"/>
                    </a:lnTo>
                    <a:lnTo>
                      <a:pt x="15" y="16"/>
                    </a:lnTo>
                    <a:lnTo>
                      <a:pt x="18" y="16"/>
                    </a:lnTo>
                    <a:lnTo>
                      <a:pt x="21" y="16"/>
                    </a:lnTo>
                    <a:lnTo>
                      <a:pt x="23" y="17"/>
                    </a:lnTo>
                    <a:lnTo>
                      <a:pt x="24" y="19"/>
                    </a:lnTo>
                    <a:lnTo>
                      <a:pt x="24" y="21"/>
                    </a:lnTo>
                    <a:lnTo>
                      <a:pt x="25" y="23"/>
                    </a:lnTo>
                    <a:lnTo>
                      <a:pt x="25" y="25"/>
                    </a:lnTo>
                    <a:lnTo>
                      <a:pt x="25" y="27"/>
                    </a:lnTo>
                    <a:lnTo>
                      <a:pt x="25" y="29"/>
                    </a:lnTo>
                    <a:lnTo>
                      <a:pt x="25" y="31"/>
                    </a:lnTo>
                    <a:lnTo>
                      <a:pt x="24" y="33"/>
                    </a:lnTo>
                    <a:lnTo>
                      <a:pt x="22" y="34"/>
                    </a:lnTo>
                    <a:lnTo>
                      <a:pt x="21" y="36"/>
                    </a:lnTo>
                    <a:lnTo>
                      <a:pt x="20" y="37"/>
                    </a:lnTo>
                    <a:lnTo>
                      <a:pt x="19" y="39"/>
                    </a:lnTo>
                    <a:lnTo>
                      <a:pt x="17" y="40"/>
                    </a:lnTo>
                    <a:lnTo>
                      <a:pt x="16" y="42"/>
                    </a:lnTo>
                    <a:lnTo>
                      <a:pt x="15" y="43"/>
                    </a:lnTo>
                    <a:lnTo>
                      <a:pt x="12" y="43"/>
                    </a:lnTo>
                    <a:lnTo>
                      <a:pt x="10" y="43"/>
                    </a:lnTo>
                    <a:lnTo>
                      <a:pt x="8" y="42"/>
                    </a:lnTo>
                    <a:lnTo>
                      <a:pt x="6" y="42"/>
                    </a:lnTo>
                    <a:lnTo>
                      <a:pt x="5" y="40"/>
                    </a:lnTo>
                    <a:lnTo>
                      <a:pt x="3" y="39"/>
                    </a:lnTo>
                    <a:lnTo>
                      <a:pt x="2" y="37"/>
                    </a:lnTo>
                    <a:lnTo>
                      <a:pt x="0" y="36"/>
                    </a:lnTo>
                    <a:lnTo>
                      <a:pt x="1" y="34"/>
                    </a:lnTo>
                    <a:lnTo>
                      <a:pt x="3" y="33"/>
                    </a:lnTo>
                    <a:lnTo>
                      <a:pt x="4" y="32"/>
                    </a:lnTo>
                    <a:lnTo>
                      <a:pt x="5" y="31"/>
                    </a:lnTo>
                    <a:lnTo>
                      <a:pt x="5" y="30"/>
                    </a:lnTo>
                    <a:lnTo>
                      <a:pt x="6" y="29"/>
                    </a:lnTo>
                    <a:lnTo>
                      <a:pt x="7" y="28"/>
                    </a:lnTo>
                    <a:lnTo>
                      <a:pt x="8" y="27"/>
                    </a:lnTo>
                    <a:lnTo>
                      <a:pt x="8" y="24"/>
                    </a:lnTo>
                    <a:lnTo>
                      <a:pt x="8" y="22"/>
                    </a:lnTo>
                    <a:lnTo>
                      <a:pt x="8" y="19"/>
                    </a:lnTo>
                    <a:lnTo>
                      <a:pt x="8" y="16"/>
                    </a:lnTo>
                    <a:lnTo>
                      <a:pt x="8" y="12"/>
                    </a:lnTo>
                    <a:lnTo>
                      <a:pt x="8" y="8"/>
                    </a:lnTo>
                    <a:lnTo>
                      <a:pt x="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 name="Freeform 701"/>
              <p:cNvSpPr>
                <a:spLocks/>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 name="Freeform 702"/>
              <p:cNvSpPr>
                <a:spLocks/>
              </p:cNvSpPr>
              <p:nvPr/>
            </p:nvSpPr>
            <p:spPr bwMode="auto">
              <a:xfrm>
                <a:off x="4900" y="2551"/>
                <a:ext cx="47" cy="74"/>
              </a:xfrm>
              <a:custGeom>
                <a:avLst/>
                <a:gdLst>
                  <a:gd name="T0" fmla="*/ 23 w 93"/>
                  <a:gd name="T1" fmla="*/ 3 h 147"/>
                  <a:gd name="T2" fmla="*/ 22 w 93"/>
                  <a:gd name="T3" fmla="*/ 7 h 147"/>
                  <a:gd name="T4" fmla="*/ 20 w 93"/>
                  <a:gd name="T5" fmla="*/ 12 h 147"/>
                  <a:gd name="T6" fmla="*/ 18 w 93"/>
                  <a:gd name="T7" fmla="*/ 15 h 147"/>
                  <a:gd name="T8" fmla="*/ 15 w 93"/>
                  <a:gd name="T9" fmla="*/ 19 h 147"/>
                  <a:gd name="T10" fmla="*/ 13 w 93"/>
                  <a:gd name="T11" fmla="*/ 23 h 147"/>
                  <a:gd name="T12" fmla="*/ 12 w 93"/>
                  <a:gd name="T13" fmla="*/ 28 h 147"/>
                  <a:gd name="T14" fmla="*/ 10 w 93"/>
                  <a:gd name="T15" fmla="*/ 32 h 147"/>
                  <a:gd name="T16" fmla="*/ 9 w 93"/>
                  <a:gd name="T17" fmla="*/ 35 h 147"/>
                  <a:gd name="T18" fmla="*/ 8 w 93"/>
                  <a:gd name="T19" fmla="*/ 36 h 147"/>
                  <a:gd name="T20" fmla="*/ 7 w 93"/>
                  <a:gd name="T21" fmla="*/ 37 h 147"/>
                  <a:gd name="T22" fmla="*/ 5 w 93"/>
                  <a:gd name="T23" fmla="*/ 37 h 147"/>
                  <a:gd name="T24" fmla="*/ 4 w 93"/>
                  <a:gd name="T25" fmla="*/ 37 h 147"/>
                  <a:gd name="T26" fmla="*/ 3 w 93"/>
                  <a:gd name="T27" fmla="*/ 37 h 147"/>
                  <a:gd name="T28" fmla="*/ 2 w 93"/>
                  <a:gd name="T29" fmla="*/ 37 h 147"/>
                  <a:gd name="T30" fmla="*/ 1 w 93"/>
                  <a:gd name="T31" fmla="*/ 36 h 147"/>
                  <a:gd name="T32" fmla="*/ 0 w 93"/>
                  <a:gd name="T33" fmla="*/ 35 h 147"/>
                  <a:gd name="T34" fmla="*/ 0 w 93"/>
                  <a:gd name="T35" fmla="*/ 35 h 147"/>
                  <a:gd name="T36" fmla="*/ 0 w 93"/>
                  <a:gd name="T37" fmla="*/ 34 h 147"/>
                  <a:gd name="T38" fmla="*/ 0 w 93"/>
                  <a:gd name="T39" fmla="*/ 34 h 147"/>
                  <a:gd name="T40" fmla="*/ 1 w 93"/>
                  <a:gd name="T41" fmla="*/ 33 h 147"/>
                  <a:gd name="T42" fmla="*/ 4 w 93"/>
                  <a:gd name="T43" fmla="*/ 31 h 147"/>
                  <a:gd name="T44" fmla="*/ 6 w 93"/>
                  <a:gd name="T45" fmla="*/ 29 h 147"/>
                  <a:gd name="T46" fmla="*/ 8 w 93"/>
                  <a:gd name="T47" fmla="*/ 28 h 147"/>
                  <a:gd name="T48" fmla="*/ 10 w 93"/>
                  <a:gd name="T49" fmla="*/ 25 h 147"/>
                  <a:gd name="T50" fmla="*/ 12 w 93"/>
                  <a:gd name="T51" fmla="*/ 19 h 147"/>
                  <a:gd name="T52" fmla="*/ 16 w 93"/>
                  <a:gd name="T53" fmla="*/ 11 h 147"/>
                  <a:gd name="T54" fmla="*/ 21 w 93"/>
                  <a:gd name="T55" fmla="*/ 4 h 147"/>
                  <a:gd name="T56" fmla="*/ 23 w 93"/>
                  <a:gd name="T57" fmla="*/ 0 h 147"/>
                  <a:gd name="T58" fmla="*/ 23 w 93"/>
                  <a:gd name="T59" fmla="*/ 0 h 147"/>
                  <a:gd name="T60" fmla="*/ 24 w 93"/>
                  <a:gd name="T61" fmla="*/ 0 h 147"/>
                  <a:gd name="T62" fmla="*/ 24 w 93"/>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147">
                    <a:moveTo>
                      <a:pt x="93" y="1"/>
                    </a:moveTo>
                    <a:lnTo>
                      <a:pt x="92" y="10"/>
                    </a:lnTo>
                    <a:lnTo>
                      <a:pt x="90" y="19"/>
                    </a:lnTo>
                    <a:lnTo>
                      <a:pt x="87" y="28"/>
                    </a:lnTo>
                    <a:lnTo>
                      <a:pt x="83" y="37"/>
                    </a:lnTo>
                    <a:lnTo>
                      <a:pt x="79" y="45"/>
                    </a:lnTo>
                    <a:lnTo>
                      <a:pt x="74" y="53"/>
                    </a:lnTo>
                    <a:lnTo>
                      <a:pt x="69" y="59"/>
                    </a:lnTo>
                    <a:lnTo>
                      <a:pt x="63" y="65"/>
                    </a:lnTo>
                    <a:lnTo>
                      <a:pt x="58" y="74"/>
                    </a:lnTo>
                    <a:lnTo>
                      <a:pt x="55" y="84"/>
                    </a:lnTo>
                    <a:lnTo>
                      <a:pt x="52" y="92"/>
                    </a:lnTo>
                    <a:lnTo>
                      <a:pt x="49" y="101"/>
                    </a:lnTo>
                    <a:lnTo>
                      <a:pt x="46" y="110"/>
                    </a:lnTo>
                    <a:lnTo>
                      <a:pt x="43" y="120"/>
                    </a:lnTo>
                    <a:lnTo>
                      <a:pt x="40" y="128"/>
                    </a:lnTo>
                    <a:lnTo>
                      <a:pt x="36" y="137"/>
                    </a:lnTo>
                    <a:lnTo>
                      <a:pt x="34" y="139"/>
                    </a:lnTo>
                    <a:lnTo>
                      <a:pt x="32" y="141"/>
                    </a:lnTo>
                    <a:lnTo>
                      <a:pt x="30" y="143"/>
                    </a:lnTo>
                    <a:lnTo>
                      <a:pt x="28" y="144"/>
                    </a:lnTo>
                    <a:lnTo>
                      <a:pt x="25" y="145"/>
                    </a:lnTo>
                    <a:lnTo>
                      <a:pt x="23" y="146"/>
                    </a:lnTo>
                    <a:lnTo>
                      <a:pt x="19" y="146"/>
                    </a:lnTo>
                    <a:lnTo>
                      <a:pt x="17" y="147"/>
                    </a:lnTo>
                    <a:lnTo>
                      <a:pt x="15" y="147"/>
                    </a:lnTo>
                    <a:lnTo>
                      <a:pt x="13" y="147"/>
                    </a:lnTo>
                    <a:lnTo>
                      <a:pt x="10" y="147"/>
                    </a:lnTo>
                    <a:lnTo>
                      <a:pt x="8" y="146"/>
                    </a:lnTo>
                    <a:lnTo>
                      <a:pt x="5" y="145"/>
                    </a:lnTo>
                    <a:lnTo>
                      <a:pt x="3" y="144"/>
                    </a:lnTo>
                    <a:lnTo>
                      <a:pt x="1" y="142"/>
                    </a:lnTo>
                    <a:lnTo>
                      <a:pt x="0" y="140"/>
                    </a:lnTo>
                    <a:lnTo>
                      <a:pt x="0" y="139"/>
                    </a:lnTo>
                    <a:lnTo>
                      <a:pt x="0" y="138"/>
                    </a:lnTo>
                    <a:lnTo>
                      <a:pt x="0" y="137"/>
                    </a:lnTo>
                    <a:lnTo>
                      <a:pt x="0" y="136"/>
                    </a:lnTo>
                    <a:lnTo>
                      <a:pt x="0" y="135"/>
                    </a:lnTo>
                    <a:lnTo>
                      <a:pt x="0" y="134"/>
                    </a:lnTo>
                    <a:lnTo>
                      <a:pt x="4" y="130"/>
                    </a:lnTo>
                    <a:lnTo>
                      <a:pt x="8" y="126"/>
                    </a:lnTo>
                    <a:lnTo>
                      <a:pt x="13" y="123"/>
                    </a:lnTo>
                    <a:lnTo>
                      <a:pt x="17" y="119"/>
                    </a:lnTo>
                    <a:lnTo>
                      <a:pt x="22" y="115"/>
                    </a:lnTo>
                    <a:lnTo>
                      <a:pt x="27" y="112"/>
                    </a:lnTo>
                    <a:lnTo>
                      <a:pt x="31" y="109"/>
                    </a:lnTo>
                    <a:lnTo>
                      <a:pt x="35" y="106"/>
                    </a:lnTo>
                    <a:lnTo>
                      <a:pt x="37" y="98"/>
                    </a:lnTo>
                    <a:lnTo>
                      <a:pt x="41" y="87"/>
                    </a:lnTo>
                    <a:lnTo>
                      <a:pt x="47" y="74"/>
                    </a:lnTo>
                    <a:lnTo>
                      <a:pt x="54" y="59"/>
                    </a:lnTo>
                    <a:lnTo>
                      <a:pt x="64" y="44"/>
                    </a:lnTo>
                    <a:lnTo>
                      <a:pt x="73" y="28"/>
                    </a:lnTo>
                    <a:lnTo>
                      <a:pt x="83" y="13"/>
                    </a:lnTo>
                    <a:lnTo>
                      <a:pt x="92" y="0"/>
                    </a:lnTo>
                    <a:lnTo>
                      <a:pt x="93" y="0"/>
                    </a:lnTo>
                    <a:lnTo>
                      <a:pt x="93"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 name="Freeform 703"/>
              <p:cNvSpPr>
                <a:spLocks/>
              </p:cNvSpPr>
              <p:nvPr/>
            </p:nvSpPr>
            <p:spPr bwMode="auto">
              <a:xfrm>
                <a:off x="4996" y="2329"/>
                <a:ext cx="13" cy="23"/>
              </a:xfrm>
              <a:custGeom>
                <a:avLst/>
                <a:gdLst>
                  <a:gd name="T0" fmla="*/ 1 w 27"/>
                  <a:gd name="T1" fmla="*/ 0 h 46"/>
                  <a:gd name="T2" fmla="*/ 2 w 27"/>
                  <a:gd name="T3" fmla="*/ 1 h 46"/>
                  <a:gd name="T4" fmla="*/ 2 w 27"/>
                  <a:gd name="T5" fmla="*/ 2 h 46"/>
                  <a:gd name="T6" fmla="*/ 2 w 27"/>
                  <a:gd name="T7" fmla="*/ 2 h 46"/>
                  <a:gd name="T8" fmla="*/ 3 w 27"/>
                  <a:gd name="T9" fmla="*/ 3 h 46"/>
                  <a:gd name="T10" fmla="*/ 3 w 27"/>
                  <a:gd name="T11" fmla="*/ 4 h 46"/>
                  <a:gd name="T12" fmla="*/ 3 w 27"/>
                  <a:gd name="T13" fmla="*/ 5 h 46"/>
                  <a:gd name="T14" fmla="*/ 4 w 27"/>
                  <a:gd name="T15" fmla="*/ 5 h 46"/>
                  <a:gd name="T16" fmla="*/ 5 w 27"/>
                  <a:gd name="T17" fmla="*/ 5 h 46"/>
                  <a:gd name="T18" fmla="*/ 6 w 27"/>
                  <a:gd name="T19" fmla="*/ 5 h 46"/>
                  <a:gd name="T20" fmla="*/ 6 w 27"/>
                  <a:gd name="T21" fmla="*/ 6 h 46"/>
                  <a:gd name="T22" fmla="*/ 6 w 27"/>
                  <a:gd name="T23" fmla="*/ 6 h 46"/>
                  <a:gd name="T24" fmla="*/ 6 w 27"/>
                  <a:gd name="T25" fmla="*/ 7 h 46"/>
                  <a:gd name="T26" fmla="*/ 6 w 27"/>
                  <a:gd name="T27" fmla="*/ 7 h 46"/>
                  <a:gd name="T28" fmla="*/ 6 w 27"/>
                  <a:gd name="T29" fmla="*/ 8 h 46"/>
                  <a:gd name="T30" fmla="*/ 6 w 27"/>
                  <a:gd name="T31" fmla="*/ 8 h 46"/>
                  <a:gd name="T32" fmla="*/ 6 w 27"/>
                  <a:gd name="T33" fmla="*/ 9 h 46"/>
                  <a:gd name="T34" fmla="*/ 6 w 27"/>
                  <a:gd name="T35" fmla="*/ 9 h 46"/>
                  <a:gd name="T36" fmla="*/ 6 w 27"/>
                  <a:gd name="T37" fmla="*/ 10 h 46"/>
                  <a:gd name="T38" fmla="*/ 5 w 27"/>
                  <a:gd name="T39" fmla="*/ 10 h 46"/>
                  <a:gd name="T40" fmla="*/ 5 w 27"/>
                  <a:gd name="T41" fmla="*/ 11 h 46"/>
                  <a:gd name="T42" fmla="*/ 5 w 27"/>
                  <a:gd name="T43" fmla="*/ 11 h 46"/>
                  <a:gd name="T44" fmla="*/ 4 w 27"/>
                  <a:gd name="T45" fmla="*/ 11 h 46"/>
                  <a:gd name="T46" fmla="*/ 4 w 27"/>
                  <a:gd name="T47" fmla="*/ 12 h 46"/>
                  <a:gd name="T48" fmla="*/ 4 w 27"/>
                  <a:gd name="T49" fmla="*/ 12 h 46"/>
                  <a:gd name="T50" fmla="*/ 3 w 27"/>
                  <a:gd name="T51" fmla="*/ 12 h 46"/>
                  <a:gd name="T52" fmla="*/ 2 w 27"/>
                  <a:gd name="T53" fmla="*/ 12 h 46"/>
                  <a:gd name="T54" fmla="*/ 2 w 27"/>
                  <a:gd name="T55" fmla="*/ 12 h 46"/>
                  <a:gd name="T56" fmla="*/ 1 w 27"/>
                  <a:gd name="T57" fmla="*/ 11 h 46"/>
                  <a:gd name="T58" fmla="*/ 1 w 27"/>
                  <a:gd name="T59" fmla="*/ 11 h 46"/>
                  <a:gd name="T60" fmla="*/ 0 w 27"/>
                  <a:gd name="T61" fmla="*/ 11 h 46"/>
                  <a:gd name="T62" fmla="*/ 0 w 27"/>
                  <a:gd name="T63" fmla="*/ 10 h 46"/>
                  <a:gd name="T64" fmla="*/ 0 w 27"/>
                  <a:gd name="T65" fmla="*/ 10 h 46"/>
                  <a:gd name="T66" fmla="*/ 0 w 27"/>
                  <a:gd name="T67" fmla="*/ 8 h 46"/>
                  <a:gd name="T68" fmla="*/ 0 w 27"/>
                  <a:gd name="T69" fmla="*/ 7 h 46"/>
                  <a:gd name="T70" fmla="*/ 0 w 27"/>
                  <a:gd name="T71" fmla="*/ 6 h 46"/>
                  <a:gd name="T72" fmla="*/ 0 w 27"/>
                  <a:gd name="T73" fmla="*/ 5 h 46"/>
                  <a:gd name="T74" fmla="*/ 1 w 27"/>
                  <a:gd name="T75" fmla="*/ 4 h 46"/>
                  <a:gd name="T76" fmla="*/ 1 w 27"/>
                  <a:gd name="T77" fmla="*/ 3 h 46"/>
                  <a:gd name="T78" fmla="*/ 1 w 27"/>
                  <a:gd name="T79" fmla="*/ 1 h 46"/>
                  <a:gd name="T80" fmla="*/ 1 w 27"/>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46">
                    <a:moveTo>
                      <a:pt x="7" y="0"/>
                    </a:moveTo>
                    <a:lnTo>
                      <a:pt x="9" y="2"/>
                    </a:lnTo>
                    <a:lnTo>
                      <a:pt x="10" y="5"/>
                    </a:lnTo>
                    <a:lnTo>
                      <a:pt x="11" y="8"/>
                    </a:lnTo>
                    <a:lnTo>
                      <a:pt x="12" y="12"/>
                    </a:lnTo>
                    <a:lnTo>
                      <a:pt x="13" y="15"/>
                    </a:lnTo>
                    <a:lnTo>
                      <a:pt x="15" y="17"/>
                    </a:lnTo>
                    <a:lnTo>
                      <a:pt x="18" y="18"/>
                    </a:lnTo>
                    <a:lnTo>
                      <a:pt x="23" y="18"/>
                    </a:lnTo>
                    <a:lnTo>
                      <a:pt x="25" y="19"/>
                    </a:lnTo>
                    <a:lnTo>
                      <a:pt x="26" y="21"/>
                    </a:lnTo>
                    <a:lnTo>
                      <a:pt x="26" y="23"/>
                    </a:lnTo>
                    <a:lnTo>
                      <a:pt x="27" y="25"/>
                    </a:lnTo>
                    <a:lnTo>
                      <a:pt x="27" y="27"/>
                    </a:lnTo>
                    <a:lnTo>
                      <a:pt x="27" y="29"/>
                    </a:lnTo>
                    <a:lnTo>
                      <a:pt x="27" y="31"/>
                    </a:lnTo>
                    <a:lnTo>
                      <a:pt x="27" y="33"/>
                    </a:lnTo>
                    <a:lnTo>
                      <a:pt x="26" y="36"/>
                    </a:lnTo>
                    <a:lnTo>
                      <a:pt x="24" y="37"/>
                    </a:lnTo>
                    <a:lnTo>
                      <a:pt x="23" y="39"/>
                    </a:lnTo>
                    <a:lnTo>
                      <a:pt x="21" y="41"/>
                    </a:lnTo>
                    <a:lnTo>
                      <a:pt x="20" y="42"/>
                    </a:lnTo>
                    <a:lnTo>
                      <a:pt x="18" y="44"/>
                    </a:lnTo>
                    <a:lnTo>
                      <a:pt x="17" y="45"/>
                    </a:lnTo>
                    <a:lnTo>
                      <a:pt x="16" y="46"/>
                    </a:lnTo>
                    <a:lnTo>
                      <a:pt x="13" y="46"/>
                    </a:lnTo>
                    <a:lnTo>
                      <a:pt x="11" y="46"/>
                    </a:lnTo>
                    <a:lnTo>
                      <a:pt x="9" y="45"/>
                    </a:lnTo>
                    <a:lnTo>
                      <a:pt x="7" y="44"/>
                    </a:lnTo>
                    <a:lnTo>
                      <a:pt x="5" y="43"/>
                    </a:lnTo>
                    <a:lnTo>
                      <a:pt x="3" y="41"/>
                    </a:lnTo>
                    <a:lnTo>
                      <a:pt x="2" y="39"/>
                    </a:lnTo>
                    <a:lnTo>
                      <a:pt x="0" y="38"/>
                    </a:lnTo>
                    <a:lnTo>
                      <a:pt x="1" y="32"/>
                    </a:lnTo>
                    <a:lnTo>
                      <a:pt x="2" y="28"/>
                    </a:lnTo>
                    <a:lnTo>
                      <a:pt x="3" y="23"/>
                    </a:lnTo>
                    <a:lnTo>
                      <a:pt x="3" y="18"/>
                    </a:lnTo>
                    <a:lnTo>
                      <a:pt x="4" y="14"/>
                    </a:lnTo>
                    <a:lnTo>
                      <a:pt x="5" y="9"/>
                    </a:lnTo>
                    <a:lnTo>
                      <a:pt x="6"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 name="Freeform 704"/>
              <p:cNvSpPr>
                <a:spLocks/>
              </p:cNvSpPr>
              <p:nvPr/>
            </p:nvSpPr>
            <p:spPr bwMode="auto">
              <a:xfrm>
                <a:off x="4998" y="2334"/>
                <a:ext cx="1" cy="5"/>
              </a:xfrm>
              <a:custGeom>
                <a:avLst/>
                <a:gdLst>
                  <a:gd name="T0" fmla="*/ 0 w 3"/>
                  <a:gd name="T1" fmla="*/ 2 h 10"/>
                  <a:gd name="T2" fmla="*/ 0 w 3"/>
                  <a:gd name="T3" fmla="*/ 2 h 10"/>
                  <a:gd name="T4" fmla="*/ 0 w 3"/>
                  <a:gd name="T5" fmla="*/ 2 h 10"/>
                  <a:gd name="T6" fmla="*/ 0 w 3"/>
                  <a:gd name="T7" fmla="*/ 3 h 10"/>
                  <a:gd name="T8" fmla="*/ 0 w 3"/>
                  <a:gd name="T9" fmla="*/ 3 h 10"/>
                  <a:gd name="T10" fmla="*/ 0 w 3"/>
                  <a:gd name="T11" fmla="*/ 3 h 10"/>
                  <a:gd name="T12" fmla="*/ 0 w 3"/>
                  <a:gd name="T13" fmla="*/ 3 h 10"/>
                  <a:gd name="T14" fmla="*/ 0 w 3"/>
                  <a:gd name="T15" fmla="*/ 3 h 10"/>
                  <a:gd name="T16" fmla="*/ 0 w 3"/>
                  <a:gd name="T17" fmla="*/ 3 h 10"/>
                  <a:gd name="T18" fmla="*/ 0 w 3"/>
                  <a:gd name="T19" fmla="*/ 3 h 10"/>
                  <a:gd name="T20" fmla="*/ 0 w 3"/>
                  <a:gd name="T21" fmla="*/ 2 h 10"/>
                  <a:gd name="T22" fmla="*/ 0 w 3"/>
                  <a:gd name="T23" fmla="*/ 2 h 10"/>
                  <a:gd name="T24" fmla="*/ 0 w 3"/>
                  <a:gd name="T25" fmla="*/ 2 h 10"/>
                  <a:gd name="T26" fmla="*/ 0 w 3"/>
                  <a:gd name="T27" fmla="*/ 1 h 10"/>
                  <a:gd name="T28" fmla="*/ 0 w 3"/>
                  <a:gd name="T29" fmla="*/ 1 h 10"/>
                  <a:gd name="T30" fmla="*/ 0 w 3"/>
                  <a:gd name="T31" fmla="*/ 1 h 10"/>
                  <a:gd name="T32" fmla="*/ 0 w 3"/>
                  <a:gd name="T33" fmla="*/ 0 h 10"/>
                  <a:gd name="T34" fmla="*/ 0 w 3"/>
                  <a:gd name="T35" fmla="*/ 1 h 10"/>
                  <a:gd name="T36" fmla="*/ 0 w 3"/>
                  <a:gd name="T37" fmla="*/ 1 h 10"/>
                  <a:gd name="T38" fmla="*/ 0 w 3"/>
                  <a:gd name="T39" fmla="*/ 1 h 10"/>
                  <a:gd name="T40" fmla="*/ 0 w 3"/>
                  <a:gd name="T41" fmla="*/ 1 h 10"/>
                  <a:gd name="T42" fmla="*/ 0 w 3"/>
                  <a:gd name="T43" fmla="*/ 2 h 10"/>
                  <a:gd name="T44" fmla="*/ 0 w 3"/>
                  <a:gd name="T45" fmla="*/ 2 h 10"/>
                  <a:gd name="T46" fmla="*/ 0 w 3"/>
                  <a:gd name="T47" fmla="*/ 2 h 10"/>
                  <a:gd name="T48" fmla="*/ 0 w 3"/>
                  <a:gd name="T49" fmla="*/ 2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10">
                    <a:moveTo>
                      <a:pt x="3" y="8"/>
                    </a:moveTo>
                    <a:lnTo>
                      <a:pt x="3" y="8"/>
                    </a:lnTo>
                    <a:lnTo>
                      <a:pt x="2" y="8"/>
                    </a:lnTo>
                    <a:lnTo>
                      <a:pt x="2" y="9"/>
                    </a:lnTo>
                    <a:lnTo>
                      <a:pt x="1" y="9"/>
                    </a:lnTo>
                    <a:lnTo>
                      <a:pt x="1" y="10"/>
                    </a:lnTo>
                    <a:lnTo>
                      <a:pt x="0" y="10"/>
                    </a:lnTo>
                    <a:lnTo>
                      <a:pt x="0" y="9"/>
                    </a:lnTo>
                    <a:lnTo>
                      <a:pt x="1" y="8"/>
                    </a:lnTo>
                    <a:lnTo>
                      <a:pt x="1" y="6"/>
                    </a:lnTo>
                    <a:lnTo>
                      <a:pt x="1" y="5"/>
                    </a:lnTo>
                    <a:lnTo>
                      <a:pt x="1" y="4"/>
                    </a:lnTo>
                    <a:lnTo>
                      <a:pt x="1" y="3"/>
                    </a:lnTo>
                    <a:lnTo>
                      <a:pt x="2" y="1"/>
                    </a:lnTo>
                    <a:lnTo>
                      <a:pt x="2" y="0"/>
                    </a:lnTo>
                    <a:lnTo>
                      <a:pt x="2" y="1"/>
                    </a:lnTo>
                    <a:lnTo>
                      <a:pt x="3" y="2"/>
                    </a:lnTo>
                    <a:lnTo>
                      <a:pt x="3" y="3"/>
                    </a:lnTo>
                    <a:lnTo>
                      <a:pt x="3" y="4"/>
                    </a:lnTo>
                    <a:lnTo>
                      <a:pt x="3" y="5"/>
                    </a:lnTo>
                    <a:lnTo>
                      <a:pt x="3" y="6"/>
                    </a:lnTo>
                    <a:lnTo>
                      <a:pt x="3" y="7"/>
                    </a:lnTo>
                    <a:lnTo>
                      <a:pt x="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3" name="Freeform 705"/>
              <p:cNvSpPr>
                <a:spLocks/>
              </p:cNvSpPr>
              <p:nvPr/>
            </p:nvSpPr>
            <p:spPr bwMode="auto">
              <a:xfrm>
                <a:off x="4991" y="2358"/>
                <a:ext cx="4" cy="18"/>
              </a:xfrm>
              <a:custGeom>
                <a:avLst/>
                <a:gdLst>
                  <a:gd name="T0" fmla="*/ 2 w 8"/>
                  <a:gd name="T1" fmla="*/ 0 h 36"/>
                  <a:gd name="T2" fmla="*/ 2 w 8"/>
                  <a:gd name="T3" fmla="*/ 2 h 36"/>
                  <a:gd name="T4" fmla="*/ 2 w 8"/>
                  <a:gd name="T5" fmla="*/ 3 h 36"/>
                  <a:gd name="T6" fmla="*/ 2 w 8"/>
                  <a:gd name="T7" fmla="*/ 4 h 36"/>
                  <a:gd name="T8" fmla="*/ 2 w 8"/>
                  <a:gd name="T9" fmla="*/ 5 h 36"/>
                  <a:gd name="T10" fmla="*/ 2 w 8"/>
                  <a:gd name="T11" fmla="*/ 6 h 36"/>
                  <a:gd name="T12" fmla="*/ 1 w 8"/>
                  <a:gd name="T13" fmla="*/ 7 h 36"/>
                  <a:gd name="T14" fmla="*/ 1 w 8"/>
                  <a:gd name="T15" fmla="*/ 8 h 36"/>
                  <a:gd name="T16" fmla="*/ 0 w 8"/>
                  <a:gd name="T17" fmla="*/ 9 h 36"/>
                  <a:gd name="T18" fmla="*/ 0 w 8"/>
                  <a:gd name="T19" fmla="*/ 8 h 36"/>
                  <a:gd name="T20" fmla="*/ 1 w 8"/>
                  <a:gd name="T21" fmla="*/ 7 h 36"/>
                  <a:gd name="T22" fmla="*/ 1 w 8"/>
                  <a:gd name="T23" fmla="*/ 6 h 36"/>
                  <a:gd name="T24" fmla="*/ 1 w 8"/>
                  <a:gd name="T25" fmla="*/ 5 h 36"/>
                  <a:gd name="T26" fmla="*/ 1 w 8"/>
                  <a:gd name="T27" fmla="*/ 4 h 36"/>
                  <a:gd name="T28" fmla="*/ 2 w 8"/>
                  <a:gd name="T29" fmla="*/ 3 h 36"/>
                  <a:gd name="T30" fmla="*/ 2 w 8"/>
                  <a:gd name="T31" fmla="*/ 2 h 36"/>
                  <a:gd name="T32" fmla="*/ 2 w 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36">
                    <a:moveTo>
                      <a:pt x="6" y="0"/>
                    </a:moveTo>
                    <a:lnTo>
                      <a:pt x="7" y="5"/>
                    </a:lnTo>
                    <a:lnTo>
                      <a:pt x="8" y="9"/>
                    </a:lnTo>
                    <a:lnTo>
                      <a:pt x="8" y="14"/>
                    </a:lnTo>
                    <a:lnTo>
                      <a:pt x="7" y="19"/>
                    </a:lnTo>
                    <a:lnTo>
                      <a:pt x="6" y="23"/>
                    </a:lnTo>
                    <a:lnTo>
                      <a:pt x="4" y="28"/>
                    </a:lnTo>
                    <a:lnTo>
                      <a:pt x="2" y="32"/>
                    </a:lnTo>
                    <a:lnTo>
                      <a:pt x="0" y="36"/>
                    </a:lnTo>
                    <a:lnTo>
                      <a:pt x="0" y="32"/>
                    </a:lnTo>
                    <a:lnTo>
                      <a:pt x="1" y="28"/>
                    </a:lnTo>
                    <a:lnTo>
                      <a:pt x="2" y="24"/>
                    </a:lnTo>
                    <a:lnTo>
                      <a:pt x="3" y="20"/>
                    </a:lnTo>
                    <a:lnTo>
                      <a:pt x="4" y="14"/>
                    </a:lnTo>
                    <a:lnTo>
                      <a:pt x="5" y="10"/>
                    </a:lnTo>
                    <a:lnTo>
                      <a:pt x="6"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4" name="Freeform 706"/>
              <p:cNvSpPr>
                <a:spLocks/>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5" name="Freeform 708"/>
              <p:cNvSpPr>
                <a:spLocks/>
              </p:cNvSpPr>
              <p:nvPr/>
            </p:nvSpPr>
            <p:spPr bwMode="auto">
              <a:xfrm>
                <a:off x="4831" y="2658"/>
                <a:ext cx="22" cy="15"/>
              </a:xfrm>
              <a:custGeom>
                <a:avLst/>
                <a:gdLst>
                  <a:gd name="T0" fmla="*/ 11 w 44"/>
                  <a:gd name="T1" fmla="*/ 0 h 30"/>
                  <a:gd name="T2" fmla="*/ 11 w 44"/>
                  <a:gd name="T3" fmla="*/ 1 h 30"/>
                  <a:gd name="T4" fmla="*/ 11 w 44"/>
                  <a:gd name="T5" fmla="*/ 1 h 30"/>
                  <a:gd name="T6" fmla="*/ 11 w 44"/>
                  <a:gd name="T7" fmla="*/ 1 h 30"/>
                  <a:gd name="T8" fmla="*/ 11 w 44"/>
                  <a:gd name="T9" fmla="*/ 1 h 30"/>
                  <a:gd name="T10" fmla="*/ 11 w 44"/>
                  <a:gd name="T11" fmla="*/ 2 h 30"/>
                  <a:gd name="T12" fmla="*/ 11 w 44"/>
                  <a:gd name="T13" fmla="*/ 2 h 30"/>
                  <a:gd name="T14" fmla="*/ 11 w 44"/>
                  <a:gd name="T15" fmla="*/ 2 h 30"/>
                  <a:gd name="T16" fmla="*/ 11 w 44"/>
                  <a:gd name="T17" fmla="*/ 2 h 30"/>
                  <a:gd name="T18" fmla="*/ 10 w 44"/>
                  <a:gd name="T19" fmla="*/ 3 h 30"/>
                  <a:gd name="T20" fmla="*/ 10 w 44"/>
                  <a:gd name="T21" fmla="*/ 4 h 30"/>
                  <a:gd name="T22" fmla="*/ 10 w 44"/>
                  <a:gd name="T23" fmla="*/ 5 h 30"/>
                  <a:gd name="T24" fmla="*/ 9 w 44"/>
                  <a:gd name="T25" fmla="*/ 5 h 30"/>
                  <a:gd name="T26" fmla="*/ 8 w 44"/>
                  <a:gd name="T27" fmla="*/ 6 h 30"/>
                  <a:gd name="T28" fmla="*/ 8 w 44"/>
                  <a:gd name="T29" fmla="*/ 7 h 30"/>
                  <a:gd name="T30" fmla="*/ 7 w 44"/>
                  <a:gd name="T31" fmla="*/ 7 h 30"/>
                  <a:gd name="T32" fmla="*/ 6 w 44"/>
                  <a:gd name="T33" fmla="*/ 8 h 30"/>
                  <a:gd name="T34" fmla="*/ 6 w 44"/>
                  <a:gd name="T35" fmla="*/ 8 h 30"/>
                  <a:gd name="T36" fmla="*/ 5 w 44"/>
                  <a:gd name="T37" fmla="*/ 8 h 30"/>
                  <a:gd name="T38" fmla="*/ 4 w 44"/>
                  <a:gd name="T39" fmla="*/ 8 h 30"/>
                  <a:gd name="T40" fmla="*/ 4 w 44"/>
                  <a:gd name="T41" fmla="*/ 8 h 30"/>
                  <a:gd name="T42" fmla="*/ 3 w 44"/>
                  <a:gd name="T43" fmla="*/ 8 h 30"/>
                  <a:gd name="T44" fmla="*/ 2 w 44"/>
                  <a:gd name="T45" fmla="*/ 8 h 30"/>
                  <a:gd name="T46" fmla="*/ 1 w 44"/>
                  <a:gd name="T47" fmla="*/ 7 h 30"/>
                  <a:gd name="T48" fmla="*/ 0 w 44"/>
                  <a:gd name="T49" fmla="*/ 7 h 30"/>
                  <a:gd name="T50" fmla="*/ 0 w 44"/>
                  <a:gd name="T51" fmla="*/ 7 h 30"/>
                  <a:gd name="T52" fmla="*/ 1 w 44"/>
                  <a:gd name="T53" fmla="*/ 7 h 30"/>
                  <a:gd name="T54" fmla="*/ 1 w 44"/>
                  <a:gd name="T55" fmla="*/ 7 h 30"/>
                  <a:gd name="T56" fmla="*/ 1 w 44"/>
                  <a:gd name="T57" fmla="*/ 7 h 30"/>
                  <a:gd name="T58" fmla="*/ 1 w 44"/>
                  <a:gd name="T59" fmla="*/ 7 h 30"/>
                  <a:gd name="T60" fmla="*/ 1 w 44"/>
                  <a:gd name="T61" fmla="*/ 6 h 30"/>
                  <a:gd name="T62" fmla="*/ 1 w 44"/>
                  <a:gd name="T63" fmla="*/ 6 h 30"/>
                  <a:gd name="T64" fmla="*/ 1 w 44"/>
                  <a:gd name="T65" fmla="*/ 6 h 30"/>
                  <a:gd name="T66" fmla="*/ 2 w 44"/>
                  <a:gd name="T67" fmla="*/ 6 h 30"/>
                  <a:gd name="T68" fmla="*/ 3 w 44"/>
                  <a:gd name="T69" fmla="*/ 5 h 30"/>
                  <a:gd name="T70" fmla="*/ 5 w 44"/>
                  <a:gd name="T71" fmla="*/ 4 h 30"/>
                  <a:gd name="T72" fmla="*/ 6 w 44"/>
                  <a:gd name="T73" fmla="*/ 4 h 30"/>
                  <a:gd name="T74" fmla="*/ 7 w 44"/>
                  <a:gd name="T75" fmla="*/ 3 h 30"/>
                  <a:gd name="T76" fmla="*/ 9 w 44"/>
                  <a:gd name="T77" fmla="*/ 2 h 30"/>
                  <a:gd name="T78" fmla="*/ 10 w 44"/>
                  <a:gd name="T79" fmla="*/ 1 h 30"/>
                  <a:gd name="T80" fmla="*/ 11 w 44"/>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 h="30">
                    <a:moveTo>
                      <a:pt x="44" y="0"/>
                    </a:moveTo>
                    <a:lnTo>
                      <a:pt x="44" y="1"/>
                    </a:lnTo>
                    <a:lnTo>
                      <a:pt x="44" y="2"/>
                    </a:lnTo>
                    <a:lnTo>
                      <a:pt x="44" y="3"/>
                    </a:lnTo>
                    <a:lnTo>
                      <a:pt x="44" y="4"/>
                    </a:lnTo>
                    <a:lnTo>
                      <a:pt x="44" y="5"/>
                    </a:lnTo>
                    <a:lnTo>
                      <a:pt x="43" y="6"/>
                    </a:lnTo>
                    <a:lnTo>
                      <a:pt x="43" y="7"/>
                    </a:lnTo>
                    <a:lnTo>
                      <a:pt x="43" y="8"/>
                    </a:lnTo>
                    <a:lnTo>
                      <a:pt x="40" y="11"/>
                    </a:lnTo>
                    <a:lnTo>
                      <a:pt x="38" y="14"/>
                    </a:lnTo>
                    <a:lnTo>
                      <a:pt x="37" y="17"/>
                    </a:lnTo>
                    <a:lnTo>
                      <a:pt x="34" y="20"/>
                    </a:lnTo>
                    <a:lnTo>
                      <a:pt x="32" y="22"/>
                    </a:lnTo>
                    <a:lnTo>
                      <a:pt x="30" y="26"/>
                    </a:lnTo>
                    <a:lnTo>
                      <a:pt x="27" y="28"/>
                    </a:lnTo>
                    <a:lnTo>
                      <a:pt x="24" y="30"/>
                    </a:lnTo>
                    <a:lnTo>
                      <a:pt x="21" y="30"/>
                    </a:lnTo>
                    <a:lnTo>
                      <a:pt x="19" y="30"/>
                    </a:lnTo>
                    <a:lnTo>
                      <a:pt x="16" y="30"/>
                    </a:lnTo>
                    <a:lnTo>
                      <a:pt x="13" y="30"/>
                    </a:lnTo>
                    <a:lnTo>
                      <a:pt x="10" y="29"/>
                    </a:lnTo>
                    <a:lnTo>
                      <a:pt x="7" y="29"/>
                    </a:lnTo>
                    <a:lnTo>
                      <a:pt x="4" y="28"/>
                    </a:lnTo>
                    <a:lnTo>
                      <a:pt x="0" y="27"/>
                    </a:lnTo>
                    <a:lnTo>
                      <a:pt x="1" y="26"/>
                    </a:lnTo>
                    <a:lnTo>
                      <a:pt x="1" y="25"/>
                    </a:lnTo>
                    <a:lnTo>
                      <a:pt x="1" y="23"/>
                    </a:lnTo>
                    <a:lnTo>
                      <a:pt x="7" y="21"/>
                    </a:lnTo>
                    <a:lnTo>
                      <a:pt x="12" y="19"/>
                    </a:lnTo>
                    <a:lnTo>
                      <a:pt x="17" y="16"/>
                    </a:lnTo>
                    <a:lnTo>
                      <a:pt x="22" y="13"/>
                    </a:lnTo>
                    <a:lnTo>
                      <a:pt x="28" y="10"/>
                    </a:lnTo>
                    <a:lnTo>
                      <a:pt x="33" y="7"/>
                    </a:lnTo>
                    <a:lnTo>
                      <a:pt x="38" y="4"/>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6" name="Freeform 709"/>
              <p:cNvSpPr>
                <a:spLocks/>
              </p:cNvSpPr>
              <p:nvPr/>
            </p:nvSpPr>
            <p:spPr bwMode="auto">
              <a:xfrm>
                <a:off x="4838" y="2663"/>
                <a:ext cx="8" cy="5"/>
              </a:xfrm>
              <a:custGeom>
                <a:avLst/>
                <a:gdLst>
                  <a:gd name="T0" fmla="*/ 4 w 16"/>
                  <a:gd name="T1" fmla="*/ 0 h 10"/>
                  <a:gd name="T2" fmla="*/ 4 w 16"/>
                  <a:gd name="T3" fmla="*/ 1 h 10"/>
                  <a:gd name="T4" fmla="*/ 4 w 16"/>
                  <a:gd name="T5" fmla="*/ 1 h 10"/>
                  <a:gd name="T6" fmla="*/ 4 w 16"/>
                  <a:gd name="T7" fmla="*/ 2 h 10"/>
                  <a:gd name="T8" fmla="*/ 4 w 16"/>
                  <a:gd name="T9" fmla="*/ 2 h 10"/>
                  <a:gd name="T10" fmla="*/ 3 w 16"/>
                  <a:gd name="T11" fmla="*/ 2 h 10"/>
                  <a:gd name="T12" fmla="*/ 3 w 16"/>
                  <a:gd name="T13" fmla="*/ 3 h 10"/>
                  <a:gd name="T14" fmla="*/ 3 w 16"/>
                  <a:gd name="T15" fmla="*/ 3 h 10"/>
                  <a:gd name="T16" fmla="*/ 2 w 16"/>
                  <a:gd name="T17" fmla="*/ 3 h 10"/>
                  <a:gd name="T18" fmla="*/ 2 w 16"/>
                  <a:gd name="T19" fmla="*/ 3 h 10"/>
                  <a:gd name="T20" fmla="*/ 2 w 16"/>
                  <a:gd name="T21" fmla="*/ 3 h 10"/>
                  <a:gd name="T22" fmla="*/ 1 w 16"/>
                  <a:gd name="T23" fmla="*/ 3 h 10"/>
                  <a:gd name="T24" fmla="*/ 1 w 16"/>
                  <a:gd name="T25" fmla="*/ 3 h 10"/>
                  <a:gd name="T26" fmla="*/ 1 w 16"/>
                  <a:gd name="T27" fmla="*/ 3 h 10"/>
                  <a:gd name="T28" fmla="*/ 1 w 16"/>
                  <a:gd name="T29" fmla="*/ 3 h 10"/>
                  <a:gd name="T30" fmla="*/ 1 w 16"/>
                  <a:gd name="T31" fmla="*/ 3 h 10"/>
                  <a:gd name="T32" fmla="*/ 0 w 16"/>
                  <a:gd name="T33" fmla="*/ 3 h 10"/>
                  <a:gd name="T34" fmla="*/ 1 w 16"/>
                  <a:gd name="T35" fmla="*/ 2 h 10"/>
                  <a:gd name="T36" fmla="*/ 1 w 16"/>
                  <a:gd name="T37" fmla="*/ 2 h 10"/>
                  <a:gd name="T38" fmla="*/ 2 w 16"/>
                  <a:gd name="T39" fmla="*/ 2 h 10"/>
                  <a:gd name="T40" fmla="*/ 2 w 16"/>
                  <a:gd name="T41" fmla="*/ 1 h 10"/>
                  <a:gd name="T42" fmla="*/ 3 w 16"/>
                  <a:gd name="T43" fmla="*/ 1 h 10"/>
                  <a:gd name="T44" fmla="*/ 3 w 16"/>
                  <a:gd name="T45" fmla="*/ 1 h 10"/>
                  <a:gd name="T46" fmla="*/ 4 w 16"/>
                  <a:gd name="T47" fmla="*/ 1 h 10"/>
                  <a:gd name="T48" fmla="*/ 4 w 16"/>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10">
                    <a:moveTo>
                      <a:pt x="16" y="0"/>
                    </a:moveTo>
                    <a:lnTo>
                      <a:pt x="16" y="1"/>
                    </a:lnTo>
                    <a:lnTo>
                      <a:pt x="15" y="3"/>
                    </a:lnTo>
                    <a:lnTo>
                      <a:pt x="14" y="5"/>
                    </a:lnTo>
                    <a:lnTo>
                      <a:pt x="13" y="6"/>
                    </a:lnTo>
                    <a:lnTo>
                      <a:pt x="12" y="8"/>
                    </a:lnTo>
                    <a:lnTo>
                      <a:pt x="11" y="9"/>
                    </a:lnTo>
                    <a:lnTo>
                      <a:pt x="9" y="10"/>
                    </a:lnTo>
                    <a:lnTo>
                      <a:pt x="7" y="10"/>
                    </a:lnTo>
                    <a:lnTo>
                      <a:pt x="6" y="10"/>
                    </a:lnTo>
                    <a:lnTo>
                      <a:pt x="5" y="10"/>
                    </a:lnTo>
                    <a:lnTo>
                      <a:pt x="4" y="10"/>
                    </a:lnTo>
                    <a:lnTo>
                      <a:pt x="3" y="9"/>
                    </a:lnTo>
                    <a:lnTo>
                      <a:pt x="2" y="9"/>
                    </a:lnTo>
                    <a:lnTo>
                      <a:pt x="1" y="9"/>
                    </a:lnTo>
                    <a:lnTo>
                      <a:pt x="0" y="9"/>
                    </a:lnTo>
                    <a:lnTo>
                      <a:pt x="2" y="8"/>
                    </a:lnTo>
                    <a:lnTo>
                      <a:pt x="4" y="7"/>
                    </a:lnTo>
                    <a:lnTo>
                      <a:pt x="6" y="6"/>
                    </a:lnTo>
                    <a:lnTo>
                      <a:pt x="8" y="4"/>
                    </a:lnTo>
                    <a:lnTo>
                      <a:pt x="10" y="3"/>
                    </a:lnTo>
                    <a:lnTo>
                      <a:pt x="12" y="2"/>
                    </a:lnTo>
                    <a:lnTo>
                      <a:pt x="14" y="1"/>
                    </a:lnTo>
                    <a:lnTo>
                      <a:pt x="1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7" name="Freeform 716"/>
              <p:cNvSpPr>
                <a:spLocks/>
              </p:cNvSpPr>
              <p:nvPr/>
            </p:nvSpPr>
            <p:spPr bwMode="auto">
              <a:xfrm>
                <a:off x="4895" y="2160"/>
                <a:ext cx="7" cy="27"/>
              </a:xfrm>
              <a:custGeom>
                <a:avLst/>
                <a:gdLst>
                  <a:gd name="T0" fmla="*/ 3 w 13"/>
                  <a:gd name="T1" fmla="*/ 1 h 55"/>
                  <a:gd name="T2" fmla="*/ 3 w 13"/>
                  <a:gd name="T3" fmla="*/ 2 h 55"/>
                  <a:gd name="T4" fmla="*/ 3 w 13"/>
                  <a:gd name="T5" fmla="*/ 4 h 55"/>
                  <a:gd name="T6" fmla="*/ 3 w 13"/>
                  <a:gd name="T7" fmla="*/ 5 h 55"/>
                  <a:gd name="T8" fmla="*/ 3 w 13"/>
                  <a:gd name="T9" fmla="*/ 7 h 55"/>
                  <a:gd name="T10" fmla="*/ 3 w 13"/>
                  <a:gd name="T11" fmla="*/ 8 h 55"/>
                  <a:gd name="T12" fmla="*/ 3 w 13"/>
                  <a:gd name="T13" fmla="*/ 10 h 55"/>
                  <a:gd name="T14" fmla="*/ 4 w 13"/>
                  <a:gd name="T15" fmla="*/ 11 h 55"/>
                  <a:gd name="T16" fmla="*/ 4 w 13"/>
                  <a:gd name="T17" fmla="*/ 13 h 55"/>
                  <a:gd name="T18" fmla="*/ 3 w 13"/>
                  <a:gd name="T19" fmla="*/ 12 h 55"/>
                  <a:gd name="T20" fmla="*/ 2 w 13"/>
                  <a:gd name="T21" fmla="*/ 10 h 55"/>
                  <a:gd name="T22" fmla="*/ 1 w 13"/>
                  <a:gd name="T23" fmla="*/ 9 h 55"/>
                  <a:gd name="T24" fmla="*/ 1 w 13"/>
                  <a:gd name="T25" fmla="*/ 7 h 55"/>
                  <a:gd name="T26" fmla="*/ 1 w 13"/>
                  <a:gd name="T27" fmla="*/ 5 h 55"/>
                  <a:gd name="T28" fmla="*/ 0 w 13"/>
                  <a:gd name="T29" fmla="*/ 3 h 55"/>
                  <a:gd name="T30" fmla="*/ 0 w 13"/>
                  <a:gd name="T31" fmla="*/ 1 h 55"/>
                  <a:gd name="T32" fmla="*/ 1 w 13"/>
                  <a:gd name="T33" fmla="*/ 0 h 55"/>
                  <a:gd name="T34" fmla="*/ 1 w 13"/>
                  <a:gd name="T35" fmla="*/ 0 h 55"/>
                  <a:gd name="T36" fmla="*/ 1 w 13"/>
                  <a:gd name="T37" fmla="*/ 0 h 55"/>
                  <a:gd name="T38" fmla="*/ 1 w 13"/>
                  <a:gd name="T39" fmla="*/ 0 h 55"/>
                  <a:gd name="T40" fmla="*/ 2 w 13"/>
                  <a:gd name="T41" fmla="*/ 0 h 55"/>
                  <a:gd name="T42" fmla="*/ 2 w 13"/>
                  <a:gd name="T43" fmla="*/ 0 h 55"/>
                  <a:gd name="T44" fmla="*/ 2 w 13"/>
                  <a:gd name="T45" fmla="*/ 0 h 55"/>
                  <a:gd name="T46" fmla="*/ 2 w 13"/>
                  <a:gd name="T47" fmla="*/ 1 h 55"/>
                  <a:gd name="T48" fmla="*/ 2 w 13"/>
                  <a:gd name="T49" fmla="*/ 1 h 55"/>
                  <a:gd name="T50" fmla="*/ 2 w 13"/>
                  <a:gd name="T51" fmla="*/ 1 h 55"/>
                  <a:gd name="T52" fmla="*/ 2 w 13"/>
                  <a:gd name="T53" fmla="*/ 1 h 55"/>
                  <a:gd name="T54" fmla="*/ 2 w 13"/>
                  <a:gd name="T55" fmla="*/ 1 h 55"/>
                  <a:gd name="T56" fmla="*/ 3 w 13"/>
                  <a:gd name="T57" fmla="*/ 1 h 55"/>
                  <a:gd name="T58" fmla="*/ 3 w 13"/>
                  <a:gd name="T59" fmla="*/ 1 h 55"/>
                  <a:gd name="T60" fmla="*/ 3 w 13"/>
                  <a:gd name="T61" fmla="*/ 1 h 55"/>
                  <a:gd name="T62" fmla="*/ 3 w 13"/>
                  <a:gd name="T63" fmla="*/ 1 h 55"/>
                  <a:gd name="T64" fmla="*/ 3 w 13"/>
                  <a:gd name="T65" fmla="*/ 1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5">
                    <a:moveTo>
                      <a:pt x="9" y="4"/>
                    </a:moveTo>
                    <a:lnTo>
                      <a:pt x="10" y="11"/>
                    </a:lnTo>
                    <a:lnTo>
                      <a:pt x="10" y="17"/>
                    </a:lnTo>
                    <a:lnTo>
                      <a:pt x="11" y="23"/>
                    </a:lnTo>
                    <a:lnTo>
                      <a:pt x="11" y="29"/>
                    </a:lnTo>
                    <a:lnTo>
                      <a:pt x="12" y="35"/>
                    </a:lnTo>
                    <a:lnTo>
                      <a:pt x="12" y="41"/>
                    </a:lnTo>
                    <a:lnTo>
                      <a:pt x="13" y="47"/>
                    </a:lnTo>
                    <a:lnTo>
                      <a:pt x="13" y="55"/>
                    </a:lnTo>
                    <a:lnTo>
                      <a:pt x="10" y="48"/>
                    </a:lnTo>
                    <a:lnTo>
                      <a:pt x="6" y="43"/>
                    </a:lnTo>
                    <a:lnTo>
                      <a:pt x="4" y="36"/>
                    </a:lnTo>
                    <a:lnTo>
                      <a:pt x="2" y="30"/>
                    </a:lnTo>
                    <a:lnTo>
                      <a:pt x="1" y="22"/>
                    </a:lnTo>
                    <a:lnTo>
                      <a:pt x="0" y="15"/>
                    </a:lnTo>
                    <a:lnTo>
                      <a:pt x="0" y="7"/>
                    </a:lnTo>
                    <a:lnTo>
                      <a:pt x="1" y="0"/>
                    </a:lnTo>
                    <a:lnTo>
                      <a:pt x="2" y="0"/>
                    </a:lnTo>
                    <a:lnTo>
                      <a:pt x="3" y="1"/>
                    </a:lnTo>
                    <a:lnTo>
                      <a:pt x="4" y="1"/>
                    </a:lnTo>
                    <a:lnTo>
                      <a:pt x="5" y="2"/>
                    </a:lnTo>
                    <a:lnTo>
                      <a:pt x="6" y="3"/>
                    </a:lnTo>
                    <a:lnTo>
                      <a:pt x="7" y="4"/>
                    </a:lnTo>
                    <a:lnTo>
                      <a:pt x="8"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8" name="Freeform 717"/>
              <p:cNvSpPr>
                <a:spLocks/>
              </p:cNvSpPr>
              <p:nvPr/>
            </p:nvSpPr>
            <p:spPr bwMode="auto">
              <a:xfrm>
                <a:off x="4928" y="2157"/>
                <a:ext cx="9" cy="22"/>
              </a:xfrm>
              <a:custGeom>
                <a:avLst/>
                <a:gdLst>
                  <a:gd name="T0" fmla="*/ 3 w 18"/>
                  <a:gd name="T1" fmla="*/ 1 h 44"/>
                  <a:gd name="T2" fmla="*/ 3 w 18"/>
                  <a:gd name="T3" fmla="*/ 3 h 44"/>
                  <a:gd name="T4" fmla="*/ 4 w 18"/>
                  <a:gd name="T5" fmla="*/ 4 h 44"/>
                  <a:gd name="T6" fmla="*/ 4 w 18"/>
                  <a:gd name="T7" fmla="*/ 5 h 44"/>
                  <a:gd name="T8" fmla="*/ 4 w 18"/>
                  <a:gd name="T9" fmla="*/ 7 h 44"/>
                  <a:gd name="T10" fmla="*/ 5 w 18"/>
                  <a:gd name="T11" fmla="*/ 8 h 44"/>
                  <a:gd name="T12" fmla="*/ 5 w 18"/>
                  <a:gd name="T13" fmla="*/ 9 h 44"/>
                  <a:gd name="T14" fmla="*/ 5 w 18"/>
                  <a:gd name="T15" fmla="*/ 10 h 44"/>
                  <a:gd name="T16" fmla="*/ 5 w 18"/>
                  <a:gd name="T17" fmla="*/ 11 h 44"/>
                  <a:gd name="T18" fmla="*/ 4 w 18"/>
                  <a:gd name="T19" fmla="*/ 10 h 44"/>
                  <a:gd name="T20" fmla="*/ 3 w 18"/>
                  <a:gd name="T21" fmla="*/ 9 h 44"/>
                  <a:gd name="T22" fmla="*/ 2 w 18"/>
                  <a:gd name="T23" fmla="*/ 8 h 44"/>
                  <a:gd name="T24" fmla="*/ 2 w 18"/>
                  <a:gd name="T25" fmla="*/ 7 h 44"/>
                  <a:gd name="T26" fmla="*/ 2 w 18"/>
                  <a:gd name="T27" fmla="*/ 5 h 44"/>
                  <a:gd name="T28" fmla="*/ 1 w 18"/>
                  <a:gd name="T29" fmla="*/ 3 h 44"/>
                  <a:gd name="T30" fmla="*/ 1 w 18"/>
                  <a:gd name="T31" fmla="*/ 2 h 44"/>
                  <a:gd name="T32" fmla="*/ 0 w 18"/>
                  <a:gd name="T33" fmla="*/ 0 h 44"/>
                  <a:gd name="T34" fmla="*/ 1 w 18"/>
                  <a:gd name="T35" fmla="*/ 0 h 44"/>
                  <a:gd name="T36" fmla="*/ 1 w 18"/>
                  <a:gd name="T37" fmla="*/ 0 h 44"/>
                  <a:gd name="T38" fmla="*/ 2 w 18"/>
                  <a:gd name="T39" fmla="*/ 1 h 44"/>
                  <a:gd name="T40" fmla="*/ 2 w 18"/>
                  <a:gd name="T41" fmla="*/ 1 h 44"/>
                  <a:gd name="T42" fmla="*/ 2 w 18"/>
                  <a:gd name="T43" fmla="*/ 1 h 44"/>
                  <a:gd name="T44" fmla="*/ 2 w 18"/>
                  <a:gd name="T45" fmla="*/ 1 h 44"/>
                  <a:gd name="T46" fmla="*/ 3 w 18"/>
                  <a:gd name="T47" fmla="*/ 1 h 44"/>
                  <a:gd name="T48" fmla="*/ 3 w 18"/>
                  <a:gd name="T49" fmla="*/ 1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4">
                    <a:moveTo>
                      <a:pt x="10" y="4"/>
                    </a:moveTo>
                    <a:lnTo>
                      <a:pt x="12" y="9"/>
                    </a:lnTo>
                    <a:lnTo>
                      <a:pt x="13" y="14"/>
                    </a:lnTo>
                    <a:lnTo>
                      <a:pt x="15" y="20"/>
                    </a:lnTo>
                    <a:lnTo>
                      <a:pt x="16" y="25"/>
                    </a:lnTo>
                    <a:lnTo>
                      <a:pt x="17" y="29"/>
                    </a:lnTo>
                    <a:lnTo>
                      <a:pt x="17" y="34"/>
                    </a:lnTo>
                    <a:lnTo>
                      <a:pt x="18" y="39"/>
                    </a:lnTo>
                    <a:lnTo>
                      <a:pt x="18" y="44"/>
                    </a:lnTo>
                    <a:lnTo>
                      <a:pt x="14" y="40"/>
                    </a:lnTo>
                    <a:lnTo>
                      <a:pt x="10" y="36"/>
                    </a:lnTo>
                    <a:lnTo>
                      <a:pt x="8" y="31"/>
                    </a:lnTo>
                    <a:lnTo>
                      <a:pt x="7" y="25"/>
                    </a:lnTo>
                    <a:lnTo>
                      <a:pt x="5" y="19"/>
                    </a:lnTo>
                    <a:lnTo>
                      <a:pt x="4" y="12"/>
                    </a:lnTo>
                    <a:lnTo>
                      <a:pt x="2" y="5"/>
                    </a:lnTo>
                    <a:lnTo>
                      <a:pt x="0" y="0"/>
                    </a:lnTo>
                    <a:lnTo>
                      <a:pt x="2" y="0"/>
                    </a:lnTo>
                    <a:lnTo>
                      <a:pt x="4" y="0"/>
                    </a:lnTo>
                    <a:lnTo>
                      <a:pt x="5" y="1"/>
                    </a:lnTo>
                    <a:lnTo>
                      <a:pt x="6" y="1"/>
                    </a:lnTo>
                    <a:lnTo>
                      <a:pt x="7" y="2"/>
                    </a:lnTo>
                    <a:lnTo>
                      <a:pt x="8" y="3"/>
                    </a:lnTo>
                    <a:lnTo>
                      <a:pt x="10" y="3"/>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9" name="Freeform 718"/>
              <p:cNvSpPr>
                <a:spLocks/>
              </p:cNvSpPr>
              <p:nvPr/>
            </p:nvSpPr>
            <p:spPr bwMode="auto">
              <a:xfrm>
                <a:off x="4943" y="2157"/>
                <a:ext cx="8" cy="23"/>
              </a:xfrm>
              <a:custGeom>
                <a:avLst/>
                <a:gdLst>
                  <a:gd name="T0" fmla="*/ 2 w 17"/>
                  <a:gd name="T1" fmla="*/ 0 h 45"/>
                  <a:gd name="T2" fmla="*/ 2 w 17"/>
                  <a:gd name="T3" fmla="*/ 2 h 45"/>
                  <a:gd name="T4" fmla="*/ 2 w 17"/>
                  <a:gd name="T5" fmla="*/ 3 h 45"/>
                  <a:gd name="T6" fmla="*/ 2 w 17"/>
                  <a:gd name="T7" fmla="*/ 5 h 45"/>
                  <a:gd name="T8" fmla="*/ 2 w 17"/>
                  <a:gd name="T9" fmla="*/ 6 h 45"/>
                  <a:gd name="T10" fmla="*/ 2 w 17"/>
                  <a:gd name="T11" fmla="*/ 8 h 45"/>
                  <a:gd name="T12" fmla="*/ 3 w 17"/>
                  <a:gd name="T13" fmla="*/ 9 h 45"/>
                  <a:gd name="T14" fmla="*/ 3 w 17"/>
                  <a:gd name="T15" fmla="*/ 10 h 45"/>
                  <a:gd name="T16" fmla="*/ 4 w 17"/>
                  <a:gd name="T17" fmla="*/ 12 h 45"/>
                  <a:gd name="T18" fmla="*/ 3 w 17"/>
                  <a:gd name="T19" fmla="*/ 11 h 45"/>
                  <a:gd name="T20" fmla="*/ 2 w 17"/>
                  <a:gd name="T21" fmla="*/ 11 h 45"/>
                  <a:gd name="T22" fmla="*/ 2 w 17"/>
                  <a:gd name="T23" fmla="*/ 10 h 45"/>
                  <a:gd name="T24" fmla="*/ 1 w 17"/>
                  <a:gd name="T25" fmla="*/ 9 h 45"/>
                  <a:gd name="T26" fmla="*/ 1 w 17"/>
                  <a:gd name="T27" fmla="*/ 8 h 45"/>
                  <a:gd name="T28" fmla="*/ 1 w 17"/>
                  <a:gd name="T29" fmla="*/ 7 h 45"/>
                  <a:gd name="T30" fmla="*/ 0 w 17"/>
                  <a:gd name="T31" fmla="*/ 6 h 45"/>
                  <a:gd name="T32" fmla="*/ 0 w 17"/>
                  <a:gd name="T33" fmla="*/ 5 h 45"/>
                  <a:gd name="T34" fmla="*/ 0 w 17"/>
                  <a:gd name="T35" fmla="*/ 5 h 45"/>
                  <a:gd name="T36" fmla="*/ 0 w 17"/>
                  <a:gd name="T37" fmla="*/ 4 h 45"/>
                  <a:gd name="T38" fmla="*/ 0 w 17"/>
                  <a:gd name="T39" fmla="*/ 3 h 45"/>
                  <a:gd name="T40" fmla="*/ 0 w 17"/>
                  <a:gd name="T41" fmla="*/ 3 h 45"/>
                  <a:gd name="T42" fmla="*/ 0 w 17"/>
                  <a:gd name="T43" fmla="*/ 2 h 45"/>
                  <a:gd name="T44" fmla="*/ 0 w 17"/>
                  <a:gd name="T45" fmla="*/ 2 h 45"/>
                  <a:gd name="T46" fmla="*/ 0 w 17"/>
                  <a:gd name="T47" fmla="*/ 1 h 45"/>
                  <a:gd name="T48" fmla="*/ 0 w 17"/>
                  <a:gd name="T49" fmla="*/ 1 h 45"/>
                  <a:gd name="T50" fmla="*/ 0 w 17"/>
                  <a:gd name="T51" fmla="*/ 1 h 45"/>
                  <a:gd name="T52" fmla="*/ 0 w 17"/>
                  <a:gd name="T53" fmla="*/ 1 h 45"/>
                  <a:gd name="T54" fmla="*/ 1 w 17"/>
                  <a:gd name="T55" fmla="*/ 1 h 45"/>
                  <a:gd name="T56" fmla="*/ 1 w 17"/>
                  <a:gd name="T57" fmla="*/ 1 h 45"/>
                  <a:gd name="T58" fmla="*/ 1 w 17"/>
                  <a:gd name="T59" fmla="*/ 1 h 45"/>
                  <a:gd name="T60" fmla="*/ 1 w 17"/>
                  <a:gd name="T61" fmla="*/ 1 h 45"/>
                  <a:gd name="T62" fmla="*/ 2 w 17"/>
                  <a:gd name="T63" fmla="*/ 1 h 45"/>
                  <a:gd name="T64" fmla="*/ 2 w 17"/>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5">
                    <a:moveTo>
                      <a:pt x="9" y="0"/>
                    </a:moveTo>
                    <a:lnTo>
                      <a:pt x="8" y="6"/>
                    </a:lnTo>
                    <a:lnTo>
                      <a:pt x="8" y="11"/>
                    </a:lnTo>
                    <a:lnTo>
                      <a:pt x="8" y="18"/>
                    </a:lnTo>
                    <a:lnTo>
                      <a:pt x="9" y="24"/>
                    </a:lnTo>
                    <a:lnTo>
                      <a:pt x="10" y="30"/>
                    </a:lnTo>
                    <a:lnTo>
                      <a:pt x="12" y="35"/>
                    </a:lnTo>
                    <a:lnTo>
                      <a:pt x="14" y="40"/>
                    </a:lnTo>
                    <a:lnTo>
                      <a:pt x="17" y="45"/>
                    </a:lnTo>
                    <a:lnTo>
                      <a:pt x="12" y="43"/>
                    </a:lnTo>
                    <a:lnTo>
                      <a:pt x="10" y="41"/>
                    </a:lnTo>
                    <a:lnTo>
                      <a:pt x="8" y="38"/>
                    </a:lnTo>
                    <a:lnTo>
                      <a:pt x="6" y="34"/>
                    </a:lnTo>
                    <a:lnTo>
                      <a:pt x="5" y="30"/>
                    </a:lnTo>
                    <a:lnTo>
                      <a:pt x="4" y="26"/>
                    </a:lnTo>
                    <a:lnTo>
                      <a:pt x="2" y="22"/>
                    </a:lnTo>
                    <a:lnTo>
                      <a:pt x="0" y="19"/>
                    </a:lnTo>
                    <a:lnTo>
                      <a:pt x="0" y="17"/>
                    </a:lnTo>
                    <a:lnTo>
                      <a:pt x="1" y="14"/>
                    </a:lnTo>
                    <a:lnTo>
                      <a:pt x="1" y="12"/>
                    </a:lnTo>
                    <a:lnTo>
                      <a:pt x="1" y="10"/>
                    </a:lnTo>
                    <a:lnTo>
                      <a:pt x="1" y="8"/>
                    </a:lnTo>
                    <a:lnTo>
                      <a:pt x="1" y="6"/>
                    </a:lnTo>
                    <a:lnTo>
                      <a:pt x="1" y="4"/>
                    </a:lnTo>
                    <a:lnTo>
                      <a:pt x="1" y="2"/>
                    </a:lnTo>
                    <a:lnTo>
                      <a:pt x="2" y="2"/>
                    </a:lnTo>
                    <a:lnTo>
                      <a:pt x="3" y="2"/>
                    </a:lnTo>
                    <a:lnTo>
                      <a:pt x="4" y="2"/>
                    </a:lnTo>
                    <a:lnTo>
                      <a:pt x="5" y="1"/>
                    </a:lnTo>
                    <a:lnTo>
                      <a:pt x="6" y="1"/>
                    </a:lnTo>
                    <a:lnTo>
                      <a:pt x="7" y="1"/>
                    </a:lnTo>
                    <a:lnTo>
                      <a:pt x="8"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0" name="Freeform 719"/>
              <p:cNvSpPr>
                <a:spLocks/>
              </p:cNvSpPr>
              <p:nvPr/>
            </p:nvSpPr>
            <p:spPr bwMode="auto">
              <a:xfrm>
                <a:off x="4918" y="2156"/>
                <a:ext cx="11" cy="27"/>
              </a:xfrm>
              <a:custGeom>
                <a:avLst/>
                <a:gdLst>
                  <a:gd name="T0" fmla="*/ 3 w 21"/>
                  <a:gd name="T1" fmla="*/ 0 h 53"/>
                  <a:gd name="T2" fmla="*/ 3 w 21"/>
                  <a:gd name="T3" fmla="*/ 2 h 53"/>
                  <a:gd name="T4" fmla="*/ 3 w 21"/>
                  <a:gd name="T5" fmla="*/ 4 h 53"/>
                  <a:gd name="T6" fmla="*/ 3 w 21"/>
                  <a:gd name="T7" fmla="*/ 6 h 53"/>
                  <a:gd name="T8" fmla="*/ 3 w 21"/>
                  <a:gd name="T9" fmla="*/ 8 h 53"/>
                  <a:gd name="T10" fmla="*/ 3 w 21"/>
                  <a:gd name="T11" fmla="*/ 10 h 53"/>
                  <a:gd name="T12" fmla="*/ 3 w 21"/>
                  <a:gd name="T13" fmla="*/ 11 h 53"/>
                  <a:gd name="T14" fmla="*/ 3 w 21"/>
                  <a:gd name="T15" fmla="*/ 12 h 53"/>
                  <a:gd name="T16" fmla="*/ 4 w 21"/>
                  <a:gd name="T17" fmla="*/ 12 h 53"/>
                  <a:gd name="T18" fmla="*/ 5 w 21"/>
                  <a:gd name="T19" fmla="*/ 13 h 53"/>
                  <a:gd name="T20" fmla="*/ 6 w 21"/>
                  <a:gd name="T21" fmla="*/ 13 h 53"/>
                  <a:gd name="T22" fmla="*/ 5 w 21"/>
                  <a:gd name="T23" fmla="*/ 13 h 53"/>
                  <a:gd name="T24" fmla="*/ 5 w 21"/>
                  <a:gd name="T25" fmla="*/ 14 h 53"/>
                  <a:gd name="T26" fmla="*/ 5 w 21"/>
                  <a:gd name="T27" fmla="*/ 14 h 53"/>
                  <a:gd name="T28" fmla="*/ 5 w 21"/>
                  <a:gd name="T29" fmla="*/ 14 h 53"/>
                  <a:gd name="T30" fmla="*/ 4 w 21"/>
                  <a:gd name="T31" fmla="*/ 14 h 53"/>
                  <a:gd name="T32" fmla="*/ 4 w 21"/>
                  <a:gd name="T33" fmla="*/ 14 h 53"/>
                  <a:gd name="T34" fmla="*/ 4 w 21"/>
                  <a:gd name="T35" fmla="*/ 14 h 53"/>
                  <a:gd name="T36" fmla="*/ 3 w 21"/>
                  <a:gd name="T37" fmla="*/ 14 h 53"/>
                  <a:gd name="T38" fmla="*/ 2 w 21"/>
                  <a:gd name="T39" fmla="*/ 12 h 53"/>
                  <a:gd name="T40" fmla="*/ 2 w 21"/>
                  <a:gd name="T41" fmla="*/ 11 h 53"/>
                  <a:gd name="T42" fmla="*/ 1 w 21"/>
                  <a:gd name="T43" fmla="*/ 9 h 53"/>
                  <a:gd name="T44" fmla="*/ 1 w 21"/>
                  <a:gd name="T45" fmla="*/ 7 h 53"/>
                  <a:gd name="T46" fmla="*/ 0 w 21"/>
                  <a:gd name="T47" fmla="*/ 6 h 53"/>
                  <a:gd name="T48" fmla="*/ 0 w 21"/>
                  <a:gd name="T49" fmla="*/ 4 h 53"/>
                  <a:gd name="T50" fmla="*/ 1 w 21"/>
                  <a:gd name="T51" fmla="*/ 2 h 53"/>
                  <a:gd name="T52" fmla="*/ 1 w 21"/>
                  <a:gd name="T53" fmla="*/ 1 h 53"/>
                  <a:gd name="T54" fmla="*/ 1 w 21"/>
                  <a:gd name="T55" fmla="*/ 0 h 53"/>
                  <a:gd name="T56" fmla="*/ 2 w 21"/>
                  <a:gd name="T57" fmla="*/ 0 h 53"/>
                  <a:gd name="T58" fmla="*/ 2 w 21"/>
                  <a:gd name="T59" fmla="*/ 0 h 53"/>
                  <a:gd name="T60" fmla="*/ 2 w 21"/>
                  <a:gd name="T61" fmla="*/ 0 h 53"/>
                  <a:gd name="T62" fmla="*/ 2 w 21"/>
                  <a:gd name="T63" fmla="*/ 0 h 53"/>
                  <a:gd name="T64" fmla="*/ 2 w 21"/>
                  <a:gd name="T65" fmla="*/ 0 h 53"/>
                  <a:gd name="T66" fmla="*/ 3 w 21"/>
                  <a:gd name="T67" fmla="*/ 0 h 53"/>
                  <a:gd name="T68" fmla="*/ 3 w 21"/>
                  <a:gd name="T69" fmla="*/ 0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 h="53">
                    <a:moveTo>
                      <a:pt x="10" y="0"/>
                    </a:moveTo>
                    <a:lnTo>
                      <a:pt x="10" y="7"/>
                    </a:lnTo>
                    <a:lnTo>
                      <a:pt x="10" y="14"/>
                    </a:lnTo>
                    <a:lnTo>
                      <a:pt x="9" y="23"/>
                    </a:lnTo>
                    <a:lnTo>
                      <a:pt x="9" y="30"/>
                    </a:lnTo>
                    <a:lnTo>
                      <a:pt x="9" y="37"/>
                    </a:lnTo>
                    <a:lnTo>
                      <a:pt x="11" y="43"/>
                    </a:lnTo>
                    <a:lnTo>
                      <a:pt x="12" y="45"/>
                    </a:lnTo>
                    <a:lnTo>
                      <a:pt x="15" y="48"/>
                    </a:lnTo>
                    <a:lnTo>
                      <a:pt x="17" y="50"/>
                    </a:lnTo>
                    <a:lnTo>
                      <a:pt x="21" y="51"/>
                    </a:lnTo>
                    <a:lnTo>
                      <a:pt x="20" y="52"/>
                    </a:lnTo>
                    <a:lnTo>
                      <a:pt x="19" y="53"/>
                    </a:lnTo>
                    <a:lnTo>
                      <a:pt x="18" y="53"/>
                    </a:lnTo>
                    <a:lnTo>
                      <a:pt x="17" y="53"/>
                    </a:lnTo>
                    <a:lnTo>
                      <a:pt x="15" y="53"/>
                    </a:lnTo>
                    <a:lnTo>
                      <a:pt x="14" y="53"/>
                    </a:lnTo>
                    <a:lnTo>
                      <a:pt x="13" y="53"/>
                    </a:lnTo>
                    <a:lnTo>
                      <a:pt x="11" y="53"/>
                    </a:lnTo>
                    <a:lnTo>
                      <a:pt x="8" y="48"/>
                    </a:lnTo>
                    <a:lnTo>
                      <a:pt x="5" y="42"/>
                    </a:lnTo>
                    <a:lnTo>
                      <a:pt x="2" y="35"/>
                    </a:lnTo>
                    <a:lnTo>
                      <a:pt x="1" y="28"/>
                    </a:lnTo>
                    <a:lnTo>
                      <a:pt x="0" y="22"/>
                    </a:lnTo>
                    <a:lnTo>
                      <a:pt x="0" y="14"/>
                    </a:lnTo>
                    <a:lnTo>
                      <a:pt x="1" y="7"/>
                    </a:lnTo>
                    <a:lnTo>
                      <a:pt x="3" y="1"/>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1" name="Freeform 720"/>
              <p:cNvSpPr>
                <a:spLocks/>
              </p:cNvSpPr>
              <p:nvPr/>
            </p:nvSpPr>
            <p:spPr bwMode="auto">
              <a:xfrm>
                <a:off x="4881" y="2160"/>
                <a:ext cx="10" cy="29"/>
              </a:xfrm>
              <a:custGeom>
                <a:avLst/>
                <a:gdLst>
                  <a:gd name="T0" fmla="*/ 5 w 19"/>
                  <a:gd name="T1" fmla="*/ 15 h 58"/>
                  <a:gd name="T2" fmla="*/ 4 w 19"/>
                  <a:gd name="T3" fmla="*/ 14 h 58"/>
                  <a:gd name="T4" fmla="*/ 4 w 19"/>
                  <a:gd name="T5" fmla="*/ 14 h 58"/>
                  <a:gd name="T6" fmla="*/ 3 w 19"/>
                  <a:gd name="T7" fmla="*/ 14 h 58"/>
                  <a:gd name="T8" fmla="*/ 3 w 19"/>
                  <a:gd name="T9" fmla="*/ 13 h 58"/>
                  <a:gd name="T10" fmla="*/ 2 w 19"/>
                  <a:gd name="T11" fmla="*/ 11 h 58"/>
                  <a:gd name="T12" fmla="*/ 2 w 19"/>
                  <a:gd name="T13" fmla="*/ 9 h 58"/>
                  <a:gd name="T14" fmla="*/ 2 w 19"/>
                  <a:gd name="T15" fmla="*/ 8 h 58"/>
                  <a:gd name="T16" fmla="*/ 2 w 19"/>
                  <a:gd name="T17" fmla="*/ 6 h 58"/>
                  <a:gd name="T18" fmla="*/ 2 w 19"/>
                  <a:gd name="T19" fmla="*/ 4 h 58"/>
                  <a:gd name="T20" fmla="*/ 1 w 19"/>
                  <a:gd name="T21" fmla="*/ 2 h 58"/>
                  <a:gd name="T22" fmla="*/ 1 w 19"/>
                  <a:gd name="T23" fmla="*/ 2 h 58"/>
                  <a:gd name="T24" fmla="*/ 1 w 19"/>
                  <a:gd name="T25" fmla="*/ 2 h 58"/>
                  <a:gd name="T26" fmla="*/ 1 w 19"/>
                  <a:gd name="T27" fmla="*/ 2 h 58"/>
                  <a:gd name="T28" fmla="*/ 1 w 19"/>
                  <a:gd name="T29" fmla="*/ 2 h 58"/>
                  <a:gd name="T30" fmla="*/ 1 w 19"/>
                  <a:gd name="T31" fmla="*/ 2 h 58"/>
                  <a:gd name="T32" fmla="*/ 0 w 19"/>
                  <a:gd name="T33" fmla="*/ 2 h 58"/>
                  <a:gd name="T34" fmla="*/ 0 w 19"/>
                  <a:gd name="T35" fmla="*/ 1 h 58"/>
                  <a:gd name="T36" fmla="*/ 0 w 19"/>
                  <a:gd name="T37" fmla="*/ 1 h 58"/>
                  <a:gd name="T38" fmla="*/ 1 w 19"/>
                  <a:gd name="T39" fmla="*/ 1 h 58"/>
                  <a:gd name="T40" fmla="*/ 1 w 19"/>
                  <a:gd name="T41" fmla="*/ 1 h 58"/>
                  <a:gd name="T42" fmla="*/ 1 w 19"/>
                  <a:gd name="T43" fmla="*/ 1 h 58"/>
                  <a:gd name="T44" fmla="*/ 2 w 19"/>
                  <a:gd name="T45" fmla="*/ 1 h 58"/>
                  <a:gd name="T46" fmla="*/ 2 w 19"/>
                  <a:gd name="T47" fmla="*/ 1 h 58"/>
                  <a:gd name="T48" fmla="*/ 2 w 19"/>
                  <a:gd name="T49" fmla="*/ 1 h 58"/>
                  <a:gd name="T50" fmla="*/ 2 w 19"/>
                  <a:gd name="T51" fmla="*/ 1 h 58"/>
                  <a:gd name="T52" fmla="*/ 3 w 19"/>
                  <a:gd name="T53" fmla="*/ 0 h 58"/>
                  <a:gd name="T54" fmla="*/ 3 w 19"/>
                  <a:gd name="T55" fmla="*/ 1 h 58"/>
                  <a:gd name="T56" fmla="*/ 3 w 19"/>
                  <a:gd name="T57" fmla="*/ 1 h 58"/>
                  <a:gd name="T58" fmla="*/ 3 w 19"/>
                  <a:gd name="T59" fmla="*/ 1 h 58"/>
                  <a:gd name="T60" fmla="*/ 3 w 19"/>
                  <a:gd name="T61" fmla="*/ 1 h 58"/>
                  <a:gd name="T62" fmla="*/ 3 w 19"/>
                  <a:gd name="T63" fmla="*/ 1 h 58"/>
                  <a:gd name="T64" fmla="*/ 3 w 19"/>
                  <a:gd name="T65" fmla="*/ 1 h 58"/>
                  <a:gd name="T66" fmla="*/ 3 w 19"/>
                  <a:gd name="T67" fmla="*/ 1 h 58"/>
                  <a:gd name="T68" fmla="*/ 3 w 19"/>
                  <a:gd name="T69" fmla="*/ 1 h 58"/>
                  <a:gd name="T70" fmla="*/ 3 w 19"/>
                  <a:gd name="T71" fmla="*/ 3 h 58"/>
                  <a:gd name="T72" fmla="*/ 3 w 19"/>
                  <a:gd name="T73" fmla="*/ 5 h 58"/>
                  <a:gd name="T74" fmla="*/ 3 w 19"/>
                  <a:gd name="T75" fmla="*/ 6 h 58"/>
                  <a:gd name="T76" fmla="*/ 3 w 19"/>
                  <a:gd name="T77" fmla="*/ 8 h 58"/>
                  <a:gd name="T78" fmla="*/ 4 w 19"/>
                  <a:gd name="T79" fmla="*/ 10 h 58"/>
                  <a:gd name="T80" fmla="*/ 4 w 19"/>
                  <a:gd name="T81" fmla="*/ 11 h 58"/>
                  <a:gd name="T82" fmla="*/ 5 w 19"/>
                  <a:gd name="T83" fmla="*/ 13 h 58"/>
                  <a:gd name="T84" fmla="*/ 5 w 19"/>
                  <a:gd name="T85" fmla="*/ 1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8">
                    <a:moveTo>
                      <a:pt x="19" y="58"/>
                    </a:moveTo>
                    <a:lnTo>
                      <a:pt x="16" y="56"/>
                    </a:lnTo>
                    <a:lnTo>
                      <a:pt x="13" y="55"/>
                    </a:lnTo>
                    <a:lnTo>
                      <a:pt x="11" y="53"/>
                    </a:lnTo>
                    <a:lnTo>
                      <a:pt x="10" y="50"/>
                    </a:lnTo>
                    <a:lnTo>
                      <a:pt x="8" y="43"/>
                    </a:lnTo>
                    <a:lnTo>
                      <a:pt x="7" y="36"/>
                    </a:lnTo>
                    <a:lnTo>
                      <a:pt x="6" y="29"/>
                    </a:lnTo>
                    <a:lnTo>
                      <a:pt x="6" y="22"/>
                    </a:lnTo>
                    <a:lnTo>
                      <a:pt x="5" y="15"/>
                    </a:lnTo>
                    <a:lnTo>
                      <a:pt x="2" y="8"/>
                    </a:lnTo>
                    <a:lnTo>
                      <a:pt x="2" y="7"/>
                    </a:lnTo>
                    <a:lnTo>
                      <a:pt x="1" y="7"/>
                    </a:lnTo>
                    <a:lnTo>
                      <a:pt x="1" y="6"/>
                    </a:lnTo>
                    <a:lnTo>
                      <a:pt x="1" y="5"/>
                    </a:lnTo>
                    <a:lnTo>
                      <a:pt x="0" y="5"/>
                    </a:lnTo>
                    <a:lnTo>
                      <a:pt x="0" y="4"/>
                    </a:lnTo>
                    <a:lnTo>
                      <a:pt x="1" y="3"/>
                    </a:lnTo>
                    <a:lnTo>
                      <a:pt x="3" y="3"/>
                    </a:lnTo>
                    <a:lnTo>
                      <a:pt x="4" y="3"/>
                    </a:lnTo>
                    <a:lnTo>
                      <a:pt x="5" y="2"/>
                    </a:lnTo>
                    <a:lnTo>
                      <a:pt x="6" y="2"/>
                    </a:lnTo>
                    <a:lnTo>
                      <a:pt x="7" y="1"/>
                    </a:lnTo>
                    <a:lnTo>
                      <a:pt x="8" y="1"/>
                    </a:lnTo>
                    <a:lnTo>
                      <a:pt x="9" y="0"/>
                    </a:lnTo>
                    <a:lnTo>
                      <a:pt x="9" y="1"/>
                    </a:lnTo>
                    <a:lnTo>
                      <a:pt x="10" y="1"/>
                    </a:lnTo>
                    <a:lnTo>
                      <a:pt x="10" y="2"/>
                    </a:lnTo>
                    <a:lnTo>
                      <a:pt x="11" y="10"/>
                    </a:lnTo>
                    <a:lnTo>
                      <a:pt x="11" y="17"/>
                    </a:lnTo>
                    <a:lnTo>
                      <a:pt x="12" y="24"/>
                    </a:lnTo>
                    <a:lnTo>
                      <a:pt x="12" y="31"/>
                    </a:lnTo>
                    <a:lnTo>
                      <a:pt x="13" y="38"/>
                    </a:lnTo>
                    <a:lnTo>
                      <a:pt x="15" y="44"/>
                    </a:lnTo>
                    <a:lnTo>
                      <a:pt x="17" y="52"/>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2" name="Freeform 721"/>
              <p:cNvSpPr>
                <a:spLocks/>
              </p:cNvSpPr>
              <p:nvPr/>
            </p:nvSpPr>
            <p:spPr bwMode="auto">
              <a:xfrm>
                <a:off x="4906" y="2158"/>
                <a:ext cx="7" cy="28"/>
              </a:xfrm>
              <a:custGeom>
                <a:avLst/>
                <a:gdLst>
                  <a:gd name="T0" fmla="*/ 3 w 15"/>
                  <a:gd name="T1" fmla="*/ 2 h 56"/>
                  <a:gd name="T2" fmla="*/ 2 w 15"/>
                  <a:gd name="T3" fmla="*/ 3 h 56"/>
                  <a:gd name="T4" fmla="*/ 2 w 15"/>
                  <a:gd name="T5" fmla="*/ 5 h 56"/>
                  <a:gd name="T6" fmla="*/ 1 w 15"/>
                  <a:gd name="T7" fmla="*/ 6 h 56"/>
                  <a:gd name="T8" fmla="*/ 1 w 15"/>
                  <a:gd name="T9" fmla="*/ 8 h 56"/>
                  <a:gd name="T10" fmla="*/ 1 w 15"/>
                  <a:gd name="T11" fmla="*/ 9 h 56"/>
                  <a:gd name="T12" fmla="*/ 2 w 15"/>
                  <a:gd name="T13" fmla="*/ 11 h 56"/>
                  <a:gd name="T14" fmla="*/ 2 w 15"/>
                  <a:gd name="T15" fmla="*/ 12 h 56"/>
                  <a:gd name="T16" fmla="*/ 3 w 15"/>
                  <a:gd name="T17" fmla="*/ 13 h 56"/>
                  <a:gd name="T18" fmla="*/ 3 w 15"/>
                  <a:gd name="T19" fmla="*/ 13 h 56"/>
                  <a:gd name="T20" fmla="*/ 3 w 15"/>
                  <a:gd name="T21" fmla="*/ 13 h 56"/>
                  <a:gd name="T22" fmla="*/ 3 w 15"/>
                  <a:gd name="T23" fmla="*/ 13 h 56"/>
                  <a:gd name="T24" fmla="*/ 3 w 15"/>
                  <a:gd name="T25" fmla="*/ 14 h 56"/>
                  <a:gd name="T26" fmla="*/ 3 w 15"/>
                  <a:gd name="T27" fmla="*/ 14 h 56"/>
                  <a:gd name="T28" fmla="*/ 3 w 15"/>
                  <a:gd name="T29" fmla="*/ 14 h 56"/>
                  <a:gd name="T30" fmla="*/ 3 w 15"/>
                  <a:gd name="T31" fmla="*/ 14 h 56"/>
                  <a:gd name="T32" fmla="*/ 3 w 15"/>
                  <a:gd name="T33" fmla="*/ 14 h 56"/>
                  <a:gd name="T34" fmla="*/ 2 w 15"/>
                  <a:gd name="T35" fmla="*/ 14 h 56"/>
                  <a:gd name="T36" fmla="*/ 1 w 15"/>
                  <a:gd name="T37" fmla="*/ 14 h 56"/>
                  <a:gd name="T38" fmla="*/ 1 w 15"/>
                  <a:gd name="T39" fmla="*/ 13 h 56"/>
                  <a:gd name="T40" fmla="*/ 0 w 15"/>
                  <a:gd name="T41" fmla="*/ 12 h 56"/>
                  <a:gd name="T42" fmla="*/ 0 w 15"/>
                  <a:gd name="T43" fmla="*/ 11 h 56"/>
                  <a:gd name="T44" fmla="*/ 0 w 15"/>
                  <a:gd name="T45" fmla="*/ 9 h 56"/>
                  <a:gd name="T46" fmla="*/ 0 w 15"/>
                  <a:gd name="T47" fmla="*/ 7 h 56"/>
                  <a:gd name="T48" fmla="*/ 0 w 15"/>
                  <a:gd name="T49" fmla="*/ 5 h 56"/>
                  <a:gd name="T50" fmla="*/ 0 w 15"/>
                  <a:gd name="T51" fmla="*/ 3 h 56"/>
                  <a:gd name="T52" fmla="*/ 0 w 15"/>
                  <a:gd name="T53" fmla="*/ 1 h 56"/>
                  <a:gd name="T54" fmla="*/ 0 w 15"/>
                  <a:gd name="T55" fmla="*/ 1 h 56"/>
                  <a:gd name="T56" fmla="*/ 0 w 15"/>
                  <a:gd name="T57" fmla="*/ 1 h 56"/>
                  <a:gd name="T58" fmla="*/ 1 w 15"/>
                  <a:gd name="T59" fmla="*/ 1 h 56"/>
                  <a:gd name="T60" fmla="*/ 1 w 15"/>
                  <a:gd name="T61" fmla="*/ 1 h 56"/>
                  <a:gd name="T62" fmla="*/ 1 w 15"/>
                  <a:gd name="T63" fmla="*/ 0 h 56"/>
                  <a:gd name="T64" fmla="*/ 1 w 15"/>
                  <a:gd name="T65" fmla="*/ 0 h 56"/>
                  <a:gd name="T66" fmla="*/ 1 w 15"/>
                  <a:gd name="T67" fmla="*/ 0 h 56"/>
                  <a:gd name="T68" fmla="*/ 2 w 15"/>
                  <a:gd name="T69" fmla="*/ 0 h 56"/>
                  <a:gd name="T70" fmla="*/ 2 w 15"/>
                  <a:gd name="T71" fmla="*/ 0 h 56"/>
                  <a:gd name="T72" fmla="*/ 2 w 15"/>
                  <a:gd name="T73" fmla="*/ 1 h 56"/>
                  <a:gd name="T74" fmla="*/ 2 w 15"/>
                  <a:gd name="T75" fmla="*/ 1 h 56"/>
                  <a:gd name="T76" fmla="*/ 3 w 15"/>
                  <a:gd name="T77" fmla="*/ 1 h 56"/>
                  <a:gd name="T78" fmla="*/ 3 w 15"/>
                  <a:gd name="T79" fmla="*/ 1 h 56"/>
                  <a:gd name="T80" fmla="*/ 3 w 15"/>
                  <a:gd name="T81" fmla="*/ 2 h 56"/>
                  <a:gd name="T82" fmla="*/ 3 w 15"/>
                  <a:gd name="T83" fmla="*/ 2 h 56"/>
                  <a:gd name="T84" fmla="*/ 3 w 15"/>
                  <a:gd name="T85" fmla="*/ 2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56">
                    <a:moveTo>
                      <a:pt x="14" y="6"/>
                    </a:moveTo>
                    <a:lnTo>
                      <a:pt x="11" y="11"/>
                    </a:lnTo>
                    <a:lnTo>
                      <a:pt x="10" y="18"/>
                    </a:lnTo>
                    <a:lnTo>
                      <a:pt x="7" y="23"/>
                    </a:lnTo>
                    <a:lnTo>
                      <a:pt x="7" y="29"/>
                    </a:lnTo>
                    <a:lnTo>
                      <a:pt x="7" y="35"/>
                    </a:lnTo>
                    <a:lnTo>
                      <a:pt x="9" y="41"/>
                    </a:lnTo>
                    <a:lnTo>
                      <a:pt x="10" y="46"/>
                    </a:lnTo>
                    <a:lnTo>
                      <a:pt x="14" y="51"/>
                    </a:lnTo>
                    <a:lnTo>
                      <a:pt x="14" y="52"/>
                    </a:lnTo>
                    <a:lnTo>
                      <a:pt x="15" y="52"/>
                    </a:lnTo>
                    <a:lnTo>
                      <a:pt x="15" y="54"/>
                    </a:lnTo>
                    <a:lnTo>
                      <a:pt x="15" y="55"/>
                    </a:lnTo>
                    <a:lnTo>
                      <a:pt x="15" y="56"/>
                    </a:lnTo>
                    <a:lnTo>
                      <a:pt x="11" y="55"/>
                    </a:lnTo>
                    <a:lnTo>
                      <a:pt x="7" y="54"/>
                    </a:lnTo>
                    <a:lnTo>
                      <a:pt x="5" y="51"/>
                    </a:lnTo>
                    <a:lnTo>
                      <a:pt x="3" y="48"/>
                    </a:lnTo>
                    <a:lnTo>
                      <a:pt x="1" y="42"/>
                    </a:lnTo>
                    <a:lnTo>
                      <a:pt x="0" y="35"/>
                    </a:lnTo>
                    <a:lnTo>
                      <a:pt x="1" y="26"/>
                    </a:lnTo>
                    <a:lnTo>
                      <a:pt x="1" y="18"/>
                    </a:lnTo>
                    <a:lnTo>
                      <a:pt x="2" y="9"/>
                    </a:lnTo>
                    <a:lnTo>
                      <a:pt x="1" y="2"/>
                    </a:lnTo>
                    <a:lnTo>
                      <a:pt x="2" y="1"/>
                    </a:lnTo>
                    <a:lnTo>
                      <a:pt x="3" y="1"/>
                    </a:lnTo>
                    <a:lnTo>
                      <a:pt x="4" y="1"/>
                    </a:lnTo>
                    <a:lnTo>
                      <a:pt x="5" y="1"/>
                    </a:lnTo>
                    <a:lnTo>
                      <a:pt x="5" y="0"/>
                    </a:lnTo>
                    <a:lnTo>
                      <a:pt x="6" y="0"/>
                    </a:lnTo>
                    <a:lnTo>
                      <a:pt x="7" y="0"/>
                    </a:lnTo>
                    <a:lnTo>
                      <a:pt x="9" y="0"/>
                    </a:lnTo>
                    <a:lnTo>
                      <a:pt x="10" y="0"/>
                    </a:lnTo>
                    <a:lnTo>
                      <a:pt x="10" y="1"/>
                    </a:lnTo>
                    <a:lnTo>
                      <a:pt x="11" y="2"/>
                    </a:lnTo>
                    <a:lnTo>
                      <a:pt x="12" y="3"/>
                    </a:lnTo>
                    <a:lnTo>
                      <a:pt x="12" y="4"/>
                    </a:lnTo>
                    <a:lnTo>
                      <a:pt x="13" y="5"/>
                    </a:lnTo>
                    <a:lnTo>
                      <a:pt x="13" y="6"/>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3" name="Freeform 722"/>
              <p:cNvSpPr>
                <a:spLocks/>
              </p:cNvSpPr>
              <p:nvPr/>
            </p:nvSpPr>
            <p:spPr bwMode="auto">
              <a:xfrm>
                <a:off x="4868" y="2162"/>
                <a:ext cx="8" cy="26"/>
              </a:xfrm>
              <a:custGeom>
                <a:avLst/>
                <a:gdLst>
                  <a:gd name="T0" fmla="*/ 2 w 18"/>
                  <a:gd name="T1" fmla="*/ 0 h 52"/>
                  <a:gd name="T2" fmla="*/ 2 w 18"/>
                  <a:gd name="T3" fmla="*/ 2 h 52"/>
                  <a:gd name="T4" fmla="*/ 1 w 18"/>
                  <a:gd name="T5" fmla="*/ 4 h 52"/>
                  <a:gd name="T6" fmla="*/ 1 w 18"/>
                  <a:gd name="T7" fmla="*/ 6 h 52"/>
                  <a:gd name="T8" fmla="*/ 2 w 18"/>
                  <a:gd name="T9" fmla="*/ 7 h 52"/>
                  <a:gd name="T10" fmla="*/ 2 w 18"/>
                  <a:gd name="T11" fmla="*/ 9 h 52"/>
                  <a:gd name="T12" fmla="*/ 2 w 18"/>
                  <a:gd name="T13" fmla="*/ 10 h 52"/>
                  <a:gd name="T14" fmla="*/ 3 w 18"/>
                  <a:gd name="T15" fmla="*/ 12 h 52"/>
                  <a:gd name="T16" fmla="*/ 4 w 18"/>
                  <a:gd name="T17" fmla="*/ 13 h 52"/>
                  <a:gd name="T18" fmla="*/ 3 w 18"/>
                  <a:gd name="T19" fmla="*/ 13 h 52"/>
                  <a:gd name="T20" fmla="*/ 2 w 18"/>
                  <a:gd name="T21" fmla="*/ 13 h 52"/>
                  <a:gd name="T22" fmla="*/ 2 w 18"/>
                  <a:gd name="T23" fmla="*/ 13 h 52"/>
                  <a:gd name="T24" fmla="*/ 1 w 18"/>
                  <a:gd name="T25" fmla="*/ 12 h 52"/>
                  <a:gd name="T26" fmla="*/ 1 w 18"/>
                  <a:gd name="T27" fmla="*/ 11 h 52"/>
                  <a:gd name="T28" fmla="*/ 1 w 18"/>
                  <a:gd name="T29" fmla="*/ 10 h 52"/>
                  <a:gd name="T30" fmla="*/ 0 w 18"/>
                  <a:gd name="T31" fmla="*/ 9 h 52"/>
                  <a:gd name="T32" fmla="*/ 0 w 18"/>
                  <a:gd name="T33" fmla="*/ 9 h 52"/>
                  <a:gd name="T34" fmla="*/ 0 w 18"/>
                  <a:gd name="T35" fmla="*/ 8 h 52"/>
                  <a:gd name="T36" fmla="*/ 0 w 18"/>
                  <a:gd name="T37" fmla="*/ 7 h 52"/>
                  <a:gd name="T38" fmla="*/ 0 w 18"/>
                  <a:gd name="T39" fmla="*/ 6 h 52"/>
                  <a:gd name="T40" fmla="*/ 0 w 18"/>
                  <a:gd name="T41" fmla="*/ 5 h 52"/>
                  <a:gd name="T42" fmla="*/ 0 w 18"/>
                  <a:gd name="T43" fmla="*/ 4 h 52"/>
                  <a:gd name="T44" fmla="*/ 0 w 18"/>
                  <a:gd name="T45" fmla="*/ 3 h 52"/>
                  <a:gd name="T46" fmla="*/ 0 w 18"/>
                  <a:gd name="T47" fmla="*/ 1 h 52"/>
                  <a:gd name="T48" fmla="*/ 0 w 18"/>
                  <a:gd name="T49" fmla="*/ 0 h 52"/>
                  <a:gd name="T50" fmla="*/ 0 w 18"/>
                  <a:gd name="T51" fmla="*/ 0 h 52"/>
                  <a:gd name="T52" fmla="*/ 1 w 18"/>
                  <a:gd name="T53" fmla="*/ 0 h 52"/>
                  <a:gd name="T54" fmla="*/ 1 w 18"/>
                  <a:gd name="T55" fmla="*/ 0 h 52"/>
                  <a:gd name="T56" fmla="*/ 1 w 18"/>
                  <a:gd name="T57" fmla="*/ 0 h 52"/>
                  <a:gd name="T58" fmla="*/ 1 w 18"/>
                  <a:gd name="T59" fmla="*/ 0 h 52"/>
                  <a:gd name="T60" fmla="*/ 1 w 18"/>
                  <a:gd name="T61" fmla="*/ 0 h 52"/>
                  <a:gd name="T62" fmla="*/ 2 w 18"/>
                  <a:gd name="T63" fmla="*/ 0 h 52"/>
                  <a:gd name="T64" fmla="*/ 2 w 18"/>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52">
                    <a:moveTo>
                      <a:pt x="10" y="0"/>
                    </a:moveTo>
                    <a:lnTo>
                      <a:pt x="9" y="8"/>
                    </a:lnTo>
                    <a:lnTo>
                      <a:pt x="7" y="14"/>
                    </a:lnTo>
                    <a:lnTo>
                      <a:pt x="7" y="21"/>
                    </a:lnTo>
                    <a:lnTo>
                      <a:pt x="9" y="27"/>
                    </a:lnTo>
                    <a:lnTo>
                      <a:pt x="10" y="33"/>
                    </a:lnTo>
                    <a:lnTo>
                      <a:pt x="12" y="40"/>
                    </a:lnTo>
                    <a:lnTo>
                      <a:pt x="15" y="46"/>
                    </a:lnTo>
                    <a:lnTo>
                      <a:pt x="18" y="52"/>
                    </a:lnTo>
                    <a:lnTo>
                      <a:pt x="14" y="52"/>
                    </a:lnTo>
                    <a:lnTo>
                      <a:pt x="11" y="51"/>
                    </a:lnTo>
                    <a:lnTo>
                      <a:pt x="9" y="49"/>
                    </a:lnTo>
                    <a:lnTo>
                      <a:pt x="7" y="46"/>
                    </a:lnTo>
                    <a:lnTo>
                      <a:pt x="6" y="42"/>
                    </a:lnTo>
                    <a:lnTo>
                      <a:pt x="5" y="39"/>
                    </a:lnTo>
                    <a:lnTo>
                      <a:pt x="3" y="36"/>
                    </a:lnTo>
                    <a:lnTo>
                      <a:pt x="2" y="34"/>
                    </a:lnTo>
                    <a:lnTo>
                      <a:pt x="1" y="30"/>
                    </a:lnTo>
                    <a:lnTo>
                      <a:pt x="0" y="26"/>
                    </a:lnTo>
                    <a:lnTo>
                      <a:pt x="0" y="21"/>
                    </a:lnTo>
                    <a:lnTo>
                      <a:pt x="0" y="17"/>
                    </a:lnTo>
                    <a:lnTo>
                      <a:pt x="0" y="13"/>
                    </a:lnTo>
                    <a:lnTo>
                      <a:pt x="0" y="9"/>
                    </a:lnTo>
                    <a:lnTo>
                      <a:pt x="1" y="4"/>
                    </a:lnTo>
                    <a:lnTo>
                      <a:pt x="2" y="0"/>
                    </a:lnTo>
                    <a:lnTo>
                      <a:pt x="3" y="0"/>
                    </a:lnTo>
                    <a:lnTo>
                      <a:pt x="4" y="0"/>
                    </a:lnTo>
                    <a:lnTo>
                      <a:pt x="5" y="0"/>
                    </a:lnTo>
                    <a:lnTo>
                      <a:pt x="6" y="0"/>
                    </a:lnTo>
                    <a:lnTo>
                      <a:pt x="7"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4" name="Freeform 723"/>
              <p:cNvSpPr>
                <a:spLocks/>
              </p:cNvSpPr>
              <p:nvPr/>
            </p:nvSpPr>
            <p:spPr bwMode="auto">
              <a:xfrm>
                <a:off x="4844" y="2171"/>
                <a:ext cx="6" cy="20"/>
              </a:xfrm>
              <a:custGeom>
                <a:avLst/>
                <a:gdLst>
                  <a:gd name="T0" fmla="*/ 3 w 11"/>
                  <a:gd name="T1" fmla="*/ 9 h 41"/>
                  <a:gd name="T2" fmla="*/ 3 w 11"/>
                  <a:gd name="T3" fmla="*/ 10 h 41"/>
                  <a:gd name="T4" fmla="*/ 3 w 11"/>
                  <a:gd name="T5" fmla="*/ 10 h 41"/>
                  <a:gd name="T6" fmla="*/ 3 w 11"/>
                  <a:gd name="T7" fmla="*/ 10 h 41"/>
                  <a:gd name="T8" fmla="*/ 3 w 11"/>
                  <a:gd name="T9" fmla="*/ 10 h 41"/>
                  <a:gd name="T10" fmla="*/ 3 w 11"/>
                  <a:gd name="T11" fmla="*/ 10 h 41"/>
                  <a:gd name="T12" fmla="*/ 3 w 11"/>
                  <a:gd name="T13" fmla="*/ 10 h 41"/>
                  <a:gd name="T14" fmla="*/ 2 w 11"/>
                  <a:gd name="T15" fmla="*/ 10 h 41"/>
                  <a:gd name="T16" fmla="*/ 2 w 11"/>
                  <a:gd name="T17" fmla="*/ 10 h 41"/>
                  <a:gd name="T18" fmla="*/ 1 w 11"/>
                  <a:gd name="T19" fmla="*/ 9 h 41"/>
                  <a:gd name="T20" fmla="*/ 1 w 11"/>
                  <a:gd name="T21" fmla="*/ 8 h 41"/>
                  <a:gd name="T22" fmla="*/ 1 w 11"/>
                  <a:gd name="T23" fmla="*/ 7 h 41"/>
                  <a:gd name="T24" fmla="*/ 0 w 11"/>
                  <a:gd name="T25" fmla="*/ 5 h 41"/>
                  <a:gd name="T26" fmla="*/ 0 w 11"/>
                  <a:gd name="T27" fmla="*/ 4 h 41"/>
                  <a:gd name="T28" fmla="*/ 0 w 11"/>
                  <a:gd name="T29" fmla="*/ 3 h 41"/>
                  <a:gd name="T30" fmla="*/ 0 w 11"/>
                  <a:gd name="T31" fmla="*/ 2 h 41"/>
                  <a:gd name="T32" fmla="*/ 0 w 11"/>
                  <a:gd name="T33" fmla="*/ 0 h 41"/>
                  <a:gd name="T34" fmla="*/ 1 w 11"/>
                  <a:gd name="T35" fmla="*/ 0 h 41"/>
                  <a:gd name="T36" fmla="*/ 1 w 11"/>
                  <a:gd name="T37" fmla="*/ 0 h 41"/>
                  <a:gd name="T38" fmla="*/ 1 w 11"/>
                  <a:gd name="T39" fmla="*/ 0 h 41"/>
                  <a:gd name="T40" fmla="*/ 2 w 11"/>
                  <a:gd name="T41" fmla="*/ 0 h 41"/>
                  <a:gd name="T42" fmla="*/ 2 w 11"/>
                  <a:gd name="T43" fmla="*/ 0 h 41"/>
                  <a:gd name="T44" fmla="*/ 2 w 11"/>
                  <a:gd name="T45" fmla="*/ 0 h 41"/>
                  <a:gd name="T46" fmla="*/ 2 w 11"/>
                  <a:gd name="T47" fmla="*/ 0 h 41"/>
                  <a:gd name="T48" fmla="*/ 3 w 11"/>
                  <a:gd name="T49" fmla="*/ 0 h 41"/>
                  <a:gd name="T50" fmla="*/ 3 w 11"/>
                  <a:gd name="T51" fmla="*/ 1 h 41"/>
                  <a:gd name="T52" fmla="*/ 3 w 11"/>
                  <a:gd name="T53" fmla="*/ 2 h 41"/>
                  <a:gd name="T54" fmla="*/ 2 w 11"/>
                  <a:gd name="T55" fmla="*/ 3 h 41"/>
                  <a:gd name="T56" fmla="*/ 2 w 11"/>
                  <a:gd name="T57" fmla="*/ 5 h 41"/>
                  <a:gd name="T58" fmla="*/ 2 w 11"/>
                  <a:gd name="T59" fmla="*/ 6 h 41"/>
                  <a:gd name="T60" fmla="*/ 2 w 11"/>
                  <a:gd name="T61" fmla="*/ 7 h 41"/>
                  <a:gd name="T62" fmla="*/ 3 w 11"/>
                  <a:gd name="T63" fmla="*/ 8 h 41"/>
                  <a:gd name="T64" fmla="*/ 3 w 11"/>
                  <a:gd name="T65" fmla="*/ 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 h="41">
                    <a:moveTo>
                      <a:pt x="11" y="39"/>
                    </a:moveTo>
                    <a:lnTo>
                      <a:pt x="11" y="40"/>
                    </a:lnTo>
                    <a:lnTo>
                      <a:pt x="10" y="40"/>
                    </a:lnTo>
                    <a:lnTo>
                      <a:pt x="10" y="41"/>
                    </a:lnTo>
                    <a:lnTo>
                      <a:pt x="9" y="41"/>
                    </a:lnTo>
                    <a:lnTo>
                      <a:pt x="8" y="41"/>
                    </a:lnTo>
                    <a:lnTo>
                      <a:pt x="4" y="37"/>
                    </a:lnTo>
                    <a:lnTo>
                      <a:pt x="2" y="33"/>
                    </a:lnTo>
                    <a:lnTo>
                      <a:pt x="1" y="28"/>
                    </a:lnTo>
                    <a:lnTo>
                      <a:pt x="0" y="23"/>
                    </a:lnTo>
                    <a:lnTo>
                      <a:pt x="0" y="18"/>
                    </a:lnTo>
                    <a:lnTo>
                      <a:pt x="0" y="13"/>
                    </a:lnTo>
                    <a:lnTo>
                      <a:pt x="0" y="8"/>
                    </a:lnTo>
                    <a:lnTo>
                      <a:pt x="0" y="3"/>
                    </a:lnTo>
                    <a:lnTo>
                      <a:pt x="1" y="3"/>
                    </a:lnTo>
                    <a:lnTo>
                      <a:pt x="2" y="2"/>
                    </a:lnTo>
                    <a:lnTo>
                      <a:pt x="3" y="2"/>
                    </a:lnTo>
                    <a:lnTo>
                      <a:pt x="5" y="1"/>
                    </a:lnTo>
                    <a:lnTo>
                      <a:pt x="6" y="1"/>
                    </a:lnTo>
                    <a:lnTo>
                      <a:pt x="7" y="1"/>
                    </a:lnTo>
                    <a:lnTo>
                      <a:pt x="8" y="0"/>
                    </a:lnTo>
                    <a:lnTo>
                      <a:pt x="9" y="0"/>
                    </a:lnTo>
                    <a:lnTo>
                      <a:pt x="9" y="5"/>
                    </a:lnTo>
                    <a:lnTo>
                      <a:pt x="9" y="9"/>
                    </a:lnTo>
                    <a:lnTo>
                      <a:pt x="8" y="15"/>
                    </a:lnTo>
                    <a:lnTo>
                      <a:pt x="8" y="20"/>
                    </a:lnTo>
                    <a:lnTo>
                      <a:pt x="7" y="25"/>
                    </a:lnTo>
                    <a:lnTo>
                      <a:pt x="8" y="31"/>
                    </a:lnTo>
                    <a:lnTo>
                      <a:pt x="9" y="35"/>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5" name="Freeform 724"/>
              <p:cNvSpPr>
                <a:spLocks/>
              </p:cNvSpPr>
              <p:nvPr/>
            </p:nvSpPr>
            <p:spPr bwMode="auto">
              <a:xfrm>
                <a:off x="4854" y="2167"/>
                <a:ext cx="9" cy="24"/>
              </a:xfrm>
              <a:custGeom>
                <a:avLst/>
                <a:gdLst>
                  <a:gd name="T0" fmla="*/ 2 w 17"/>
                  <a:gd name="T1" fmla="*/ 0 h 48"/>
                  <a:gd name="T2" fmla="*/ 2 w 17"/>
                  <a:gd name="T3" fmla="*/ 2 h 48"/>
                  <a:gd name="T4" fmla="*/ 2 w 17"/>
                  <a:gd name="T5" fmla="*/ 3 h 48"/>
                  <a:gd name="T6" fmla="*/ 3 w 17"/>
                  <a:gd name="T7" fmla="*/ 5 h 48"/>
                  <a:gd name="T8" fmla="*/ 3 w 17"/>
                  <a:gd name="T9" fmla="*/ 6 h 48"/>
                  <a:gd name="T10" fmla="*/ 3 w 17"/>
                  <a:gd name="T11" fmla="*/ 8 h 48"/>
                  <a:gd name="T12" fmla="*/ 4 w 17"/>
                  <a:gd name="T13" fmla="*/ 10 h 48"/>
                  <a:gd name="T14" fmla="*/ 4 w 17"/>
                  <a:gd name="T15" fmla="*/ 11 h 48"/>
                  <a:gd name="T16" fmla="*/ 5 w 17"/>
                  <a:gd name="T17" fmla="*/ 12 h 48"/>
                  <a:gd name="T18" fmla="*/ 4 w 17"/>
                  <a:gd name="T19" fmla="*/ 12 h 48"/>
                  <a:gd name="T20" fmla="*/ 3 w 17"/>
                  <a:gd name="T21" fmla="*/ 12 h 48"/>
                  <a:gd name="T22" fmla="*/ 2 w 17"/>
                  <a:gd name="T23" fmla="*/ 11 h 48"/>
                  <a:gd name="T24" fmla="*/ 2 w 17"/>
                  <a:gd name="T25" fmla="*/ 10 h 48"/>
                  <a:gd name="T26" fmla="*/ 1 w 17"/>
                  <a:gd name="T27" fmla="*/ 8 h 48"/>
                  <a:gd name="T28" fmla="*/ 1 w 17"/>
                  <a:gd name="T29" fmla="*/ 7 h 48"/>
                  <a:gd name="T30" fmla="*/ 1 w 17"/>
                  <a:gd name="T31" fmla="*/ 6 h 48"/>
                  <a:gd name="T32" fmla="*/ 0 w 17"/>
                  <a:gd name="T33" fmla="*/ 5 h 48"/>
                  <a:gd name="T34" fmla="*/ 0 w 17"/>
                  <a:gd name="T35" fmla="*/ 1 h 48"/>
                  <a:gd name="T36" fmla="*/ 1 w 17"/>
                  <a:gd name="T37" fmla="*/ 1 h 48"/>
                  <a:gd name="T38" fmla="*/ 1 w 17"/>
                  <a:gd name="T39" fmla="*/ 1 h 48"/>
                  <a:gd name="T40" fmla="*/ 1 w 17"/>
                  <a:gd name="T41" fmla="*/ 1 h 48"/>
                  <a:gd name="T42" fmla="*/ 1 w 17"/>
                  <a:gd name="T43" fmla="*/ 1 h 48"/>
                  <a:gd name="T44" fmla="*/ 2 w 17"/>
                  <a:gd name="T45" fmla="*/ 1 h 48"/>
                  <a:gd name="T46" fmla="*/ 2 w 17"/>
                  <a:gd name="T47" fmla="*/ 1 h 48"/>
                  <a:gd name="T48" fmla="*/ 2 w 17"/>
                  <a:gd name="T49" fmla="*/ 1 h 48"/>
                  <a:gd name="T50" fmla="*/ 2 w 17"/>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8">
                    <a:moveTo>
                      <a:pt x="7" y="0"/>
                    </a:moveTo>
                    <a:lnTo>
                      <a:pt x="7" y="6"/>
                    </a:lnTo>
                    <a:lnTo>
                      <a:pt x="8" y="12"/>
                    </a:lnTo>
                    <a:lnTo>
                      <a:pt x="9" y="18"/>
                    </a:lnTo>
                    <a:lnTo>
                      <a:pt x="10" y="24"/>
                    </a:lnTo>
                    <a:lnTo>
                      <a:pt x="12" y="30"/>
                    </a:lnTo>
                    <a:lnTo>
                      <a:pt x="13" y="37"/>
                    </a:lnTo>
                    <a:lnTo>
                      <a:pt x="15" y="43"/>
                    </a:lnTo>
                    <a:lnTo>
                      <a:pt x="17" y="48"/>
                    </a:lnTo>
                    <a:lnTo>
                      <a:pt x="13" y="47"/>
                    </a:lnTo>
                    <a:lnTo>
                      <a:pt x="9" y="45"/>
                    </a:lnTo>
                    <a:lnTo>
                      <a:pt x="7" y="41"/>
                    </a:lnTo>
                    <a:lnTo>
                      <a:pt x="5" y="37"/>
                    </a:lnTo>
                    <a:lnTo>
                      <a:pt x="4" y="32"/>
                    </a:lnTo>
                    <a:lnTo>
                      <a:pt x="3" y="27"/>
                    </a:lnTo>
                    <a:lnTo>
                      <a:pt x="2" y="23"/>
                    </a:lnTo>
                    <a:lnTo>
                      <a:pt x="0" y="19"/>
                    </a:lnTo>
                    <a:lnTo>
                      <a:pt x="0" y="3"/>
                    </a:lnTo>
                    <a:lnTo>
                      <a:pt x="1" y="3"/>
                    </a:lnTo>
                    <a:lnTo>
                      <a:pt x="2" y="3"/>
                    </a:lnTo>
                    <a:lnTo>
                      <a:pt x="3" y="2"/>
                    </a:lnTo>
                    <a:lnTo>
                      <a:pt x="4" y="2"/>
                    </a:lnTo>
                    <a:lnTo>
                      <a:pt x="5" y="1"/>
                    </a:lnTo>
                    <a:lnTo>
                      <a:pt x="6"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6" name="Freeform 725"/>
              <p:cNvSpPr>
                <a:spLocks/>
              </p:cNvSpPr>
              <p:nvPr/>
            </p:nvSpPr>
            <p:spPr bwMode="auto">
              <a:xfrm>
                <a:off x="4811" y="2175"/>
                <a:ext cx="9" cy="27"/>
              </a:xfrm>
              <a:custGeom>
                <a:avLst/>
                <a:gdLst>
                  <a:gd name="T0" fmla="*/ 3 w 19"/>
                  <a:gd name="T1" fmla="*/ 4 h 55"/>
                  <a:gd name="T2" fmla="*/ 3 w 19"/>
                  <a:gd name="T3" fmla="*/ 5 h 55"/>
                  <a:gd name="T4" fmla="*/ 3 w 19"/>
                  <a:gd name="T5" fmla="*/ 6 h 55"/>
                  <a:gd name="T6" fmla="*/ 3 w 19"/>
                  <a:gd name="T7" fmla="*/ 8 h 55"/>
                  <a:gd name="T8" fmla="*/ 3 w 19"/>
                  <a:gd name="T9" fmla="*/ 9 h 55"/>
                  <a:gd name="T10" fmla="*/ 3 w 19"/>
                  <a:gd name="T11" fmla="*/ 10 h 55"/>
                  <a:gd name="T12" fmla="*/ 4 w 19"/>
                  <a:gd name="T13" fmla="*/ 11 h 55"/>
                  <a:gd name="T14" fmla="*/ 4 w 19"/>
                  <a:gd name="T15" fmla="*/ 12 h 55"/>
                  <a:gd name="T16" fmla="*/ 4 w 19"/>
                  <a:gd name="T17" fmla="*/ 13 h 55"/>
                  <a:gd name="T18" fmla="*/ 4 w 19"/>
                  <a:gd name="T19" fmla="*/ 13 h 55"/>
                  <a:gd name="T20" fmla="*/ 3 w 19"/>
                  <a:gd name="T21" fmla="*/ 13 h 55"/>
                  <a:gd name="T22" fmla="*/ 3 w 19"/>
                  <a:gd name="T23" fmla="*/ 12 h 55"/>
                  <a:gd name="T24" fmla="*/ 2 w 19"/>
                  <a:gd name="T25" fmla="*/ 12 h 55"/>
                  <a:gd name="T26" fmla="*/ 2 w 19"/>
                  <a:gd name="T27" fmla="*/ 10 h 55"/>
                  <a:gd name="T28" fmla="*/ 2 w 19"/>
                  <a:gd name="T29" fmla="*/ 9 h 55"/>
                  <a:gd name="T30" fmla="*/ 2 w 19"/>
                  <a:gd name="T31" fmla="*/ 7 h 55"/>
                  <a:gd name="T32" fmla="*/ 1 w 19"/>
                  <a:gd name="T33" fmla="*/ 6 h 55"/>
                  <a:gd name="T34" fmla="*/ 1 w 19"/>
                  <a:gd name="T35" fmla="*/ 4 h 55"/>
                  <a:gd name="T36" fmla="*/ 0 w 19"/>
                  <a:gd name="T37" fmla="*/ 3 h 55"/>
                  <a:gd name="T38" fmla="*/ 0 w 19"/>
                  <a:gd name="T39" fmla="*/ 2 h 55"/>
                  <a:gd name="T40" fmla="*/ 0 w 19"/>
                  <a:gd name="T41" fmla="*/ 2 h 55"/>
                  <a:gd name="T42" fmla="*/ 0 w 19"/>
                  <a:gd name="T43" fmla="*/ 2 h 55"/>
                  <a:gd name="T44" fmla="*/ 0 w 19"/>
                  <a:gd name="T45" fmla="*/ 1 h 55"/>
                  <a:gd name="T46" fmla="*/ 0 w 19"/>
                  <a:gd name="T47" fmla="*/ 1 h 55"/>
                  <a:gd name="T48" fmla="*/ 0 w 19"/>
                  <a:gd name="T49" fmla="*/ 0 h 55"/>
                  <a:gd name="T50" fmla="*/ 0 w 19"/>
                  <a:gd name="T51" fmla="*/ 0 h 55"/>
                  <a:gd name="T52" fmla="*/ 0 w 19"/>
                  <a:gd name="T53" fmla="*/ 0 h 55"/>
                  <a:gd name="T54" fmla="*/ 0 w 19"/>
                  <a:gd name="T55" fmla="*/ 0 h 55"/>
                  <a:gd name="T56" fmla="*/ 0 w 19"/>
                  <a:gd name="T57" fmla="*/ 0 h 55"/>
                  <a:gd name="T58" fmla="*/ 0 w 19"/>
                  <a:gd name="T59" fmla="*/ 0 h 55"/>
                  <a:gd name="T60" fmla="*/ 1 w 19"/>
                  <a:gd name="T61" fmla="*/ 0 h 55"/>
                  <a:gd name="T62" fmla="*/ 1 w 19"/>
                  <a:gd name="T63" fmla="*/ 0 h 55"/>
                  <a:gd name="T64" fmla="*/ 2 w 19"/>
                  <a:gd name="T65" fmla="*/ 0 h 55"/>
                  <a:gd name="T66" fmla="*/ 2 w 19"/>
                  <a:gd name="T67" fmla="*/ 0 h 55"/>
                  <a:gd name="T68" fmla="*/ 2 w 19"/>
                  <a:gd name="T69" fmla="*/ 0 h 55"/>
                  <a:gd name="T70" fmla="*/ 2 w 19"/>
                  <a:gd name="T71" fmla="*/ 1 h 55"/>
                  <a:gd name="T72" fmla="*/ 3 w 19"/>
                  <a:gd name="T73" fmla="*/ 1 h 55"/>
                  <a:gd name="T74" fmla="*/ 3 w 19"/>
                  <a:gd name="T75" fmla="*/ 2 h 55"/>
                  <a:gd name="T76" fmla="*/ 3 w 19"/>
                  <a:gd name="T77" fmla="*/ 2 h 55"/>
                  <a:gd name="T78" fmla="*/ 3 w 19"/>
                  <a:gd name="T79" fmla="*/ 2 h 55"/>
                  <a:gd name="T80" fmla="*/ 3 w 19"/>
                  <a:gd name="T81" fmla="*/ 3 h 55"/>
                  <a:gd name="T82" fmla="*/ 3 w 19"/>
                  <a:gd name="T83" fmla="*/ 3 h 55"/>
                  <a:gd name="T84" fmla="*/ 3 w 19"/>
                  <a:gd name="T85" fmla="*/ 4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5">
                    <a:moveTo>
                      <a:pt x="13" y="16"/>
                    </a:moveTo>
                    <a:lnTo>
                      <a:pt x="14" y="22"/>
                    </a:lnTo>
                    <a:lnTo>
                      <a:pt x="15" y="27"/>
                    </a:lnTo>
                    <a:lnTo>
                      <a:pt x="15" y="32"/>
                    </a:lnTo>
                    <a:lnTo>
                      <a:pt x="15" y="37"/>
                    </a:lnTo>
                    <a:lnTo>
                      <a:pt x="15" y="42"/>
                    </a:lnTo>
                    <a:lnTo>
                      <a:pt x="16" y="47"/>
                    </a:lnTo>
                    <a:lnTo>
                      <a:pt x="17" y="51"/>
                    </a:lnTo>
                    <a:lnTo>
                      <a:pt x="19" y="55"/>
                    </a:lnTo>
                    <a:lnTo>
                      <a:pt x="16" y="54"/>
                    </a:lnTo>
                    <a:lnTo>
                      <a:pt x="14" y="53"/>
                    </a:lnTo>
                    <a:lnTo>
                      <a:pt x="12" y="51"/>
                    </a:lnTo>
                    <a:lnTo>
                      <a:pt x="11" y="49"/>
                    </a:lnTo>
                    <a:lnTo>
                      <a:pt x="9" y="43"/>
                    </a:lnTo>
                    <a:lnTo>
                      <a:pt x="8" y="37"/>
                    </a:lnTo>
                    <a:lnTo>
                      <a:pt x="8" y="31"/>
                    </a:lnTo>
                    <a:lnTo>
                      <a:pt x="7" y="25"/>
                    </a:lnTo>
                    <a:lnTo>
                      <a:pt x="6" y="18"/>
                    </a:lnTo>
                    <a:lnTo>
                      <a:pt x="3" y="12"/>
                    </a:lnTo>
                    <a:lnTo>
                      <a:pt x="3" y="11"/>
                    </a:lnTo>
                    <a:lnTo>
                      <a:pt x="2" y="9"/>
                    </a:lnTo>
                    <a:lnTo>
                      <a:pt x="2" y="8"/>
                    </a:lnTo>
                    <a:lnTo>
                      <a:pt x="2" y="6"/>
                    </a:lnTo>
                    <a:lnTo>
                      <a:pt x="1" y="5"/>
                    </a:lnTo>
                    <a:lnTo>
                      <a:pt x="1" y="3"/>
                    </a:lnTo>
                    <a:lnTo>
                      <a:pt x="0" y="2"/>
                    </a:lnTo>
                    <a:lnTo>
                      <a:pt x="0" y="0"/>
                    </a:lnTo>
                    <a:lnTo>
                      <a:pt x="1" y="0"/>
                    </a:lnTo>
                    <a:lnTo>
                      <a:pt x="2" y="1"/>
                    </a:lnTo>
                    <a:lnTo>
                      <a:pt x="3" y="1"/>
                    </a:lnTo>
                    <a:lnTo>
                      <a:pt x="4" y="1"/>
                    </a:lnTo>
                    <a:lnTo>
                      <a:pt x="7" y="2"/>
                    </a:lnTo>
                    <a:lnTo>
                      <a:pt x="8" y="2"/>
                    </a:lnTo>
                    <a:lnTo>
                      <a:pt x="10" y="3"/>
                    </a:lnTo>
                    <a:lnTo>
                      <a:pt x="11" y="3"/>
                    </a:lnTo>
                    <a:lnTo>
                      <a:pt x="11" y="5"/>
                    </a:lnTo>
                    <a:lnTo>
                      <a:pt x="12" y="6"/>
                    </a:lnTo>
                    <a:lnTo>
                      <a:pt x="12" y="8"/>
                    </a:lnTo>
                    <a:lnTo>
                      <a:pt x="12" y="10"/>
                    </a:lnTo>
                    <a:lnTo>
                      <a:pt x="12" y="11"/>
                    </a:lnTo>
                    <a:lnTo>
                      <a:pt x="13" y="13"/>
                    </a:lnTo>
                    <a:lnTo>
                      <a:pt x="13" y="15"/>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7" name="Freeform 726"/>
              <p:cNvSpPr>
                <a:spLocks/>
              </p:cNvSpPr>
              <p:nvPr/>
            </p:nvSpPr>
            <p:spPr bwMode="auto">
              <a:xfrm>
                <a:off x="4823" y="2177"/>
                <a:ext cx="8" cy="23"/>
              </a:xfrm>
              <a:custGeom>
                <a:avLst/>
                <a:gdLst>
                  <a:gd name="T0" fmla="*/ 4 w 15"/>
                  <a:gd name="T1" fmla="*/ 11 h 46"/>
                  <a:gd name="T2" fmla="*/ 4 w 15"/>
                  <a:gd name="T3" fmla="*/ 11 h 46"/>
                  <a:gd name="T4" fmla="*/ 4 w 15"/>
                  <a:gd name="T5" fmla="*/ 11 h 46"/>
                  <a:gd name="T6" fmla="*/ 4 w 15"/>
                  <a:gd name="T7" fmla="*/ 11 h 46"/>
                  <a:gd name="T8" fmla="*/ 4 w 15"/>
                  <a:gd name="T9" fmla="*/ 11 h 46"/>
                  <a:gd name="T10" fmla="*/ 4 w 15"/>
                  <a:gd name="T11" fmla="*/ 11 h 46"/>
                  <a:gd name="T12" fmla="*/ 4 w 15"/>
                  <a:gd name="T13" fmla="*/ 12 h 46"/>
                  <a:gd name="T14" fmla="*/ 4 w 15"/>
                  <a:gd name="T15" fmla="*/ 12 h 46"/>
                  <a:gd name="T16" fmla="*/ 3 w 15"/>
                  <a:gd name="T17" fmla="*/ 12 h 46"/>
                  <a:gd name="T18" fmla="*/ 3 w 15"/>
                  <a:gd name="T19" fmla="*/ 12 h 46"/>
                  <a:gd name="T20" fmla="*/ 3 w 15"/>
                  <a:gd name="T21" fmla="*/ 11 h 46"/>
                  <a:gd name="T22" fmla="*/ 2 w 15"/>
                  <a:gd name="T23" fmla="*/ 11 h 46"/>
                  <a:gd name="T24" fmla="*/ 2 w 15"/>
                  <a:gd name="T25" fmla="*/ 11 h 46"/>
                  <a:gd name="T26" fmla="*/ 2 w 15"/>
                  <a:gd name="T27" fmla="*/ 10 h 46"/>
                  <a:gd name="T28" fmla="*/ 1 w 15"/>
                  <a:gd name="T29" fmla="*/ 10 h 46"/>
                  <a:gd name="T30" fmla="*/ 1 w 15"/>
                  <a:gd name="T31" fmla="*/ 9 h 46"/>
                  <a:gd name="T32" fmla="*/ 1 w 15"/>
                  <a:gd name="T33" fmla="*/ 9 h 46"/>
                  <a:gd name="T34" fmla="*/ 1 w 15"/>
                  <a:gd name="T35" fmla="*/ 8 h 46"/>
                  <a:gd name="T36" fmla="*/ 1 w 15"/>
                  <a:gd name="T37" fmla="*/ 7 h 46"/>
                  <a:gd name="T38" fmla="*/ 1 w 15"/>
                  <a:gd name="T39" fmla="*/ 6 h 46"/>
                  <a:gd name="T40" fmla="*/ 1 w 15"/>
                  <a:gd name="T41" fmla="*/ 5 h 46"/>
                  <a:gd name="T42" fmla="*/ 1 w 15"/>
                  <a:gd name="T43" fmla="*/ 4 h 46"/>
                  <a:gd name="T44" fmla="*/ 0 w 15"/>
                  <a:gd name="T45" fmla="*/ 3 h 46"/>
                  <a:gd name="T46" fmla="*/ 0 w 15"/>
                  <a:gd name="T47" fmla="*/ 2 h 46"/>
                  <a:gd name="T48" fmla="*/ 1 w 15"/>
                  <a:gd name="T49" fmla="*/ 1 h 46"/>
                  <a:gd name="T50" fmla="*/ 1 w 15"/>
                  <a:gd name="T51" fmla="*/ 1 h 46"/>
                  <a:gd name="T52" fmla="*/ 1 w 15"/>
                  <a:gd name="T53" fmla="*/ 1 h 46"/>
                  <a:gd name="T54" fmla="*/ 1 w 15"/>
                  <a:gd name="T55" fmla="*/ 1 h 46"/>
                  <a:gd name="T56" fmla="*/ 1 w 15"/>
                  <a:gd name="T57" fmla="*/ 1 h 46"/>
                  <a:gd name="T58" fmla="*/ 1 w 15"/>
                  <a:gd name="T59" fmla="*/ 1 h 46"/>
                  <a:gd name="T60" fmla="*/ 1 w 15"/>
                  <a:gd name="T61" fmla="*/ 1 h 46"/>
                  <a:gd name="T62" fmla="*/ 1 w 15"/>
                  <a:gd name="T63" fmla="*/ 1 h 46"/>
                  <a:gd name="T64" fmla="*/ 1 w 15"/>
                  <a:gd name="T65" fmla="*/ 1 h 46"/>
                  <a:gd name="T66" fmla="*/ 1 w 15"/>
                  <a:gd name="T67" fmla="*/ 1 h 46"/>
                  <a:gd name="T68" fmla="*/ 2 w 15"/>
                  <a:gd name="T69" fmla="*/ 1 h 46"/>
                  <a:gd name="T70" fmla="*/ 2 w 15"/>
                  <a:gd name="T71" fmla="*/ 1 h 46"/>
                  <a:gd name="T72" fmla="*/ 2 w 15"/>
                  <a:gd name="T73" fmla="*/ 1 h 46"/>
                  <a:gd name="T74" fmla="*/ 2 w 15"/>
                  <a:gd name="T75" fmla="*/ 1 h 46"/>
                  <a:gd name="T76" fmla="*/ 3 w 15"/>
                  <a:gd name="T77" fmla="*/ 1 h 46"/>
                  <a:gd name="T78" fmla="*/ 3 w 15"/>
                  <a:gd name="T79" fmla="*/ 1 h 46"/>
                  <a:gd name="T80" fmla="*/ 3 w 15"/>
                  <a:gd name="T81" fmla="*/ 0 h 46"/>
                  <a:gd name="T82" fmla="*/ 3 w 15"/>
                  <a:gd name="T83" fmla="*/ 2 h 46"/>
                  <a:gd name="T84" fmla="*/ 3 w 15"/>
                  <a:gd name="T85" fmla="*/ 3 h 46"/>
                  <a:gd name="T86" fmla="*/ 3 w 15"/>
                  <a:gd name="T87" fmla="*/ 5 h 46"/>
                  <a:gd name="T88" fmla="*/ 3 w 15"/>
                  <a:gd name="T89" fmla="*/ 6 h 46"/>
                  <a:gd name="T90" fmla="*/ 3 w 15"/>
                  <a:gd name="T91" fmla="*/ 7 h 46"/>
                  <a:gd name="T92" fmla="*/ 3 w 15"/>
                  <a:gd name="T93" fmla="*/ 9 h 46"/>
                  <a:gd name="T94" fmla="*/ 3 w 15"/>
                  <a:gd name="T95" fmla="*/ 10 h 46"/>
                  <a:gd name="T96" fmla="*/ 4 w 15"/>
                  <a:gd name="T97" fmla="*/ 11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 h="46">
                    <a:moveTo>
                      <a:pt x="14" y="42"/>
                    </a:moveTo>
                    <a:lnTo>
                      <a:pt x="15" y="42"/>
                    </a:lnTo>
                    <a:lnTo>
                      <a:pt x="14" y="43"/>
                    </a:lnTo>
                    <a:lnTo>
                      <a:pt x="14" y="44"/>
                    </a:lnTo>
                    <a:lnTo>
                      <a:pt x="13" y="44"/>
                    </a:lnTo>
                    <a:lnTo>
                      <a:pt x="13" y="45"/>
                    </a:lnTo>
                    <a:lnTo>
                      <a:pt x="12" y="46"/>
                    </a:lnTo>
                    <a:lnTo>
                      <a:pt x="11" y="45"/>
                    </a:lnTo>
                    <a:lnTo>
                      <a:pt x="10" y="44"/>
                    </a:lnTo>
                    <a:lnTo>
                      <a:pt x="8" y="43"/>
                    </a:lnTo>
                    <a:lnTo>
                      <a:pt x="6" y="41"/>
                    </a:lnTo>
                    <a:lnTo>
                      <a:pt x="5" y="40"/>
                    </a:lnTo>
                    <a:lnTo>
                      <a:pt x="4" y="38"/>
                    </a:lnTo>
                    <a:lnTo>
                      <a:pt x="3" y="36"/>
                    </a:lnTo>
                    <a:lnTo>
                      <a:pt x="3" y="34"/>
                    </a:lnTo>
                    <a:lnTo>
                      <a:pt x="2" y="30"/>
                    </a:lnTo>
                    <a:lnTo>
                      <a:pt x="2" y="27"/>
                    </a:lnTo>
                    <a:lnTo>
                      <a:pt x="1" y="23"/>
                    </a:lnTo>
                    <a:lnTo>
                      <a:pt x="1" y="19"/>
                    </a:lnTo>
                    <a:lnTo>
                      <a:pt x="1" y="14"/>
                    </a:lnTo>
                    <a:lnTo>
                      <a:pt x="0" y="10"/>
                    </a:lnTo>
                    <a:lnTo>
                      <a:pt x="0" y="7"/>
                    </a:lnTo>
                    <a:lnTo>
                      <a:pt x="1" y="3"/>
                    </a:lnTo>
                    <a:lnTo>
                      <a:pt x="2" y="3"/>
                    </a:lnTo>
                    <a:lnTo>
                      <a:pt x="3" y="3"/>
                    </a:lnTo>
                    <a:lnTo>
                      <a:pt x="4" y="3"/>
                    </a:lnTo>
                    <a:lnTo>
                      <a:pt x="5" y="3"/>
                    </a:lnTo>
                    <a:lnTo>
                      <a:pt x="6" y="3"/>
                    </a:lnTo>
                    <a:lnTo>
                      <a:pt x="7" y="3"/>
                    </a:lnTo>
                    <a:lnTo>
                      <a:pt x="8" y="2"/>
                    </a:lnTo>
                    <a:lnTo>
                      <a:pt x="9" y="2"/>
                    </a:lnTo>
                    <a:lnTo>
                      <a:pt x="10" y="1"/>
                    </a:lnTo>
                    <a:lnTo>
                      <a:pt x="11" y="0"/>
                    </a:lnTo>
                    <a:lnTo>
                      <a:pt x="11" y="6"/>
                    </a:lnTo>
                    <a:lnTo>
                      <a:pt x="10" y="11"/>
                    </a:lnTo>
                    <a:lnTo>
                      <a:pt x="9" y="17"/>
                    </a:lnTo>
                    <a:lnTo>
                      <a:pt x="9" y="23"/>
                    </a:lnTo>
                    <a:lnTo>
                      <a:pt x="9" y="28"/>
                    </a:lnTo>
                    <a:lnTo>
                      <a:pt x="10" y="33"/>
                    </a:lnTo>
                    <a:lnTo>
                      <a:pt x="11" y="38"/>
                    </a:lnTo>
                    <a:lnTo>
                      <a:pt x="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8" name="Freeform 727"/>
              <p:cNvSpPr>
                <a:spLocks/>
              </p:cNvSpPr>
              <p:nvPr/>
            </p:nvSpPr>
            <p:spPr bwMode="auto">
              <a:xfrm>
                <a:off x="4832" y="2171"/>
                <a:ext cx="8" cy="27"/>
              </a:xfrm>
              <a:custGeom>
                <a:avLst/>
                <a:gdLst>
                  <a:gd name="T0" fmla="*/ 3 w 16"/>
                  <a:gd name="T1" fmla="*/ 1 h 53"/>
                  <a:gd name="T2" fmla="*/ 3 w 16"/>
                  <a:gd name="T3" fmla="*/ 2 h 53"/>
                  <a:gd name="T4" fmla="*/ 3 w 16"/>
                  <a:gd name="T5" fmla="*/ 4 h 53"/>
                  <a:gd name="T6" fmla="*/ 3 w 16"/>
                  <a:gd name="T7" fmla="*/ 6 h 53"/>
                  <a:gd name="T8" fmla="*/ 3 w 16"/>
                  <a:gd name="T9" fmla="*/ 7 h 53"/>
                  <a:gd name="T10" fmla="*/ 3 w 16"/>
                  <a:gd name="T11" fmla="*/ 9 h 53"/>
                  <a:gd name="T12" fmla="*/ 4 w 16"/>
                  <a:gd name="T13" fmla="*/ 10 h 53"/>
                  <a:gd name="T14" fmla="*/ 4 w 16"/>
                  <a:gd name="T15" fmla="*/ 12 h 53"/>
                  <a:gd name="T16" fmla="*/ 4 w 16"/>
                  <a:gd name="T17" fmla="*/ 13 h 53"/>
                  <a:gd name="T18" fmla="*/ 4 w 16"/>
                  <a:gd name="T19" fmla="*/ 14 h 53"/>
                  <a:gd name="T20" fmla="*/ 4 w 16"/>
                  <a:gd name="T21" fmla="*/ 14 h 53"/>
                  <a:gd name="T22" fmla="*/ 3 w 16"/>
                  <a:gd name="T23" fmla="*/ 14 h 53"/>
                  <a:gd name="T24" fmla="*/ 3 w 16"/>
                  <a:gd name="T25" fmla="*/ 13 h 53"/>
                  <a:gd name="T26" fmla="*/ 3 w 16"/>
                  <a:gd name="T27" fmla="*/ 13 h 53"/>
                  <a:gd name="T28" fmla="*/ 2 w 16"/>
                  <a:gd name="T29" fmla="*/ 12 h 53"/>
                  <a:gd name="T30" fmla="*/ 2 w 16"/>
                  <a:gd name="T31" fmla="*/ 12 h 53"/>
                  <a:gd name="T32" fmla="*/ 2 w 16"/>
                  <a:gd name="T33" fmla="*/ 11 h 53"/>
                  <a:gd name="T34" fmla="*/ 2 w 16"/>
                  <a:gd name="T35" fmla="*/ 11 h 53"/>
                  <a:gd name="T36" fmla="*/ 2 w 16"/>
                  <a:gd name="T37" fmla="*/ 10 h 53"/>
                  <a:gd name="T38" fmla="*/ 1 w 16"/>
                  <a:gd name="T39" fmla="*/ 9 h 53"/>
                  <a:gd name="T40" fmla="*/ 1 w 16"/>
                  <a:gd name="T41" fmla="*/ 7 h 53"/>
                  <a:gd name="T42" fmla="*/ 1 w 16"/>
                  <a:gd name="T43" fmla="*/ 6 h 53"/>
                  <a:gd name="T44" fmla="*/ 1 w 16"/>
                  <a:gd name="T45" fmla="*/ 5 h 53"/>
                  <a:gd name="T46" fmla="*/ 0 w 16"/>
                  <a:gd name="T47" fmla="*/ 4 h 53"/>
                  <a:gd name="T48" fmla="*/ 0 w 16"/>
                  <a:gd name="T49" fmla="*/ 3 h 53"/>
                  <a:gd name="T50" fmla="*/ 0 w 16"/>
                  <a:gd name="T51" fmla="*/ 2 h 53"/>
                  <a:gd name="T52" fmla="*/ 1 w 16"/>
                  <a:gd name="T53" fmla="*/ 1 h 53"/>
                  <a:gd name="T54" fmla="*/ 1 w 16"/>
                  <a:gd name="T55" fmla="*/ 1 h 53"/>
                  <a:gd name="T56" fmla="*/ 1 w 16"/>
                  <a:gd name="T57" fmla="*/ 1 h 53"/>
                  <a:gd name="T58" fmla="*/ 1 w 16"/>
                  <a:gd name="T59" fmla="*/ 1 h 53"/>
                  <a:gd name="T60" fmla="*/ 1 w 16"/>
                  <a:gd name="T61" fmla="*/ 1 h 53"/>
                  <a:gd name="T62" fmla="*/ 1 w 16"/>
                  <a:gd name="T63" fmla="*/ 1 h 53"/>
                  <a:gd name="T64" fmla="*/ 1 w 16"/>
                  <a:gd name="T65" fmla="*/ 0 h 53"/>
                  <a:gd name="T66" fmla="*/ 1 w 16"/>
                  <a:gd name="T67" fmla="*/ 0 h 53"/>
                  <a:gd name="T68" fmla="*/ 3 w 16"/>
                  <a:gd name="T69" fmla="*/ 1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 h="53">
                    <a:moveTo>
                      <a:pt x="9" y="2"/>
                    </a:moveTo>
                    <a:lnTo>
                      <a:pt x="9" y="8"/>
                    </a:lnTo>
                    <a:lnTo>
                      <a:pt x="10" y="15"/>
                    </a:lnTo>
                    <a:lnTo>
                      <a:pt x="11" y="21"/>
                    </a:lnTo>
                    <a:lnTo>
                      <a:pt x="11" y="28"/>
                    </a:lnTo>
                    <a:lnTo>
                      <a:pt x="12" y="34"/>
                    </a:lnTo>
                    <a:lnTo>
                      <a:pt x="14" y="40"/>
                    </a:lnTo>
                    <a:lnTo>
                      <a:pt x="15" y="46"/>
                    </a:lnTo>
                    <a:lnTo>
                      <a:pt x="16" y="52"/>
                    </a:lnTo>
                    <a:lnTo>
                      <a:pt x="16" y="53"/>
                    </a:lnTo>
                    <a:lnTo>
                      <a:pt x="14" y="53"/>
                    </a:lnTo>
                    <a:lnTo>
                      <a:pt x="12" y="53"/>
                    </a:lnTo>
                    <a:lnTo>
                      <a:pt x="10" y="52"/>
                    </a:lnTo>
                    <a:lnTo>
                      <a:pt x="9" y="50"/>
                    </a:lnTo>
                    <a:lnTo>
                      <a:pt x="7" y="48"/>
                    </a:lnTo>
                    <a:lnTo>
                      <a:pt x="6" y="46"/>
                    </a:lnTo>
                    <a:lnTo>
                      <a:pt x="5" y="44"/>
                    </a:lnTo>
                    <a:lnTo>
                      <a:pt x="5" y="42"/>
                    </a:lnTo>
                    <a:lnTo>
                      <a:pt x="5" y="38"/>
                    </a:lnTo>
                    <a:lnTo>
                      <a:pt x="4" y="33"/>
                    </a:lnTo>
                    <a:lnTo>
                      <a:pt x="3" y="28"/>
                    </a:lnTo>
                    <a:lnTo>
                      <a:pt x="2" y="23"/>
                    </a:lnTo>
                    <a:lnTo>
                      <a:pt x="2" y="18"/>
                    </a:lnTo>
                    <a:lnTo>
                      <a:pt x="0" y="14"/>
                    </a:lnTo>
                    <a:lnTo>
                      <a:pt x="0" y="9"/>
                    </a:lnTo>
                    <a:lnTo>
                      <a:pt x="0" y="5"/>
                    </a:lnTo>
                    <a:lnTo>
                      <a:pt x="2" y="4"/>
                    </a:lnTo>
                    <a:lnTo>
                      <a:pt x="3" y="4"/>
                    </a:lnTo>
                    <a:lnTo>
                      <a:pt x="3" y="3"/>
                    </a:lnTo>
                    <a:lnTo>
                      <a:pt x="4" y="2"/>
                    </a:lnTo>
                    <a:lnTo>
                      <a:pt x="4" y="1"/>
                    </a:lnTo>
                    <a:lnTo>
                      <a:pt x="4" y="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9" name="Freeform 728"/>
              <p:cNvSpPr>
                <a:spLocks/>
              </p:cNvSpPr>
              <p:nvPr/>
            </p:nvSpPr>
            <p:spPr bwMode="auto">
              <a:xfrm>
                <a:off x="4800" y="2175"/>
                <a:ext cx="7" cy="27"/>
              </a:xfrm>
              <a:custGeom>
                <a:avLst/>
                <a:gdLst>
                  <a:gd name="T0" fmla="*/ 3 w 14"/>
                  <a:gd name="T1" fmla="*/ 6 h 55"/>
                  <a:gd name="T2" fmla="*/ 3 w 14"/>
                  <a:gd name="T3" fmla="*/ 7 h 55"/>
                  <a:gd name="T4" fmla="*/ 3 w 14"/>
                  <a:gd name="T5" fmla="*/ 8 h 55"/>
                  <a:gd name="T6" fmla="*/ 3 w 14"/>
                  <a:gd name="T7" fmla="*/ 9 h 55"/>
                  <a:gd name="T8" fmla="*/ 4 w 14"/>
                  <a:gd name="T9" fmla="*/ 10 h 55"/>
                  <a:gd name="T10" fmla="*/ 4 w 14"/>
                  <a:gd name="T11" fmla="*/ 11 h 55"/>
                  <a:gd name="T12" fmla="*/ 4 w 14"/>
                  <a:gd name="T13" fmla="*/ 12 h 55"/>
                  <a:gd name="T14" fmla="*/ 4 w 14"/>
                  <a:gd name="T15" fmla="*/ 13 h 55"/>
                  <a:gd name="T16" fmla="*/ 4 w 14"/>
                  <a:gd name="T17" fmla="*/ 13 h 55"/>
                  <a:gd name="T18" fmla="*/ 2 w 14"/>
                  <a:gd name="T19" fmla="*/ 13 h 55"/>
                  <a:gd name="T20" fmla="*/ 2 w 14"/>
                  <a:gd name="T21" fmla="*/ 12 h 55"/>
                  <a:gd name="T22" fmla="*/ 2 w 14"/>
                  <a:gd name="T23" fmla="*/ 10 h 55"/>
                  <a:gd name="T24" fmla="*/ 1 w 14"/>
                  <a:gd name="T25" fmla="*/ 8 h 55"/>
                  <a:gd name="T26" fmla="*/ 1 w 14"/>
                  <a:gd name="T27" fmla="*/ 7 h 55"/>
                  <a:gd name="T28" fmla="*/ 1 w 14"/>
                  <a:gd name="T29" fmla="*/ 5 h 55"/>
                  <a:gd name="T30" fmla="*/ 0 w 14"/>
                  <a:gd name="T31" fmla="*/ 3 h 55"/>
                  <a:gd name="T32" fmla="*/ 0 w 14"/>
                  <a:gd name="T33" fmla="*/ 2 h 55"/>
                  <a:gd name="T34" fmla="*/ 1 w 14"/>
                  <a:gd name="T35" fmla="*/ 0 h 55"/>
                  <a:gd name="T36" fmla="*/ 1 w 14"/>
                  <a:gd name="T37" fmla="*/ 0 h 55"/>
                  <a:gd name="T38" fmla="*/ 1 w 14"/>
                  <a:gd name="T39" fmla="*/ 0 h 55"/>
                  <a:gd name="T40" fmla="*/ 1 w 14"/>
                  <a:gd name="T41" fmla="*/ 0 h 55"/>
                  <a:gd name="T42" fmla="*/ 1 w 14"/>
                  <a:gd name="T43" fmla="*/ 0 h 55"/>
                  <a:gd name="T44" fmla="*/ 1 w 14"/>
                  <a:gd name="T45" fmla="*/ 0 h 55"/>
                  <a:gd name="T46" fmla="*/ 1 w 14"/>
                  <a:gd name="T47" fmla="*/ 0 h 55"/>
                  <a:gd name="T48" fmla="*/ 1 w 14"/>
                  <a:gd name="T49" fmla="*/ 0 h 55"/>
                  <a:gd name="T50" fmla="*/ 1 w 14"/>
                  <a:gd name="T51" fmla="*/ 0 h 55"/>
                  <a:gd name="T52" fmla="*/ 2 w 14"/>
                  <a:gd name="T53" fmla="*/ 0 h 55"/>
                  <a:gd name="T54" fmla="*/ 2 w 14"/>
                  <a:gd name="T55" fmla="*/ 1 h 55"/>
                  <a:gd name="T56" fmla="*/ 2 w 14"/>
                  <a:gd name="T57" fmla="*/ 2 h 55"/>
                  <a:gd name="T58" fmla="*/ 3 w 14"/>
                  <a:gd name="T59" fmla="*/ 2 h 55"/>
                  <a:gd name="T60" fmla="*/ 3 w 14"/>
                  <a:gd name="T61" fmla="*/ 3 h 55"/>
                  <a:gd name="T62" fmla="*/ 3 w 14"/>
                  <a:gd name="T63" fmla="*/ 4 h 55"/>
                  <a:gd name="T64" fmla="*/ 3 w 14"/>
                  <a:gd name="T65" fmla="*/ 5 h 55"/>
                  <a:gd name="T66" fmla="*/ 3 w 14"/>
                  <a:gd name="T67" fmla="*/ 6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 h="55">
                    <a:moveTo>
                      <a:pt x="12" y="27"/>
                    </a:moveTo>
                    <a:lnTo>
                      <a:pt x="11" y="30"/>
                    </a:lnTo>
                    <a:lnTo>
                      <a:pt x="11" y="34"/>
                    </a:lnTo>
                    <a:lnTo>
                      <a:pt x="12" y="38"/>
                    </a:lnTo>
                    <a:lnTo>
                      <a:pt x="13" y="42"/>
                    </a:lnTo>
                    <a:lnTo>
                      <a:pt x="13" y="45"/>
                    </a:lnTo>
                    <a:lnTo>
                      <a:pt x="14" y="49"/>
                    </a:lnTo>
                    <a:lnTo>
                      <a:pt x="14" y="52"/>
                    </a:lnTo>
                    <a:lnTo>
                      <a:pt x="14" y="55"/>
                    </a:lnTo>
                    <a:lnTo>
                      <a:pt x="8" y="55"/>
                    </a:lnTo>
                    <a:lnTo>
                      <a:pt x="7" y="49"/>
                    </a:lnTo>
                    <a:lnTo>
                      <a:pt x="5" y="42"/>
                    </a:lnTo>
                    <a:lnTo>
                      <a:pt x="4" y="35"/>
                    </a:lnTo>
                    <a:lnTo>
                      <a:pt x="2" y="29"/>
                    </a:lnTo>
                    <a:lnTo>
                      <a:pt x="1" y="22"/>
                    </a:lnTo>
                    <a:lnTo>
                      <a:pt x="0" y="15"/>
                    </a:lnTo>
                    <a:lnTo>
                      <a:pt x="0" y="8"/>
                    </a:lnTo>
                    <a:lnTo>
                      <a:pt x="1" y="1"/>
                    </a:lnTo>
                    <a:lnTo>
                      <a:pt x="2" y="1"/>
                    </a:lnTo>
                    <a:lnTo>
                      <a:pt x="3" y="1"/>
                    </a:lnTo>
                    <a:lnTo>
                      <a:pt x="3" y="0"/>
                    </a:lnTo>
                    <a:lnTo>
                      <a:pt x="4" y="0"/>
                    </a:lnTo>
                    <a:lnTo>
                      <a:pt x="6" y="3"/>
                    </a:lnTo>
                    <a:lnTo>
                      <a:pt x="7" y="5"/>
                    </a:lnTo>
                    <a:lnTo>
                      <a:pt x="8" y="8"/>
                    </a:lnTo>
                    <a:lnTo>
                      <a:pt x="9" y="11"/>
                    </a:lnTo>
                    <a:lnTo>
                      <a:pt x="10" y="15"/>
                    </a:lnTo>
                    <a:lnTo>
                      <a:pt x="10" y="18"/>
                    </a:lnTo>
                    <a:lnTo>
                      <a:pt x="11" y="23"/>
                    </a:ln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0" name="Freeform 729"/>
              <p:cNvSpPr>
                <a:spLocks noEditPoints="1"/>
              </p:cNvSpPr>
              <p:nvPr/>
            </p:nvSpPr>
            <p:spPr bwMode="auto">
              <a:xfrm>
                <a:off x="4860" y="2191"/>
                <a:ext cx="58" cy="25"/>
              </a:xfrm>
              <a:custGeom>
                <a:avLst/>
                <a:gdLst>
                  <a:gd name="T0" fmla="*/ 29 w 115"/>
                  <a:gd name="T1" fmla="*/ 4 h 48"/>
                  <a:gd name="T2" fmla="*/ 29 w 115"/>
                  <a:gd name="T3" fmla="*/ 5 h 48"/>
                  <a:gd name="T4" fmla="*/ 29 w 115"/>
                  <a:gd name="T5" fmla="*/ 6 h 48"/>
                  <a:gd name="T6" fmla="*/ 29 w 115"/>
                  <a:gd name="T7" fmla="*/ 8 h 48"/>
                  <a:gd name="T8" fmla="*/ 29 w 115"/>
                  <a:gd name="T9" fmla="*/ 7 h 48"/>
                  <a:gd name="T10" fmla="*/ 28 w 115"/>
                  <a:gd name="T11" fmla="*/ 5 h 48"/>
                  <a:gd name="T12" fmla="*/ 27 w 115"/>
                  <a:gd name="T13" fmla="*/ 4 h 48"/>
                  <a:gd name="T14" fmla="*/ 26 w 115"/>
                  <a:gd name="T15" fmla="*/ 3 h 48"/>
                  <a:gd name="T16" fmla="*/ 24 w 115"/>
                  <a:gd name="T17" fmla="*/ 3 h 48"/>
                  <a:gd name="T18" fmla="*/ 22 w 115"/>
                  <a:gd name="T19" fmla="*/ 5 h 48"/>
                  <a:gd name="T20" fmla="*/ 20 w 115"/>
                  <a:gd name="T21" fmla="*/ 8 h 48"/>
                  <a:gd name="T22" fmla="*/ 18 w 115"/>
                  <a:gd name="T23" fmla="*/ 11 h 48"/>
                  <a:gd name="T24" fmla="*/ 12 w 115"/>
                  <a:gd name="T25" fmla="*/ 6 h 48"/>
                  <a:gd name="T26" fmla="*/ 13 w 115"/>
                  <a:gd name="T27" fmla="*/ 5 h 48"/>
                  <a:gd name="T28" fmla="*/ 14 w 115"/>
                  <a:gd name="T29" fmla="*/ 4 h 48"/>
                  <a:gd name="T30" fmla="*/ 15 w 115"/>
                  <a:gd name="T31" fmla="*/ 3 h 48"/>
                  <a:gd name="T32" fmla="*/ 16 w 115"/>
                  <a:gd name="T33" fmla="*/ 3 h 48"/>
                  <a:gd name="T34" fmla="*/ 18 w 115"/>
                  <a:gd name="T35" fmla="*/ 3 h 48"/>
                  <a:gd name="T36" fmla="*/ 19 w 115"/>
                  <a:gd name="T37" fmla="*/ 3 h 48"/>
                  <a:gd name="T38" fmla="*/ 21 w 115"/>
                  <a:gd name="T39" fmla="*/ 3 h 48"/>
                  <a:gd name="T40" fmla="*/ 22 w 115"/>
                  <a:gd name="T41" fmla="*/ 1 h 48"/>
                  <a:gd name="T42" fmla="*/ 24 w 115"/>
                  <a:gd name="T43" fmla="*/ 1 h 48"/>
                  <a:gd name="T44" fmla="*/ 26 w 115"/>
                  <a:gd name="T45" fmla="*/ 0 h 48"/>
                  <a:gd name="T46" fmla="*/ 28 w 115"/>
                  <a:gd name="T47" fmla="*/ 1 h 48"/>
                  <a:gd name="T48" fmla="*/ 29 w 115"/>
                  <a:gd name="T49" fmla="*/ 3 h 48"/>
                  <a:gd name="T50" fmla="*/ 1 w 115"/>
                  <a:gd name="T51" fmla="*/ 9 h 48"/>
                  <a:gd name="T52" fmla="*/ 1 w 115"/>
                  <a:gd name="T53" fmla="*/ 8 h 48"/>
                  <a:gd name="T54" fmla="*/ 2 w 115"/>
                  <a:gd name="T55" fmla="*/ 8 h 48"/>
                  <a:gd name="T56" fmla="*/ 4 w 115"/>
                  <a:gd name="T57" fmla="*/ 8 h 48"/>
                  <a:gd name="T58" fmla="*/ 5 w 115"/>
                  <a:gd name="T59" fmla="*/ 7 h 48"/>
                  <a:gd name="T60" fmla="*/ 6 w 115"/>
                  <a:gd name="T61" fmla="*/ 6 h 48"/>
                  <a:gd name="T62" fmla="*/ 8 w 115"/>
                  <a:gd name="T63" fmla="*/ 5 h 48"/>
                  <a:gd name="T64" fmla="*/ 9 w 115"/>
                  <a:gd name="T65" fmla="*/ 5 h 48"/>
                  <a:gd name="T66" fmla="*/ 11 w 115"/>
                  <a:gd name="T67" fmla="*/ 7 h 48"/>
                  <a:gd name="T68" fmla="*/ 9 w 115"/>
                  <a:gd name="T69" fmla="*/ 8 h 48"/>
                  <a:gd name="T70" fmla="*/ 7 w 115"/>
                  <a:gd name="T71" fmla="*/ 9 h 48"/>
                  <a:gd name="T72" fmla="*/ 5 w 115"/>
                  <a:gd name="T73" fmla="*/ 10 h 48"/>
                  <a:gd name="T74" fmla="*/ 3 w 115"/>
                  <a:gd name="T75" fmla="*/ 10 h 48"/>
                  <a:gd name="T76" fmla="*/ 3 w 115"/>
                  <a:gd name="T77" fmla="*/ 10 h 48"/>
                  <a:gd name="T78" fmla="*/ 2 w 115"/>
                  <a:gd name="T79" fmla="*/ 10 h 48"/>
                  <a:gd name="T80" fmla="*/ 1 w 115"/>
                  <a:gd name="T81" fmla="*/ 10 h 48"/>
                  <a:gd name="T82" fmla="*/ 0 w 115"/>
                  <a:gd name="T83" fmla="*/ 1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48">
                    <a:moveTo>
                      <a:pt x="114" y="12"/>
                    </a:moveTo>
                    <a:lnTo>
                      <a:pt x="114" y="14"/>
                    </a:lnTo>
                    <a:lnTo>
                      <a:pt x="115" y="16"/>
                    </a:lnTo>
                    <a:lnTo>
                      <a:pt x="115" y="18"/>
                    </a:lnTo>
                    <a:lnTo>
                      <a:pt x="115" y="21"/>
                    </a:lnTo>
                    <a:lnTo>
                      <a:pt x="115" y="23"/>
                    </a:lnTo>
                    <a:lnTo>
                      <a:pt x="115" y="25"/>
                    </a:lnTo>
                    <a:lnTo>
                      <a:pt x="115" y="28"/>
                    </a:lnTo>
                    <a:lnTo>
                      <a:pt x="114" y="30"/>
                    </a:lnTo>
                    <a:lnTo>
                      <a:pt x="113" y="26"/>
                    </a:lnTo>
                    <a:lnTo>
                      <a:pt x="112" y="23"/>
                    </a:lnTo>
                    <a:lnTo>
                      <a:pt x="110" y="20"/>
                    </a:lnTo>
                    <a:lnTo>
                      <a:pt x="109" y="17"/>
                    </a:lnTo>
                    <a:lnTo>
                      <a:pt x="107" y="14"/>
                    </a:lnTo>
                    <a:lnTo>
                      <a:pt x="105" y="11"/>
                    </a:lnTo>
                    <a:lnTo>
                      <a:pt x="103" y="9"/>
                    </a:lnTo>
                    <a:lnTo>
                      <a:pt x="101" y="6"/>
                    </a:lnTo>
                    <a:lnTo>
                      <a:pt x="96" y="10"/>
                    </a:lnTo>
                    <a:lnTo>
                      <a:pt x="91" y="14"/>
                    </a:lnTo>
                    <a:lnTo>
                      <a:pt x="87" y="19"/>
                    </a:lnTo>
                    <a:lnTo>
                      <a:pt x="82" y="25"/>
                    </a:lnTo>
                    <a:lnTo>
                      <a:pt x="78" y="31"/>
                    </a:lnTo>
                    <a:lnTo>
                      <a:pt x="74" y="37"/>
                    </a:lnTo>
                    <a:lnTo>
                      <a:pt x="70" y="42"/>
                    </a:lnTo>
                    <a:lnTo>
                      <a:pt x="68" y="48"/>
                    </a:lnTo>
                    <a:lnTo>
                      <a:pt x="48" y="21"/>
                    </a:lnTo>
                    <a:lnTo>
                      <a:pt x="50" y="19"/>
                    </a:lnTo>
                    <a:lnTo>
                      <a:pt x="51" y="18"/>
                    </a:lnTo>
                    <a:lnTo>
                      <a:pt x="53" y="16"/>
                    </a:lnTo>
                    <a:lnTo>
                      <a:pt x="54" y="15"/>
                    </a:lnTo>
                    <a:lnTo>
                      <a:pt x="56" y="13"/>
                    </a:lnTo>
                    <a:lnTo>
                      <a:pt x="57" y="12"/>
                    </a:lnTo>
                    <a:lnTo>
                      <a:pt x="59" y="11"/>
                    </a:lnTo>
                    <a:lnTo>
                      <a:pt x="62" y="10"/>
                    </a:lnTo>
                    <a:lnTo>
                      <a:pt x="65" y="9"/>
                    </a:lnTo>
                    <a:lnTo>
                      <a:pt x="69" y="10"/>
                    </a:lnTo>
                    <a:lnTo>
                      <a:pt x="72" y="10"/>
                    </a:lnTo>
                    <a:lnTo>
                      <a:pt x="75" y="11"/>
                    </a:lnTo>
                    <a:lnTo>
                      <a:pt x="78" y="11"/>
                    </a:lnTo>
                    <a:lnTo>
                      <a:pt x="81" y="10"/>
                    </a:lnTo>
                    <a:lnTo>
                      <a:pt x="83" y="7"/>
                    </a:lnTo>
                    <a:lnTo>
                      <a:pt x="86" y="4"/>
                    </a:lnTo>
                    <a:lnTo>
                      <a:pt x="89" y="2"/>
                    </a:lnTo>
                    <a:lnTo>
                      <a:pt x="94" y="1"/>
                    </a:lnTo>
                    <a:lnTo>
                      <a:pt x="98" y="0"/>
                    </a:lnTo>
                    <a:lnTo>
                      <a:pt x="103" y="0"/>
                    </a:lnTo>
                    <a:lnTo>
                      <a:pt x="107" y="1"/>
                    </a:lnTo>
                    <a:lnTo>
                      <a:pt x="110" y="3"/>
                    </a:lnTo>
                    <a:lnTo>
                      <a:pt x="113" y="6"/>
                    </a:lnTo>
                    <a:lnTo>
                      <a:pt x="114" y="12"/>
                    </a:lnTo>
                    <a:close/>
                    <a:moveTo>
                      <a:pt x="0" y="36"/>
                    </a:moveTo>
                    <a:lnTo>
                      <a:pt x="1" y="34"/>
                    </a:lnTo>
                    <a:lnTo>
                      <a:pt x="2" y="32"/>
                    </a:lnTo>
                    <a:lnTo>
                      <a:pt x="3" y="30"/>
                    </a:lnTo>
                    <a:lnTo>
                      <a:pt x="5" y="29"/>
                    </a:lnTo>
                    <a:lnTo>
                      <a:pt x="7" y="28"/>
                    </a:lnTo>
                    <a:lnTo>
                      <a:pt x="10" y="26"/>
                    </a:lnTo>
                    <a:lnTo>
                      <a:pt x="13" y="28"/>
                    </a:lnTo>
                    <a:lnTo>
                      <a:pt x="16" y="29"/>
                    </a:lnTo>
                    <a:lnTo>
                      <a:pt x="17" y="24"/>
                    </a:lnTo>
                    <a:lnTo>
                      <a:pt x="19" y="22"/>
                    </a:lnTo>
                    <a:lnTo>
                      <a:pt x="23" y="21"/>
                    </a:lnTo>
                    <a:lnTo>
                      <a:pt x="26" y="20"/>
                    </a:lnTo>
                    <a:lnTo>
                      <a:pt x="29" y="20"/>
                    </a:lnTo>
                    <a:lnTo>
                      <a:pt x="32" y="19"/>
                    </a:lnTo>
                    <a:lnTo>
                      <a:pt x="34" y="18"/>
                    </a:lnTo>
                    <a:lnTo>
                      <a:pt x="36" y="17"/>
                    </a:lnTo>
                    <a:lnTo>
                      <a:pt x="41" y="24"/>
                    </a:lnTo>
                    <a:lnTo>
                      <a:pt x="39" y="26"/>
                    </a:lnTo>
                    <a:lnTo>
                      <a:pt x="36" y="30"/>
                    </a:lnTo>
                    <a:lnTo>
                      <a:pt x="32" y="32"/>
                    </a:lnTo>
                    <a:lnTo>
                      <a:pt x="28" y="33"/>
                    </a:lnTo>
                    <a:lnTo>
                      <a:pt x="25" y="35"/>
                    </a:lnTo>
                    <a:lnTo>
                      <a:pt x="20" y="36"/>
                    </a:lnTo>
                    <a:lnTo>
                      <a:pt x="16" y="37"/>
                    </a:lnTo>
                    <a:lnTo>
                      <a:pt x="12" y="39"/>
                    </a:lnTo>
                    <a:lnTo>
                      <a:pt x="10" y="39"/>
                    </a:lnTo>
                    <a:lnTo>
                      <a:pt x="9" y="39"/>
                    </a:lnTo>
                    <a:lnTo>
                      <a:pt x="8" y="38"/>
                    </a:lnTo>
                    <a:lnTo>
                      <a:pt x="6" y="38"/>
                    </a:lnTo>
                    <a:lnTo>
                      <a:pt x="5" y="38"/>
                    </a:lnTo>
                    <a:lnTo>
                      <a:pt x="3" y="37"/>
                    </a:lnTo>
                    <a:lnTo>
                      <a:pt x="1"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1" name="Freeform 730"/>
              <p:cNvSpPr>
                <a:spLocks noEditPoints="1"/>
              </p:cNvSpPr>
              <p:nvPr/>
            </p:nvSpPr>
            <p:spPr bwMode="auto">
              <a:xfrm>
                <a:off x="4902" y="2195"/>
                <a:ext cx="10" cy="9"/>
              </a:xfrm>
              <a:custGeom>
                <a:avLst/>
                <a:gdLst>
                  <a:gd name="T0" fmla="*/ 0 w 21"/>
                  <a:gd name="T1" fmla="*/ 5 h 17"/>
                  <a:gd name="T2" fmla="*/ 0 w 21"/>
                  <a:gd name="T3" fmla="*/ 4 h 17"/>
                  <a:gd name="T4" fmla="*/ 0 w 21"/>
                  <a:gd name="T5" fmla="*/ 4 h 17"/>
                  <a:gd name="T6" fmla="*/ 0 w 21"/>
                  <a:gd name="T7" fmla="*/ 3 h 17"/>
                  <a:gd name="T8" fmla="*/ 1 w 21"/>
                  <a:gd name="T9" fmla="*/ 3 h 17"/>
                  <a:gd name="T10" fmla="*/ 1 w 21"/>
                  <a:gd name="T11" fmla="*/ 2 h 17"/>
                  <a:gd name="T12" fmla="*/ 1 w 21"/>
                  <a:gd name="T13" fmla="*/ 2 h 17"/>
                  <a:gd name="T14" fmla="*/ 2 w 21"/>
                  <a:gd name="T15" fmla="*/ 1 h 17"/>
                  <a:gd name="T16" fmla="*/ 2 w 21"/>
                  <a:gd name="T17" fmla="*/ 1 h 17"/>
                  <a:gd name="T18" fmla="*/ 2 w 21"/>
                  <a:gd name="T19" fmla="*/ 1 h 17"/>
                  <a:gd name="T20" fmla="*/ 2 w 21"/>
                  <a:gd name="T21" fmla="*/ 1 h 17"/>
                  <a:gd name="T22" fmla="*/ 3 w 21"/>
                  <a:gd name="T23" fmla="*/ 0 h 17"/>
                  <a:gd name="T24" fmla="*/ 3 w 21"/>
                  <a:gd name="T25" fmla="*/ 0 h 17"/>
                  <a:gd name="T26" fmla="*/ 3 w 21"/>
                  <a:gd name="T27" fmla="*/ 0 h 17"/>
                  <a:gd name="T28" fmla="*/ 3 w 21"/>
                  <a:gd name="T29" fmla="*/ 0 h 17"/>
                  <a:gd name="T30" fmla="*/ 3 w 21"/>
                  <a:gd name="T31" fmla="*/ 0 h 17"/>
                  <a:gd name="T32" fmla="*/ 4 w 21"/>
                  <a:gd name="T33" fmla="*/ 0 h 17"/>
                  <a:gd name="T34" fmla="*/ 3 w 21"/>
                  <a:gd name="T35" fmla="*/ 1 h 17"/>
                  <a:gd name="T36" fmla="*/ 3 w 21"/>
                  <a:gd name="T37" fmla="*/ 1 h 17"/>
                  <a:gd name="T38" fmla="*/ 2 w 21"/>
                  <a:gd name="T39" fmla="*/ 2 h 17"/>
                  <a:gd name="T40" fmla="*/ 2 w 21"/>
                  <a:gd name="T41" fmla="*/ 2 h 17"/>
                  <a:gd name="T42" fmla="*/ 1 w 21"/>
                  <a:gd name="T43" fmla="*/ 3 h 17"/>
                  <a:gd name="T44" fmla="*/ 1 w 21"/>
                  <a:gd name="T45" fmla="*/ 3 h 17"/>
                  <a:gd name="T46" fmla="*/ 0 w 21"/>
                  <a:gd name="T47" fmla="*/ 4 h 17"/>
                  <a:gd name="T48" fmla="*/ 0 w 21"/>
                  <a:gd name="T49" fmla="*/ 5 h 17"/>
                  <a:gd name="T50" fmla="*/ 4 w 21"/>
                  <a:gd name="T51" fmla="*/ 1 h 17"/>
                  <a:gd name="T52" fmla="*/ 5 w 21"/>
                  <a:gd name="T53" fmla="*/ 1 h 17"/>
                  <a:gd name="T54" fmla="*/ 5 w 21"/>
                  <a:gd name="T55" fmla="*/ 1 h 17"/>
                  <a:gd name="T56" fmla="*/ 5 w 21"/>
                  <a:gd name="T57" fmla="*/ 1 h 17"/>
                  <a:gd name="T58" fmla="*/ 5 w 21"/>
                  <a:gd name="T59" fmla="*/ 1 h 17"/>
                  <a:gd name="T60" fmla="*/ 5 w 21"/>
                  <a:gd name="T61" fmla="*/ 1 h 17"/>
                  <a:gd name="T62" fmla="*/ 5 w 21"/>
                  <a:gd name="T63" fmla="*/ 1 h 17"/>
                  <a:gd name="T64" fmla="*/ 5 w 21"/>
                  <a:gd name="T65" fmla="*/ 1 h 17"/>
                  <a:gd name="T66" fmla="*/ 5 w 21"/>
                  <a:gd name="T67" fmla="*/ 1 h 17"/>
                  <a:gd name="T68" fmla="*/ 5 w 21"/>
                  <a:gd name="T69" fmla="*/ 1 h 17"/>
                  <a:gd name="T70" fmla="*/ 5 w 21"/>
                  <a:gd name="T71" fmla="*/ 1 h 17"/>
                  <a:gd name="T72" fmla="*/ 5 w 21"/>
                  <a:gd name="T73" fmla="*/ 1 h 17"/>
                  <a:gd name="T74" fmla="*/ 5 w 21"/>
                  <a:gd name="T75" fmla="*/ 1 h 17"/>
                  <a:gd name="T76" fmla="*/ 5 w 21"/>
                  <a:gd name="T77" fmla="*/ 1 h 17"/>
                  <a:gd name="T78" fmla="*/ 5 w 21"/>
                  <a:gd name="T79" fmla="*/ 1 h 17"/>
                  <a:gd name="T80" fmla="*/ 5 w 21"/>
                  <a:gd name="T81" fmla="*/ 1 h 17"/>
                  <a:gd name="T82" fmla="*/ 4 w 21"/>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7">
                    <a:moveTo>
                      <a:pt x="0" y="17"/>
                    </a:moveTo>
                    <a:lnTo>
                      <a:pt x="1" y="15"/>
                    </a:lnTo>
                    <a:lnTo>
                      <a:pt x="2" y="13"/>
                    </a:lnTo>
                    <a:lnTo>
                      <a:pt x="3" y="11"/>
                    </a:lnTo>
                    <a:lnTo>
                      <a:pt x="4" y="9"/>
                    </a:lnTo>
                    <a:lnTo>
                      <a:pt x="6" y="7"/>
                    </a:lnTo>
                    <a:lnTo>
                      <a:pt x="7" y="5"/>
                    </a:lnTo>
                    <a:lnTo>
                      <a:pt x="8" y="3"/>
                    </a:lnTo>
                    <a:lnTo>
                      <a:pt x="9" y="1"/>
                    </a:lnTo>
                    <a:lnTo>
                      <a:pt x="10" y="1"/>
                    </a:lnTo>
                    <a:lnTo>
                      <a:pt x="11" y="1"/>
                    </a:lnTo>
                    <a:lnTo>
                      <a:pt x="12" y="0"/>
                    </a:lnTo>
                    <a:lnTo>
                      <a:pt x="13" y="0"/>
                    </a:lnTo>
                    <a:lnTo>
                      <a:pt x="14" y="0"/>
                    </a:lnTo>
                    <a:lnTo>
                      <a:pt x="15" y="0"/>
                    </a:lnTo>
                    <a:lnTo>
                      <a:pt x="17" y="0"/>
                    </a:lnTo>
                    <a:lnTo>
                      <a:pt x="14" y="2"/>
                    </a:lnTo>
                    <a:lnTo>
                      <a:pt x="12" y="3"/>
                    </a:lnTo>
                    <a:lnTo>
                      <a:pt x="10" y="5"/>
                    </a:lnTo>
                    <a:lnTo>
                      <a:pt x="8" y="7"/>
                    </a:lnTo>
                    <a:lnTo>
                      <a:pt x="6" y="10"/>
                    </a:lnTo>
                    <a:lnTo>
                      <a:pt x="4" y="12"/>
                    </a:lnTo>
                    <a:lnTo>
                      <a:pt x="2" y="14"/>
                    </a:lnTo>
                    <a:lnTo>
                      <a:pt x="0" y="17"/>
                    </a:lnTo>
                    <a:close/>
                    <a:moveTo>
                      <a:pt x="19" y="1"/>
                    </a:moveTo>
                    <a:lnTo>
                      <a:pt x="20" y="1"/>
                    </a:lnTo>
                    <a:lnTo>
                      <a:pt x="20" y="2"/>
                    </a:lnTo>
                    <a:lnTo>
                      <a:pt x="21" y="2"/>
                    </a:lnTo>
                    <a:lnTo>
                      <a:pt x="21" y="3"/>
                    </a:lnTo>
                    <a:lnTo>
                      <a:pt x="21" y="2"/>
                    </a:lnTo>
                    <a:lnTo>
                      <a:pt x="20" y="2"/>
                    </a:lnTo>
                    <a:lnTo>
                      <a:pt x="20" y="1"/>
                    </a:lnTo>
                    <a:lnTo>
                      <a:pt x="19"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2" name="Freeform 731"/>
              <p:cNvSpPr>
                <a:spLocks/>
              </p:cNvSpPr>
              <p:nvPr/>
            </p:nvSpPr>
            <p:spPr bwMode="auto">
              <a:xfrm>
                <a:off x="4889" y="2201"/>
                <a:ext cx="5" cy="11"/>
              </a:xfrm>
              <a:custGeom>
                <a:avLst/>
                <a:gdLst>
                  <a:gd name="T0" fmla="*/ 2 w 12"/>
                  <a:gd name="T1" fmla="*/ 0 h 23"/>
                  <a:gd name="T2" fmla="*/ 2 w 12"/>
                  <a:gd name="T3" fmla="*/ 0 h 23"/>
                  <a:gd name="T4" fmla="*/ 2 w 12"/>
                  <a:gd name="T5" fmla="*/ 1 h 23"/>
                  <a:gd name="T6" fmla="*/ 2 w 12"/>
                  <a:gd name="T7" fmla="*/ 2 h 23"/>
                  <a:gd name="T8" fmla="*/ 2 w 12"/>
                  <a:gd name="T9" fmla="*/ 3 h 23"/>
                  <a:gd name="T10" fmla="*/ 2 w 12"/>
                  <a:gd name="T11" fmla="*/ 3 h 23"/>
                  <a:gd name="T12" fmla="*/ 2 w 12"/>
                  <a:gd name="T13" fmla="*/ 4 h 23"/>
                  <a:gd name="T14" fmla="*/ 1 w 12"/>
                  <a:gd name="T15" fmla="*/ 5 h 23"/>
                  <a:gd name="T16" fmla="*/ 1 w 12"/>
                  <a:gd name="T17" fmla="*/ 5 h 23"/>
                  <a:gd name="T18" fmla="*/ 0 w 12"/>
                  <a:gd name="T19" fmla="*/ 3 h 23"/>
                  <a:gd name="T20" fmla="*/ 0 w 12"/>
                  <a:gd name="T21" fmla="*/ 3 h 23"/>
                  <a:gd name="T22" fmla="*/ 0 w 12"/>
                  <a:gd name="T23" fmla="*/ 2 h 23"/>
                  <a:gd name="T24" fmla="*/ 0 w 12"/>
                  <a:gd name="T25" fmla="*/ 1 h 23"/>
                  <a:gd name="T26" fmla="*/ 0 w 12"/>
                  <a:gd name="T27" fmla="*/ 1 h 23"/>
                  <a:gd name="T28" fmla="*/ 1 w 12"/>
                  <a:gd name="T29" fmla="*/ 0 h 23"/>
                  <a:gd name="T30" fmla="*/ 1 w 12"/>
                  <a:gd name="T31" fmla="*/ 0 h 23"/>
                  <a:gd name="T32" fmla="*/ 1 w 12"/>
                  <a:gd name="T33" fmla="*/ 0 h 23"/>
                  <a:gd name="T34" fmla="*/ 2 w 1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 h="23">
                    <a:moveTo>
                      <a:pt x="10" y="0"/>
                    </a:moveTo>
                    <a:lnTo>
                      <a:pt x="11" y="3"/>
                    </a:lnTo>
                    <a:lnTo>
                      <a:pt x="12" y="6"/>
                    </a:lnTo>
                    <a:lnTo>
                      <a:pt x="12" y="8"/>
                    </a:lnTo>
                    <a:lnTo>
                      <a:pt x="11" y="12"/>
                    </a:lnTo>
                    <a:lnTo>
                      <a:pt x="11" y="15"/>
                    </a:lnTo>
                    <a:lnTo>
                      <a:pt x="10" y="18"/>
                    </a:lnTo>
                    <a:lnTo>
                      <a:pt x="8" y="20"/>
                    </a:lnTo>
                    <a:lnTo>
                      <a:pt x="7" y="23"/>
                    </a:lnTo>
                    <a:lnTo>
                      <a:pt x="0" y="15"/>
                    </a:lnTo>
                    <a:lnTo>
                      <a:pt x="1" y="12"/>
                    </a:lnTo>
                    <a:lnTo>
                      <a:pt x="1" y="10"/>
                    </a:lnTo>
                    <a:lnTo>
                      <a:pt x="2" y="7"/>
                    </a:lnTo>
                    <a:lnTo>
                      <a:pt x="3" y="5"/>
                    </a:lnTo>
                    <a:lnTo>
                      <a:pt x="4" y="3"/>
                    </a:lnTo>
                    <a:lnTo>
                      <a:pt x="6" y="2"/>
                    </a:lnTo>
                    <a:lnTo>
                      <a:pt x="8"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3" name="Freeform 732"/>
              <p:cNvSpPr>
                <a:spLocks/>
              </p:cNvSpPr>
              <p:nvPr/>
            </p:nvSpPr>
            <p:spPr bwMode="auto">
              <a:xfrm>
                <a:off x="4873" y="2204"/>
                <a:ext cx="4" cy="5"/>
              </a:xfrm>
              <a:custGeom>
                <a:avLst/>
                <a:gdLst>
                  <a:gd name="T0" fmla="*/ 0 w 8"/>
                  <a:gd name="T1" fmla="*/ 3 h 10"/>
                  <a:gd name="T2" fmla="*/ 0 w 8"/>
                  <a:gd name="T3" fmla="*/ 2 h 10"/>
                  <a:gd name="T4" fmla="*/ 1 w 8"/>
                  <a:gd name="T5" fmla="*/ 2 h 10"/>
                  <a:gd name="T6" fmla="*/ 1 w 8"/>
                  <a:gd name="T7" fmla="*/ 2 h 10"/>
                  <a:gd name="T8" fmla="*/ 1 w 8"/>
                  <a:gd name="T9" fmla="*/ 2 h 10"/>
                  <a:gd name="T10" fmla="*/ 1 w 8"/>
                  <a:gd name="T11" fmla="*/ 1 h 10"/>
                  <a:gd name="T12" fmla="*/ 1 w 8"/>
                  <a:gd name="T13" fmla="*/ 1 h 10"/>
                  <a:gd name="T14" fmla="*/ 1 w 8"/>
                  <a:gd name="T15" fmla="*/ 1 h 10"/>
                  <a:gd name="T16" fmla="*/ 2 w 8"/>
                  <a:gd name="T17" fmla="*/ 0 h 10"/>
                  <a:gd name="T18" fmla="*/ 2 w 8"/>
                  <a:gd name="T19" fmla="*/ 0 h 10"/>
                  <a:gd name="T20" fmla="*/ 2 w 8"/>
                  <a:gd name="T21" fmla="*/ 1 h 10"/>
                  <a:gd name="T22" fmla="*/ 2 w 8"/>
                  <a:gd name="T23" fmla="*/ 1 h 10"/>
                  <a:gd name="T24" fmla="*/ 2 w 8"/>
                  <a:gd name="T25" fmla="*/ 1 h 10"/>
                  <a:gd name="T26" fmla="*/ 2 w 8"/>
                  <a:gd name="T27" fmla="*/ 1 h 10"/>
                  <a:gd name="T28" fmla="*/ 2 w 8"/>
                  <a:gd name="T29" fmla="*/ 1 h 10"/>
                  <a:gd name="T30" fmla="*/ 2 w 8"/>
                  <a:gd name="T31" fmla="*/ 2 h 10"/>
                  <a:gd name="T32" fmla="*/ 2 w 8"/>
                  <a:gd name="T33" fmla="*/ 2 h 10"/>
                  <a:gd name="T34" fmla="*/ 2 w 8"/>
                  <a:gd name="T35" fmla="*/ 2 h 10"/>
                  <a:gd name="T36" fmla="*/ 2 w 8"/>
                  <a:gd name="T37" fmla="*/ 2 h 10"/>
                  <a:gd name="T38" fmla="*/ 2 w 8"/>
                  <a:gd name="T39" fmla="*/ 2 h 10"/>
                  <a:gd name="T40" fmla="*/ 1 w 8"/>
                  <a:gd name="T41" fmla="*/ 2 h 10"/>
                  <a:gd name="T42" fmla="*/ 1 w 8"/>
                  <a:gd name="T43" fmla="*/ 2 h 10"/>
                  <a:gd name="T44" fmla="*/ 1 w 8"/>
                  <a:gd name="T45" fmla="*/ 3 h 10"/>
                  <a:gd name="T46" fmla="*/ 1 w 8"/>
                  <a:gd name="T47" fmla="*/ 3 h 10"/>
                  <a:gd name="T48" fmla="*/ 0 w 8"/>
                  <a:gd name="T49" fmla="*/ 3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0">
                    <a:moveTo>
                      <a:pt x="0" y="10"/>
                    </a:moveTo>
                    <a:lnTo>
                      <a:pt x="0" y="8"/>
                    </a:lnTo>
                    <a:lnTo>
                      <a:pt x="1" y="7"/>
                    </a:lnTo>
                    <a:lnTo>
                      <a:pt x="2" y="6"/>
                    </a:lnTo>
                    <a:lnTo>
                      <a:pt x="2" y="5"/>
                    </a:lnTo>
                    <a:lnTo>
                      <a:pt x="3" y="4"/>
                    </a:lnTo>
                    <a:lnTo>
                      <a:pt x="4" y="3"/>
                    </a:lnTo>
                    <a:lnTo>
                      <a:pt x="4" y="1"/>
                    </a:lnTo>
                    <a:lnTo>
                      <a:pt x="5" y="0"/>
                    </a:lnTo>
                    <a:lnTo>
                      <a:pt x="6" y="1"/>
                    </a:lnTo>
                    <a:lnTo>
                      <a:pt x="7" y="3"/>
                    </a:lnTo>
                    <a:lnTo>
                      <a:pt x="7" y="4"/>
                    </a:lnTo>
                    <a:lnTo>
                      <a:pt x="8" y="4"/>
                    </a:lnTo>
                    <a:lnTo>
                      <a:pt x="8" y="5"/>
                    </a:lnTo>
                    <a:lnTo>
                      <a:pt x="8" y="6"/>
                    </a:lnTo>
                    <a:lnTo>
                      <a:pt x="7" y="6"/>
                    </a:lnTo>
                    <a:lnTo>
                      <a:pt x="6" y="7"/>
                    </a:lnTo>
                    <a:lnTo>
                      <a:pt x="5" y="7"/>
                    </a:lnTo>
                    <a:lnTo>
                      <a:pt x="4" y="8"/>
                    </a:lnTo>
                    <a:lnTo>
                      <a:pt x="3" y="8"/>
                    </a:lnTo>
                    <a:lnTo>
                      <a:pt x="2" y="9"/>
                    </a:lnTo>
                    <a:lnTo>
                      <a:pt x="1" y="9"/>
                    </a:lnTo>
                    <a:lnTo>
                      <a:pt x="0"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4" name="Freeform 733"/>
              <p:cNvSpPr>
                <a:spLocks/>
              </p:cNvSpPr>
              <p:nvPr/>
            </p:nvSpPr>
            <p:spPr bwMode="auto">
              <a:xfrm>
                <a:off x="4865" y="2210"/>
                <a:ext cx="2" cy="1"/>
              </a:xfrm>
              <a:custGeom>
                <a:avLst/>
                <a:gdLst>
                  <a:gd name="T0" fmla="*/ 1 w 5"/>
                  <a:gd name="T1" fmla="*/ 0 h 2"/>
                  <a:gd name="T2" fmla="*/ 1 w 5"/>
                  <a:gd name="T3" fmla="*/ 0 h 2"/>
                  <a:gd name="T4" fmla="*/ 1 w 5"/>
                  <a:gd name="T5" fmla="*/ 0 h 2"/>
                  <a:gd name="T6" fmla="*/ 1 w 5"/>
                  <a:gd name="T7" fmla="*/ 0 h 2"/>
                  <a:gd name="T8" fmla="*/ 1 w 5"/>
                  <a:gd name="T9" fmla="*/ 1 h 2"/>
                  <a:gd name="T10" fmla="*/ 1 w 5"/>
                  <a:gd name="T11" fmla="*/ 1 h 2"/>
                  <a:gd name="T12" fmla="*/ 1 w 5"/>
                  <a:gd name="T13" fmla="*/ 1 h 2"/>
                  <a:gd name="T14" fmla="*/ 1 w 5"/>
                  <a:gd name="T15" fmla="*/ 1 h 2"/>
                  <a:gd name="T16" fmla="*/ 1 w 5"/>
                  <a:gd name="T17" fmla="*/ 1 h 2"/>
                  <a:gd name="T18" fmla="*/ 1 w 5"/>
                  <a:gd name="T19" fmla="*/ 1 h 2"/>
                  <a:gd name="T20" fmla="*/ 1 w 5"/>
                  <a:gd name="T21" fmla="*/ 1 h 2"/>
                  <a:gd name="T22" fmla="*/ 1 w 5"/>
                  <a:gd name="T23" fmla="*/ 1 h 2"/>
                  <a:gd name="T24" fmla="*/ 1 w 5"/>
                  <a:gd name="T25" fmla="*/ 1 h 2"/>
                  <a:gd name="T26" fmla="*/ 1 w 5"/>
                  <a:gd name="T27" fmla="*/ 1 h 2"/>
                  <a:gd name="T28" fmla="*/ 1 w 5"/>
                  <a:gd name="T29" fmla="*/ 1 h 2"/>
                  <a:gd name="T30" fmla="*/ 1 w 5"/>
                  <a:gd name="T31" fmla="*/ 1 h 2"/>
                  <a:gd name="T32" fmla="*/ 1 w 5"/>
                  <a:gd name="T33" fmla="*/ 1 h 2"/>
                  <a:gd name="T34" fmla="*/ 0 w 5"/>
                  <a:gd name="T35" fmla="*/ 1 h 2"/>
                  <a:gd name="T36" fmla="*/ 0 w 5"/>
                  <a:gd name="T37" fmla="*/ 1 h 2"/>
                  <a:gd name="T38" fmla="*/ 0 w 5"/>
                  <a:gd name="T39" fmla="*/ 1 h 2"/>
                  <a:gd name="T40" fmla="*/ 0 w 5"/>
                  <a:gd name="T41" fmla="*/ 1 h 2"/>
                  <a:gd name="T42" fmla="*/ 0 w 5"/>
                  <a:gd name="T43" fmla="*/ 1 h 2"/>
                  <a:gd name="T44" fmla="*/ 0 w 5"/>
                  <a:gd name="T45" fmla="*/ 1 h 2"/>
                  <a:gd name="T46" fmla="*/ 0 w 5"/>
                  <a:gd name="T47" fmla="*/ 1 h 2"/>
                  <a:gd name="T48" fmla="*/ 0 w 5"/>
                  <a:gd name="T49" fmla="*/ 1 h 2"/>
                  <a:gd name="T50" fmla="*/ 0 w 5"/>
                  <a:gd name="T51" fmla="*/ 1 h 2"/>
                  <a:gd name="T52" fmla="*/ 0 w 5"/>
                  <a:gd name="T53" fmla="*/ 1 h 2"/>
                  <a:gd name="T54" fmla="*/ 0 w 5"/>
                  <a:gd name="T55" fmla="*/ 0 h 2"/>
                  <a:gd name="T56" fmla="*/ 0 w 5"/>
                  <a:gd name="T57" fmla="*/ 0 h 2"/>
                  <a:gd name="T58" fmla="*/ 0 w 5"/>
                  <a:gd name="T59" fmla="*/ 0 h 2"/>
                  <a:gd name="T60" fmla="*/ 0 w 5"/>
                  <a:gd name="T61" fmla="*/ 0 h 2"/>
                  <a:gd name="T62" fmla="*/ 1 w 5"/>
                  <a:gd name="T63" fmla="*/ 0 h 2"/>
                  <a:gd name="T64" fmla="*/ 1 w 5"/>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2">
                    <a:moveTo>
                      <a:pt x="5" y="0"/>
                    </a:moveTo>
                    <a:lnTo>
                      <a:pt x="5" y="0"/>
                    </a:lnTo>
                    <a:lnTo>
                      <a:pt x="5" y="1"/>
                    </a:lnTo>
                    <a:lnTo>
                      <a:pt x="4" y="1"/>
                    </a:lnTo>
                    <a:lnTo>
                      <a:pt x="4" y="2"/>
                    </a:lnTo>
                    <a:lnTo>
                      <a:pt x="3" y="2"/>
                    </a:lnTo>
                    <a:lnTo>
                      <a:pt x="2" y="2"/>
                    </a:lnTo>
                    <a:lnTo>
                      <a:pt x="1" y="2"/>
                    </a:lnTo>
                    <a:lnTo>
                      <a:pt x="1" y="1"/>
                    </a:lnTo>
                    <a:lnTo>
                      <a:pt x="0" y="1"/>
                    </a:lnTo>
                    <a:lnTo>
                      <a:pt x="1" y="1"/>
                    </a:lnTo>
                    <a:lnTo>
                      <a:pt x="1" y="0"/>
                    </a:lnTo>
                    <a:lnTo>
                      <a:pt x="2" y="0"/>
                    </a:lnTo>
                    <a:lnTo>
                      <a:pt x="3" y="0"/>
                    </a:lnTo>
                    <a:lnTo>
                      <a:pt x="4" y="0"/>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5" name="Freeform 738"/>
              <p:cNvSpPr>
                <a:spLocks/>
              </p:cNvSpPr>
              <p:nvPr/>
            </p:nvSpPr>
            <p:spPr bwMode="auto">
              <a:xfrm>
                <a:off x="5065" y="2258"/>
                <a:ext cx="6" cy="25"/>
              </a:xfrm>
              <a:custGeom>
                <a:avLst/>
                <a:gdLst>
                  <a:gd name="T0" fmla="*/ 3 w 12"/>
                  <a:gd name="T1" fmla="*/ 1 h 50"/>
                  <a:gd name="T2" fmla="*/ 3 w 12"/>
                  <a:gd name="T3" fmla="*/ 2 h 50"/>
                  <a:gd name="T4" fmla="*/ 3 w 12"/>
                  <a:gd name="T5" fmla="*/ 4 h 50"/>
                  <a:gd name="T6" fmla="*/ 3 w 12"/>
                  <a:gd name="T7" fmla="*/ 6 h 50"/>
                  <a:gd name="T8" fmla="*/ 3 w 12"/>
                  <a:gd name="T9" fmla="*/ 7 h 50"/>
                  <a:gd name="T10" fmla="*/ 3 w 12"/>
                  <a:gd name="T11" fmla="*/ 9 h 50"/>
                  <a:gd name="T12" fmla="*/ 3 w 12"/>
                  <a:gd name="T13" fmla="*/ 10 h 50"/>
                  <a:gd name="T14" fmla="*/ 2 w 12"/>
                  <a:gd name="T15" fmla="*/ 12 h 50"/>
                  <a:gd name="T16" fmla="*/ 1 w 12"/>
                  <a:gd name="T17" fmla="*/ 13 h 50"/>
                  <a:gd name="T18" fmla="*/ 1 w 12"/>
                  <a:gd name="T19" fmla="*/ 12 h 50"/>
                  <a:gd name="T20" fmla="*/ 0 w 12"/>
                  <a:gd name="T21" fmla="*/ 10 h 50"/>
                  <a:gd name="T22" fmla="*/ 1 w 12"/>
                  <a:gd name="T23" fmla="*/ 9 h 50"/>
                  <a:gd name="T24" fmla="*/ 1 w 12"/>
                  <a:gd name="T25" fmla="*/ 8 h 50"/>
                  <a:gd name="T26" fmla="*/ 1 w 12"/>
                  <a:gd name="T27" fmla="*/ 6 h 50"/>
                  <a:gd name="T28" fmla="*/ 1 w 12"/>
                  <a:gd name="T29" fmla="*/ 5 h 50"/>
                  <a:gd name="T30" fmla="*/ 1 w 12"/>
                  <a:gd name="T31" fmla="*/ 3 h 50"/>
                  <a:gd name="T32" fmla="*/ 0 w 12"/>
                  <a:gd name="T33" fmla="*/ 2 h 50"/>
                  <a:gd name="T34" fmla="*/ 0 w 12"/>
                  <a:gd name="T35" fmla="*/ 2 h 50"/>
                  <a:gd name="T36" fmla="*/ 1 w 12"/>
                  <a:gd name="T37" fmla="*/ 1 h 50"/>
                  <a:gd name="T38" fmla="*/ 1 w 12"/>
                  <a:gd name="T39" fmla="*/ 1 h 50"/>
                  <a:gd name="T40" fmla="*/ 1 w 12"/>
                  <a:gd name="T41" fmla="*/ 1 h 50"/>
                  <a:gd name="T42" fmla="*/ 1 w 12"/>
                  <a:gd name="T43" fmla="*/ 1 h 50"/>
                  <a:gd name="T44" fmla="*/ 1 w 12"/>
                  <a:gd name="T45" fmla="*/ 1 h 50"/>
                  <a:gd name="T46" fmla="*/ 1 w 12"/>
                  <a:gd name="T47" fmla="*/ 0 h 50"/>
                  <a:gd name="T48" fmla="*/ 1 w 12"/>
                  <a:gd name="T49" fmla="*/ 0 h 50"/>
                  <a:gd name="T50" fmla="*/ 1 w 12"/>
                  <a:gd name="T51" fmla="*/ 0 h 50"/>
                  <a:gd name="T52" fmla="*/ 1 w 12"/>
                  <a:gd name="T53" fmla="*/ 0 h 50"/>
                  <a:gd name="T54" fmla="*/ 2 w 12"/>
                  <a:gd name="T55" fmla="*/ 0 h 50"/>
                  <a:gd name="T56" fmla="*/ 2 w 12"/>
                  <a:gd name="T57" fmla="*/ 0 h 50"/>
                  <a:gd name="T58" fmla="*/ 2 w 12"/>
                  <a:gd name="T59" fmla="*/ 0 h 50"/>
                  <a:gd name="T60" fmla="*/ 2 w 12"/>
                  <a:gd name="T61" fmla="*/ 1 h 50"/>
                  <a:gd name="T62" fmla="*/ 3 w 12"/>
                  <a:gd name="T63" fmla="*/ 1 h 50"/>
                  <a:gd name="T64" fmla="*/ 3 w 12"/>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50">
                    <a:moveTo>
                      <a:pt x="10" y="1"/>
                    </a:moveTo>
                    <a:lnTo>
                      <a:pt x="11" y="7"/>
                    </a:lnTo>
                    <a:lnTo>
                      <a:pt x="11" y="14"/>
                    </a:lnTo>
                    <a:lnTo>
                      <a:pt x="12" y="22"/>
                    </a:lnTo>
                    <a:lnTo>
                      <a:pt x="11" y="28"/>
                    </a:lnTo>
                    <a:lnTo>
                      <a:pt x="11" y="35"/>
                    </a:lnTo>
                    <a:lnTo>
                      <a:pt x="9" y="40"/>
                    </a:lnTo>
                    <a:lnTo>
                      <a:pt x="7" y="46"/>
                    </a:lnTo>
                    <a:lnTo>
                      <a:pt x="4" y="50"/>
                    </a:lnTo>
                    <a:lnTo>
                      <a:pt x="1" y="45"/>
                    </a:lnTo>
                    <a:lnTo>
                      <a:pt x="0" y="40"/>
                    </a:lnTo>
                    <a:lnTo>
                      <a:pt x="1" y="34"/>
                    </a:lnTo>
                    <a:lnTo>
                      <a:pt x="2" y="29"/>
                    </a:lnTo>
                    <a:lnTo>
                      <a:pt x="3" y="23"/>
                    </a:lnTo>
                    <a:lnTo>
                      <a:pt x="4" y="17"/>
                    </a:lnTo>
                    <a:lnTo>
                      <a:pt x="3" y="11"/>
                    </a:lnTo>
                    <a:lnTo>
                      <a:pt x="0" y="6"/>
                    </a:lnTo>
                    <a:lnTo>
                      <a:pt x="0" y="5"/>
                    </a:lnTo>
                    <a:lnTo>
                      <a:pt x="1" y="4"/>
                    </a:lnTo>
                    <a:lnTo>
                      <a:pt x="1" y="3"/>
                    </a:lnTo>
                    <a:lnTo>
                      <a:pt x="1" y="2"/>
                    </a:lnTo>
                    <a:lnTo>
                      <a:pt x="1" y="1"/>
                    </a:lnTo>
                    <a:lnTo>
                      <a:pt x="1" y="0"/>
                    </a:lnTo>
                    <a:lnTo>
                      <a:pt x="2" y="0"/>
                    </a:lnTo>
                    <a:lnTo>
                      <a:pt x="4" y="0"/>
                    </a:lnTo>
                    <a:lnTo>
                      <a:pt x="5" y="0"/>
                    </a:lnTo>
                    <a:lnTo>
                      <a:pt x="6" y="0"/>
                    </a:lnTo>
                    <a:lnTo>
                      <a:pt x="7" y="0"/>
                    </a:lnTo>
                    <a:lnTo>
                      <a:pt x="8" y="1"/>
                    </a:lnTo>
                    <a:lnTo>
                      <a:pt x="9"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6" name="Freeform 739"/>
              <p:cNvSpPr>
                <a:spLocks/>
              </p:cNvSpPr>
              <p:nvPr/>
            </p:nvSpPr>
            <p:spPr bwMode="auto">
              <a:xfrm>
                <a:off x="5083" y="2258"/>
                <a:ext cx="17" cy="25"/>
              </a:xfrm>
              <a:custGeom>
                <a:avLst/>
                <a:gdLst>
                  <a:gd name="T0" fmla="*/ 8 w 34"/>
                  <a:gd name="T1" fmla="*/ 0 h 49"/>
                  <a:gd name="T2" fmla="*/ 7 w 34"/>
                  <a:gd name="T3" fmla="*/ 2 h 49"/>
                  <a:gd name="T4" fmla="*/ 7 w 34"/>
                  <a:gd name="T5" fmla="*/ 3 h 49"/>
                  <a:gd name="T6" fmla="*/ 7 w 34"/>
                  <a:gd name="T7" fmla="*/ 5 h 49"/>
                  <a:gd name="T8" fmla="*/ 7 w 34"/>
                  <a:gd name="T9" fmla="*/ 6 h 49"/>
                  <a:gd name="T10" fmla="*/ 7 w 34"/>
                  <a:gd name="T11" fmla="*/ 7 h 49"/>
                  <a:gd name="T12" fmla="*/ 8 w 34"/>
                  <a:gd name="T13" fmla="*/ 9 h 49"/>
                  <a:gd name="T14" fmla="*/ 8 w 34"/>
                  <a:gd name="T15" fmla="*/ 10 h 49"/>
                  <a:gd name="T16" fmla="*/ 9 w 34"/>
                  <a:gd name="T17" fmla="*/ 11 h 49"/>
                  <a:gd name="T18" fmla="*/ 9 w 34"/>
                  <a:gd name="T19" fmla="*/ 11 h 49"/>
                  <a:gd name="T20" fmla="*/ 9 w 34"/>
                  <a:gd name="T21" fmla="*/ 11 h 49"/>
                  <a:gd name="T22" fmla="*/ 9 w 34"/>
                  <a:gd name="T23" fmla="*/ 12 h 49"/>
                  <a:gd name="T24" fmla="*/ 9 w 34"/>
                  <a:gd name="T25" fmla="*/ 12 h 49"/>
                  <a:gd name="T26" fmla="*/ 8 w 34"/>
                  <a:gd name="T27" fmla="*/ 12 h 49"/>
                  <a:gd name="T28" fmla="*/ 8 w 34"/>
                  <a:gd name="T29" fmla="*/ 12 h 49"/>
                  <a:gd name="T30" fmla="*/ 8 w 34"/>
                  <a:gd name="T31" fmla="*/ 12 h 49"/>
                  <a:gd name="T32" fmla="*/ 7 w 34"/>
                  <a:gd name="T33" fmla="*/ 13 h 49"/>
                  <a:gd name="T34" fmla="*/ 7 w 34"/>
                  <a:gd name="T35" fmla="*/ 12 h 49"/>
                  <a:gd name="T36" fmla="*/ 6 w 34"/>
                  <a:gd name="T37" fmla="*/ 12 h 49"/>
                  <a:gd name="T38" fmla="*/ 6 w 34"/>
                  <a:gd name="T39" fmla="*/ 11 h 49"/>
                  <a:gd name="T40" fmla="*/ 6 w 34"/>
                  <a:gd name="T41" fmla="*/ 11 h 49"/>
                  <a:gd name="T42" fmla="*/ 5 w 34"/>
                  <a:gd name="T43" fmla="*/ 10 h 49"/>
                  <a:gd name="T44" fmla="*/ 5 w 34"/>
                  <a:gd name="T45" fmla="*/ 8 h 49"/>
                  <a:gd name="T46" fmla="*/ 5 w 34"/>
                  <a:gd name="T47" fmla="*/ 7 h 49"/>
                  <a:gd name="T48" fmla="*/ 5 w 34"/>
                  <a:gd name="T49" fmla="*/ 5 h 49"/>
                  <a:gd name="T50" fmla="*/ 5 w 34"/>
                  <a:gd name="T51" fmla="*/ 3 h 49"/>
                  <a:gd name="T52" fmla="*/ 4 w 34"/>
                  <a:gd name="T53" fmla="*/ 2 h 49"/>
                  <a:gd name="T54" fmla="*/ 4 w 34"/>
                  <a:gd name="T55" fmla="*/ 3 h 49"/>
                  <a:gd name="T56" fmla="*/ 4 w 34"/>
                  <a:gd name="T57" fmla="*/ 5 h 49"/>
                  <a:gd name="T58" fmla="*/ 3 w 34"/>
                  <a:gd name="T59" fmla="*/ 6 h 49"/>
                  <a:gd name="T60" fmla="*/ 3 w 34"/>
                  <a:gd name="T61" fmla="*/ 7 h 49"/>
                  <a:gd name="T62" fmla="*/ 3 w 34"/>
                  <a:gd name="T63" fmla="*/ 8 h 49"/>
                  <a:gd name="T64" fmla="*/ 3 w 34"/>
                  <a:gd name="T65" fmla="*/ 10 h 49"/>
                  <a:gd name="T66" fmla="*/ 3 w 34"/>
                  <a:gd name="T67" fmla="*/ 11 h 49"/>
                  <a:gd name="T68" fmla="*/ 3 w 34"/>
                  <a:gd name="T69" fmla="*/ 12 h 49"/>
                  <a:gd name="T70" fmla="*/ 2 w 34"/>
                  <a:gd name="T71" fmla="*/ 12 h 49"/>
                  <a:gd name="T72" fmla="*/ 2 w 34"/>
                  <a:gd name="T73" fmla="*/ 12 h 49"/>
                  <a:gd name="T74" fmla="*/ 2 w 34"/>
                  <a:gd name="T75" fmla="*/ 12 h 49"/>
                  <a:gd name="T76" fmla="*/ 1 w 34"/>
                  <a:gd name="T77" fmla="*/ 12 h 49"/>
                  <a:gd name="T78" fmla="*/ 1 w 34"/>
                  <a:gd name="T79" fmla="*/ 11 h 49"/>
                  <a:gd name="T80" fmla="*/ 1 w 34"/>
                  <a:gd name="T81" fmla="*/ 11 h 49"/>
                  <a:gd name="T82" fmla="*/ 1 w 34"/>
                  <a:gd name="T83" fmla="*/ 11 h 49"/>
                  <a:gd name="T84" fmla="*/ 0 w 34"/>
                  <a:gd name="T85" fmla="*/ 11 h 49"/>
                  <a:gd name="T86" fmla="*/ 2 w 34"/>
                  <a:gd name="T87" fmla="*/ 2 h 49"/>
                  <a:gd name="T88" fmla="*/ 2 w 34"/>
                  <a:gd name="T89" fmla="*/ 2 h 49"/>
                  <a:gd name="T90" fmla="*/ 2 w 34"/>
                  <a:gd name="T91" fmla="*/ 2 h 49"/>
                  <a:gd name="T92" fmla="*/ 2 w 34"/>
                  <a:gd name="T93" fmla="*/ 2 h 49"/>
                  <a:gd name="T94" fmla="*/ 2 w 34"/>
                  <a:gd name="T95" fmla="*/ 2 h 49"/>
                  <a:gd name="T96" fmla="*/ 2 w 34"/>
                  <a:gd name="T97" fmla="*/ 2 h 49"/>
                  <a:gd name="T98" fmla="*/ 2 w 34"/>
                  <a:gd name="T99" fmla="*/ 2 h 49"/>
                  <a:gd name="T100" fmla="*/ 3 w 34"/>
                  <a:gd name="T101" fmla="*/ 2 h 49"/>
                  <a:gd name="T102" fmla="*/ 3 w 34"/>
                  <a:gd name="T103" fmla="*/ 2 h 49"/>
                  <a:gd name="T104" fmla="*/ 3 w 34"/>
                  <a:gd name="T105" fmla="*/ 2 h 49"/>
                  <a:gd name="T106" fmla="*/ 4 w 34"/>
                  <a:gd name="T107" fmla="*/ 2 h 49"/>
                  <a:gd name="T108" fmla="*/ 5 w 34"/>
                  <a:gd name="T109" fmla="*/ 1 h 49"/>
                  <a:gd name="T110" fmla="*/ 5 w 34"/>
                  <a:gd name="T111" fmla="*/ 1 h 49"/>
                  <a:gd name="T112" fmla="*/ 6 w 34"/>
                  <a:gd name="T113" fmla="*/ 1 h 49"/>
                  <a:gd name="T114" fmla="*/ 6 w 34"/>
                  <a:gd name="T115" fmla="*/ 1 h 49"/>
                  <a:gd name="T116" fmla="*/ 7 w 34"/>
                  <a:gd name="T117" fmla="*/ 1 h 49"/>
                  <a:gd name="T118" fmla="*/ 8 w 34"/>
                  <a:gd name="T119" fmla="*/ 0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 h="49">
                    <a:moveTo>
                      <a:pt x="29" y="0"/>
                    </a:moveTo>
                    <a:lnTo>
                      <a:pt x="28" y="6"/>
                    </a:lnTo>
                    <a:lnTo>
                      <a:pt x="28" y="11"/>
                    </a:lnTo>
                    <a:lnTo>
                      <a:pt x="27" y="18"/>
                    </a:lnTo>
                    <a:lnTo>
                      <a:pt x="27" y="23"/>
                    </a:lnTo>
                    <a:lnTo>
                      <a:pt x="28" y="28"/>
                    </a:lnTo>
                    <a:lnTo>
                      <a:pt x="29" y="33"/>
                    </a:lnTo>
                    <a:lnTo>
                      <a:pt x="31" y="37"/>
                    </a:lnTo>
                    <a:lnTo>
                      <a:pt x="34" y="41"/>
                    </a:lnTo>
                    <a:lnTo>
                      <a:pt x="34" y="43"/>
                    </a:lnTo>
                    <a:lnTo>
                      <a:pt x="34" y="44"/>
                    </a:lnTo>
                    <a:lnTo>
                      <a:pt x="33" y="45"/>
                    </a:lnTo>
                    <a:lnTo>
                      <a:pt x="33" y="46"/>
                    </a:lnTo>
                    <a:lnTo>
                      <a:pt x="32" y="47"/>
                    </a:lnTo>
                    <a:lnTo>
                      <a:pt x="30" y="47"/>
                    </a:lnTo>
                    <a:lnTo>
                      <a:pt x="29" y="48"/>
                    </a:lnTo>
                    <a:lnTo>
                      <a:pt x="28" y="49"/>
                    </a:lnTo>
                    <a:lnTo>
                      <a:pt x="25" y="47"/>
                    </a:lnTo>
                    <a:lnTo>
                      <a:pt x="23" y="46"/>
                    </a:lnTo>
                    <a:lnTo>
                      <a:pt x="22" y="44"/>
                    </a:lnTo>
                    <a:lnTo>
                      <a:pt x="21" y="42"/>
                    </a:lnTo>
                    <a:lnTo>
                      <a:pt x="20" y="37"/>
                    </a:lnTo>
                    <a:lnTo>
                      <a:pt x="20" y="31"/>
                    </a:lnTo>
                    <a:lnTo>
                      <a:pt x="20" y="25"/>
                    </a:lnTo>
                    <a:lnTo>
                      <a:pt x="20" y="19"/>
                    </a:lnTo>
                    <a:lnTo>
                      <a:pt x="19" y="12"/>
                    </a:lnTo>
                    <a:lnTo>
                      <a:pt x="16" y="8"/>
                    </a:lnTo>
                    <a:lnTo>
                      <a:pt x="15" y="12"/>
                    </a:lnTo>
                    <a:lnTo>
                      <a:pt x="13" y="18"/>
                    </a:lnTo>
                    <a:lnTo>
                      <a:pt x="12" y="22"/>
                    </a:lnTo>
                    <a:lnTo>
                      <a:pt x="11" y="27"/>
                    </a:lnTo>
                    <a:lnTo>
                      <a:pt x="11" y="32"/>
                    </a:lnTo>
                    <a:lnTo>
                      <a:pt x="10" y="37"/>
                    </a:lnTo>
                    <a:lnTo>
                      <a:pt x="9" y="42"/>
                    </a:lnTo>
                    <a:lnTo>
                      <a:pt x="9" y="47"/>
                    </a:lnTo>
                    <a:lnTo>
                      <a:pt x="7" y="47"/>
                    </a:lnTo>
                    <a:lnTo>
                      <a:pt x="6" y="47"/>
                    </a:lnTo>
                    <a:lnTo>
                      <a:pt x="5" y="46"/>
                    </a:lnTo>
                    <a:lnTo>
                      <a:pt x="3" y="45"/>
                    </a:lnTo>
                    <a:lnTo>
                      <a:pt x="2" y="44"/>
                    </a:lnTo>
                    <a:lnTo>
                      <a:pt x="2" y="43"/>
                    </a:lnTo>
                    <a:lnTo>
                      <a:pt x="1" y="42"/>
                    </a:lnTo>
                    <a:lnTo>
                      <a:pt x="0" y="41"/>
                    </a:lnTo>
                    <a:lnTo>
                      <a:pt x="6" y="6"/>
                    </a:lnTo>
                    <a:lnTo>
                      <a:pt x="6" y="7"/>
                    </a:lnTo>
                    <a:lnTo>
                      <a:pt x="7" y="7"/>
                    </a:lnTo>
                    <a:lnTo>
                      <a:pt x="8" y="7"/>
                    </a:lnTo>
                    <a:lnTo>
                      <a:pt x="9" y="7"/>
                    </a:lnTo>
                    <a:lnTo>
                      <a:pt x="12" y="6"/>
                    </a:lnTo>
                    <a:lnTo>
                      <a:pt x="14" y="5"/>
                    </a:lnTo>
                    <a:lnTo>
                      <a:pt x="17" y="4"/>
                    </a:lnTo>
                    <a:lnTo>
                      <a:pt x="19" y="3"/>
                    </a:lnTo>
                    <a:lnTo>
                      <a:pt x="21" y="3"/>
                    </a:lnTo>
                    <a:lnTo>
                      <a:pt x="24" y="2"/>
                    </a:lnTo>
                    <a:lnTo>
                      <a:pt x="26" y="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7" name="Freeform 740"/>
              <p:cNvSpPr>
                <a:spLocks/>
              </p:cNvSpPr>
              <p:nvPr/>
            </p:nvSpPr>
            <p:spPr bwMode="auto">
              <a:xfrm>
                <a:off x="5103" y="2260"/>
                <a:ext cx="7" cy="23"/>
              </a:xfrm>
              <a:custGeom>
                <a:avLst/>
                <a:gdLst>
                  <a:gd name="T0" fmla="*/ 4 w 14"/>
                  <a:gd name="T1" fmla="*/ 1 h 45"/>
                  <a:gd name="T2" fmla="*/ 4 w 14"/>
                  <a:gd name="T3" fmla="*/ 2 h 45"/>
                  <a:gd name="T4" fmla="*/ 3 w 14"/>
                  <a:gd name="T5" fmla="*/ 4 h 45"/>
                  <a:gd name="T6" fmla="*/ 3 w 14"/>
                  <a:gd name="T7" fmla="*/ 5 h 45"/>
                  <a:gd name="T8" fmla="*/ 3 w 14"/>
                  <a:gd name="T9" fmla="*/ 6 h 45"/>
                  <a:gd name="T10" fmla="*/ 3 w 14"/>
                  <a:gd name="T11" fmla="*/ 8 h 45"/>
                  <a:gd name="T12" fmla="*/ 3 w 14"/>
                  <a:gd name="T13" fmla="*/ 9 h 45"/>
                  <a:gd name="T14" fmla="*/ 3 w 14"/>
                  <a:gd name="T15" fmla="*/ 10 h 45"/>
                  <a:gd name="T16" fmla="*/ 3 w 14"/>
                  <a:gd name="T17" fmla="*/ 12 h 45"/>
                  <a:gd name="T18" fmla="*/ 2 w 14"/>
                  <a:gd name="T19" fmla="*/ 11 h 45"/>
                  <a:gd name="T20" fmla="*/ 2 w 14"/>
                  <a:gd name="T21" fmla="*/ 11 h 45"/>
                  <a:gd name="T22" fmla="*/ 1 w 14"/>
                  <a:gd name="T23" fmla="*/ 11 h 45"/>
                  <a:gd name="T24" fmla="*/ 1 w 14"/>
                  <a:gd name="T25" fmla="*/ 10 h 45"/>
                  <a:gd name="T26" fmla="*/ 1 w 14"/>
                  <a:gd name="T27" fmla="*/ 10 h 45"/>
                  <a:gd name="T28" fmla="*/ 1 w 14"/>
                  <a:gd name="T29" fmla="*/ 9 h 45"/>
                  <a:gd name="T30" fmla="*/ 1 w 14"/>
                  <a:gd name="T31" fmla="*/ 9 h 45"/>
                  <a:gd name="T32" fmla="*/ 0 w 14"/>
                  <a:gd name="T33" fmla="*/ 9 h 45"/>
                  <a:gd name="T34" fmla="*/ 1 w 14"/>
                  <a:gd name="T35" fmla="*/ 8 h 45"/>
                  <a:gd name="T36" fmla="*/ 1 w 14"/>
                  <a:gd name="T37" fmla="*/ 7 h 45"/>
                  <a:gd name="T38" fmla="*/ 1 w 14"/>
                  <a:gd name="T39" fmla="*/ 6 h 45"/>
                  <a:gd name="T40" fmla="*/ 1 w 14"/>
                  <a:gd name="T41" fmla="*/ 5 h 45"/>
                  <a:gd name="T42" fmla="*/ 1 w 14"/>
                  <a:gd name="T43" fmla="*/ 4 h 45"/>
                  <a:gd name="T44" fmla="*/ 2 w 14"/>
                  <a:gd name="T45" fmla="*/ 2 h 45"/>
                  <a:gd name="T46" fmla="*/ 2 w 14"/>
                  <a:gd name="T47" fmla="*/ 1 h 45"/>
                  <a:gd name="T48" fmla="*/ 2 w 14"/>
                  <a:gd name="T49" fmla="*/ 0 h 45"/>
                  <a:gd name="T50" fmla="*/ 2 w 14"/>
                  <a:gd name="T51" fmla="*/ 1 h 45"/>
                  <a:gd name="T52" fmla="*/ 2 w 14"/>
                  <a:gd name="T53" fmla="*/ 1 h 45"/>
                  <a:gd name="T54" fmla="*/ 2 w 14"/>
                  <a:gd name="T55" fmla="*/ 1 h 45"/>
                  <a:gd name="T56" fmla="*/ 2 w 14"/>
                  <a:gd name="T57" fmla="*/ 1 h 45"/>
                  <a:gd name="T58" fmla="*/ 3 w 14"/>
                  <a:gd name="T59" fmla="*/ 1 h 45"/>
                  <a:gd name="T60" fmla="*/ 3 w 14"/>
                  <a:gd name="T61" fmla="*/ 1 h 45"/>
                  <a:gd name="T62" fmla="*/ 3 w 14"/>
                  <a:gd name="T63" fmla="*/ 1 h 45"/>
                  <a:gd name="T64" fmla="*/ 3 w 14"/>
                  <a:gd name="T65" fmla="*/ 1 h 45"/>
                  <a:gd name="T66" fmla="*/ 3 w 14"/>
                  <a:gd name="T67" fmla="*/ 1 h 45"/>
                  <a:gd name="T68" fmla="*/ 3 w 14"/>
                  <a:gd name="T69" fmla="*/ 1 h 45"/>
                  <a:gd name="T70" fmla="*/ 3 w 14"/>
                  <a:gd name="T71" fmla="*/ 1 h 45"/>
                  <a:gd name="T72" fmla="*/ 3 w 14"/>
                  <a:gd name="T73" fmla="*/ 1 h 45"/>
                  <a:gd name="T74" fmla="*/ 3 w 14"/>
                  <a:gd name="T75" fmla="*/ 1 h 45"/>
                  <a:gd name="T76" fmla="*/ 4 w 14"/>
                  <a:gd name="T77" fmla="*/ 1 h 45"/>
                  <a:gd name="T78" fmla="*/ 4 w 14"/>
                  <a:gd name="T79" fmla="*/ 1 h 45"/>
                  <a:gd name="T80" fmla="*/ 4 w 14"/>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 h="45">
                    <a:moveTo>
                      <a:pt x="14" y="2"/>
                    </a:moveTo>
                    <a:lnTo>
                      <a:pt x="13" y="7"/>
                    </a:lnTo>
                    <a:lnTo>
                      <a:pt x="12" y="14"/>
                    </a:lnTo>
                    <a:lnTo>
                      <a:pt x="11" y="19"/>
                    </a:lnTo>
                    <a:lnTo>
                      <a:pt x="10" y="24"/>
                    </a:lnTo>
                    <a:lnTo>
                      <a:pt x="10" y="30"/>
                    </a:lnTo>
                    <a:lnTo>
                      <a:pt x="9" y="35"/>
                    </a:lnTo>
                    <a:lnTo>
                      <a:pt x="9" y="40"/>
                    </a:lnTo>
                    <a:lnTo>
                      <a:pt x="9" y="45"/>
                    </a:lnTo>
                    <a:lnTo>
                      <a:pt x="6" y="44"/>
                    </a:lnTo>
                    <a:lnTo>
                      <a:pt x="5" y="43"/>
                    </a:lnTo>
                    <a:lnTo>
                      <a:pt x="4" y="42"/>
                    </a:lnTo>
                    <a:lnTo>
                      <a:pt x="4" y="40"/>
                    </a:lnTo>
                    <a:lnTo>
                      <a:pt x="3" y="38"/>
                    </a:lnTo>
                    <a:lnTo>
                      <a:pt x="3" y="36"/>
                    </a:lnTo>
                    <a:lnTo>
                      <a:pt x="1" y="34"/>
                    </a:lnTo>
                    <a:lnTo>
                      <a:pt x="0" y="33"/>
                    </a:lnTo>
                    <a:lnTo>
                      <a:pt x="1" y="29"/>
                    </a:lnTo>
                    <a:lnTo>
                      <a:pt x="1" y="25"/>
                    </a:lnTo>
                    <a:lnTo>
                      <a:pt x="3" y="21"/>
                    </a:lnTo>
                    <a:lnTo>
                      <a:pt x="3" y="17"/>
                    </a:lnTo>
                    <a:lnTo>
                      <a:pt x="4" y="13"/>
                    </a:lnTo>
                    <a:lnTo>
                      <a:pt x="5" y="8"/>
                    </a:lnTo>
                    <a:lnTo>
                      <a:pt x="6" y="4"/>
                    </a:lnTo>
                    <a:lnTo>
                      <a:pt x="7" y="0"/>
                    </a:lnTo>
                    <a:lnTo>
                      <a:pt x="7" y="1"/>
                    </a:lnTo>
                    <a:lnTo>
                      <a:pt x="8" y="1"/>
                    </a:lnTo>
                    <a:lnTo>
                      <a:pt x="8" y="2"/>
                    </a:lnTo>
                    <a:lnTo>
                      <a:pt x="9" y="2"/>
                    </a:lnTo>
                    <a:lnTo>
                      <a:pt x="9" y="3"/>
                    </a:lnTo>
                    <a:lnTo>
                      <a:pt x="10" y="3"/>
                    </a:lnTo>
                    <a:lnTo>
                      <a:pt x="11" y="3"/>
                    </a:lnTo>
                    <a:lnTo>
                      <a:pt x="12" y="3"/>
                    </a:lnTo>
                    <a:lnTo>
                      <a:pt x="13" y="2"/>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8" name="Freeform 741"/>
              <p:cNvSpPr>
                <a:spLocks/>
              </p:cNvSpPr>
              <p:nvPr/>
            </p:nvSpPr>
            <p:spPr bwMode="auto">
              <a:xfrm>
                <a:off x="5157" y="2261"/>
                <a:ext cx="7" cy="20"/>
              </a:xfrm>
              <a:custGeom>
                <a:avLst/>
                <a:gdLst>
                  <a:gd name="T0" fmla="*/ 3 w 15"/>
                  <a:gd name="T1" fmla="*/ 0 h 40"/>
                  <a:gd name="T2" fmla="*/ 3 w 15"/>
                  <a:gd name="T3" fmla="*/ 2 h 40"/>
                  <a:gd name="T4" fmla="*/ 3 w 15"/>
                  <a:gd name="T5" fmla="*/ 3 h 40"/>
                  <a:gd name="T6" fmla="*/ 2 w 15"/>
                  <a:gd name="T7" fmla="*/ 4 h 40"/>
                  <a:gd name="T8" fmla="*/ 2 w 15"/>
                  <a:gd name="T9" fmla="*/ 6 h 40"/>
                  <a:gd name="T10" fmla="*/ 2 w 15"/>
                  <a:gd name="T11" fmla="*/ 7 h 40"/>
                  <a:gd name="T12" fmla="*/ 2 w 15"/>
                  <a:gd name="T13" fmla="*/ 8 h 40"/>
                  <a:gd name="T14" fmla="*/ 2 w 15"/>
                  <a:gd name="T15" fmla="*/ 9 h 40"/>
                  <a:gd name="T16" fmla="*/ 2 w 15"/>
                  <a:gd name="T17" fmla="*/ 10 h 40"/>
                  <a:gd name="T18" fmla="*/ 2 w 15"/>
                  <a:gd name="T19" fmla="*/ 10 h 40"/>
                  <a:gd name="T20" fmla="*/ 1 w 15"/>
                  <a:gd name="T21" fmla="*/ 10 h 40"/>
                  <a:gd name="T22" fmla="*/ 1 w 15"/>
                  <a:gd name="T23" fmla="*/ 10 h 40"/>
                  <a:gd name="T24" fmla="*/ 0 w 15"/>
                  <a:gd name="T25" fmla="*/ 10 h 40"/>
                  <a:gd name="T26" fmla="*/ 0 w 15"/>
                  <a:gd name="T27" fmla="*/ 9 h 40"/>
                  <a:gd name="T28" fmla="*/ 0 w 15"/>
                  <a:gd name="T29" fmla="*/ 9 h 40"/>
                  <a:gd name="T30" fmla="*/ 0 w 15"/>
                  <a:gd name="T31" fmla="*/ 9 h 40"/>
                  <a:gd name="T32" fmla="*/ 0 w 15"/>
                  <a:gd name="T33" fmla="*/ 8 h 40"/>
                  <a:gd name="T34" fmla="*/ 0 w 15"/>
                  <a:gd name="T35" fmla="*/ 7 h 40"/>
                  <a:gd name="T36" fmla="*/ 0 w 15"/>
                  <a:gd name="T37" fmla="*/ 7 h 40"/>
                  <a:gd name="T38" fmla="*/ 0 w 15"/>
                  <a:gd name="T39" fmla="*/ 6 h 40"/>
                  <a:gd name="T40" fmla="*/ 0 w 15"/>
                  <a:gd name="T41" fmla="*/ 5 h 40"/>
                  <a:gd name="T42" fmla="*/ 0 w 15"/>
                  <a:gd name="T43" fmla="*/ 4 h 40"/>
                  <a:gd name="T44" fmla="*/ 0 w 15"/>
                  <a:gd name="T45" fmla="*/ 3 h 40"/>
                  <a:gd name="T46" fmla="*/ 0 w 15"/>
                  <a:gd name="T47" fmla="*/ 2 h 40"/>
                  <a:gd name="T48" fmla="*/ 1 w 15"/>
                  <a:gd name="T49" fmla="*/ 1 h 40"/>
                  <a:gd name="T50" fmla="*/ 1 w 15"/>
                  <a:gd name="T51" fmla="*/ 1 h 40"/>
                  <a:gd name="T52" fmla="*/ 1 w 15"/>
                  <a:gd name="T53" fmla="*/ 1 h 40"/>
                  <a:gd name="T54" fmla="*/ 2 w 15"/>
                  <a:gd name="T55" fmla="*/ 1 h 40"/>
                  <a:gd name="T56" fmla="*/ 2 w 15"/>
                  <a:gd name="T57" fmla="*/ 1 h 40"/>
                  <a:gd name="T58" fmla="*/ 2 w 15"/>
                  <a:gd name="T59" fmla="*/ 1 h 40"/>
                  <a:gd name="T60" fmla="*/ 3 w 15"/>
                  <a:gd name="T61" fmla="*/ 1 h 40"/>
                  <a:gd name="T62" fmla="*/ 3 w 15"/>
                  <a:gd name="T63" fmla="*/ 0 h 40"/>
                  <a:gd name="T64" fmla="*/ 3 w 1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40">
                    <a:moveTo>
                      <a:pt x="15" y="0"/>
                    </a:moveTo>
                    <a:lnTo>
                      <a:pt x="14" y="5"/>
                    </a:lnTo>
                    <a:lnTo>
                      <a:pt x="13" y="11"/>
                    </a:lnTo>
                    <a:lnTo>
                      <a:pt x="11" y="16"/>
                    </a:lnTo>
                    <a:lnTo>
                      <a:pt x="9" y="21"/>
                    </a:lnTo>
                    <a:lnTo>
                      <a:pt x="8" y="26"/>
                    </a:lnTo>
                    <a:lnTo>
                      <a:pt x="8" y="31"/>
                    </a:lnTo>
                    <a:lnTo>
                      <a:pt x="8" y="35"/>
                    </a:lnTo>
                    <a:lnTo>
                      <a:pt x="11" y="40"/>
                    </a:lnTo>
                    <a:lnTo>
                      <a:pt x="8" y="40"/>
                    </a:lnTo>
                    <a:lnTo>
                      <a:pt x="6" y="40"/>
                    </a:lnTo>
                    <a:lnTo>
                      <a:pt x="5" y="39"/>
                    </a:lnTo>
                    <a:lnTo>
                      <a:pt x="3" y="38"/>
                    </a:lnTo>
                    <a:lnTo>
                      <a:pt x="2" y="36"/>
                    </a:lnTo>
                    <a:lnTo>
                      <a:pt x="1" y="35"/>
                    </a:lnTo>
                    <a:lnTo>
                      <a:pt x="1" y="33"/>
                    </a:lnTo>
                    <a:lnTo>
                      <a:pt x="0" y="32"/>
                    </a:lnTo>
                    <a:lnTo>
                      <a:pt x="0" y="28"/>
                    </a:lnTo>
                    <a:lnTo>
                      <a:pt x="1" y="25"/>
                    </a:lnTo>
                    <a:lnTo>
                      <a:pt x="1" y="21"/>
                    </a:lnTo>
                    <a:lnTo>
                      <a:pt x="2" y="17"/>
                    </a:lnTo>
                    <a:lnTo>
                      <a:pt x="2" y="14"/>
                    </a:lnTo>
                    <a:lnTo>
                      <a:pt x="3" y="9"/>
                    </a:lnTo>
                    <a:lnTo>
                      <a:pt x="3" y="5"/>
                    </a:lnTo>
                    <a:lnTo>
                      <a:pt x="4" y="2"/>
                    </a:lnTo>
                    <a:lnTo>
                      <a:pt x="5" y="2"/>
                    </a:lnTo>
                    <a:lnTo>
                      <a:pt x="6" y="2"/>
                    </a:lnTo>
                    <a:lnTo>
                      <a:pt x="8" y="2"/>
                    </a:lnTo>
                    <a:lnTo>
                      <a:pt x="9" y="1"/>
                    </a:lnTo>
                    <a:lnTo>
                      <a:pt x="11" y="1"/>
                    </a:lnTo>
                    <a:lnTo>
                      <a:pt x="12"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9" name="Freeform 742"/>
              <p:cNvSpPr>
                <a:spLocks/>
              </p:cNvSpPr>
              <p:nvPr/>
            </p:nvSpPr>
            <p:spPr bwMode="auto">
              <a:xfrm>
                <a:off x="5074" y="2260"/>
                <a:ext cx="7" cy="20"/>
              </a:xfrm>
              <a:custGeom>
                <a:avLst/>
                <a:gdLst>
                  <a:gd name="T0" fmla="*/ 4 w 13"/>
                  <a:gd name="T1" fmla="*/ 0 h 41"/>
                  <a:gd name="T2" fmla="*/ 3 w 13"/>
                  <a:gd name="T3" fmla="*/ 1 h 41"/>
                  <a:gd name="T4" fmla="*/ 3 w 13"/>
                  <a:gd name="T5" fmla="*/ 2 h 41"/>
                  <a:gd name="T6" fmla="*/ 3 w 13"/>
                  <a:gd name="T7" fmla="*/ 2 h 41"/>
                  <a:gd name="T8" fmla="*/ 3 w 13"/>
                  <a:gd name="T9" fmla="*/ 3 h 41"/>
                  <a:gd name="T10" fmla="*/ 3 w 13"/>
                  <a:gd name="T11" fmla="*/ 4 h 41"/>
                  <a:gd name="T12" fmla="*/ 3 w 13"/>
                  <a:gd name="T13" fmla="*/ 5 h 41"/>
                  <a:gd name="T14" fmla="*/ 3 w 13"/>
                  <a:gd name="T15" fmla="*/ 6 h 41"/>
                  <a:gd name="T16" fmla="*/ 4 w 13"/>
                  <a:gd name="T17" fmla="*/ 6 h 41"/>
                  <a:gd name="T18" fmla="*/ 3 w 13"/>
                  <a:gd name="T19" fmla="*/ 7 h 41"/>
                  <a:gd name="T20" fmla="*/ 3 w 13"/>
                  <a:gd name="T21" fmla="*/ 7 h 41"/>
                  <a:gd name="T22" fmla="*/ 3 w 13"/>
                  <a:gd name="T23" fmla="*/ 8 h 41"/>
                  <a:gd name="T24" fmla="*/ 3 w 13"/>
                  <a:gd name="T25" fmla="*/ 9 h 41"/>
                  <a:gd name="T26" fmla="*/ 3 w 13"/>
                  <a:gd name="T27" fmla="*/ 9 h 41"/>
                  <a:gd name="T28" fmla="*/ 3 w 13"/>
                  <a:gd name="T29" fmla="*/ 10 h 41"/>
                  <a:gd name="T30" fmla="*/ 2 w 13"/>
                  <a:gd name="T31" fmla="*/ 10 h 41"/>
                  <a:gd name="T32" fmla="*/ 1 w 13"/>
                  <a:gd name="T33" fmla="*/ 10 h 41"/>
                  <a:gd name="T34" fmla="*/ 1 w 13"/>
                  <a:gd name="T35" fmla="*/ 8 h 41"/>
                  <a:gd name="T36" fmla="*/ 0 w 13"/>
                  <a:gd name="T37" fmla="*/ 7 h 41"/>
                  <a:gd name="T38" fmla="*/ 0 w 13"/>
                  <a:gd name="T39" fmla="*/ 6 h 41"/>
                  <a:gd name="T40" fmla="*/ 0 w 13"/>
                  <a:gd name="T41" fmla="*/ 5 h 41"/>
                  <a:gd name="T42" fmla="*/ 1 w 13"/>
                  <a:gd name="T43" fmla="*/ 4 h 41"/>
                  <a:gd name="T44" fmla="*/ 1 w 13"/>
                  <a:gd name="T45" fmla="*/ 2 h 41"/>
                  <a:gd name="T46" fmla="*/ 1 w 13"/>
                  <a:gd name="T47" fmla="*/ 1 h 41"/>
                  <a:gd name="T48" fmla="*/ 1 w 13"/>
                  <a:gd name="T49" fmla="*/ 0 h 41"/>
                  <a:gd name="T50" fmla="*/ 1 w 13"/>
                  <a:gd name="T51" fmla="*/ 0 h 41"/>
                  <a:gd name="T52" fmla="*/ 2 w 13"/>
                  <a:gd name="T53" fmla="*/ 0 h 41"/>
                  <a:gd name="T54" fmla="*/ 2 w 13"/>
                  <a:gd name="T55" fmla="*/ 0 h 41"/>
                  <a:gd name="T56" fmla="*/ 2 w 13"/>
                  <a:gd name="T57" fmla="*/ 0 h 41"/>
                  <a:gd name="T58" fmla="*/ 3 w 13"/>
                  <a:gd name="T59" fmla="*/ 0 h 41"/>
                  <a:gd name="T60" fmla="*/ 3 w 13"/>
                  <a:gd name="T61" fmla="*/ 0 h 41"/>
                  <a:gd name="T62" fmla="*/ 3 w 13"/>
                  <a:gd name="T63" fmla="*/ 0 h 41"/>
                  <a:gd name="T64" fmla="*/ 4 w 1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41">
                    <a:moveTo>
                      <a:pt x="13" y="2"/>
                    </a:moveTo>
                    <a:lnTo>
                      <a:pt x="12" y="5"/>
                    </a:lnTo>
                    <a:lnTo>
                      <a:pt x="11" y="8"/>
                    </a:lnTo>
                    <a:lnTo>
                      <a:pt x="10" y="11"/>
                    </a:lnTo>
                    <a:lnTo>
                      <a:pt x="10" y="15"/>
                    </a:lnTo>
                    <a:lnTo>
                      <a:pt x="9" y="18"/>
                    </a:lnTo>
                    <a:lnTo>
                      <a:pt x="10" y="21"/>
                    </a:lnTo>
                    <a:lnTo>
                      <a:pt x="11" y="24"/>
                    </a:lnTo>
                    <a:lnTo>
                      <a:pt x="13" y="27"/>
                    </a:lnTo>
                    <a:lnTo>
                      <a:pt x="12" y="28"/>
                    </a:lnTo>
                    <a:lnTo>
                      <a:pt x="12" y="31"/>
                    </a:lnTo>
                    <a:lnTo>
                      <a:pt x="11" y="33"/>
                    </a:lnTo>
                    <a:lnTo>
                      <a:pt x="11" y="36"/>
                    </a:lnTo>
                    <a:lnTo>
                      <a:pt x="11" y="38"/>
                    </a:lnTo>
                    <a:lnTo>
                      <a:pt x="10" y="40"/>
                    </a:lnTo>
                    <a:lnTo>
                      <a:pt x="7" y="41"/>
                    </a:lnTo>
                    <a:lnTo>
                      <a:pt x="4" y="40"/>
                    </a:lnTo>
                    <a:lnTo>
                      <a:pt x="1" y="35"/>
                    </a:lnTo>
                    <a:lnTo>
                      <a:pt x="0" y="31"/>
                    </a:lnTo>
                    <a:lnTo>
                      <a:pt x="0" y="26"/>
                    </a:lnTo>
                    <a:lnTo>
                      <a:pt x="0" y="21"/>
                    </a:lnTo>
                    <a:lnTo>
                      <a:pt x="1" y="16"/>
                    </a:lnTo>
                    <a:lnTo>
                      <a:pt x="2" y="10"/>
                    </a:lnTo>
                    <a:lnTo>
                      <a:pt x="3" y="5"/>
                    </a:lnTo>
                    <a:lnTo>
                      <a:pt x="3" y="0"/>
                    </a:lnTo>
                    <a:lnTo>
                      <a:pt x="4" y="0"/>
                    </a:lnTo>
                    <a:lnTo>
                      <a:pt x="5" y="0"/>
                    </a:lnTo>
                    <a:lnTo>
                      <a:pt x="7" y="0"/>
                    </a:lnTo>
                    <a:lnTo>
                      <a:pt x="8" y="1"/>
                    </a:lnTo>
                    <a:lnTo>
                      <a:pt x="9" y="1"/>
                    </a:lnTo>
                    <a:lnTo>
                      <a:pt x="10" y="1"/>
                    </a:lnTo>
                    <a:lnTo>
                      <a:pt x="12"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0" name="Freeform 743"/>
              <p:cNvSpPr>
                <a:spLocks/>
              </p:cNvSpPr>
              <p:nvPr/>
            </p:nvSpPr>
            <p:spPr bwMode="auto">
              <a:xfrm>
                <a:off x="5114" y="2257"/>
                <a:ext cx="8" cy="25"/>
              </a:xfrm>
              <a:custGeom>
                <a:avLst/>
                <a:gdLst>
                  <a:gd name="T0" fmla="*/ 4 w 16"/>
                  <a:gd name="T1" fmla="*/ 1 h 49"/>
                  <a:gd name="T2" fmla="*/ 4 w 16"/>
                  <a:gd name="T3" fmla="*/ 2 h 49"/>
                  <a:gd name="T4" fmla="*/ 3 w 16"/>
                  <a:gd name="T5" fmla="*/ 4 h 49"/>
                  <a:gd name="T6" fmla="*/ 3 w 16"/>
                  <a:gd name="T7" fmla="*/ 6 h 49"/>
                  <a:gd name="T8" fmla="*/ 3 w 16"/>
                  <a:gd name="T9" fmla="*/ 7 h 49"/>
                  <a:gd name="T10" fmla="*/ 3 w 16"/>
                  <a:gd name="T11" fmla="*/ 8 h 49"/>
                  <a:gd name="T12" fmla="*/ 3 w 16"/>
                  <a:gd name="T13" fmla="*/ 10 h 49"/>
                  <a:gd name="T14" fmla="*/ 3 w 16"/>
                  <a:gd name="T15" fmla="*/ 11 h 49"/>
                  <a:gd name="T16" fmla="*/ 2 w 16"/>
                  <a:gd name="T17" fmla="*/ 13 h 49"/>
                  <a:gd name="T18" fmla="*/ 2 w 16"/>
                  <a:gd name="T19" fmla="*/ 13 h 49"/>
                  <a:gd name="T20" fmla="*/ 1 w 16"/>
                  <a:gd name="T21" fmla="*/ 13 h 49"/>
                  <a:gd name="T22" fmla="*/ 1 w 16"/>
                  <a:gd name="T23" fmla="*/ 12 h 49"/>
                  <a:gd name="T24" fmla="*/ 1 w 16"/>
                  <a:gd name="T25" fmla="*/ 12 h 49"/>
                  <a:gd name="T26" fmla="*/ 1 w 16"/>
                  <a:gd name="T27" fmla="*/ 12 h 49"/>
                  <a:gd name="T28" fmla="*/ 1 w 16"/>
                  <a:gd name="T29" fmla="*/ 11 h 49"/>
                  <a:gd name="T30" fmla="*/ 1 w 16"/>
                  <a:gd name="T31" fmla="*/ 11 h 49"/>
                  <a:gd name="T32" fmla="*/ 0 w 16"/>
                  <a:gd name="T33" fmla="*/ 11 h 49"/>
                  <a:gd name="T34" fmla="*/ 1 w 16"/>
                  <a:gd name="T35" fmla="*/ 9 h 49"/>
                  <a:gd name="T36" fmla="*/ 1 w 16"/>
                  <a:gd name="T37" fmla="*/ 8 h 49"/>
                  <a:gd name="T38" fmla="*/ 1 w 16"/>
                  <a:gd name="T39" fmla="*/ 7 h 49"/>
                  <a:gd name="T40" fmla="*/ 1 w 16"/>
                  <a:gd name="T41" fmla="*/ 5 h 49"/>
                  <a:gd name="T42" fmla="*/ 1 w 16"/>
                  <a:gd name="T43" fmla="*/ 4 h 49"/>
                  <a:gd name="T44" fmla="*/ 1 w 16"/>
                  <a:gd name="T45" fmla="*/ 3 h 49"/>
                  <a:gd name="T46" fmla="*/ 2 w 16"/>
                  <a:gd name="T47" fmla="*/ 2 h 49"/>
                  <a:gd name="T48" fmla="*/ 2 w 16"/>
                  <a:gd name="T49" fmla="*/ 1 h 49"/>
                  <a:gd name="T50" fmla="*/ 2 w 16"/>
                  <a:gd name="T51" fmla="*/ 1 h 49"/>
                  <a:gd name="T52" fmla="*/ 2 w 16"/>
                  <a:gd name="T53" fmla="*/ 1 h 49"/>
                  <a:gd name="T54" fmla="*/ 3 w 16"/>
                  <a:gd name="T55" fmla="*/ 0 h 49"/>
                  <a:gd name="T56" fmla="*/ 3 w 16"/>
                  <a:gd name="T57" fmla="*/ 0 h 49"/>
                  <a:gd name="T58" fmla="*/ 3 w 16"/>
                  <a:gd name="T59" fmla="*/ 0 h 49"/>
                  <a:gd name="T60" fmla="*/ 3 w 16"/>
                  <a:gd name="T61" fmla="*/ 0 h 49"/>
                  <a:gd name="T62" fmla="*/ 3 w 16"/>
                  <a:gd name="T63" fmla="*/ 0 h 49"/>
                  <a:gd name="T64" fmla="*/ 3 w 16"/>
                  <a:gd name="T65" fmla="*/ 0 h 49"/>
                  <a:gd name="T66" fmla="*/ 4 w 16"/>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 h="49">
                    <a:moveTo>
                      <a:pt x="16" y="3"/>
                    </a:moveTo>
                    <a:lnTo>
                      <a:pt x="14" y="8"/>
                    </a:lnTo>
                    <a:lnTo>
                      <a:pt x="12" y="14"/>
                    </a:lnTo>
                    <a:lnTo>
                      <a:pt x="11" y="21"/>
                    </a:lnTo>
                    <a:lnTo>
                      <a:pt x="10" y="26"/>
                    </a:lnTo>
                    <a:lnTo>
                      <a:pt x="10" y="32"/>
                    </a:lnTo>
                    <a:lnTo>
                      <a:pt x="9" y="38"/>
                    </a:lnTo>
                    <a:lnTo>
                      <a:pt x="9" y="44"/>
                    </a:lnTo>
                    <a:lnTo>
                      <a:pt x="8" y="49"/>
                    </a:lnTo>
                    <a:lnTo>
                      <a:pt x="6" y="49"/>
                    </a:lnTo>
                    <a:lnTo>
                      <a:pt x="4" y="49"/>
                    </a:lnTo>
                    <a:lnTo>
                      <a:pt x="3" y="48"/>
                    </a:lnTo>
                    <a:lnTo>
                      <a:pt x="3" y="47"/>
                    </a:lnTo>
                    <a:lnTo>
                      <a:pt x="2" y="45"/>
                    </a:lnTo>
                    <a:lnTo>
                      <a:pt x="2" y="44"/>
                    </a:lnTo>
                    <a:lnTo>
                      <a:pt x="1" y="42"/>
                    </a:lnTo>
                    <a:lnTo>
                      <a:pt x="0" y="41"/>
                    </a:lnTo>
                    <a:lnTo>
                      <a:pt x="1" y="36"/>
                    </a:lnTo>
                    <a:lnTo>
                      <a:pt x="2" y="31"/>
                    </a:lnTo>
                    <a:lnTo>
                      <a:pt x="2" y="26"/>
                    </a:lnTo>
                    <a:lnTo>
                      <a:pt x="2" y="20"/>
                    </a:lnTo>
                    <a:lnTo>
                      <a:pt x="3" y="14"/>
                    </a:lnTo>
                    <a:lnTo>
                      <a:pt x="4" y="9"/>
                    </a:lnTo>
                    <a:lnTo>
                      <a:pt x="5" y="5"/>
                    </a:lnTo>
                    <a:lnTo>
                      <a:pt x="7" y="1"/>
                    </a:lnTo>
                    <a:lnTo>
                      <a:pt x="8" y="1"/>
                    </a:lnTo>
                    <a:lnTo>
                      <a:pt x="9" y="0"/>
                    </a:lnTo>
                    <a:lnTo>
                      <a:pt x="10"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1" name="Freeform 744"/>
              <p:cNvSpPr>
                <a:spLocks/>
              </p:cNvSpPr>
              <p:nvPr/>
            </p:nvSpPr>
            <p:spPr bwMode="auto">
              <a:xfrm>
                <a:off x="5146" y="2258"/>
                <a:ext cx="7" cy="27"/>
              </a:xfrm>
              <a:custGeom>
                <a:avLst/>
                <a:gdLst>
                  <a:gd name="T0" fmla="*/ 4 w 13"/>
                  <a:gd name="T1" fmla="*/ 0 h 54"/>
                  <a:gd name="T2" fmla="*/ 3 w 13"/>
                  <a:gd name="T3" fmla="*/ 2 h 54"/>
                  <a:gd name="T4" fmla="*/ 3 w 13"/>
                  <a:gd name="T5" fmla="*/ 4 h 54"/>
                  <a:gd name="T6" fmla="*/ 3 w 13"/>
                  <a:gd name="T7" fmla="*/ 5 h 54"/>
                  <a:gd name="T8" fmla="*/ 3 w 13"/>
                  <a:gd name="T9" fmla="*/ 7 h 54"/>
                  <a:gd name="T10" fmla="*/ 3 w 13"/>
                  <a:gd name="T11" fmla="*/ 9 h 54"/>
                  <a:gd name="T12" fmla="*/ 3 w 13"/>
                  <a:gd name="T13" fmla="*/ 10 h 54"/>
                  <a:gd name="T14" fmla="*/ 3 w 13"/>
                  <a:gd name="T15" fmla="*/ 12 h 54"/>
                  <a:gd name="T16" fmla="*/ 3 w 13"/>
                  <a:gd name="T17" fmla="*/ 14 h 54"/>
                  <a:gd name="T18" fmla="*/ 2 w 13"/>
                  <a:gd name="T19" fmla="*/ 14 h 54"/>
                  <a:gd name="T20" fmla="*/ 2 w 13"/>
                  <a:gd name="T21" fmla="*/ 14 h 54"/>
                  <a:gd name="T22" fmla="*/ 2 w 13"/>
                  <a:gd name="T23" fmla="*/ 14 h 54"/>
                  <a:gd name="T24" fmla="*/ 1 w 13"/>
                  <a:gd name="T25" fmla="*/ 14 h 54"/>
                  <a:gd name="T26" fmla="*/ 1 w 13"/>
                  <a:gd name="T27" fmla="*/ 13 h 54"/>
                  <a:gd name="T28" fmla="*/ 1 w 13"/>
                  <a:gd name="T29" fmla="*/ 13 h 54"/>
                  <a:gd name="T30" fmla="*/ 1 w 13"/>
                  <a:gd name="T31" fmla="*/ 13 h 54"/>
                  <a:gd name="T32" fmla="*/ 0 w 13"/>
                  <a:gd name="T33" fmla="*/ 13 h 54"/>
                  <a:gd name="T34" fmla="*/ 0 w 13"/>
                  <a:gd name="T35" fmla="*/ 11 h 54"/>
                  <a:gd name="T36" fmla="*/ 0 w 13"/>
                  <a:gd name="T37" fmla="*/ 10 h 54"/>
                  <a:gd name="T38" fmla="*/ 0 w 13"/>
                  <a:gd name="T39" fmla="*/ 9 h 54"/>
                  <a:gd name="T40" fmla="*/ 0 w 13"/>
                  <a:gd name="T41" fmla="*/ 7 h 54"/>
                  <a:gd name="T42" fmla="*/ 1 w 13"/>
                  <a:gd name="T43" fmla="*/ 6 h 54"/>
                  <a:gd name="T44" fmla="*/ 1 w 13"/>
                  <a:gd name="T45" fmla="*/ 4 h 54"/>
                  <a:gd name="T46" fmla="*/ 1 w 13"/>
                  <a:gd name="T47" fmla="*/ 2 h 54"/>
                  <a:gd name="T48" fmla="*/ 2 w 13"/>
                  <a:gd name="T49" fmla="*/ 1 h 54"/>
                  <a:gd name="T50" fmla="*/ 2 w 13"/>
                  <a:gd name="T51" fmla="*/ 1 h 54"/>
                  <a:gd name="T52" fmla="*/ 2 w 13"/>
                  <a:gd name="T53" fmla="*/ 1 h 54"/>
                  <a:gd name="T54" fmla="*/ 2 w 13"/>
                  <a:gd name="T55" fmla="*/ 1 h 54"/>
                  <a:gd name="T56" fmla="*/ 3 w 13"/>
                  <a:gd name="T57" fmla="*/ 1 h 54"/>
                  <a:gd name="T58" fmla="*/ 3 w 13"/>
                  <a:gd name="T59" fmla="*/ 1 h 54"/>
                  <a:gd name="T60" fmla="*/ 3 w 13"/>
                  <a:gd name="T61" fmla="*/ 0 h 54"/>
                  <a:gd name="T62" fmla="*/ 3 w 13"/>
                  <a:gd name="T63" fmla="*/ 0 h 54"/>
                  <a:gd name="T64" fmla="*/ 4 w 13"/>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4">
                    <a:moveTo>
                      <a:pt x="13" y="0"/>
                    </a:moveTo>
                    <a:lnTo>
                      <a:pt x="11" y="6"/>
                    </a:lnTo>
                    <a:lnTo>
                      <a:pt x="10" y="13"/>
                    </a:lnTo>
                    <a:lnTo>
                      <a:pt x="9" y="20"/>
                    </a:lnTo>
                    <a:lnTo>
                      <a:pt x="9" y="27"/>
                    </a:lnTo>
                    <a:lnTo>
                      <a:pt x="10" y="33"/>
                    </a:lnTo>
                    <a:lnTo>
                      <a:pt x="10" y="40"/>
                    </a:lnTo>
                    <a:lnTo>
                      <a:pt x="10" y="47"/>
                    </a:lnTo>
                    <a:lnTo>
                      <a:pt x="9" y="53"/>
                    </a:lnTo>
                    <a:lnTo>
                      <a:pt x="8" y="54"/>
                    </a:lnTo>
                    <a:lnTo>
                      <a:pt x="7" y="54"/>
                    </a:lnTo>
                    <a:lnTo>
                      <a:pt x="5" y="53"/>
                    </a:lnTo>
                    <a:lnTo>
                      <a:pt x="4" y="53"/>
                    </a:lnTo>
                    <a:lnTo>
                      <a:pt x="3" y="52"/>
                    </a:lnTo>
                    <a:lnTo>
                      <a:pt x="2" y="52"/>
                    </a:lnTo>
                    <a:lnTo>
                      <a:pt x="1" y="51"/>
                    </a:lnTo>
                    <a:lnTo>
                      <a:pt x="0" y="50"/>
                    </a:lnTo>
                    <a:lnTo>
                      <a:pt x="0" y="44"/>
                    </a:lnTo>
                    <a:lnTo>
                      <a:pt x="0" y="39"/>
                    </a:lnTo>
                    <a:lnTo>
                      <a:pt x="0" y="33"/>
                    </a:lnTo>
                    <a:lnTo>
                      <a:pt x="0" y="27"/>
                    </a:lnTo>
                    <a:lnTo>
                      <a:pt x="1" y="21"/>
                    </a:lnTo>
                    <a:lnTo>
                      <a:pt x="2" y="14"/>
                    </a:lnTo>
                    <a:lnTo>
                      <a:pt x="3" y="8"/>
                    </a:lnTo>
                    <a:lnTo>
                      <a:pt x="5" y="3"/>
                    </a:lnTo>
                    <a:lnTo>
                      <a:pt x="6" y="2"/>
                    </a:lnTo>
                    <a:lnTo>
                      <a:pt x="7" y="2"/>
                    </a:lnTo>
                    <a:lnTo>
                      <a:pt x="8" y="1"/>
                    </a:lnTo>
                    <a:lnTo>
                      <a:pt x="9" y="1"/>
                    </a:lnTo>
                    <a:lnTo>
                      <a:pt x="10" y="1"/>
                    </a:lnTo>
                    <a:lnTo>
                      <a:pt x="11" y="0"/>
                    </a:lnTo>
                    <a:lnTo>
                      <a:pt x="12"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2" name="Freeform 745"/>
              <p:cNvSpPr>
                <a:spLocks/>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7 h 60"/>
                  <a:gd name="T44" fmla="*/ 0 w 13"/>
                  <a:gd name="T45" fmla="*/ 5 h 60"/>
                  <a:gd name="T46" fmla="*/ 0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1 h 60"/>
                  <a:gd name="T60" fmla="*/ 2 w 13"/>
                  <a:gd name="T61" fmla="*/ 1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6"/>
                    </a:lnTo>
                    <a:lnTo>
                      <a:pt x="0" y="39"/>
                    </a:lnTo>
                    <a:lnTo>
                      <a:pt x="0" y="32"/>
                    </a:lnTo>
                    <a:lnTo>
                      <a:pt x="1" y="25"/>
                    </a:lnTo>
                    <a:lnTo>
                      <a:pt x="2" y="17"/>
                    </a:lnTo>
                    <a:lnTo>
                      <a:pt x="3" y="10"/>
                    </a:lnTo>
                    <a:lnTo>
                      <a:pt x="4" y="4"/>
                    </a:lnTo>
                    <a:lnTo>
                      <a:pt x="5" y="3"/>
                    </a:lnTo>
                    <a:lnTo>
                      <a:pt x="6" y="2"/>
                    </a:lnTo>
                    <a:lnTo>
                      <a:pt x="7" y="2"/>
                    </a:lnTo>
                    <a:lnTo>
                      <a:pt x="8" y="1"/>
                    </a:lnTo>
                    <a:lnTo>
                      <a:pt x="9" y="1"/>
                    </a:lnTo>
                    <a:lnTo>
                      <a:pt x="10" y="1"/>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3" name="Freeform 746"/>
              <p:cNvSpPr>
                <a:spLocks/>
              </p:cNvSpPr>
              <p:nvPr/>
            </p:nvSpPr>
            <p:spPr bwMode="auto">
              <a:xfrm>
                <a:off x="5136" y="2258"/>
                <a:ext cx="6" cy="24"/>
              </a:xfrm>
              <a:custGeom>
                <a:avLst/>
                <a:gdLst>
                  <a:gd name="T0" fmla="*/ 3 w 12"/>
                  <a:gd name="T1" fmla="*/ 7 h 47"/>
                  <a:gd name="T2" fmla="*/ 2 w 12"/>
                  <a:gd name="T3" fmla="*/ 8 h 47"/>
                  <a:gd name="T4" fmla="*/ 2 w 12"/>
                  <a:gd name="T5" fmla="*/ 9 h 47"/>
                  <a:gd name="T6" fmla="*/ 3 w 12"/>
                  <a:gd name="T7" fmla="*/ 9 h 47"/>
                  <a:gd name="T8" fmla="*/ 3 w 12"/>
                  <a:gd name="T9" fmla="*/ 10 h 47"/>
                  <a:gd name="T10" fmla="*/ 3 w 12"/>
                  <a:gd name="T11" fmla="*/ 10 h 47"/>
                  <a:gd name="T12" fmla="*/ 3 w 12"/>
                  <a:gd name="T13" fmla="*/ 11 h 47"/>
                  <a:gd name="T14" fmla="*/ 3 w 12"/>
                  <a:gd name="T15" fmla="*/ 11 h 47"/>
                  <a:gd name="T16" fmla="*/ 3 w 12"/>
                  <a:gd name="T17" fmla="*/ 12 h 47"/>
                  <a:gd name="T18" fmla="*/ 1 w 12"/>
                  <a:gd name="T19" fmla="*/ 12 h 47"/>
                  <a:gd name="T20" fmla="*/ 1 w 12"/>
                  <a:gd name="T21" fmla="*/ 11 h 47"/>
                  <a:gd name="T22" fmla="*/ 1 w 12"/>
                  <a:gd name="T23" fmla="*/ 9 h 47"/>
                  <a:gd name="T24" fmla="*/ 1 w 12"/>
                  <a:gd name="T25" fmla="*/ 8 h 47"/>
                  <a:gd name="T26" fmla="*/ 1 w 12"/>
                  <a:gd name="T27" fmla="*/ 6 h 47"/>
                  <a:gd name="T28" fmla="*/ 0 w 12"/>
                  <a:gd name="T29" fmla="*/ 5 h 47"/>
                  <a:gd name="T30" fmla="*/ 1 w 12"/>
                  <a:gd name="T31" fmla="*/ 3 h 47"/>
                  <a:gd name="T32" fmla="*/ 1 w 12"/>
                  <a:gd name="T33" fmla="*/ 2 h 47"/>
                  <a:gd name="T34" fmla="*/ 1 w 12"/>
                  <a:gd name="T35" fmla="*/ 0 h 47"/>
                  <a:gd name="T36" fmla="*/ 2 w 12"/>
                  <a:gd name="T37" fmla="*/ 1 h 47"/>
                  <a:gd name="T38" fmla="*/ 2 w 12"/>
                  <a:gd name="T39" fmla="*/ 1 h 47"/>
                  <a:gd name="T40" fmla="*/ 2 w 12"/>
                  <a:gd name="T41" fmla="*/ 1 h 47"/>
                  <a:gd name="T42" fmla="*/ 2 w 12"/>
                  <a:gd name="T43" fmla="*/ 1 h 47"/>
                  <a:gd name="T44" fmla="*/ 3 w 12"/>
                  <a:gd name="T45" fmla="*/ 1 h 47"/>
                  <a:gd name="T46" fmla="*/ 3 w 12"/>
                  <a:gd name="T47" fmla="*/ 2 h 47"/>
                  <a:gd name="T48" fmla="*/ 3 w 12"/>
                  <a:gd name="T49" fmla="*/ 2 h 47"/>
                  <a:gd name="T50" fmla="*/ 3 w 12"/>
                  <a:gd name="T51" fmla="*/ 2 h 47"/>
                  <a:gd name="T52" fmla="*/ 3 w 12"/>
                  <a:gd name="T53" fmla="*/ 3 h 47"/>
                  <a:gd name="T54" fmla="*/ 3 w 12"/>
                  <a:gd name="T55" fmla="*/ 3 h 47"/>
                  <a:gd name="T56" fmla="*/ 3 w 12"/>
                  <a:gd name="T57" fmla="*/ 4 h 47"/>
                  <a:gd name="T58" fmla="*/ 2 w 12"/>
                  <a:gd name="T59" fmla="*/ 5 h 47"/>
                  <a:gd name="T60" fmla="*/ 2 w 12"/>
                  <a:gd name="T61" fmla="*/ 5 h 47"/>
                  <a:gd name="T62" fmla="*/ 2 w 12"/>
                  <a:gd name="T63" fmla="*/ 6 h 47"/>
                  <a:gd name="T64" fmla="*/ 2 w 12"/>
                  <a:gd name="T65" fmla="*/ 7 h 47"/>
                  <a:gd name="T66" fmla="*/ 3 w 12"/>
                  <a:gd name="T67" fmla="*/ 7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 h="47">
                    <a:moveTo>
                      <a:pt x="9" y="27"/>
                    </a:moveTo>
                    <a:lnTo>
                      <a:pt x="8" y="30"/>
                    </a:lnTo>
                    <a:lnTo>
                      <a:pt x="8" y="33"/>
                    </a:lnTo>
                    <a:lnTo>
                      <a:pt x="9" y="35"/>
                    </a:lnTo>
                    <a:lnTo>
                      <a:pt x="10" y="38"/>
                    </a:lnTo>
                    <a:lnTo>
                      <a:pt x="10" y="40"/>
                    </a:lnTo>
                    <a:lnTo>
                      <a:pt x="11" y="42"/>
                    </a:lnTo>
                    <a:lnTo>
                      <a:pt x="10" y="44"/>
                    </a:lnTo>
                    <a:lnTo>
                      <a:pt x="9" y="47"/>
                    </a:lnTo>
                    <a:lnTo>
                      <a:pt x="3" y="47"/>
                    </a:lnTo>
                    <a:lnTo>
                      <a:pt x="2" y="41"/>
                    </a:lnTo>
                    <a:lnTo>
                      <a:pt x="2" y="35"/>
                    </a:lnTo>
                    <a:lnTo>
                      <a:pt x="1" y="29"/>
                    </a:lnTo>
                    <a:lnTo>
                      <a:pt x="1" y="23"/>
                    </a:lnTo>
                    <a:lnTo>
                      <a:pt x="0" y="17"/>
                    </a:lnTo>
                    <a:lnTo>
                      <a:pt x="1" y="10"/>
                    </a:lnTo>
                    <a:lnTo>
                      <a:pt x="2" y="5"/>
                    </a:lnTo>
                    <a:lnTo>
                      <a:pt x="4" y="0"/>
                    </a:lnTo>
                    <a:lnTo>
                      <a:pt x="5" y="1"/>
                    </a:lnTo>
                    <a:lnTo>
                      <a:pt x="6" y="1"/>
                    </a:lnTo>
                    <a:lnTo>
                      <a:pt x="7" y="2"/>
                    </a:lnTo>
                    <a:lnTo>
                      <a:pt x="8" y="3"/>
                    </a:lnTo>
                    <a:lnTo>
                      <a:pt x="9" y="4"/>
                    </a:lnTo>
                    <a:lnTo>
                      <a:pt x="10" y="5"/>
                    </a:lnTo>
                    <a:lnTo>
                      <a:pt x="11" y="6"/>
                    </a:lnTo>
                    <a:lnTo>
                      <a:pt x="12" y="6"/>
                    </a:lnTo>
                    <a:lnTo>
                      <a:pt x="11" y="9"/>
                    </a:lnTo>
                    <a:lnTo>
                      <a:pt x="10" y="11"/>
                    </a:lnTo>
                    <a:lnTo>
                      <a:pt x="9" y="13"/>
                    </a:lnTo>
                    <a:lnTo>
                      <a:pt x="8" y="17"/>
                    </a:lnTo>
                    <a:lnTo>
                      <a:pt x="8" y="20"/>
                    </a:lnTo>
                    <a:lnTo>
                      <a:pt x="8" y="22"/>
                    </a:lnTo>
                    <a:lnTo>
                      <a:pt x="8" y="25"/>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4" name="Freeform 747"/>
              <p:cNvSpPr>
                <a:spLocks/>
              </p:cNvSpPr>
              <p:nvPr/>
            </p:nvSpPr>
            <p:spPr bwMode="auto">
              <a:xfrm>
                <a:off x="5166" y="2258"/>
                <a:ext cx="8" cy="28"/>
              </a:xfrm>
              <a:custGeom>
                <a:avLst/>
                <a:gdLst>
                  <a:gd name="T0" fmla="*/ 5 w 14"/>
                  <a:gd name="T1" fmla="*/ 0 h 57"/>
                  <a:gd name="T2" fmla="*/ 5 w 14"/>
                  <a:gd name="T3" fmla="*/ 1 h 57"/>
                  <a:gd name="T4" fmla="*/ 5 w 14"/>
                  <a:gd name="T5" fmla="*/ 3 h 57"/>
                  <a:gd name="T6" fmla="*/ 4 w 14"/>
                  <a:gd name="T7" fmla="*/ 5 h 57"/>
                  <a:gd name="T8" fmla="*/ 3 w 14"/>
                  <a:gd name="T9" fmla="*/ 7 h 57"/>
                  <a:gd name="T10" fmla="*/ 3 w 14"/>
                  <a:gd name="T11" fmla="*/ 8 h 57"/>
                  <a:gd name="T12" fmla="*/ 3 w 14"/>
                  <a:gd name="T13" fmla="*/ 10 h 57"/>
                  <a:gd name="T14" fmla="*/ 3 w 14"/>
                  <a:gd name="T15" fmla="*/ 12 h 57"/>
                  <a:gd name="T16" fmla="*/ 3 w 14"/>
                  <a:gd name="T17" fmla="*/ 14 h 57"/>
                  <a:gd name="T18" fmla="*/ 3 w 14"/>
                  <a:gd name="T19" fmla="*/ 14 h 57"/>
                  <a:gd name="T20" fmla="*/ 2 w 14"/>
                  <a:gd name="T21" fmla="*/ 14 h 57"/>
                  <a:gd name="T22" fmla="*/ 2 w 14"/>
                  <a:gd name="T23" fmla="*/ 14 h 57"/>
                  <a:gd name="T24" fmla="*/ 2 w 14"/>
                  <a:gd name="T25" fmla="*/ 14 h 57"/>
                  <a:gd name="T26" fmla="*/ 1 w 14"/>
                  <a:gd name="T27" fmla="*/ 14 h 57"/>
                  <a:gd name="T28" fmla="*/ 1 w 14"/>
                  <a:gd name="T29" fmla="*/ 13 h 57"/>
                  <a:gd name="T30" fmla="*/ 1 w 14"/>
                  <a:gd name="T31" fmla="*/ 13 h 57"/>
                  <a:gd name="T32" fmla="*/ 1 w 14"/>
                  <a:gd name="T33" fmla="*/ 13 h 57"/>
                  <a:gd name="T34" fmla="*/ 0 w 14"/>
                  <a:gd name="T35" fmla="*/ 11 h 57"/>
                  <a:gd name="T36" fmla="*/ 0 w 14"/>
                  <a:gd name="T37" fmla="*/ 9 h 57"/>
                  <a:gd name="T38" fmla="*/ 1 w 14"/>
                  <a:gd name="T39" fmla="*/ 8 h 57"/>
                  <a:gd name="T40" fmla="*/ 1 w 14"/>
                  <a:gd name="T41" fmla="*/ 6 h 57"/>
                  <a:gd name="T42" fmla="*/ 1 w 14"/>
                  <a:gd name="T43" fmla="*/ 5 h 57"/>
                  <a:gd name="T44" fmla="*/ 2 w 14"/>
                  <a:gd name="T45" fmla="*/ 3 h 57"/>
                  <a:gd name="T46" fmla="*/ 2 w 14"/>
                  <a:gd name="T47" fmla="*/ 2 h 57"/>
                  <a:gd name="T48" fmla="*/ 2 w 14"/>
                  <a:gd name="T49" fmla="*/ 0 h 57"/>
                  <a:gd name="T50" fmla="*/ 3 w 14"/>
                  <a:gd name="T51" fmla="*/ 0 h 57"/>
                  <a:gd name="T52" fmla="*/ 3 w 14"/>
                  <a:gd name="T53" fmla="*/ 0 h 57"/>
                  <a:gd name="T54" fmla="*/ 3 w 14"/>
                  <a:gd name="T55" fmla="*/ 0 h 57"/>
                  <a:gd name="T56" fmla="*/ 3 w 14"/>
                  <a:gd name="T57" fmla="*/ 0 h 57"/>
                  <a:gd name="T58" fmla="*/ 3 w 14"/>
                  <a:gd name="T59" fmla="*/ 0 h 57"/>
                  <a:gd name="T60" fmla="*/ 4 w 14"/>
                  <a:gd name="T61" fmla="*/ 0 h 57"/>
                  <a:gd name="T62" fmla="*/ 4 w 14"/>
                  <a:gd name="T63" fmla="*/ 0 h 57"/>
                  <a:gd name="T64" fmla="*/ 5 w 1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 h="57">
                    <a:moveTo>
                      <a:pt x="14" y="0"/>
                    </a:moveTo>
                    <a:lnTo>
                      <a:pt x="14" y="7"/>
                    </a:lnTo>
                    <a:lnTo>
                      <a:pt x="14" y="14"/>
                    </a:lnTo>
                    <a:lnTo>
                      <a:pt x="12" y="22"/>
                    </a:lnTo>
                    <a:lnTo>
                      <a:pt x="11" y="29"/>
                    </a:lnTo>
                    <a:lnTo>
                      <a:pt x="9" y="35"/>
                    </a:lnTo>
                    <a:lnTo>
                      <a:pt x="8" y="42"/>
                    </a:lnTo>
                    <a:lnTo>
                      <a:pt x="8" y="49"/>
                    </a:lnTo>
                    <a:lnTo>
                      <a:pt x="9" y="57"/>
                    </a:lnTo>
                    <a:lnTo>
                      <a:pt x="8" y="57"/>
                    </a:lnTo>
                    <a:lnTo>
                      <a:pt x="7" y="57"/>
                    </a:lnTo>
                    <a:lnTo>
                      <a:pt x="5" y="57"/>
                    </a:lnTo>
                    <a:lnTo>
                      <a:pt x="5" y="56"/>
                    </a:lnTo>
                    <a:lnTo>
                      <a:pt x="4" y="56"/>
                    </a:lnTo>
                    <a:lnTo>
                      <a:pt x="3" y="54"/>
                    </a:lnTo>
                    <a:lnTo>
                      <a:pt x="2" y="53"/>
                    </a:lnTo>
                    <a:lnTo>
                      <a:pt x="1" y="52"/>
                    </a:lnTo>
                    <a:lnTo>
                      <a:pt x="0" y="46"/>
                    </a:lnTo>
                    <a:lnTo>
                      <a:pt x="0" y="39"/>
                    </a:lnTo>
                    <a:lnTo>
                      <a:pt x="1" y="33"/>
                    </a:lnTo>
                    <a:lnTo>
                      <a:pt x="2" y="27"/>
                    </a:lnTo>
                    <a:lnTo>
                      <a:pt x="3" y="21"/>
                    </a:lnTo>
                    <a:lnTo>
                      <a:pt x="5" y="14"/>
                    </a:lnTo>
                    <a:lnTo>
                      <a:pt x="6" y="8"/>
                    </a:lnTo>
                    <a:lnTo>
                      <a:pt x="7" y="2"/>
                    </a:lnTo>
                    <a:lnTo>
                      <a:pt x="8" y="2"/>
                    </a:lnTo>
                    <a:lnTo>
                      <a:pt x="8" y="1"/>
                    </a:lnTo>
                    <a:lnTo>
                      <a:pt x="9" y="1"/>
                    </a:lnTo>
                    <a:lnTo>
                      <a:pt x="10" y="1"/>
                    </a:lnTo>
                    <a:lnTo>
                      <a:pt x="11" y="1"/>
                    </a:lnTo>
                    <a:lnTo>
                      <a:pt x="12" y="0"/>
                    </a:lnTo>
                    <a:lnTo>
                      <a:pt x="13"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5" name="Freeform 748"/>
              <p:cNvSpPr>
                <a:spLocks/>
              </p:cNvSpPr>
              <p:nvPr/>
            </p:nvSpPr>
            <p:spPr bwMode="auto">
              <a:xfrm>
                <a:off x="5180" y="2259"/>
                <a:ext cx="9" cy="24"/>
              </a:xfrm>
              <a:custGeom>
                <a:avLst/>
                <a:gdLst>
                  <a:gd name="T0" fmla="*/ 4 w 19"/>
                  <a:gd name="T1" fmla="*/ 1 h 47"/>
                  <a:gd name="T2" fmla="*/ 4 w 19"/>
                  <a:gd name="T3" fmla="*/ 2 h 47"/>
                  <a:gd name="T4" fmla="*/ 4 w 19"/>
                  <a:gd name="T5" fmla="*/ 2 h 47"/>
                  <a:gd name="T6" fmla="*/ 4 w 19"/>
                  <a:gd name="T7" fmla="*/ 2 h 47"/>
                  <a:gd name="T8" fmla="*/ 3 w 19"/>
                  <a:gd name="T9" fmla="*/ 3 h 47"/>
                  <a:gd name="T10" fmla="*/ 3 w 19"/>
                  <a:gd name="T11" fmla="*/ 3 h 47"/>
                  <a:gd name="T12" fmla="*/ 2 w 19"/>
                  <a:gd name="T13" fmla="*/ 4 h 47"/>
                  <a:gd name="T14" fmla="*/ 2 w 19"/>
                  <a:gd name="T15" fmla="*/ 4 h 47"/>
                  <a:gd name="T16" fmla="*/ 2 w 19"/>
                  <a:gd name="T17" fmla="*/ 5 h 47"/>
                  <a:gd name="T18" fmla="*/ 2 w 19"/>
                  <a:gd name="T19" fmla="*/ 6 h 47"/>
                  <a:gd name="T20" fmla="*/ 2 w 19"/>
                  <a:gd name="T21" fmla="*/ 6 h 47"/>
                  <a:gd name="T22" fmla="*/ 2 w 19"/>
                  <a:gd name="T23" fmla="*/ 7 h 47"/>
                  <a:gd name="T24" fmla="*/ 2 w 19"/>
                  <a:gd name="T25" fmla="*/ 8 h 47"/>
                  <a:gd name="T26" fmla="*/ 2 w 19"/>
                  <a:gd name="T27" fmla="*/ 9 h 47"/>
                  <a:gd name="T28" fmla="*/ 2 w 19"/>
                  <a:gd name="T29" fmla="*/ 10 h 47"/>
                  <a:gd name="T30" fmla="*/ 3 w 19"/>
                  <a:gd name="T31" fmla="*/ 10 h 47"/>
                  <a:gd name="T32" fmla="*/ 4 w 19"/>
                  <a:gd name="T33" fmla="*/ 11 h 47"/>
                  <a:gd name="T34" fmla="*/ 4 w 19"/>
                  <a:gd name="T35" fmla="*/ 11 h 47"/>
                  <a:gd name="T36" fmla="*/ 4 w 19"/>
                  <a:gd name="T37" fmla="*/ 11 h 47"/>
                  <a:gd name="T38" fmla="*/ 4 w 19"/>
                  <a:gd name="T39" fmla="*/ 11 h 47"/>
                  <a:gd name="T40" fmla="*/ 4 w 19"/>
                  <a:gd name="T41" fmla="*/ 11 h 47"/>
                  <a:gd name="T42" fmla="*/ 4 w 19"/>
                  <a:gd name="T43" fmla="*/ 12 h 47"/>
                  <a:gd name="T44" fmla="*/ 4 w 19"/>
                  <a:gd name="T45" fmla="*/ 12 h 47"/>
                  <a:gd name="T46" fmla="*/ 3 w 19"/>
                  <a:gd name="T47" fmla="*/ 12 h 47"/>
                  <a:gd name="T48" fmla="*/ 3 w 19"/>
                  <a:gd name="T49" fmla="*/ 12 h 47"/>
                  <a:gd name="T50" fmla="*/ 3 w 19"/>
                  <a:gd name="T51" fmla="*/ 12 h 47"/>
                  <a:gd name="T52" fmla="*/ 2 w 19"/>
                  <a:gd name="T53" fmla="*/ 12 h 47"/>
                  <a:gd name="T54" fmla="*/ 1 w 19"/>
                  <a:gd name="T55" fmla="*/ 12 h 47"/>
                  <a:gd name="T56" fmla="*/ 1 w 19"/>
                  <a:gd name="T57" fmla="*/ 11 h 47"/>
                  <a:gd name="T58" fmla="*/ 1 w 19"/>
                  <a:gd name="T59" fmla="*/ 11 h 47"/>
                  <a:gd name="T60" fmla="*/ 0 w 19"/>
                  <a:gd name="T61" fmla="*/ 10 h 47"/>
                  <a:gd name="T62" fmla="*/ 0 w 19"/>
                  <a:gd name="T63" fmla="*/ 8 h 47"/>
                  <a:gd name="T64" fmla="*/ 0 w 19"/>
                  <a:gd name="T65" fmla="*/ 7 h 47"/>
                  <a:gd name="T66" fmla="*/ 0 w 19"/>
                  <a:gd name="T67" fmla="*/ 6 h 47"/>
                  <a:gd name="T68" fmla="*/ 0 w 19"/>
                  <a:gd name="T69" fmla="*/ 5 h 47"/>
                  <a:gd name="T70" fmla="*/ 0 w 19"/>
                  <a:gd name="T71" fmla="*/ 5 h 47"/>
                  <a:gd name="T72" fmla="*/ 0 w 19"/>
                  <a:gd name="T73" fmla="*/ 4 h 47"/>
                  <a:gd name="T74" fmla="*/ 0 w 19"/>
                  <a:gd name="T75" fmla="*/ 3 h 47"/>
                  <a:gd name="T76" fmla="*/ 1 w 19"/>
                  <a:gd name="T77" fmla="*/ 3 h 47"/>
                  <a:gd name="T78" fmla="*/ 1 w 19"/>
                  <a:gd name="T79" fmla="*/ 2 h 47"/>
                  <a:gd name="T80" fmla="*/ 1 w 19"/>
                  <a:gd name="T81" fmla="*/ 1 h 47"/>
                  <a:gd name="T82" fmla="*/ 2 w 19"/>
                  <a:gd name="T83" fmla="*/ 1 h 47"/>
                  <a:gd name="T84" fmla="*/ 2 w 19"/>
                  <a:gd name="T85" fmla="*/ 0 h 47"/>
                  <a:gd name="T86" fmla="*/ 2 w 19"/>
                  <a:gd name="T87" fmla="*/ 0 h 47"/>
                  <a:gd name="T88" fmla="*/ 2 w 19"/>
                  <a:gd name="T89" fmla="*/ 0 h 47"/>
                  <a:gd name="T90" fmla="*/ 3 w 19"/>
                  <a:gd name="T91" fmla="*/ 1 h 47"/>
                  <a:gd name="T92" fmla="*/ 3 w 19"/>
                  <a:gd name="T93" fmla="*/ 1 h 47"/>
                  <a:gd name="T94" fmla="*/ 3 w 19"/>
                  <a:gd name="T95" fmla="*/ 1 h 47"/>
                  <a:gd name="T96" fmla="*/ 4 w 19"/>
                  <a:gd name="T97" fmla="*/ 1 h 47"/>
                  <a:gd name="T98" fmla="*/ 4 w 19"/>
                  <a:gd name="T99" fmla="*/ 1 h 47"/>
                  <a:gd name="T100" fmla="*/ 4 w 19"/>
                  <a:gd name="T101" fmla="*/ 1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47">
                    <a:moveTo>
                      <a:pt x="19" y="3"/>
                    </a:moveTo>
                    <a:lnTo>
                      <a:pt x="18" y="5"/>
                    </a:lnTo>
                    <a:lnTo>
                      <a:pt x="17" y="6"/>
                    </a:lnTo>
                    <a:lnTo>
                      <a:pt x="16" y="8"/>
                    </a:lnTo>
                    <a:lnTo>
                      <a:pt x="14" y="9"/>
                    </a:lnTo>
                    <a:lnTo>
                      <a:pt x="12" y="11"/>
                    </a:lnTo>
                    <a:lnTo>
                      <a:pt x="11" y="14"/>
                    </a:lnTo>
                    <a:lnTo>
                      <a:pt x="10" y="16"/>
                    </a:lnTo>
                    <a:lnTo>
                      <a:pt x="10" y="18"/>
                    </a:lnTo>
                    <a:lnTo>
                      <a:pt x="11" y="21"/>
                    </a:lnTo>
                    <a:lnTo>
                      <a:pt x="11" y="24"/>
                    </a:lnTo>
                    <a:lnTo>
                      <a:pt x="10" y="28"/>
                    </a:lnTo>
                    <a:lnTo>
                      <a:pt x="10" y="31"/>
                    </a:lnTo>
                    <a:lnTo>
                      <a:pt x="10" y="34"/>
                    </a:lnTo>
                    <a:lnTo>
                      <a:pt x="11" y="37"/>
                    </a:lnTo>
                    <a:lnTo>
                      <a:pt x="13" y="39"/>
                    </a:lnTo>
                    <a:lnTo>
                      <a:pt x="16" y="41"/>
                    </a:lnTo>
                    <a:lnTo>
                      <a:pt x="16" y="42"/>
                    </a:lnTo>
                    <a:lnTo>
                      <a:pt x="16" y="43"/>
                    </a:lnTo>
                    <a:lnTo>
                      <a:pt x="16" y="44"/>
                    </a:lnTo>
                    <a:lnTo>
                      <a:pt x="16" y="45"/>
                    </a:lnTo>
                    <a:lnTo>
                      <a:pt x="15" y="46"/>
                    </a:lnTo>
                    <a:lnTo>
                      <a:pt x="14" y="47"/>
                    </a:lnTo>
                    <a:lnTo>
                      <a:pt x="12" y="47"/>
                    </a:lnTo>
                    <a:lnTo>
                      <a:pt x="9" y="46"/>
                    </a:lnTo>
                    <a:lnTo>
                      <a:pt x="7" y="46"/>
                    </a:lnTo>
                    <a:lnTo>
                      <a:pt x="6" y="44"/>
                    </a:lnTo>
                    <a:lnTo>
                      <a:pt x="4" y="41"/>
                    </a:lnTo>
                    <a:lnTo>
                      <a:pt x="2" y="37"/>
                    </a:lnTo>
                    <a:lnTo>
                      <a:pt x="2" y="32"/>
                    </a:lnTo>
                    <a:lnTo>
                      <a:pt x="2" y="27"/>
                    </a:lnTo>
                    <a:lnTo>
                      <a:pt x="1" y="23"/>
                    </a:lnTo>
                    <a:lnTo>
                      <a:pt x="0" y="20"/>
                    </a:lnTo>
                    <a:lnTo>
                      <a:pt x="1" y="18"/>
                    </a:lnTo>
                    <a:lnTo>
                      <a:pt x="2" y="16"/>
                    </a:lnTo>
                    <a:lnTo>
                      <a:pt x="2" y="12"/>
                    </a:lnTo>
                    <a:lnTo>
                      <a:pt x="4" y="9"/>
                    </a:lnTo>
                    <a:lnTo>
                      <a:pt x="5" y="7"/>
                    </a:lnTo>
                    <a:lnTo>
                      <a:pt x="6" y="4"/>
                    </a:lnTo>
                    <a:lnTo>
                      <a:pt x="8" y="2"/>
                    </a:lnTo>
                    <a:lnTo>
                      <a:pt x="9" y="0"/>
                    </a:lnTo>
                    <a:lnTo>
                      <a:pt x="10" y="0"/>
                    </a:lnTo>
                    <a:lnTo>
                      <a:pt x="11" y="0"/>
                    </a:lnTo>
                    <a:lnTo>
                      <a:pt x="12" y="1"/>
                    </a:lnTo>
                    <a:lnTo>
                      <a:pt x="14" y="1"/>
                    </a:lnTo>
                    <a:lnTo>
                      <a:pt x="15" y="2"/>
                    </a:lnTo>
                    <a:lnTo>
                      <a:pt x="16" y="2"/>
                    </a:lnTo>
                    <a:lnTo>
                      <a:pt x="17" y="2"/>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6" name="Freeform 749"/>
              <p:cNvSpPr>
                <a:spLocks/>
              </p:cNvSpPr>
              <p:nvPr/>
            </p:nvSpPr>
            <p:spPr bwMode="auto">
              <a:xfrm>
                <a:off x="5192" y="2261"/>
                <a:ext cx="6" cy="24"/>
              </a:xfrm>
              <a:custGeom>
                <a:avLst/>
                <a:gdLst>
                  <a:gd name="T0" fmla="*/ 2 w 13"/>
                  <a:gd name="T1" fmla="*/ 10 h 48"/>
                  <a:gd name="T2" fmla="*/ 2 w 13"/>
                  <a:gd name="T3" fmla="*/ 10 h 48"/>
                  <a:gd name="T4" fmla="*/ 2 w 13"/>
                  <a:gd name="T5" fmla="*/ 11 h 48"/>
                  <a:gd name="T6" fmla="*/ 2 w 13"/>
                  <a:gd name="T7" fmla="*/ 11 h 48"/>
                  <a:gd name="T8" fmla="*/ 2 w 13"/>
                  <a:gd name="T9" fmla="*/ 12 h 48"/>
                  <a:gd name="T10" fmla="*/ 2 w 13"/>
                  <a:gd name="T11" fmla="*/ 12 h 48"/>
                  <a:gd name="T12" fmla="*/ 2 w 13"/>
                  <a:gd name="T13" fmla="*/ 12 h 48"/>
                  <a:gd name="T14" fmla="*/ 1 w 13"/>
                  <a:gd name="T15" fmla="*/ 12 h 48"/>
                  <a:gd name="T16" fmla="*/ 1 w 13"/>
                  <a:gd name="T17" fmla="*/ 12 h 48"/>
                  <a:gd name="T18" fmla="*/ 0 w 13"/>
                  <a:gd name="T19" fmla="*/ 11 h 48"/>
                  <a:gd name="T20" fmla="*/ 0 w 13"/>
                  <a:gd name="T21" fmla="*/ 9 h 48"/>
                  <a:gd name="T22" fmla="*/ 0 w 13"/>
                  <a:gd name="T23" fmla="*/ 8 h 48"/>
                  <a:gd name="T24" fmla="*/ 0 w 13"/>
                  <a:gd name="T25" fmla="*/ 7 h 48"/>
                  <a:gd name="T26" fmla="*/ 0 w 13"/>
                  <a:gd name="T27" fmla="*/ 6 h 48"/>
                  <a:gd name="T28" fmla="*/ 0 w 13"/>
                  <a:gd name="T29" fmla="*/ 4 h 48"/>
                  <a:gd name="T30" fmla="*/ 0 w 13"/>
                  <a:gd name="T31" fmla="*/ 3 h 48"/>
                  <a:gd name="T32" fmla="*/ 0 w 13"/>
                  <a:gd name="T33" fmla="*/ 2 h 48"/>
                  <a:gd name="T34" fmla="*/ 1 w 13"/>
                  <a:gd name="T35" fmla="*/ 0 h 48"/>
                  <a:gd name="T36" fmla="*/ 1 w 13"/>
                  <a:gd name="T37" fmla="*/ 1 h 48"/>
                  <a:gd name="T38" fmla="*/ 1 w 13"/>
                  <a:gd name="T39" fmla="*/ 1 h 48"/>
                  <a:gd name="T40" fmla="*/ 2 w 13"/>
                  <a:gd name="T41" fmla="*/ 1 h 48"/>
                  <a:gd name="T42" fmla="*/ 2 w 13"/>
                  <a:gd name="T43" fmla="*/ 1 h 48"/>
                  <a:gd name="T44" fmla="*/ 2 w 13"/>
                  <a:gd name="T45" fmla="*/ 1 h 48"/>
                  <a:gd name="T46" fmla="*/ 2 w 13"/>
                  <a:gd name="T47" fmla="*/ 1 h 48"/>
                  <a:gd name="T48" fmla="*/ 3 w 13"/>
                  <a:gd name="T49" fmla="*/ 1 h 48"/>
                  <a:gd name="T50" fmla="*/ 3 w 13"/>
                  <a:gd name="T51" fmla="*/ 1 h 48"/>
                  <a:gd name="T52" fmla="*/ 3 w 13"/>
                  <a:gd name="T53" fmla="*/ 2 h 48"/>
                  <a:gd name="T54" fmla="*/ 3 w 13"/>
                  <a:gd name="T55" fmla="*/ 3 h 48"/>
                  <a:gd name="T56" fmla="*/ 2 w 13"/>
                  <a:gd name="T57" fmla="*/ 4 h 48"/>
                  <a:gd name="T58" fmla="*/ 2 w 13"/>
                  <a:gd name="T59" fmla="*/ 6 h 48"/>
                  <a:gd name="T60" fmla="*/ 2 w 13"/>
                  <a:gd name="T61" fmla="*/ 7 h 48"/>
                  <a:gd name="T62" fmla="*/ 2 w 13"/>
                  <a:gd name="T63" fmla="*/ 8 h 48"/>
                  <a:gd name="T64" fmla="*/ 2 w 13"/>
                  <a:gd name="T65" fmla="*/ 9 h 48"/>
                  <a:gd name="T66" fmla="*/ 2 w 13"/>
                  <a:gd name="T67" fmla="*/ 1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 h="48">
                    <a:moveTo>
                      <a:pt x="11" y="39"/>
                    </a:moveTo>
                    <a:lnTo>
                      <a:pt x="11" y="40"/>
                    </a:lnTo>
                    <a:lnTo>
                      <a:pt x="11" y="42"/>
                    </a:lnTo>
                    <a:lnTo>
                      <a:pt x="11" y="44"/>
                    </a:lnTo>
                    <a:lnTo>
                      <a:pt x="10" y="45"/>
                    </a:lnTo>
                    <a:lnTo>
                      <a:pt x="9" y="46"/>
                    </a:lnTo>
                    <a:lnTo>
                      <a:pt x="8" y="47"/>
                    </a:lnTo>
                    <a:lnTo>
                      <a:pt x="7" y="48"/>
                    </a:lnTo>
                    <a:lnTo>
                      <a:pt x="5" y="48"/>
                    </a:lnTo>
                    <a:lnTo>
                      <a:pt x="0" y="41"/>
                    </a:lnTo>
                    <a:lnTo>
                      <a:pt x="0" y="36"/>
                    </a:lnTo>
                    <a:lnTo>
                      <a:pt x="0" y="32"/>
                    </a:lnTo>
                    <a:lnTo>
                      <a:pt x="0" y="26"/>
                    </a:lnTo>
                    <a:lnTo>
                      <a:pt x="0" y="21"/>
                    </a:lnTo>
                    <a:lnTo>
                      <a:pt x="1" y="16"/>
                    </a:lnTo>
                    <a:lnTo>
                      <a:pt x="1" y="11"/>
                    </a:lnTo>
                    <a:lnTo>
                      <a:pt x="2" y="5"/>
                    </a:lnTo>
                    <a:lnTo>
                      <a:pt x="4" y="0"/>
                    </a:lnTo>
                    <a:lnTo>
                      <a:pt x="5" y="1"/>
                    </a:lnTo>
                    <a:lnTo>
                      <a:pt x="6" y="1"/>
                    </a:lnTo>
                    <a:lnTo>
                      <a:pt x="8" y="1"/>
                    </a:lnTo>
                    <a:lnTo>
                      <a:pt x="9" y="1"/>
                    </a:lnTo>
                    <a:lnTo>
                      <a:pt x="10" y="1"/>
                    </a:lnTo>
                    <a:lnTo>
                      <a:pt x="11" y="1"/>
                    </a:lnTo>
                    <a:lnTo>
                      <a:pt x="12" y="1"/>
                    </a:lnTo>
                    <a:lnTo>
                      <a:pt x="13" y="1"/>
                    </a:lnTo>
                    <a:lnTo>
                      <a:pt x="13" y="6"/>
                    </a:lnTo>
                    <a:lnTo>
                      <a:pt x="12" y="11"/>
                    </a:lnTo>
                    <a:lnTo>
                      <a:pt x="11" y="16"/>
                    </a:lnTo>
                    <a:lnTo>
                      <a:pt x="10" y="21"/>
                    </a:lnTo>
                    <a:lnTo>
                      <a:pt x="9" y="25"/>
                    </a:lnTo>
                    <a:lnTo>
                      <a:pt x="9" y="30"/>
                    </a:lnTo>
                    <a:lnTo>
                      <a:pt x="9" y="34"/>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7" name="Freeform 750"/>
              <p:cNvSpPr>
                <a:spLocks/>
              </p:cNvSpPr>
              <p:nvPr/>
            </p:nvSpPr>
            <p:spPr bwMode="auto">
              <a:xfrm>
                <a:off x="5203" y="2262"/>
                <a:ext cx="5" cy="21"/>
              </a:xfrm>
              <a:custGeom>
                <a:avLst/>
                <a:gdLst>
                  <a:gd name="T0" fmla="*/ 3 w 10"/>
                  <a:gd name="T1" fmla="*/ 0 h 42"/>
                  <a:gd name="T2" fmla="*/ 3 w 10"/>
                  <a:gd name="T3" fmla="*/ 2 h 42"/>
                  <a:gd name="T4" fmla="*/ 3 w 10"/>
                  <a:gd name="T5" fmla="*/ 3 h 42"/>
                  <a:gd name="T6" fmla="*/ 3 w 10"/>
                  <a:gd name="T7" fmla="*/ 4 h 42"/>
                  <a:gd name="T8" fmla="*/ 3 w 10"/>
                  <a:gd name="T9" fmla="*/ 6 h 42"/>
                  <a:gd name="T10" fmla="*/ 2 w 10"/>
                  <a:gd name="T11" fmla="*/ 7 h 42"/>
                  <a:gd name="T12" fmla="*/ 2 w 10"/>
                  <a:gd name="T13" fmla="*/ 8 h 42"/>
                  <a:gd name="T14" fmla="*/ 2 w 10"/>
                  <a:gd name="T15" fmla="*/ 10 h 42"/>
                  <a:gd name="T16" fmla="*/ 2 w 10"/>
                  <a:gd name="T17" fmla="*/ 11 h 42"/>
                  <a:gd name="T18" fmla="*/ 1 w 10"/>
                  <a:gd name="T19" fmla="*/ 10 h 42"/>
                  <a:gd name="T20" fmla="*/ 1 w 10"/>
                  <a:gd name="T21" fmla="*/ 9 h 42"/>
                  <a:gd name="T22" fmla="*/ 1 w 10"/>
                  <a:gd name="T23" fmla="*/ 8 h 42"/>
                  <a:gd name="T24" fmla="*/ 0 w 10"/>
                  <a:gd name="T25" fmla="*/ 6 h 42"/>
                  <a:gd name="T26" fmla="*/ 0 w 10"/>
                  <a:gd name="T27" fmla="*/ 5 h 42"/>
                  <a:gd name="T28" fmla="*/ 0 w 10"/>
                  <a:gd name="T29" fmla="*/ 3 h 42"/>
                  <a:gd name="T30" fmla="*/ 1 w 10"/>
                  <a:gd name="T31" fmla="*/ 2 h 42"/>
                  <a:gd name="T32" fmla="*/ 1 w 10"/>
                  <a:gd name="T33" fmla="*/ 0 h 42"/>
                  <a:gd name="T34" fmla="*/ 1 w 10"/>
                  <a:gd name="T35" fmla="*/ 0 h 42"/>
                  <a:gd name="T36" fmla="*/ 1 w 10"/>
                  <a:gd name="T37" fmla="*/ 0 h 42"/>
                  <a:gd name="T38" fmla="*/ 2 w 10"/>
                  <a:gd name="T39" fmla="*/ 0 h 42"/>
                  <a:gd name="T40" fmla="*/ 2 w 10"/>
                  <a:gd name="T41" fmla="*/ 0 h 42"/>
                  <a:gd name="T42" fmla="*/ 2 w 10"/>
                  <a:gd name="T43" fmla="*/ 0 h 42"/>
                  <a:gd name="T44" fmla="*/ 2 w 10"/>
                  <a:gd name="T45" fmla="*/ 0 h 42"/>
                  <a:gd name="T46" fmla="*/ 3 w 10"/>
                  <a:gd name="T47" fmla="*/ 0 h 42"/>
                  <a:gd name="T48" fmla="*/ 3 w 10"/>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42">
                    <a:moveTo>
                      <a:pt x="10" y="0"/>
                    </a:moveTo>
                    <a:lnTo>
                      <a:pt x="10" y="5"/>
                    </a:lnTo>
                    <a:lnTo>
                      <a:pt x="10" y="11"/>
                    </a:lnTo>
                    <a:lnTo>
                      <a:pt x="10" y="16"/>
                    </a:lnTo>
                    <a:lnTo>
                      <a:pt x="9" y="21"/>
                    </a:lnTo>
                    <a:lnTo>
                      <a:pt x="8" y="27"/>
                    </a:lnTo>
                    <a:lnTo>
                      <a:pt x="8" y="32"/>
                    </a:lnTo>
                    <a:lnTo>
                      <a:pt x="7" y="37"/>
                    </a:lnTo>
                    <a:lnTo>
                      <a:pt x="6" y="42"/>
                    </a:lnTo>
                    <a:lnTo>
                      <a:pt x="4" y="38"/>
                    </a:lnTo>
                    <a:lnTo>
                      <a:pt x="2" y="34"/>
                    </a:lnTo>
                    <a:lnTo>
                      <a:pt x="1" y="29"/>
                    </a:lnTo>
                    <a:lnTo>
                      <a:pt x="0" y="23"/>
                    </a:lnTo>
                    <a:lnTo>
                      <a:pt x="0" y="18"/>
                    </a:lnTo>
                    <a:lnTo>
                      <a:pt x="0" y="12"/>
                    </a:lnTo>
                    <a:lnTo>
                      <a:pt x="1" y="5"/>
                    </a:lnTo>
                    <a:lnTo>
                      <a:pt x="2" y="0"/>
                    </a:lnTo>
                    <a:lnTo>
                      <a:pt x="3" y="0"/>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8" name="Freeform 759"/>
              <p:cNvSpPr>
                <a:spLocks/>
              </p:cNvSpPr>
              <p:nvPr/>
            </p:nvSpPr>
            <p:spPr bwMode="auto">
              <a:xfrm>
                <a:off x="4682" y="2920"/>
                <a:ext cx="1" cy="2"/>
              </a:xfrm>
              <a:custGeom>
                <a:avLst/>
                <a:gdLst>
                  <a:gd name="T0" fmla="*/ 0 w 1"/>
                  <a:gd name="T1" fmla="*/ 1 h 4"/>
                  <a:gd name="T2" fmla="*/ 0 w 1"/>
                  <a:gd name="T3" fmla="*/ 1 h 4"/>
                  <a:gd name="T4" fmla="*/ 0 w 1"/>
                  <a:gd name="T5" fmla="*/ 1 h 4"/>
                  <a:gd name="T6" fmla="*/ 0 w 1"/>
                  <a:gd name="T7" fmla="*/ 1 h 4"/>
                  <a:gd name="T8" fmla="*/ 0 w 1"/>
                  <a:gd name="T9" fmla="*/ 1 h 4"/>
                  <a:gd name="T10" fmla="*/ 0 w 1"/>
                  <a:gd name="T11" fmla="*/ 1 h 4"/>
                  <a:gd name="T12" fmla="*/ 0 w 1"/>
                  <a:gd name="T13" fmla="*/ 1 h 4"/>
                  <a:gd name="T14" fmla="*/ 0 w 1"/>
                  <a:gd name="T15" fmla="*/ 1 h 4"/>
                  <a:gd name="T16" fmla="*/ 0 w 1"/>
                  <a:gd name="T17" fmla="*/ 1 h 4"/>
                  <a:gd name="T18" fmla="*/ 0 w 1"/>
                  <a:gd name="T19" fmla="*/ 1 h 4"/>
                  <a:gd name="T20" fmla="*/ 1 w 1"/>
                  <a:gd name="T21" fmla="*/ 1 h 4"/>
                  <a:gd name="T22" fmla="*/ 1 w 1"/>
                  <a:gd name="T23" fmla="*/ 1 h 4"/>
                  <a:gd name="T24" fmla="*/ 1 w 1"/>
                  <a:gd name="T25" fmla="*/ 1 h 4"/>
                  <a:gd name="T26" fmla="*/ 1 w 1"/>
                  <a:gd name="T27" fmla="*/ 1 h 4"/>
                  <a:gd name="T28" fmla="*/ 1 w 1"/>
                  <a:gd name="T29" fmla="*/ 1 h 4"/>
                  <a:gd name="T30" fmla="*/ 1 w 1"/>
                  <a:gd name="T31" fmla="*/ 1 h 4"/>
                  <a:gd name="T32" fmla="*/ 1 w 1"/>
                  <a:gd name="T33" fmla="*/ 0 h 4"/>
                  <a:gd name="T34" fmla="*/ 1 w 1"/>
                  <a:gd name="T35" fmla="*/ 1 h 4"/>
                  <a:gd name="T36" fmla="*/ 1 w 1"/>
                  <a:gd name="T37" fmla="*/ 1 h 4"/>
                  <a:gd name="T38" fmla="*/ 1 w 1"/>
                  <a:gd name="T39" fmla="*/ 1 h 4"/>
                  <a:gd name="T40" fmla="*/ 1 w 1"/>
                  <a:gd name="T41" fmla="*/ 1 h 4"/>
                  <a:gd name="T42" fmla="*/ 1 w 1"/>
                  <a:gd name="T43" fmla="*/ 1 h 4"/>
                  <a:gd name="T44" fmla="*/ 1 w 1"/>
                  <a:gd name="T45" fmla="*/ 1 h 4"/>
                  <a:gd name="T46" fmla="*/ 1 w 1"/>
                  <a:gd name="T47" fmla="*/ 1 h 4"/>
                  <a:gd name="T48" fmla="*/ 0 w 1"/>
                  <a:gd name="T49" fmla="*/ 1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 h="4">
                    <a:moveTo>
                      <a:pt x="0" y="4"/>
                    </a:moveTo>
                    <a:lnTo>
                      <a:pt x="0" y="4"/>
                    </a:lnTo>
                    <a:lnTo>
                      <a:pt x="0" y="3"/>
                    </a:lnTo>
                    <a:lnTo>
                      <a:pt x="1" y="3"/>
                    </a:lnTo>
                    <a:lnTo>
                      <a:pt x="1" y="2"/>
                    </a:lnTo>
                    <a:lnTo>
                      <a:pt x="1" y="1"/>
                    </a:lnTo>
                    <a:lnTo>
                      <a:pt x="1" y="0"/>
                    </a:lnTo>
                    <a:lnTo>
                      <a:pt x="1" y="1"/>
                    </a:lnTo>
                    <a:lnTo>
                      <a:pt x="1" y="2"/>
                    </a:lnTo>
                    <a:lnTo>
                      <a:pt x="1" y="3"/>
                    </a:lnTo>
                    <a:lnTo>
                      <a:pt x="1" y="4"/>
                    </a:lnTo>
                    <a:lnTo>
                      <a:pt x="0"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561" name="Rectangle 767"/>
          <p:cNvSpPr>
            <a:spLocks noChangeArrowheads="1"/>
          </p:cNvSpPr>
          <p:nvPr/>
        </p:nvSpPr>
        <p:spPr bwMode="auto">
          <a:xfrm>
            <a:off x="6248400" y="57150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1">
                <a:solidFill>
                  <a:schemeClr val="tx2"/>
                </a:solidFill>
                <a:latin typeface="Tahoma" pitchFamily="34" charset="0"/>
              </a:rPr>
              <a:t>6 of 13 socks within</a:t>
            </a:r>
            <a:br>
              <a:rPr lang="en-GB" sz="2000" b="1">
                <a:solidFill>
                  <a:schemeClr val="tx2"/>
                </a:solidFill>
                <a:latin typeface="Tahoma" pitchFamily="34" charset="0"/>
              </a:rPr>
            </a:br>
            <a:r>
              <a:rPr lang="en-GB" sz="2000" b="1">
                <a:solidFill>
                  <a:schemeClr val="tx2"/>
                </a:solidFill>
                <a:latin typeface="Tahoma" pitchFamily="34" charset="0"/>
              </a:rPr>
              <a:t>pattern block</a:t>
            </a:r>
            <a:r>
              <a:rPr lang="en-GB" sz="2000" b="1">
                <a:solidFill>
                  <a:schemeClr val="tx2"/>
                </a:solidFill>
                <a:latin typeface="Tahoma" pitchFamily="34" charset="0"/>
                <a:sym typeface="Wingdings" pitchFamily="2" charset="2"/>
              </a:rPr>
              <a:t> compare matching variables</a:t>
            </a:r>
            <a:endParaRPr lang="en-US" sz="2000" b="1">
              <a:solidFill>
                <a:schemeClr val="tx2"/>
              </a:solidFill>
              <a:latin typeface="Tahoma" pitchFamily="34" charset="0"/>
            </a:endParaRPr>
          </a:p>
        </p:txBody>
      </p:sp>
      <p:grpSp>
        <p:nvGrpSpPr>
          <p:cNvPr id="23562" name="Group 1348"/>
          <p:cNvGrpSpPr>
            <a:grpSpLocks/>
          </p:cNvGrpSpPr>
          <p:nvPr/>
        </p:nvGrpSpPr>
        <p:grpSpPr bwMode="auto">
          <a:xfrm>
            <a:off x="3614738" y="3048000"/>
            <a:ext cx="2100262" cy="1952625"/>
            <a:chOff x="2277" y="1920"/>
            <a:chExt cx="1323" cy="1230"/>
          </a:xfrm>
        </p:grpSpPr>
        <p:pic>
          <p:nvPicPr>
            <p:cNvPr id="23712" name="Picture 5" descr="MCj023284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7" y="1920"/>
              <a:ext cx="1323"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713" name="Group 863"/>
            <p:cNvGrpSpPr>
              <a:grpSpLocks noChangeAspect="1"/>
            </p:cNvGrpSpPr>
            <p:nvPr/>
          </p:nvGrpSpPr>
          <p:grpSpPr bwMode="auto">
            <a:xfrm flipH="1">
              <a:off x="2592" y="2304"/>
              <a:ext cx="225" cy="317"/>
              <a:chOff x="192" y="1536"/>
              <a:chExt cx="502" cy="706"/>
            </a:xfrm>
          </p:grpSpPr>
          <p:sp>
            <p:nvSpPr>
              <p:cNvPr id="24186" name="Freeform 864"/>
              <p:cNvSpPr>
                <a:spLocks noChangeAspect="1"/>
              </p:cNvSpPr>
              <p:nvPr/>
            </p:nvSpPr>
            <p:spPr bwMode="auto">
              <a:xfrm>
                <a:off x="192" y="1536"/>
                <a:ext cx="502" cy="706"/>
              </a:xfrm>
              <a:custGeom>
                <a:avLst/>
                <a:gdLst>
                  <a:gd name="T0" fmla="*/ 4 w 2510"/>
                  <a:gd name="T1" fmla="*/ 6 h 3530"/>
                  <a:gd name="T2" fmla="*/ 1 w 2510"/>
                  <a:gd name="T3" fmla="*/ 7 h 3530"/>
                  <a:gd name="T4" fmla="*/ 0 w 2510"/>
                  <a:gd name="T5" fmla="*/ 9 h 3530"/>
                  <a:gd name="T6" fmla="*/ 1 w 2510"/>
                  <a:gd name="T7" fmla="*/ 12 h 3530"/>
                  <a:gd name="T8" fmla="*/ 2 w 2510"/>
                  <a:gd name="T9" fmla="*/ 23 h 3530"/>
                  <a:gd name="T10" fmla="*/ 8 w 2510"/>
                  <a:gd name="T11" fmla="*/ 46 h 3530"/>
                  <a:gd name="T12" fmla="*/ 15 w 2510"/>
                  <a:gd name="T13" fmla="*/ 70 h 3530"/>
                  <a:gd name="T14" fmla="*/ 22 w 2510"/>
                  <a:gd name="T15" fmla="*/ 90 h 3530"/>
                  <a:gd name="T16" fmla="*/ 24 w 2510"/>
                  <a:gd name="T17" fmla="*/ 107 h 3530"/>
                  <a:gd name="T18" fmla="*/ 25 w 2510"/>
                  <a:gd name="T19" fmla="*/ 121 h 3530"/>
                  <a:gd name="T20" fmla="*/ 30 w 2510"/>
                  <a:gd name="T21" fmla="*/ 128 h 3530"/>
                  <a:gd name="T22" fmla="*/ 43 w 2510"/>
                  <a:gd name="T23" fmla="*/ 132 h 3530"/>
                  <a:gd name="T24" fmla="*/ 57 w 2510"/>
                  <a:gd name="T25" fmla="*/ 135 h 3530"/>
                  <a:gd name="T26" fmla="*/ 71 w 2510"/>
                  <a:gd name="T27" fmla="*/ 139 h 3530"/>
                  <a:gd name="T28" fmla="*/ 85 w 2510"/>
                  <a:gd name="T29" fmla="*/ 141 h 3530"/>
                  <a:gd name="T30" fmla="*/ 97 w 2510"/>
                  <a:gd name="T31" fmla="*/ 137 h 3530"/>
                  <a:gd name="T32" fmla="*/ 99 w 2510"/>
                  <a:gd name="T33" fmla="*/ 125 h 3530"/>
                  <a:gd name="T34" fmla="*/ 90 w 2510"/>
                  <a:gd name="T35" fmla="*/ 117 h 3530"/>
                  <a:gd name="T36" fmla="*/ 78 w 2510"/>
                  <a:gd name="T37" fmla="*/ 111 h 3530"/>
                  <a:gd name="T38" fmla="*/ 67 w 2510"/>
                  <a:gd name="T39" fmla="*/ 105 h 3530"/>
                  <a:gd name="T40" fmla="*/ 59 w 2510"/>
                  <a:gd name="T41" fmla="*/ 92 h 3530"/>
                  <a:gd name="T42" fmla="*/ 52 w 2510"/>
                  <a:gd name="T43" fmla="*/ 69 h 3530"/>
                  <a:gd name="T44" fmla="*/ 45 w 2510"/>
                  <a:gd name="T45" fmla="*/ 42 h 3530"/>
                  <a:gd name="T46" fmla="*/ 38 w 2510"/>
                  <a:gd name="T47" fmla="*/ 19 h 3530"/>
                  <a:gd name="T48" fmla="*/ 34 w 2510"/>
                  <a:gd name="T49" fmla="*/ 10 h 3530"/>
                  <a:gd name="T50" fmla="*/ 32 w 2510"/>
                  <a:gd name="T51" fmla="*/ 8 h 3530"/>
                  <a:gd name="T52" fmla="*/ 31 w 2510"/>
                  <a:gd name="T53" fmla="*/ 6 h 3530"/>
                  <a:gd name="T54" fmla="*/ 30 w 2510"/>
                  <a:gd name="T55" fmla="*/ 3 h 3530"/>
                  <a:gd name="T56" fmla="*/ 27 w 2510"/>
                  <a:gd name="T57" fmla="*/ 0 h 3530"/>
                  <a:gd name="T58" fmla="*/ 21 w 2510"/>
                  <a:gd name="T59" fmla="*/ 0 h 3530"/>
                  <a:gd name="T60" fmla="*/ 14 w 2510"/>
                  <a:gd name="T61" fmla="*/ 2 h 3530"/>
                  <a:gd name="T62" fmla="*/ 8 w 2510"/>
                  <a:gd name="T63" fmla="*/ 3 h 3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0" h="3530">
                    <a:moveTo>
                      <a:pt x="151" y="106"/>
                    </a:moveTo>
                    <a:lnTo>
                      <a:pt x="89" y="140"/>
                    </a:lnTo>
                    <a:lnTo>
                      <a:pt x="46" y="166"/>
                    </a:lnTo>
                    <a:lnTo>
                      <a:pt x="19" y="187"/>
                    </a:lnTo>
                    <a:lnTo>
                      <a:pt x="5" y="209"/>
                    </a:lnTo>
                    <a:lnTo>
                      <a:pt x="0" y="233"/>
                    </a:lnTo>
                    <a:lnTo>
                      <a:pt x="4" y="265"/>
                    </a:lnTo>
                    <a:lnTo>
                      <a:pt x="13" y="310"/>
                    </a:lnTo>
                    <a:lnTo>
                      <a:pt x="25" y="370"/>
                    </a:lnTo>
                    <a:lnTo>
                      <a:pt x="48" y="586"/>
                    </a:lnTo>
                    <a:lnTo>
                      <a:pt x="108" y="852"/>
                    </a:lnTo>
                    <a:lnTo>
                      <a:pt x="191" y="1145"/>
                    </a:lnTo>
                    <a:lnTo>
                      <a:pt x="288" y="1452"/>
                    </a:lnTo>
                    <a:lnTo>
                      <a:pt x="385" y="1750"/>
                    </a:lnTo>
                    <a:lnTo>
                      <a:pt x="474" y="2027"/>
                    </a:lnTo>
                    <a:lnTo>
                      <a:pt x="542" y="2261"/>
                    </a:lnTo>
                    <a:lnTo>
                      <a:pt x="581" y="2435"/>
                    </a:lnTo>
                    <a:lnTo>
                      <a:pt x="591" y="2680"/>
                    </a:lnTo>
                    <a:lnTo>
                      <a:pt x="603" y="2873"/>
                    </a:lnTo>
                    <a:lnTo>
                      <a:pt x="627" y="3020"/>
                    </a:lnTo>
                    <a:lnTo>
                      <a:pt x="677" y="3131"/>
                    </a:lnTo>
                    <a:lnTo>
                      <a:pt x="758" y="3208"/>
                    </a:lnTo>
                    <a:lnTo>
                      <a:pt x="885" y="3262"/>
                    </a:lnTo>
                    <a:lnTo>
                      <a:pt x="1067" y="3296"/>
                    </a:lnTo>
                    <a:lnTo>
                      <a:pt x="1315" y="3321"/>
                    </a:lnTo>
                    <a:lnTo>
                      <a:pt x="1437" y="3364"/>
                    </a:lnTo>
                    <a:lnTo>
                      <a:pt x="1594" y="3419"/>
                    </a:lnTo>
                    <a:lnTo>
                      <a:pt x="1770" y="3474"/>
                    </a:lnTo>
                    <a:lnTo>
                      <a:pt x="1954" y="3515"/>
                    </a:lnTo>
                    <a:lnTo>
                      <a:pt x="2131" y="3530"/>
                    </a:lnTo>
                    <a:lnTo>
                      <a:pt x="2292" y="3508"/>
                    </a:lnTo>
                    <a:lnTo>
                      <a:pt x="2422" y="3433"/>
                    </a:lnTo>
                    <a:lnTo>
                      <a:pt x="2510" y="3295"/>
                    </a:lnTo>
                    <a:lnTo>
                      <a:pt x="2468" y="3127"/>
                    </a:lnTo>
                    <a:lnTo>
                      <a:pt x="2381" y="3006"/>
                    </a:lnTo>
                    <a:lnTo>
                      <a:pt x="2257" y="2918"/>
                    </a:lnTo>
                    <a:lnTo>
                      <a:pt x="2113" y="2850"/>
                    </a:lnTo>
                    <a:lnTo>
                      <a:pt x="1956" y="2786"/>
                    </a:lnTo>
                    <a:lnTo>
                      <a:pt x="1804" y="2714"/>
                    </a:lnTo>
                    <a:lnTo>
                      <a:pt x="1664" y="2620"/>
                    </a:lnTo>
                    <a:lnTo>
                      <a:pt x="1552" y="2492"/>
                    </a:lnTo>
                    <a:lnTo>
                      <a:pt x="1482" y="2306"/>
                    </a:lnTo>
                    <a:lnTo>
                      <a:pt x="1400" y="2046"/>
                    </a:lnTo>
                    <a:lnTo>
                      <a:pt x="1307" y="1735"/>
                    </a:lnTo>
                    <a:lnTo>
                      <a:pt x="1212" y="1399"/>
                    </a:lnTo>
                    <a:lnTo>
                      <a:pt x="1115" y="1060"/>
                    </a:lnTo>
                    <a:lnTo>
                      <a:pt x="1026" y="746"/>
                    </a:lnTo>
                    <a:lnTo>
                      <a:pt x="946" y="482"/>
                    </a:lnTo>
                    <a:lnTo>
                      <a:pt x="881" y="290"/>
                    </a:lnTo>
                    <a:lnTo>
                      <a:pt x="852" y="257"/>
                    </a:lnTo>
                    <a:lnTo>
                      <a:pt x="830" y="229"/>
                    </a:lnTo>
                    <a:lnTo>
                      <a:pt x="810" y="204"/>
                    </a:lnTo>
                    <a:lnTo>
                      <a:pt x="793" y="179"/>
                    </a:lnTo>
                    <a:lnTo>
                      <a:pt x="777" y="151"/>
                    </a:lnTo>
                    <a:lnTo>
                      <a:pt x="763" y="119"/>
                    </a:lnTo>
                    <a:lnTo>
                      <a:pt x="746" y="78"/>
                    </a:lnTo>
                    <a:lnTo>
                      <a:pt x="728" y="30"/>
                    </a:lnTo>
                    <a:lnTo>
                      <a:pt x="673" y="6"/>
                    </a:lnTo>
                    <a:lnTo>
                      <a:pt x="605" y="0"/>
                    </a:lnTo>
                    <a:lnTo>
                      <a:pt x="527" y="4"/>
                    </a:lnTo>
                    <a:lnTo>
                      <a:pt x="444" y="20"/>
                    </a:lnTo>
                    <a:lnTo>
                      <a:pt x="359" y="39"/>
                    </a:lnTo>
                    <a:lnTo>
                      <a:pt x="280" y="63"/>
                    </a:lnTo>
                    <a:lnTo>
                      <a:pt x="208" y="85"/>
                    </a:lnTo>
                    <a:lnTo>
                      <a:pt x="15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7" name="Freeform 865"/>
              <p:cNvSpPr>
                <a:spLocks noChangeAspect="1"/>
              </p:cNvSpPr>
              <p:nvPr/>
            </p:nvSpPr>
            <p:spPr bwMode="auto">
              <a:xfrm>
                <a:off x="205" y="1543"/>
                <a:ext cx="126" cy="41"/>
              </a:xfrm>
              <a:custGeom>
                <a:avLst/>
                <a:gdLst>
                  <a:gd name="T0" fmla="*/ 1 w 629"/>
                  <a:gd name="T1" fmla="*/ 6 h 209"/>
                  <a:gd name="T2" fmla="*/ 0 w 629"/>
                  <a:gd name="T3" fmla="*/ 7 h 209"/>
                  <a:gd name="T4" fmla="*/ 0 w 629"/>
                  <a:gd name="T5" fmla="*/ 7 h 209"/>
                  <a:gd name="T6" fmla="*/ 0 w 629"/>
                  <a:gd name="T7" fmla="*/ 7 h 209"/>
                  <a:gd name="T8" fmla="*/ 0 w 629"/>
                  <a:gd name="T9" fmla="*/ 7 h 209"/>
                  <a:gd name="T10" fmla="*/ 0 w 629"/>
                  <a:gd name="T11" fmla="*/ 8 h 209"/>
                  <a:gd name="T12" fmla="*/ 0 w 629"/>
                  <a:gd name="T13" fmla="*/ 8 h 209"/>
                  <a:gd name="T14" fmla="*/ 1 w 629"/>
                  <a:gd name="T15" fmla="*/ 8 h 209"/>
                  <a:gd name="T16" fmla="*/ 1 w 629"/>
                  <a:gd name="T17" fmla="*/ 8 h 209"/>
                  <a:gd name="T18" fmla="*/ 4 w 629"/>
                  <a:gd name="T19" fmla="*/ 8 h 209"/>
                  <a:gd name="T20" fmla="*/ 7 w 629"/>
                  <a:gd name="T21" fmla="*/ 7 h 209"/>
                  <a:gd name="T22" fmla="*/ 10 w 629"/>
                  <a:gd name="T23" fmla="*/ 6 h 209"/>
                  <a:gd name="T24" fmla="*/ 13 w 629"/>
                  <a:gd name="T25" fmla="*/ 6 h 209"/>
                  <a:gd name="T26" fmla="*/ 16 w 629"/>
                  <a:gd name="T27" fmla="*/ 5 h 209"/>
                  <a:gd name="T28" fmla="*/ 19 w 629"/>
                  <a:gd name="T29" fmla="*/ 4 h 209"/>
                  <a:gd name="T30" fmla="*/ 21 w 629"/>
                  <a:gd name="T31" fmla="*/ 3 h 209"/>
                  <a:gd name="T32" fmla="*/ 24 w 629"/>
                  <a:gd name="T33" fmla="*/ 2 h 209"/>
                  <a:gd name="T34" fmla="*/ 25 w 629"/>
                  <a:gd name="T35" fmla="*/ 2 h 209"/>
                  <a:gd name="T36" fmla="*/ 25 w 629"/>
                  <a:gd name="T37" fmla="*/ 1 h 209"/>
                  <a:gd name="T38" fmla="*/ 25 w 629"/>
                  <a:gd name="T39" fmla="*/ 1 h 209"/>
                  <a:gd name="T40" fmla="*/ 25 w 629"/>
                  <a:gd name="T41" fmla="*/ 1 h 209"/>
                  <a:gd name="T42" fmla="*/ 25 w 629"/>
                  <a:gd name="T43" fmla="*/ 1 h 209"/>
                  <a:gd name="T44" fmla="*/ 25 w 629"/>
                  <a:gd name="T45" fmla="*/ 0 h 209"/>
                  <a:gd name="T46" fmla="*/ 25 w 629"/>
                  <a:gd name="T47" fmla="*/ 0 h 209"/>
                  <a:gd name="T48" fmla="*/ 24 w 629"/>
                  <a:gd name="T49" fmla="*/ 0 h 209"/>
                  <a:gd name="T50" fmla="*/ 21 w 629"/>
                  <a:gd name="T51" fmla="*/ 0 h 209"/>
                  <a:gd name="T52" fmla="*/ 18 w 629"/>
                  <a:gd name="T53" fmla="*/ 0 h 209"/>
                  <a:gd name="T54" fmla="*/ 15 w 629"/>
                  <a:gd name="T55" fmla="*/ 1 h 209"/>
                  <a:gd name="T56" fmla="*/ 12 w 629"/>
                  <a:gd name="T57" fmla="*/ 1 h 209"/>
                  <a:gd name="T58" fmla="*/ 9 w 629"/>
                  <a:gd name="T59" fmla="*/ 2 h 209"/>
                  <a:gd name="T60" fmla="*/ 6 w 629"/>
                  <a:gd name="T61" fmla="*/ 3 h 209"/>
                  <a:gd name="T62" fmla="*/ 3 w 629"/>
                  <a:gd name="T63" fmla="*/ 5 h 209"/>
                  <a:gd name="T64" fmla="*/ 1 w 629"/>
                  <a:gd name="T65" fmla="*/ 6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9" h="209">
                    <a:moveTo>
                      <a:pt x="18" y="164"/>
                    </a:moveTo>
                    <a:lnTo>
                      <a:pt x="9" y="172"/>
                    </a:lnTo>
                    <a:lnTo>
                      <a:pt x="3" y="180"/>
                    </a:lnTo>
                    <a:lnTo>
                      <a:pt x="0" y="186"/>
                    </a:lnTo>
                    <a:lnTo>
                      <a:pt x="0" y="193"/>
                    </a:lnTo>
                    <a:lnTo>
                      <a:pt x="1" y="198"/>
                    </a:lnTo>
                    <a:lnTo>
                      <a:pt x="8" y="203"/>
                    </a:lnTo>
                    <a:lnTo>
                      <a:pt x="17" y="206"/>
                    </a:lnTo>
                    <a:lnTo>
                      <a:pt x="31" y="209"/>
                    </a:lnTo>
                    <a:lnTo>
                      <a:pt x="108" y="198"/>
                    </a:lnTo>
                    <a:lnTo>
                      <a:pt x="184" y="185"/>
                    </a:lnTo>
                    <a:lnTo>
                      <a:pt x="257" y="168"/>
                    </a:lnTo>
                    <a:lnTo>
                      <a:pt x="329" y="148"/>
                    </a:lnTo>
                    <a:lnTo>
                      <a:pt x="397" y="125"/>
                    </a:lnTo>
                    <a:lnTo>
                      <a:pt x="466" y="100"/>
                    </a:lnTo>
                    <a:lnTo>
                      <a:pt x="535" y="73"/>
                    </a:lnTo>
                    <a:lnTo>
                      <a:pt x="604" y="44"/>
                    </a:lnTo>
                    <a:lnTo>
                      <a:pt x="613" y="39"/>
                    </a:lnTo>
                    <a:lnTo>
                      <a:pt x="621" y="33"/>
                    </a:lnTo>
                    <a:lnTo>
                      <a:pt x="626" y="26"/>
                    </a:lnTo>
                    <a:lnTo>
                      <a:pt x="629" y="22"/>
                    </a:lnTo>
                    <a:lnTo>
                      <a:pt x="627" y="15"/>
                    </a:lnTo>
                    <a:lnTo>
                      <a:pt x="622" y="11"/>
                    </a:lnTo>
                    <a:lnTo>
                      <a:pt x="612" y="7"/>
                    </a:lnTo>
                    <a:lnTo>
                      <a:pt x="595" y="3"/>
                    </a:lnTo>
                    <a:lnTo>
                      <a:pt x="520" y="0"/>
                    </a:lnTo>
                    <a:lnTo>
                      <a:pt x="445" y="4"/>
                    </a:lnTo>
                    <a:lnTo>
                      <a:pt x="368" y="17"/>
                    </a:lnTo>
                    <a:lnTo>
                      <a:pt x="292" y="35"/>
                    </a:lnTo>
                    <a:lnTo>
                      <a:pt x="217" y="58"/>
                    </a:lnTo>
                    <a:lnTo>
                      <a:pt x="147" y="89"/>
                    </a:lnTo>
                    <a:lnTo>
                      <a:pt x="78" y="123"/>
                    </a:lnTo>
                    <a:lnTo>
                      <a:pt x="18" y="16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8" name="Freeform 866"/>
              <p:cNvSpPr>
                <a:spLocks noChangeAspect="1"/>
              </p:cNvSpPr>
              <p:nvPr/>
            </p:nvSpPr>
            <p:spPr bwMode="auto">
              <a:xfrm>
                <a:off x="201" y="1557"/>
                <a:ext cx="137" cy="52"/>
              </a:xfrm>
              <a:custGeom>
                <a:avLst/>
                <a:gdLst>
                  <a:gd name="T0" fmla="*/ 1 w 688"/>
                  <a:gd name="T1" fmla="*/ 8 h 260"/>
                  <a:gd name="T2" fmla="*/ 0 w 688"/>
                  <a:gd name="T3" fmla="*/ 8 h 260"/>
                  <a:gd name="T4" fmla="*/ 0 w 688"/>
                  <a:gd name="T5" fmla="*/ 8 h 260"/>
                  <a:gd name="T6" fmla="*/ 0 w 688"/>
                  <a:gd name="T7" fmla="*/ 9 h 260"/>
                  <a:gd name="T8" fmla="*/ 0 w 688"/>
                  <a:gd name="T9" fmla="*/ 9 h 260"/>
                  <a:gd name="T10" fmla="*/ 0 w 688"/>
                  <a:gd name="T11" fmla="*/ 10 h 260"/>
                  <a:gd name="T12" fmla="*/ 0 w 688"/>
                  <a:gd name="T13" fmla="*/ 10 h 260"/>
                  <a:gd name="T14" fmla="*/ 1 w 688"/>
                  <a:gd name="T15" fmla="*/ 10 h 260"/>
                  <a:gd name="T16" fmla="*/ 1 w 688"/>
                  <a:gd name="T17" fmla="*/ 10 h 260"/>
                  <a:gd name="T18" fmla="*/ 3 w 688"/>
                  <a:gd name="T19" fmla="*/ 10 h 260"/>
                  <a:gd name="T20" fmla="*/ 7 w 688"/>
                  <a:gd name="T21" fmla="*/ 10 h 260"/>
                  <a:gd name="T22" fmla="*/ 12 w 688"/>
                  <a:gd name="T23" fmla="*/ 9 h 260"/>
                  <a:gd name="T24" fmla="*/ 17 w 688"/>
                  <a:gd name="T25" fmla="*/ 7 h 260"/>
                  <a:gd name="T26" fmla="*/ 22 w 688"/>
                  <a:gd name="T27" fmla="*/ 6 h 260"/>
                  <a:gd name="T28" fmla="*/ 26 w 688"/>
                  <a:gd name="T29" fmla="*/ 4 h 260"/>
                  <a:gd name="T30" fmla="*/ 27 w 688"/>
                  <a:gd name="T31" fmla="*/ 2 h 260"/>
                  <a:gd name="T32" fmla="*/ 26 w 688"/>
                  <a:gd name="T33" fmla="*/ 0 h 260"/>
                  <a:gd name="T34" fmla="*/ 23 w 688"/>
                  <a:gd name="T35" fmla="*/ 1 h 260"/>
                  <a:gd name="T36" fmla="*/ 20 w 688"/>
                  <a:gd name="T37" fmla="*/ 2 h 260"/>
                  <a:gd name="T38" fmla="*/ 17 w 688"/>
                  <a:gd name="T39" fmla="*/ 3 h 260"/>
                  <a:gd name="T40" fmla="*/ 14 w 688"/>
                  <a:gd name="T41" fmla="*/ 4 h 260"/>
                  <a:gd name="T42" fmla="*/ 10 w 688"/>
                  <a:gd name="T43" fmla="*/ 5 h 260"/>
                  <a:gd name="T44" fmla="*/ 7 w 688"/>
                  <a:gd name="T45" fmla="*/ 6 h 260"/>
                  <a:gd name="T46" fmla="*/ 4 w 688"/>
                  <a:gd name="T47" fmla="*/ 7 h 260"/>
                  <a:gd name="T48" fmla="*/ 1 w 688"/>
                  <a:gd name="T49" fmla="*/ 8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8" h="260">
                    <a:moveTo>
                      <a:pt x="18" y="188"/>
                    </a:moveTo>
                    <a:lnTo>
                      <a:pt x="9" y="199"/>
                    </a:lnTo>
                    <a:lnTo>
                      <a:pt x="3" y="210"/>
                    </a:lnTo>
                    <a:lnTo>
                      <a:pt x="0" y="221"/>
                    </a:lnTo>
                    <a:lnTo>
                      <a:pt x="1" y="232"/>
                    </a:lnTo>
                    <a:lnTo>
                      <a:pt x="4" y="240"/>
                    </a:lnTo>
                    <a:lnTo>
                      <a:pt x="12" y="249"/>
                    </a:lnTo>
                    <a:lnTo>
                      <a:pt x="22" y="254"/>
                    </a:lnTo>
                    <a:lnTo>
                      <a:pt x="36" y="260"/>
                    </a:lnTo>
                    <a:lnTo>
                      <a:pt x="85" y="258"/>
                    </a:lnTo>
                    <a:lnTo>
                      <a:pt x="181" y="243"/>
                    </a:lnTo>
                    <a:lnTo>
                      <a:pt x="303" y="217"/>
                    </a:lnTo>
                    <a:lnTo>
                      <a:pt x="436" y="183"/>
                    </a:lnTo>
                    <a:lnTo>
                      <a:pt x="557" y="141"/>
                    </a:lnTo>
                    <a:lnTo>
                      <a:pt x="647" y="95"/>
                    </a:lnTo>
                    <a:lnTo>
                      <a:pt x="688" y="47"/>
                    </a:lnTo>
                    <a:lnTo>
                      <a:pt x="662" y="0"/>
                    </a:lnTo>
                    <a:lnTo>
                      <a:pt x="584" y="27"/>
                    </a:lnTo>
                    <a:lnTo>
                      <a:pt x="504" y="54"/>
                    </a:lnTo>
                    <a:lnTo>
                      <a:pt x="421" y="77"/>
                    </a:lnTo>
                    <a:lnTo>
                      <a:pt x="339" y="100"/>
                    </a:lnTo>
                    <a:lnTo>
                      <a:pt x="256" y="121"/>
                    </a:lnTo>
                    <a:lnTo>
                      <a:pt x="174" y="143"/>
                    </a:lnTo>
                    <a:lnTo>
                      <a:pt x="94" y="164"/>
                    </a:lnTo>
                    <a:lnTo>
                      <a:pt x="18" y="18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9" name="Freeform 867"/>
              <p:cNvSpPr>
                <a:spLocks noChangeAspect="1"/>
              </p:cNvSpPr>
              <p:nvPr/>
            </p:nvSpPr>
            <p:spPr bwMode="auto">
              <a:xfrm>
                <a:off x="208" y="1577"/>
                <a:ext cx="226" cy="306"/>
              </a:xfrm>
              <a:custGeom>
                <a:avLst/>
                <a:gdLst>
                  <a:gd name="T0" fmla="*/ 1 w 1134"/>
                  <a:gd name="T1" fmla="*/ 8 h 1528"/>
                  <a:gd name="T2" fmla="*/ 0 w 1134"/>
                  <a:gd name="T3" fmla="*/ 11 h 1528"/>
                  <a:gd name="T4" fmla="*/ 0 w 1134"/>
                  <a:gd name="T5" fmla="*/ 17 h 1528"/>
                  <a:gd name="T6" fmla="*/ 2 w 1134"/>
                  <a:gd name="T7" fmla="*/ 25 h 1528"/>
                  <a:gd name="T8" fmla="*/ 4 w 1134"/>
                  <a:gd name="T9" fmla="*/ 34 h 1528"/>
                  <a:gd name="T10" fmla="*/ 7 w 1134"/>
                  <a:gd name="T11" fmla="*/ 43 h 1528"/>
                  <a:gd name="T12" fmla="*/ 9 w 1134"/>
                  <a:gd name="T13" fmla="*/ 51 h 1528"/>
                  <a:gd name="T14" fmla="*/ 12 w 1134"/>
                  <a:gd name="T15" fmla="*/ 57 h 1528"/>
                  <a:gd name="T16" fmla="*/ 13 w 1134"/>
                  <a:gd name="T17" fmla="*/ 60 h 1528"/>
                  <a:gd name="T18" fmla="*/ 17 w 1134"/>
                  <a:gd name="T19" fmla="*/ 61 h 1528"/>
                  <a:gd name="T20" fmla="*/ 21 w 1134"/>
                  <a:gd name="T21" fmla="*/ 61 h 1528"/>
                  <a:gd name="T22" fmla="*/ 25 w 1134"/>
                  <a:gd name="T23" fmla="*/ 61 h 1528"/>
                  <a:gd name="T24" fmla="*/ 30 w 1134"/>
                  <a:gd name="T25" fmla="*/ 61 h 1528"/>
                  <a:gd name="T26" fmla="*/ 34 w 1134"/>
                  <a:gd name="T27" fmla="*/ 59 h 1528"/>
                  <a:gd name="T28" fmla="*/ 38 w 1134"/>
                  <a:gd name="T29" fmla="*/ 58 h 1528"/>
                  <a:gd name="T30" fmla="*/ 42 w 1134"/>
                  <a:gd name="T31" fmla="*/ 56 h 1528"/>
                  <a:gd name="T32" fmla="*/ 45 w 1134"/>
                  <a:gd name="T33" fmla="*/ 53 h 1528"/>
                  <a:gd name="T34" fmla="*/ 44 w 1134"/>
                  <a:gd name="T35" fmla="*/ 49 h 1528"/>
                  <a:gd name="T36" fmla="*/ 42 w 1134"/>
                  <a:gd name="T37" fmla="*/ 43 h 1528"/>
                  <a:gd name="T38" fmla="*/ 40 w 1134"/>
                  <a:gd name="T39" fmla="*/ 35 h 1528"/>
                  <a:gd name="T40" fmla="*/ 37 w 1134"/>
                  <a:gd name="T41" fmla="*/ 25 h 1528"/>
                  <a:gd name="T42" fmla="*/ 35 w 1134"/>
                  <a:gd name="T43" fmla="*/ 16 h 1528"/>
                  <a:gd name="T44" fmla="*/ 32 w 1134"/>
                  <a:gd name="T45" fmla="*/ 8 h 1528"/>
                  <a:gd name="T46" fmla="*/ 29 w 1134"/>
                  <a:gd name="T47" fmla="*/ 2 h 1528"/>
                  <a:gd name="T48" fmla="*/ 27 w 1134"/>
                  <a:gd name="T49" fmla="*/ 0 h 1528"/>
                  <a:gd name="T50" fmla="*/ 24 w 1134"/>
                  <a:gd name="T51" fmla="*/ 1 h 1528"/>
                  <a:gd name="T52" fmla="*/ 21 w 1134"/>
                  <a:gd name="T53" fmla="*/ 2 h 1528"/>
                  <a:gd name="T54" fmla="*/ 18 w 1134"/>
                  <a:gd name="T55" fmla="*/ 3 h 1528"/>
                  <a:gd name="T56" fmla="*/ 14 w 1134"/>
                  <a:gd name="T57" fmla="*/ 4 h 1528"/>
                  <a:gd name="T58" fmla="*/ 11 w 1134"/>
                  <a:gd name="T59" fmla="*/ 5 h 1528"/>
                  <a:gd name="T60" fmla="*/ 7 w 1134"/>
                  <a:gd name="T61" fmla="*/ 6 h 1528"/>
                  <a:gd name="T62" fmla="*/ 4 w 1134"/>
                  <a:gd name="T63" fmla="*/ 7 h 1528"/>
                  <a:gd name="T64" fmla="*/ 1 w 1134"/>
                  <a:gd name="T65" fmla="*/ 8 h 1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4" h="1528">
                    <a:moveTo>
                      <a:pt x="24" y="188"/>
                    </a:moveTo>
                    <a:lnTo>
                      <a:pt x="0" y="269"/>
                    </a:lnTo>
                    <a:lnTo>
                      <a:pt x="12" y="425"/>
                    </a:lnTo>
                    <a:lnTo>
                      <a:pt x="52" y="627"/>
                    </a:lnTo>
                    <a:lnTo>
                      <a:pt x="110" y="855"/>
                    </a:lnTo>
                    <a:lnTo>
                      <a:pt x="175" y="1078"/>
                    </a:lnTo>
                    <a:lnTo>
                      <a:pt x="238" y="1277"/>
                    </a:lnTo>
                    <a:lnTo>
                      <a:pt x="289" y="1421"/>
                    </a:lnTo>
                    <a:lnTo>
                      <a:pt x="320" y="1491"/>
                    </a:lnTo>
                    <a:lnTo>
                      <a:pt x="421" y="1516"/>
                    </a:lnTo>
                    <a:lnTo>
                      <a:pt x="529" y="1528"/>
                    </a:lnTo>
                    <a:lnTo>
                      <a:pt x="638" y="1527"/>
                    </a:lnTo>
                    <a:lnTo>
                      <a:pt x="748" y="1513"/>
                    </a:lnTo>
                    <a:lnTo>
                      <a:pt x="854" y="1484"/>
                    </a:lnTo>
                    <a:lnTo>
                      <a:pt x="956" y="1442"/>
                    </a:lnTo>
                    <a:lnTo>
                      <a:pt x="1049" y="1386"/>
                    </a:lnTo>
                    <a:lnTo>
                      <a:pt x="1134" y="1317"/>
                    </a:lnTo>
                    <a:lnTo>
                      <a:pt x="1109" y="1232"/>
                    </a:lnTo>
                    <a:lnTo>
                      <a:pt x="1067" y="1073"/>
                    </a:lnTo>
                    <a:lnTo>
                      <a:pt x="1010" y="862"/>
                    </a:lnTo>
                    <a:lnTo>
                      <a:pt x="944" y="631"/>
                    </a:lnTo>
                    <a:lnTo>
                      <a:pt x="873" y="401"/>
                    </a:lnTo>
                    <a:lnTo>
                      <a:pt x="804" y="203"/>
                    </a:lnTo>
                    <a:lnTo>
                      <a:pt x="740" y="60"/>
                    </a:lnTo>
                    <a:lnTo>
                      <a:pt x="687" y="0"/>
                    </a:lnTo>
                    <a:lnTo>
                      <a:pt x="608" y="31"/>
                    </a:lnTo>
                    <a:lnTo>
                      <a:pt x="527" y="59"/>
                    </a:lnTo>
                    <a:lnTo>
                      <a:pt x="441" y="83"/>
                    </a:lnTo>
                    <a:lnTo>
                      <a:pt x="354" y="107"/>
                    </a:lnTo>
                    <a:lnTo>
                      <a:pt x="266" y="127"/>
                    </a:lnTo>
                    <a:lnTo>
                      <a:pt x="181" y="147"/>
                    </a:lnTo>
                    <a:lnTo>
                      <a:pt x="99" y="167"/>
                    </a:lnTo>
                    <a:lnTo>
                      <a:pt x="24" y="18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0" name="Freeform 868"/>
              <p:cNvSpPr>
                <a:spLocks noChangeAspect="1"/>
              </p:cNvSpPr>
              <p:nvPr/>
            </p:nvSpPr>
            <p:spPr bwMode="auto">
              <a:xfrm>
                <a:off x="213" y="1581"/>
                <a:ext cx="214" cy="302"/>
              </a:xfrm>
              <a:custGeom>
                <a:avLst/>
                <a:gdLst>
                  <a:gd name="T0" fmla="*/ 1 w 1072"/>
                  <a:gd name="T1" fmla="*/ 7 h 1510"/>
                  <a:gd name="T2" fmla="*/ 0 w 1072"/>
                  <a:gd name="T3" fmla="*/ 10 h 1510"/>
                  <a:gd name="T4" fmla="*/ 1 w 1072"/>
                  <a:gd name="T5" fmla="*/ 16 h 1510"/>
                  <a:gd name="T6" fmla="*/ 2 w 1072"/>
                  <a:gd name="T7" fmla="*/ 24 h 1510"/>
                  <a:gd name="T8" fmla="*/ 5 w 1072"/>
                  <a:gd name="T9" fmla="*/ 33 h 1510"/>
                  <a:gd name="T10" fmla="*/ 7 w 1072"/>
                  <a:gd name="T11" fmla="*/ 42 h 1510"/>
                  <a:gd name="T12" fmla="*/ 10 w 1072"/>
                  <a:gd name="T13" fmla="*/ 50 h 1510"/>
                  <a:gd name="T14" fmla="*/ 12 w 1072"/>
                  <a:gd name="T15" fmla="*/ 56 h 1510"/>
                  <a:gd name="T16" fmla="*/ 13 w 1072"/>
                  <a:gd name="T17" fmla="*/ 59 h 1510"/>
                  <a:gd name="T18" fmla="*/ 17 w 1072"/>
                  <a:gd name="T19" fmla="*/ 60 h 1510"/>
                  <a:gd name="T20" fmla="*/ 21 w 1072"/>
                  <a:gd name="T21" fmla="*/ 60 h 1510"/>
                  <a:gd name="T22" fmla="*/ 25 w 1072"/>
                  <a:gd name="T23" fmla="*/ 60 h 1510"/>
                  <a:gd name="T24" fmla="*/ 29 w 1072"/>
                  <a:gd name="T25" fmla="*/ 60 h 1510"/>
                  <a:gd name="T26" fmla="*/ 32 w 1072"/>
                  <a:gd name="T27" fmla="*/ 59 h 1510"/>
                  <a:gd name="T28" fmla="*/ 36 w 1072"/>
                  <a:gd name="T29" fmla="*/ 57 h 1510"/>
                  <a:gd name="T30" fmla="*/ 40 w 1072"/>
                  <a:gd name="T31" fmla="*/ 55 h 1510"/>
                  <a:gd name="T32" fmla="*/ 43 w 1072"/>
                  <a:gd name="T33" fmla="*/ 53 h 1510"/>
                  <a:gd name="T34" fmla="*/ 42 w 1072"/>
                  <a:gd name="T35" fmla="*/ 50 h 1510"/>
                  <a:gd name="T36" fmla="*/ 40 w 1072"/>
                  <a:gd name="T37" fmla="*/ 43 h 1510"/>
                  <a:gd name="T38" fmla="*/ 38 w 1072"/>
                  <a:gd name="T39" fmla="*/ 35 h 1510"/>
                  <a:gd name="T40" fmla="*/ 35 w 1072"/>
                  <a:gd name="T41" fmla="*/ 25 h 1510"/>
                  <a:gd name="T42" fmla="*/ 32 w 1072"/>
                  <a:gd name="T43" fmla="*/ 16 h 1510"/>
                  <a:gd name="T44" fmla="*/ 29 w 1072"/>
                  <a:gd name="T45" fmla="*/ 8 h 1510"/>
                  <a:gd name="T46" fmla="*/ 27 w 1072"/>
                  <a:gd name="T47" fmla="*/ 2 h 1510"/>
                  <a:gd name="T48" fmla="*/ 25 w 1072"/>
                  <a:gd name="T49" fmla="*/ 0 h 1510"/>
                  <a:gd name="T50" fmla="*/ 22 w 1072"/>
                  <a:gd name="T51" fmla="*/ 1 h 1510"/>
                  <a:gd name="T52" fmla="*/ 19 w 1072"/>
                  <a:gd name="T53" fmla="*/ 2 h 1510"/>
                  <a:gd name="T54" fmla="*/ 16 w 1072"/>
                  <a:gd name="T55" fmla="*/ 3 h 1510"/>
                  <a:gd name="T56" fmla="*/ 13 w 1072"/>
                  <a:gd name="T57" fmla="*/ 4 h 1510"/>
                  <a:gd name="T58" fmla="*/ 10 w 1072"/>
                  <a:gd name="T59" fmla="*/ 4 h 1510"/>
                  <a:gd name="T60" fmla="*/ 7 w 1072"/>
                  <a:gd name="T61" fmla="*/ 5 h 1510"/>
                  <a:gd name="T62" fmla="*/ 4 w 1072"/>
                  <a:gd name="T63" fmla="*/ 6 h 1510"/>
                  <a:gd name="T64" fmla="*/ 1 w 1072"/>
                  <a:gd name="T65" fmla="*/ 7 h 15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2" h="1510">
                    <a:moveTo>
                      <a:pt x="19" y="165"/>
                    </a:moveTo>
                    <a:lnTo>
                      <a:pt x="0" y="243"/>
                    </a:lnTo>
                    <a:lnTo>
                      <a:pt x="16" y="399"/>
                    </a:lnTo>
                    <a:lnTo>
                      <a:pt x="59" y="603"/>
                    </a:lnTo>
                    <a:lnTo>
                      <a:pt x="120" y="832"/>
                    </a:lnTo>
                    <a:lnTo>
                      <a:pt x="186" y="1059"/>
                    </a:lnTo>
                    <a:lnTo>
                      <a:pt x="249" y="1260"/>
                    </a:lnTo>
                    <a:lnTo>
                      <a:pt x="299" y="1408"/>
                    </a:lnTo>
                    <a:lnTo>
                      <a:pt x="328" y="1477"/>
                    </a:lnTo>
                    <a:lnTo>
                      <a:pt x="423" y="1499"/>
                    </a:lnTo>
                    <a:lnTo>
                      <a:pt x="521" y="1510"/>
                    </a:lnTo>
                    <a:lnTo>
                      <a:pt x="619" y="1509"/>
                    </a:lnTo>
                    <a:lnTo>
                      <a:pt x="718" y="1497"/>
                    </a:lnTo>
                    <a:lnTo>
                      <a:pt x="813" y="1470"/>
                    </a:lnTo>
                    <a:lnTo>
                      <a:pt x="904" y="1434"/>
                    </a:lnTo>
                    <a:lnTo>
                      <a:pt x="991" y="1385"/>
                    </a:lnTo>
                    <a:lnTo>
                      <a:pt x="1072" y="1325"/>
                    </a:lnTo>
                    <a:lnTo>
                      <a:pt x="1047" y="1239"/>
                    </a:lnTo>
                    <a:lnTo>
                      <a:pt x="1004" y="1078"/>
                    </a:lnTo>
                    <a:lnTo>
                      <a:pt x="945" y="866"/>
                    </a:lnTo>
                    <a:lnTo>
                      <a:pt x="879" y="632"/>
                    </a:lnTo>
                    <a:lnTo>
                      <a:pt x="807" y="400"/>
                    </a:lnTo>
                    <a:lnTo>
                      <a:pt x="737" y="199"/>
                    </a:lnTo>
                    <a:lnTo>
                      <a:pt x="671" y="57"/>
                    </a:lnTo>
                    <a:lnTo>
                      <a:pt x="615" y="0"/>
                    </a:lnTo>
                    <a:lnTo>
                      <a:pt x="540" y="26"/>
                    </a:lnTo>
                    <a:lnTo>
                      <a:pt x="465" y="51"/>
                    </a:lnTo>
                    <a:lnTo>
                      <a:pt x="390" y="72"/>
                    </a:lnTo>
                    <a:lnTo>
                      <a:pt x="315" y="92"/>
                    </a:lnTo>
                    <a:lnTo>
                      <a:pt x="240" y="109"/>
                    </a:lnTo>
                    <a:lnTo>
                      <a:pt x="165" y="127"/>
                    </a:lnTo>
                    <a:lnTo>
                      <a:pt x="91" y="144"/>
                    </a:lnTo>
                    <a:lnTo>
                      <a:pt x="19" y="165"/>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1" name="Freeform 869"/>
              <p:cNvSpPr>
                <a:spLocks noChangeAspect="1"/>
              </p:cNvSpPr>
              <p:nvPr/>
            </p:nvSpPr>
            <p:spPr bwMode="auto">
              <a:xfrm>
                <a:off x="219" y="1584"/>
                <a:ext cx="200" cy="299"/>
              </a:xfrm>
              <a:custGeom>
                <a:avLst/>
                <a:gdLst>
                  <a:gd name="T0" fmla="*/ 1 w 999"/>
                  <a:gd name="T1" fmla="*/ 6 h 1495"/>
                  <a:gd name="T2" fmla="*/ 0 w 999"/>
                  <a:gd name="T3" fmla="*/ 9 h 1495"/>
                  <a:gd name="T4" fmla="*/ 1 w 999"/>
                  <a:gd name="T5" fmla="*/ 15 h 1495"/>
                  <a:gd name="T6" fmla="*/ 3 w 999"/>
                  <a:gd name="T7" fmla="*/ 23 h 1495"/>
                  <a:gd name="T8" fmla="*/ 5 w 999"/>
                  <a:gd name="T9" fmla="*/ 33 h 1495"/>
                  <a:gd name="T10" fmla="*/ 8 w 999"/>
                  <a:gd name="T11" fmla="*/ 42 h 1495"/>
                  <a:gd name="T12" fmla="*/ 10 w 999"/>
                  <a:gd name="T13" fmla="*/ 50 h 1495"/>
                  <a:gd name="T14" fmla="*/ 12 w 999"/>
                  <a:gd name="T15" fmla="*/ 56 h 1495"/>
                  <a:gd name="T16" fmla="*/ 13 w 999"/>
                  <a:gd name="T17" fmla="*/ 59 h 1495"/>
                  <a:gd name="T18" fmla="*/ 17 w 999"/>
                  <a:gd name="T19" fmla="*/ 59 h 1495"/>
                  <a:gd name="T20" fmla="*/ 20 w 999"/>
                  <a:gd name="T21" fmla="*/ 60 h 1495"/>
                  <a:gd name="T22" fmla="*/ 24 w 999"/>
                  <a:gd name="T23" fmla="*/ 60 h 1495"/>
                  <a:gd name="T24" fmla="*/ 27 w 999"/>
                  <a:gd name="T25" fmla="*/ 59 h 1495"/>
                  <a:gd name="T26" fmla="*/ 31 w 999"/>
                  <a:gd name="T27" fmla="*/ 59 h 1495"/>
                  <a:gd name="T28" fmla="*/ 34 w 999"/>
                  <a:gd name="T29" fmla="*/ 57 h 1495"/>
                  <a:gd name="T30" fmla="*/ 37 w 999"/>
                  <a:gd name="T31" fmla="*/ 56 h 1495"/>
                  <a:gd name="T32" fmla="*/ 40 w 999"/>
                  <a:gd name="T33" fmla="*/ 54 h 1495"/>
                  <a:gd name="T34" fmla="*/ 39 w 999"/>
                  <a:gd name="T35" fmla="*/ 50 h 1495"/>
                  <a:gd name="T36" fmla="*/ 37 w 999"/>
                  <a:gd name="T37" fmla="*/ 44 h 1495"/>
                  <a:gd name="T38" fmla="*/ 35 w 999"/>
                  <a:gd name="T39" fmla="*/ 35 h 1495"/>
                  <a:gd name="T40" fmla="*/ 32 w 999"/>
                  <a:gd name="T41" fmla="*/ 25 h 1495"/>
                  <a:gd name="T42" fmla="*/ 29 w 999"/>
                  <a:gd name="T43" fmla="*/ 16 h 1495"/>
                  <a:gd name="T44" fmla="*/ 27 w 999"/>
                  <a:gd name="T45" fmla="*/ 8 h 1495"/>
                  <a:gd name="T46" fmla="*/ 24 w 999"/>
                  <a:gd name="T47" fmla="*/ 2 h 1495"/>
                  <a:gd name="T48" fmla="*/ 22 w 999"/>
                  <a:gd name="T49" fmla="*/ 0 h 1495"/>
                  <a:gd name="T50" fmla="*/ 19 w 999"/>
                  <a:gd name="T51" fmla="*/ 1 h 1495"/>
                  <a:gd name="T52" fmla="*/ 16 w 999"/>
                  <a:gd name="T53" fmla="*/ 2 h 1495"/>
                  <a:gd name="T54" fmla="*/ 13 w 999"/>
                  <a:gd name="T55" fmla="*/ 3 h 1495"/>
                  <a:gd name="T56" fmla="*/ 11 w 999"/>
                  <a:gd name="T57" fmla="*/ 3 h 1495"/>
                  <a:gd name="T58" fmla="*/ 8 w 999"/>
                  <a:gd name="T59" fmla="*/ 4 h 1495"/>
                  <a:gd name="T60" fmla="*/ 6 w 999"/>
                  <a:gd name="T61" fmla="*/ 4 h 1495"/>
                  <a:gd name="T62" fmla="*/ 3 w 999"/>
                  <a:gd name="T63" fmla="*/ 5 h 1495"/>
                  <a:gd name="T64" fmla="*/ 1 w 999"/>
                  <a:gd name="T65" fmla="*/ 6 h 1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9" h="1495">
                    <a:moveTo>
                      <a:pt x="15" y="148"/>
                    </a:moveTo>
                    <a:lnTo>
                      <a:pt x="0" y="226"/>
                    </a:lnTo>
                    <a:lnTo>
                      <a:pt x="19" y="382"/>
                    </a:lnTo>
                    <a:lnTo>
                      <a:pt x="65" y="587"/>
                    </a:lnTo>
                    <a:lnTo>
                      <a:pt x="126" y="818"/>
                    </a:lnTo>
                    <a:lnTo>
                      <a:pt x="192" y="1046"/>
                    </a:lnTo>
                    <a:lnTo>
                      <a:pt x="255" y="1249"/>
                    </a:lnTo>
                    <a:lnTo>
                      <a:pt x="305" y="1398"/>
                    </a:lnTo>
                    <a:lnTo>
                      <a:pt x="332" y="1469"/>
                    </a:lnTo>
                    <a:lnTo>
                      <a:pt x="422" y="1486"/>
                    </a:lnTo>
                    <a:lnTo>
                      <a:pt x="511" y="1495"/>
                    </a:lnTo>
                    <a:lnTo>
                      <a:pt x="599" y="1494"/>
                    </a:lnTo>
                    <a:lnTo>
                      <a:pt x="685" y="1484"/>
                    </a:lnTo>
                    <a:lnTo>
                      <a:pt x="768" y="1463"/>
                    </a:lnTo>
                    <a:lnTo>
                      <a:pt x="849" y="1432"/>
                    </a:lnTo>
                    <a:lnTo>
                      <a:pt x="925" y="1390"/>
                    </a:lnTo>
                    <a:lnTo>
                      <a:pt x="999" y="1340"/>
                    </a:lnTo>
                    <a:lnTo>
                      <a:pt x="974" y="1254"/>
                    </a:lnTo>
                    <a:lnTo>
                      <a:pt x="931" y="1089"/>
                    </a:lnTo>
                    <a:lnTo>
                      <a:pt x="872" y="874"/>
                    </a:lnTo>
                    <a:lnTo>
                      <a:pt x="806" y="637"/>
                    </a:lnTo>
                    <a:lnTo>
                      <a:pt x="734" y="402"/>
                    </a:lnTo>
                    <a:lnTo>
                      <a:pt x="663" y="201"/>
                    </a:lnTo>
                    <a:lnTo>
                      <a:pt x="598" y="56"/>
                    </a:lnTo>
                    <a:lnTo>
                      <a:pt x="543" y="0"/>
                    </a:lnTo>
                    <a:lnTo>
                      <a:pt x="469" y="24"/>
                    </a:lnTo>
                    <a:lnTo>
                      <a:pt x="401" y="46"/>
                    </a:lnTo>
                    <a:lnTo>
                      <a:pt x="336" y="64"/>
                    </a:lnTo>
                    <a:lnTo>
                      <a:pt x="273" y="82"/>
                    </a:lnTo>
                    <a:lnTo>
                      <a:pt x="210" y="96"/>
                    </a:lnTo>
                    <a:lnTo>
                      <a:pt x="147" y="111"/>
                    </a:lnTo>
                    <a:lnTo>
                      <a:pt x="82" y="128"/>
                    </a:lnTo>
                    <a:lnTo>
                      <a:pt x="15" y="14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2" name="Freeform 870"/>
              <p:cNvSpPr>
                <a:spLocks noChangeAspect="1"/>
              </p:cNvSpPr>
              <p:nvPr/>
            </p:nvSpPr>
            <p:spPr bwMode="auto">
              <a:xfrm>
                <a:off x="225" y="1586"/>
                <a:ext cx="187" cy="296"/>
              </a:xfrm>
              <a:custGeom>
                <a:avLst/>
                <a:gdLst>
                  <a:gd name="T0" fmla="*/ 0 w 937"/>
                  <a:gd name="T1" fmla="*/ 5 h 1481"/>
                  <a:gd name="T2" fmla="*/ 0 w 937"/>
                  <a:gd name="T3" fmla="*/ 8 h 1481"/>
                  <a:gd name="T4" fmla="*/ 1 w 937"/>
                  <a:gd name="T5" fmla="*/ 14 h 1481"/>
                  <a:gd name="T6" fmla="*/ 3 w 937"/>
                  <a:gd name="T7" fmla="*/ 23 h 1481"/>
                  <a:gd name="T8" fmla="*/ 5 w 937"/>
                  <a:gd name="T9" fmla="*/ 32 h 1481"/>
                  <a:gd name="T10" fmla="*/ 8 w 937"/>
                  <a:gd name="T11" fmla="*/ 41 h 1481"/>
                  <a:gd name="T12" fmla="*/ 11 w 937"/>
                  <a:gd name="T13" fmla="*/ 50 h 1481"/>
                  <a:gd name="T14" fmla="*/ 13 w 937"/>
                  <a:gd name="T15" fmla="*/ 56 h 1481"/>
                  <a:gd name="T16" fmla="*/ 14 w 937"/>
                  <a:gd name="T17" fmla="*/ 58 h 1481"/>
                  <a:gd name="T18" fmla="*/ 17 w 937"/>
                  <a:gd name="T19" fmla="*/ 59 h 1481"/>
                  <a:gd name="T20" fmla="*/ 20 w 937"/>
                  <a:gd name="T21" fmla="*/ 59 h 1481"/>
                  <a:gd name="T22" fmla="*/ 23 w 937"/>
                  <a:gd name="T23" fmla="*/ 59 h 1481"/>
                  <a:gd name="T24" fmla="*/ 26 w 937"/>
                  <a:gd name="T25" fmla="*/ 59 h 1481"/>
                  <a:gd name="T26" fmla="*/ 29 w 937"/>
                  <a:gd name="T27" fmla="*/ 58 h 1481"/>
                  <a:gd name="T28" fmla="*/ 32 w 937"/>
                  <a:gd name="T29" fmla="*/ 57 h 1481"/>
                  <a:gd name="T30" fmla="*/ 35 w 937"/>
                  <a:gd name="T31" fmla="*/ 56 h 1481"/>
                  <a:gd name="T32" fmla="*/ 37 w 937"/>
                  <a:gd name="T33" fmla="*/ 54 h 1481"/>
                  <a:gd name="T34" fmla="*/ 36 w 937"/>
                  <a:gd name="T35" fmla="*/ 51 h 1481"/>
                  <a:gd name="T36" fmla="*/ 35 w 937"/>
                  <a:gd name="T37" fmla="*/ 44 h 1481"/>
                  <a:gd name="T38" fmla="*/ 32 w 937"/>
                  <a:gd name="T39" fmla="*/ 35 h 1481"/>
                  <a:gd name="T40" fmla="*/ 29 w 937"/>
                  <a:gd name="T41" fmla="*/ 26 h 1481"/>
                  <a:gd name="T42" fmla="*/ 27 w 937"/>
                  <a:gd name="T43" fmla="*/ 16 h 1481"/>
                  <a:gd name="T44" fmla="*/ 24 w 937"/>
                  <a:gd name="T45" fmla="*/ 8 h 1481"/>
                  <a:gd name="T46" fmla="*/ 21 w 937"/>
                  <a:gd name="T47" fmla="*/ 2 h 1481"/>
                  <a:gd name="T48" fmla="*/ 19 w 937"/>
                  <a:gd name="T49" fmla="*/ 0 h 1481"/>
                  <a:gd name="T50" fmla="*/ 16 w 937"/>
                  <a:gd name="T51" fmla="*/ 1 h 1481"/>
                  <a:gd name="T52" fmla="*/ 14 w 937"/>
                  <a:gd name="T53" fmla="*/ 2 h 1481"/>
                  <a:gd name="T54" fmla="*/ 11 w 937"/>
                  <a:gd name="T55" fmla="*/ 2 h 1481"/>
                  <a:gd name="T56" fmla="*/ 9 w 937"/>
                  <a:gd name="T57" fmla="*/ 3 h 1481"/>
                  <a:gd name="T58" fmla="*/ 7 w 937"/>
                  <a:gd name="T59" fmla="*/ 3 h 1481"/>
                  <a:gd name="T60" fmla="*/ 5 w 937"/>
                  <a:gd name="T61" fmla="*/ 4 h 1481"/>
                  <a:gd name="T62" fmla="*/ 3 w 937"/>
                  <a:gd name="T63" fmla="*/ 4 h 1481"/>
                  <a:gd name="T64" fmla="*/ 0 w 937"/>
                  <a:gd name="T65" fmla="*/ 5 h 1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7" h="1481">
                    <a:moveTo>
                      <a:pt x="10" y="126"/>
                    </a:moveTo>
                    <a:lnTo>
                      <a:pt x="0" y="204"/>
                    </a:lnTo>
                    <a:lnTo>
                      <a:pt x="25" y="362"/>
                    </a:lnTo>
                    <a:lnTo>
                      <a:pt x="73" y="569"/>
                    </a:lnTo>
                    <a:lnTo>
                      <a:pt x="137" y="803"/>
                    </a:lnTo>
                    <a:lnTo>
                      <a:pt x="203" y="1034"/>
                    </a:lnTo>
                    <a:lnTo>
                      <a:pt x="267" y="1239"/>
                    </a:lnTo>
                    <a:lnTo>
                      <a:pt x="315" y="1389"/>
                    </a:lnTo>
                    <a:lnTo>
                      <a:pt x="341" y="1461"/>
                    </a:lnTo>
                    <a:lnTo>
                      <a:pt x="423" y="1474"/>
                    </a:lnTo>
                    <a:lnTo>
                      <a:pt x="504" y="1481"/>
                    </a:lnTo>
                    <a:lnTo>
                      <a:pt x="580" y="1480"/>
                    </a:lnTo>
                    <a:lnTo>
                      <a:pt x="655" y="1471"/>
                    </a:lnTo>
                    <a:lnTo>
                      <a:pt x="726" y="1453"/>
                    </a:lnTo>
                    <a:lnTo>
                      <a:pt x="797" y="1429"/>
                    </a:lnTo>
                    <a:lnTo>
                      <a:pt x="866" y="1396"/>
                    </a:lnTo>
                    <a:lnTo>
                      <a:pt x="937" y="1357"/>
                    </a:lnTo>
                    <a:lnTo>
                      <a:pt x="909" y="1269"/>
                    </a:lnTo>
                    <a:lnTo>
                      <a:pt x="865" y="1103"/>
                    </a:lnTo>
                    <a:lnTo>
                      <a:pt x="806" y="886"/>
                    </a:lnTo>
                    <a:lnTo>
                      <a:pt x="738" y="645"/>
                    </a:lnTo>
                    <a:lnTo>
                      <a:pt x="666" y="407"/>
                    </a:lnTo>
                    <a:lnTo>
                      <a:pt x="595" y="203"/>
                    </a:lnTo>
                    <a:lnTo>
                      <a:pt x="530" y="58"/>
                    </a:lnTo>
                    <a:lnTo>
                      <a:pt x="475" y="0"/>
                    </a:lnTo>
                    <a:lnTo>
                      <a:pt x="402" y="23"/>
                    </a:lnTo>
                    <a:lnTo>
                      <a:pt x="341" y="42"/>
                    </a:lnTo>
                    <a:lnTo>
                      <a:pt x="286" y="57"/>
                    </a:lnTo>
                    <a:lnTo>
                      <a:pt x="235" y="71"/>
                    </a:lnTo>
                    <a:lnTo>
                      <a:pt x="183" y="82"/>
                    </a:lnTo>
                    <a:lnTo>
                      <a:pt x="132" y="95"/>
                    </a:lnTo>
                    <a:lnTo>
                      <a:pt x="74" y="108"/>
                    </a:lnTo>
                    <a:lnTo>
                      <a:pt x="10"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3" name="Freeform 871"/>
              <p:cNvSpPr>
                <a:spLocks noChangeAspect="1"/>
              </p:cNvSpPr>
              <p:nvPr/>
            </p:nvSpPr>
            <p:spPr bwMode="auto">
              <a:xfrm>
                <a:off x="273" y="1884"/>
                <a:ext cx="32" cy="35"/>
              </a:xfrm>
              <a:custGeom>
                <a:avLst/>
                <a:gdLst>
                  <a:gd name="T0" fmla="*/ 0 w 160"/>
                  <a:gd name="T1" fmla="*/ 0 h 175"/>
                  <a:gd name="T2" fmla="*/ 0 w 160"/>
                  <a:gd name="T3" fmla="*/ 1 h 175"/>
                  <a:gd name="T4" fmla="*/ 1 w 160"/>
                  <a:gd name="T5" fmla="*/ 2 h 175"/>
                  <a:gd name="T6" fmla="*/ 1 w 160"/>
                  <a:gd name="T7" fmla="*/ 3 h 175"/>
                  <a:gd name="T8" fmla="*/ 2 w 160"/>
                  <a:gd name="T9" fmla="*/ 4 h 175"/>
                  <a:gd name="T10" fmla="*/ 2 w 160"/>
                  <a:gd name="T11" fmla="*/ 4 h 175"/>
                  <a:gd name="T12" fmla="*/ 3 w 160"/>
                  <a:gd name="T13" fmla="*/ 5 h 175"/>
                  <a:gd name="T14" fmla="*/ 4 w 160"/>
                  <a:gd name="T15" fmla="*/ 6 h 175"/>
                  <a:gd name="T16" fmla="*/ 4 w 160"/>
                  <a:gd name="T17" fmla="*/ 7 h 175"/>
                  <a:gd name="T18" fmla="*/ 4 w 160"/>
                  <a:gd name="T19" fmla="*/ 7 h 175"/>
                  <a:gd name="T20" fmla="*/ 4 w 160"/>
                  <a:gd name="T21" fmla="*/ 7 h 175"/>
                  <a:gd name="T22" fmla="*/ 5 w 160"/>
                  <a:gd name="T23" fmla="*/ 7 h 175"/>
                  <a:gd name="T24" fmla="*/ 5 w 160"/>
                  <a:gd name="T25" fmla="*/ 7 h 175"/>
                  <a:gd name="T26" fmla="*/ 5 w 160"/>
                  <a:gd name="T27" fmla="*/ 6 h 175"/>
                  <a:gd name="T28" fmla="*/ 5 w 160"/>
                  <a:gd name="T29" fmla="*/ 5 h 175"/>
                  <a:gd name="T30" fmla="*/ 5 w 160"/>
                  <a:gd name="T31" fmla="*/ 5 h 175"/>
                  <a:gd name="T32" fmla="*/ 6 w 160"/>
                  <a:gd name="T33" fmla="*/ 4 h 175"/>
                  <a:gd name="T34" fmla="*/ 6 w 160"/>
                  <a:gd name="T35" fmla="*/ 3 h 175"/>
                  <a:gd name="T36" fmla="*/ 6 w 160"/>
                  <a:gd name="T37" fmla="*/ 2 h 175"/>
                  <a:gd name="T38" fmla="*/ 6 w 160"/>
                  <a:gd name="T39" fmla="*/ 2 h 175"/>
                  <a:gd name="T40" fmla="*/ 6 w 160"/>
                  <a:gd name="T41" fmla="*/ 1 h 175"/>
                  <a:gd name="T42" fmla="*/ 6 w 160"/>
                  <a:gd name="T43" fmla="*/ 1 h 175"/>
                  <a:gd name="T44" fmla="*/ 6 w 160"/>
                  <a:gd name="T45" fmla="*/ 1 h 175"/>
                  <a:gd name="T46" fmla="*/ 6 w 160"/>
                  <a:gd name="T47" fmla="*/ 1 h 175"/>
                  <a:gd name="T48" fmla="*/ 5 w 160"/>
                  <a:gd name="T49" fmla="*/ 1 h 175"/>
                  <a:gd name="T50" fmla="*/ 4 w 160"/>
                  <a:gd name="T51" fmla="*/ 0 h 175"/>
                  <a:gd name="T52" fmla="*/ 3 w 160"/>
                  <a:gd name="T53" fmla="*/ 0 h 175"/>
                  <a:gd name="T54" fmla="*/ 2 w 160"/>
                  <a:gd name="T55" fmla="*/ 0 h 175"/>
                  <a:gd name="T56" fmla="*/ 0 w 160"/>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175">
                    <a:moveTo>
                      <a:pt x="0" y="0"/>
                    </a:moveTo>
                    <a:lnTo>
                      <a:pt x="11" y="21"/>
                    </a:lnTo>
                    <a:lnTo>
                      <a:pt x="23" y="43"/>
                    </a:lnTo>
                    <a:lnTo>
                      <a:pt x="36" y="66"/>
                    </a:lnTo>
                    <a:lnTo>
                      <a:pt x="49" y="88"/>
                    </a:lnTo>
                    <a:lnTo>
                      <a:pt x="62" y="109"/>
                    </a:lnTo>
                    <a:lnTo>
                      <a:pt x="76" y="131"/>
                    </a:lnTo>
                    <a:lnTo>
                      <a:pt x="89" y="153"/>
                    </a:lnTo>
                    <a:lnTo>
                      <a:pt x="103" y="175"/>
                    </a:lnTo>
                    <a:lnTo>
                      <a:pt x="106" y="174"/>
                    </a:lnTo>
                    <a:lnTo>
                      <a:pt x="112" y="174"/>
                    </a:lnTo>
                    <a:lnTo>
                      <a:pt x="119" y="172"/>
                    </a:lnTo>
                    <a:lnTo>
                      <a:pt x="125" y="170"/>
                    </a:lnTo>
                    <a:lnTo>
                      <a:pt x="128" y="152"/>
                    </a:lnTo>
                    <a:lnTo>
                      <a:pt x="132" y="133"/>
                    </a:lnTo>
                    <a:lnTo>
                      <a:pt x="136" y="114"/>
                    </a:lnTo>
                    <a:lnTo>
                      <a:pt x="141" y="96"/>
                    </a:lnTo>
                    <a:lnTo>
                      <a:pt x="145" y="78"/>
                    </a:lnTo>
                    <a:lnTo>
                      <a:pt x="151" y="59"/>
                    </a:lnTo>
                    <a:lnTo>
                      <a:pt x="155" y="40"/>
                    </a:lnTo>
                    <a:lnTo>
                      <a:pt x="160" y="23"/>
                    </a:lnTo>
                    <a:lnTo>
                      <a:pt x="154" y="19"/>
                    </a:lnTo>
                    <a:lnTo>
                      <a:pt x="147" y="17"/>
                    </a:lnTo>
                    <a:lnTo>
                      <a:pt x="138" y="14"/>
                    </a:lnTo>
                    <a:lnTo>
                      <a:pt x="126" y="13"/>
                    </a:lnTo>
                    <a:lnTo>
                      <a:pt x="108" y="10"/>
                    </a:lnTo>
                    <a:lnTo>
                      <a:pt x="82" y="8"/>
                    </a:lnTo>
                    <a:lnTo>
                      <a:pt x="46" y="4"/>
                    </a:lnTo>
                    <a:lnTo>
                      <a:pt x="0"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4" name="Freeform 872"/>
              <p:cNvSpPr>
                <a:spLocks noChangeAspect="1"/>
              </p:cNvSpPr>
              <p:nvPr/>
            </p:nvSpPr>
            <p:spPr bwMode="auto">
              <a:xfrm>
                <a:off x="313" y="1885"/>
                <a:ext cx="32" cy="33"/>
              </a:xfrm>
              <a:custGeom>
                <a:avLst/>
                <a:gdLst>
                  <a:gd name="T0" fmla="*/ 0 w 163"/>
                  <a:gd name="T1" fmla="*/ 0 h 161"/>
                  <a:gd name="T2" fmla="*/ 1 w 163"/>
                  <a:gd name="T3" fmla="*/ 1 h 161"/>
                  <a:gd name="T4" fmla="*/ 1 w 163"/>
                  <a:gd name="T5" fmla="*/ 2 h 161"/>
                  <a:gd name="T6" fmla="*/ 2 w 163"/>
                  <a:gd name="T7" fmla="*/ 3 h 161"/>
                  <a:gd name="T8" fmla="*/ 2 w 163"/>
                  <a:gd name="T9" fmla="*/ 4 h 161"/>
                  <a:gd name="T10" fmla="*/ 3 w 163"/>
                  <a:gd name="T11" fmla="*/ 5 h 161"/>
                  <a:gd name="T12" fmla="*/ 4 w 163"/>
                  <a:gd name="T13" fmla="*/ 5 h 161"/>
                  <a:gd name="T14" fmla="*/ 4 w 163"/>
                  <a:gd name="T15" fmla="*/ 6 h 161"/>
                  <a:gd name="T16" fmla="*/ 5 w 163"/>
                  <a:gd name="T17" fmla="*/ 7 h 161"/>
                  <a:gd name="T18" fmla="*/ 5 w 163"/>
                  <a:gd name="T19" fmla="*/ 6 h 161"/>
                  <a:gd name="T20" fmla="*/ 5 w 163"/>
                  <a:gd name="T21" fmla="*/ 6 h 161"/>
                  <a:gd name="T22" fmla="*/ 6 w 163"/>
                  <a:gd name="T23" fmla="*/ 5 h 161"/>
                  <a:gd name="T24" fmla="*/ 6 w 163"/>
                  <a:gd name="T25" fmla="*/ 4 h 161"/>
                  <a:gd name="T26" fmla="*/ 6 w 163"/>
                  <a:gd name="T27" fmla="*/ 3 h 161"/>
                  <a:gd name="T28" fmla="*/ 6 w 163"/>
                  <a:gd name="T29" fmla="*/ 2 h 161"/>
                  <a:gd name="T30" fmla="*/ 6 w 163"/>
                  <a:gd name="T31" fmla="*/ 1 h 161"/>
                  <a:gd name="T32" fmla="*/ 6 w 163"/>
                  <a:gd name="T33" fmla="*/ 0 h 161"/>
                  <a:gd name="T34" fmla="*/ 5 w 163"/>
                  <a:gd name="T35" fmla="*/ 0 h 161"/>
                  <a:gd name="T36" fmla="*/ 5 w 163"/>
                  <a:gd name="T37" fmla="*/ 0 h 161"/>
                  <a:gd name="T38" fmla="*/ 4 w 163"/>
                  <a:gd name="T39" fmla="*/ 0 h 161"/>
                  <a:gd name="T40" fmla="*/ 3 w 163"/>
                  <a:gd name="T41" fmla="*/ 0 h 161"/>
                  <a:gd name="T42" fmla="*/ 2 w 163"/>
                  <a:gd name="T43" fmla="*/ 0 h 161"/>
                  <a:gd name="T44" fmla="*/ 2 w 163"/>
                  <a:gd name="T45" fmla="*/ 0 h 161"/>
                  <a:gd name="T46" fmla="*/ 1 w 163"/>
                  <a:gd name="T47" fmla="*/ 0 h 161"/>
                  <a:gd name="T48" fmla="*/ 0 w 163"/>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61">
                    <a:moveTo>
                      <a:pt x="0" y="9"/>
                    </a:moveTo>
                    <a:lnTo>
                      <a:pt x="14" y="28"/>
                    </a:lnTo>
                    <a:lnTo>
                      <a:pt x="30" y="48"/>
                    </a:lnTo>
                    <a:lnTo>
                      <a:pt x="44" y="66"/>
                    </a:lnTo>
                    <a:lnTo>
                      <a:pt x="59" y="86"/>
                    </a:lnTo>
                    <a:lnTo>
                      <a:pt x="74" y="105"/>
                    </a:lnTo>
                    <a:lnTo>
                      <a:pt x="90" y="124"/>
                    </a:lnTo>
                    <a:lnTo>
                      <a:pt x="105" y="143"/>
                    </a:lnTo>
                    <a:lnTo>
                      <a:pt x="121" y="161"/>
                    </a:lnTo>
                    <a:lnTo>
                      <a:pt x="130" y="151"/>
                    </a:lnTo>
                    <a:lnTo>
                      <a:pt x="140" y="137"/>
                    </a:lnTo>
                    <a:lnTo>
                      <a:pt x="147" y="118"/>
                    </a:lnTo>
                    <a:lnTo>
                      <a:pt x="155" y="97"/>
                    </a:lnTo>
                    <a:lnTo>
                      <a:pt x="160" y="73"/>
                    </a:lnTo>
                    <a:lnTo>
                      <a:pt x="163" y="49"/>
                    </a:lnTo>
                    <a:lnTo>
                      <a:pt x="163" y="23"/>
                    </a:lnTo>
                    <a:lnTo>
                      <a:pt x="161" y="0"/>
                    </a:lnTo>
                    <a:lnTo>
                      <a:pt x="140" y="4"/>
                    </a:lnTo>
                    <a:lnTo>
                      <a:pt x="120" y="7"/>
                    </a:lnTo>
                    <a:lnTo>
                      <a:pt x="100" y="8"/>
                    </a:lnTo>
                    <a:lnTo>
                      <a:pt x="80" y="9"/>
                    </a:lnTo>
                    <a:lnTo>
                      <a:pt x="59" y="9"/>
                    </a:lnTo>
                    <a:lnTo>
                      <a:pt x="39" y="9"/>
                    </a:lnTo>
                    <a:lnTo>
                      <a:pt x="20" y="9"/>
                    </a:lnTo>
                    <a:lnTo>
                      <a:pt x="0" y="9"/>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5" name="Freeform 873"/>
              <p:cNvSpPr>
                <a:spLocks noChangeAspect="1"/>
              </p:cNvSpPr>
              <p:nvPr/>
            </p:nvSpPr>
            <p:spPr bwMode="auto">
              <a:xfrm>
                <a:off x="277" y="1908"/>
                <a:ext cx="13" cy="18"/>
              </a:xfrm>
              <a:custGeom>
                <a:avLst/>
                <a:gdLst>
                  <a:gd name="T0" fmla="*/ 0 w 67"/>
                  <a:gd name="T1" fmla="*/ 0 h 89"/>
                  <a:gd name="T2" fmla="*/ 0 w 67"/>
                  <a:gd name="T3" fmla="*/ 0 h 89"/>
                  <a:gd name="T4" fmla="*/ 0 w 67"/>
                  <a:gd name="T5" fmla="*/ 1 h 89"/>
                  <a:gd name="T6" fmla="*/ 1 w 67"/>
                  <a:gd name="T7" fmla="*/ 1 h 89"/>
                  <a:gd name="T8" fmla="*/ 1 w 67"/>
                  <a:gd name="T9" fmla="*/ 2 h 89"/>
                  <a:gd name="T10" fmla="*/ 1 w 67"/>
                  <a:gd name="T11" fmla="*/ 2 h 89"/>
                  <a:gd name="T12" fmla="*/ 1 w 67"/>
                  <a:gd name="T13" fmla="*/ 3 h 89"/>
                  <a:gd name="T14" fmla="*/ 2 w 67"/>
                  <a:gd name="T15" fmla="*/ 3 h 89"/>
                  <a:gd name="T16" fmla="*/ 2 w 67"/>
                  <a:gd name="T17" fmla="*/ 4 h 89"/>
                  <a:gd name="T18" fmla="*/ 2 w 67"/>
                  <a:gd name="T19" fmla="*/ 4 h 89"/>
                  <a:gd name="T20" fmla="*/ 2 w 67"/>
                  <a:gd name="T21" fmla="*/ 4 h 89"/>
                  <a:gd name="T22" fmla="*/ 2 w 67"/>
                  <a:gd name="T23" fmla="*/ 4 h 89"/>
                  <a:gd name="T24" fmla="*/ 3 w 67"/>
                  <a:gd name="T25" fmla="*/ 4 h 89"/>
                  <a:gd name="T26" fmla="*/ 2 w 67"/>
                  <a:gd name="T27" fmla="*/ 3 h 89"/>
                  <a:gd name="T28" fmla="*/ 2 w 67"/>
                  <a:gd name="T29" fmla="*/ 3 h 89"/>
                  <a:gd name="T30" fmla="*/ 2 w 67"/>
                  <a:gd name="T31" fmla="*/ 2 h 89"/>
                  <a:gd name="T32" fmla="*/ 2 w 67"/>
                  <a:gd name="T33" fmla="*/ 2 h 89"/>
                  <a:gd name="T34" fmla="*/ 1 w 67"/>
                  <a:gd name="T35" fmla="*/ 1 h 89"/>
                  <a:gd name="T36" fmla="*/ 1 w 67"/>
                  <a:gd name="T37" fmla="*/ 1 h 89"/>
                  <a:gd name="T38" fmla="*/ 1 w 67"/>
                  <a:gd name="T39" fmla="*/ 0 h 89"/>
                  <a:gd name="T40" fmla="*/ 1 w 67"/>
                  <a:gd name="T41" fmla="*/ 0 h 89"/>
                  <a:gd name="T42" fmla="*/ 0 w 67"/>
                  <a:gd name="T43" fmla="*/ 0 h 89"/>
                  <a:gd name="T44" fmla="*/ 0 w 67"/>
                  <a:gd name="T45" fmla="*/ 0 h 89"/>
                  <a:gd name="T46" fmla="*/ 0 w 67"/>
                  <a:gd name="T47" fmla="*/ 0 h 89"/>
                  <a:gd name="T48" fmla="*/ 0 w 67"/>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89">
                    <a:moveTo>
                      <a:pt x="0" y="0"/>
                    </a:moveTo>
                    <a:lnTo>
                      <a:pt x="5" y="11"/>
                    </a:lnTo>
                    <a:lnTo>
                      <a:pt x="10" y="22"/>
                    </a:lnTo>
                    <a:lnTo>
                      <a:pt x="16" y="33"/>
                    </a:lnTo>
                    <a:lnTo>
                      <a:pt x="22" y="45"/>
                    </a:lnTo>
                    <a:lnTo>
                      <a:pt x="28" y="56"/>
                    </a:lnTo>
                    <a:lnTo>
                      <a:pt x="34" y="67"/>
                    </a:lnTo>
                    <a:lnTo>
                      <a:pt x="40" y="78"/>
                    </a:lnTo>
                    <a:lnTo>
                      <a:pt x="45" y="89"/>
                    </a:lnTo>
                    <a:lnTo>
                      <a:pt x="51" y="89"/>
                    </a:lnTo>
                    <a:lnTo>
                      <a:pt x="57" y="89"/>
                    </a:lnTo>
                    <a:lnTo>
                      <a:pt x="63" y="89"/>
                    </a:lnTo>
                    <a:lnTo>
                      <a:pt x="67" y="89"/>
                    </a:lnTo>
                    <a:lnTo>
                      <a:pt x="61" y="76"/>
                    </a:lnTo>
                    <a:lnTo>
                      <a:pt x="54" y="65"/>
                    </a:lnTo>
                    <a:lnTo>
                      <a:pt x="48" y="54"/>
                    </a:lnTo>
                    <a:lnTo>
                      <a:pt x="42" y="44"/>
                    </a:lnTo>
                    <a:lnTo>
                      <a:pt x="35" y="33"/>
                    </a:lnTo>
                    <a:lnTo>
                      <a:pt x="29" y="22"/>
                    </a:lnTo>
                    <a:lnTo>
                      <a:pt x="21" y="11"/>
                    </a:lnTo>
                    <a:lnTo>
                      <a:pt x="14" y="0"/>
                    </a:lnTo>
                    <a:lnTo>
                      <a:pt x="9" y="0"/>
                    </a:lnTo>
                    <a:lnTo>
                      <a:pt x="5" y="0"/>
                    </a:lnTo>
                    <a:lnTo>
                      <a:pt x="1" y="0"/>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6" name="Freeform 874"/>
              <p:cNvSpPr>
                <a:spLocks noChangeAspect="1"/>
              </p:cNvSpPr>
              <p:nvPr/>
            </p:nvSpPr>
            <p:spPr bwMode="auto">
              <a:xfrm>
                <a:off x="302" y="1896"/>
                <a:ext cx="34" cy="33"/>
              </a:xfrm>
              <a:custGeom>
                <a:avLst/>
                <a:gdLst>
                  <a:gd name="T0" fmla="*/ 1 w 169"/>
                  <a:gd name="T1" fmla="*/ 0 h 165"/>
                  <a:gd name="T2" fmla="*/ 1 w 169"/>
                  <a:gd name="T3" fmla="*/ 1 h 165"/>
                  <a:gd name="T4" fmla="*/ 1 w 169"/>
                  <a:gd name="T5" fmla="*/ 2 h 165"/>
                  <a:gd name="T6" fmla="*/ 0 w 169"/>
                  <a:gd name="T7" fmla="*/ 3 h 165"/>
                  <a:gd name="T8" fmla="*/ 0 w 169"/>
                  <a:gd name="T9" fmla="*/ 4 h 165"/>
                  <a:gd name="T10" fmla="*/ 0 w 169"/>
                  <a:gd name="T11" fmla="*/ 4 h 165"/>
                  <a:gd name="T12" fmla="*/ 0 w 169"/>
                  <a:gd name="T13" fmla="*/ 5 h 165"/>
                  <a:gd name="T14" fmla="*/ 0 w 169"/>
                  <a:gd name="T15" fmla="*/ 6 h 165"/>
                  <a:gd name="T16" fmla="*/ 0 w 169"/>
                  <a:gd name="T17" fmla="*/ 7 h 165"/>
                  <a:gd name="T18" fmla="*/ 1 w 169"/>
                  <a:gd name="T19" fmla="*/ 7 h 165"/>
                  <a:gd name="T20" fmla="*/ 2 w 169"/>
                  <a:gd name="T21" fmla="*/ 7 h 165"/>
                  <a:gd name="T22" fmla="*/ 2 w 169"/>
                  <a:gd name="T23" fmla="*/ 7 h 165"/>
                  <a:gd name="T24" fmla="*/ 3 w 169"/>
                  <a:gd name="T25" fmla="*/ 7 h 165"/>
                  <a:gd name="T26" fmla="*/ 4 w 169"/>
                  <a:gd name="T27" fmla="*/ 7 h 165"/>
                  <a:gd name="T28" fmla="*/ 5 w 169"/>
                  <a:gd name="T29" fmla="*/ 7 h 165"/>
                  <a:gd name="T30" fmla="*/ 6 w 169"/>
                  <a:gd name="T31" fmla="*/ 6 h 165"/>
                  <a:gd name="T32" fmla="*/ 7 w 169"/>
                  <a:gd name="T33" fmla="*/ 6 h 165"/>
                  <a:gd name="T34" fmla="*/ 6 w 169"/>
                  <a:gd name="T35" fmla="*/ 6 h 165"/>
                  <a:gd name="T36" fmla="*/ 6 w 169"/>
                  <a:gd name="T37" fmla="*/ 5 h 165"/>
                  <a:gd name="T38" fmla="*/ 5 w 169"/>
                  <a:gd name="T39" fmla="*/ 4 h 165"/>
                  <a:gd name="T40" fmla="*/ 4 w 169"/>
                  <a:gd name="T41" fmla="*/ 3 h 165"/>
                  <a:gd name="T42" fmla="*/ 3 w 169"/>
                  <a:gd name="T43" fmla="*/ 1 h 165"/>
                  <a:gd name="T44" fmla="*/ 3 w 169"/>
                  <a:gd name="T45" fmla="*/ 0 h 165"/>
                  <a:gd name="T46" fmla="*/ 2 w 169"/>
                  <a:gd name="T47" fmla="*/ 0 h 165"/>
                  <a:gd name="T48" fmla="*/ 1 w 169"/>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65">
                    <a:moveTo>
                      <a:pt x="35" y="7"/>
                    </a:moveTo>
                    <a:lnTo>
                      <a:pt x="25" y="29"/>
                    </a:lnTo>
                    <a:lnTo>
                      <a:pt x="19" y="51"/>
                    </a:lnTo>
                    <a:lnTo>
                      <a:pt x="11" y="72"/>
                    </a:lnTo>
                    <a:lnTo>
                      <a:pt x="7" y="93"/>
                    </a:lnTo>
                    <a:lnTo>
                      <a:pt x="2" y="111"/>
                    </a:lnTo>
                    <a:lnTo>
                      <a:pt x="1" y="129"/>
                    </a:lnTo>
                    <a:lnTo>
                      <a:pt x="0" y="146"/>
                    </a:lnTo>
                    <a:lnTo>
                      <a:pt x="3" y="163"/>
                    </a:lnTo>
                    <a:lnTo>
                      <a:pt x="22" y="163"/>
                    </a:lnTo>
                    <a:lnTo>
                      <a:pt x="42" y="164"/>
                    </a:lnTo>
                    <a:lnTo>
                      <a:pt x="61" y="164"/>
                    </a:lnTo>
                    <a:lnTo>
                      <a:pt x="80" y="165"/>
                    </a:lnTo>
                    <a:lnTo>
                      <a:pt x="100" y="164"/>
                    </a:lnTo>
                    <a:lnTo>
                      <a:pt x="121" y="164"/>
                    </a:lnTo>
                    <a:lnTo>
                      <a:pt x="144" y="162"/>
                    </a:lnTo>
                    <a:lnTo>
                      <a:pt x="169" y="159"/>
                    </a:lnTo>
                    <a:lnTo>
                      <a:pt x="161" y="148"/>
                    </a:lnTo>
                    <a:lnTo>
                      <a:pt x="148" y="125"/>
                    </a:lnTo>
                    <a:lnTo>
                      <a:pt x="128" y="95"/>
                    </a:lnTo>
                    <a:lnTo>
                      <a:pt x="107" y="64"/>
                    </a:lnTo>
                    <a:lnTo>
                      <a:pt x="83" y="34"/>
                    </a:lnTo>
                    <a:lnTo>
                      <a:pt x="63" y="11"/>
                    </a:lnTo>
                    <a:lnTo>
                      <a:pt x="45" y="0"/>
                    </a:lnTo>
                    <a:lnTo>
                      <a:pt x="35" y="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7" name="Freeform 875"/>
              <p:cNvSpPr>
                <a:spLocks noChangeAspect="1"/>
              </p:cNvSpPr>
              <p:nvPr/>
            </p:nvSpPr>
            <p:spPr bwMode="auto">
              <a:xfrm>
                <a:off x="402" y="1851"/>
                <a:ext cx="30" cy="42"/>
              </a:xfrm>
              <a:custGeom>
                <a:avLst/>
                <a:gdLst>
                  <a:gd name="T0" fmla="*/ 0 w 149"/>
                  <a:gd name="T1" fmla="*/ 4 h 211"/>
                  <a:gd name="T2" fmla="*/ 1 w 149"/>
                  <a:gd name="T3" fmla="*/ 5 h 211"/>
                  <a:gd name="T4" fmla="*/ 1 w 149"/>
                  <a:gd name="T5" fmla="*/ 5 h 211"/>
                  <a:gd name="T6" fmla="*/ 1 w 149"/>
                  <a:gd name="T7" fmla="*/ 6 h 211"/>
                  <a:gd name="T8" fmla="*/ 2 w 149"/>
                  <a:gd name="T9" fmla="*/ 6 h 211"/>
                  <a:gd name="T10" fmla="*/ 2 w 149"/>
                  <a:gd name="T11" fmla="*/ 7 h 211"/>
                  <a:gd name="T12" fmla="*/ 3 w 149"/>
                  <a:gd name="T13" fmla="*/ 7 h 211"/>
                  <a:gd name="T14" fmla="*/ 3 w 149"/>
                  <a:gd name="T15" fmla="*/ 8 h 211"/>
                  <a:gd name="T16" fmla="*/ 4 w 149"/>
                  <a:gd name="T17" fmla="*/ 8 h 211"/>
                  <a:gd name="T18" fmla="*/ 4 w 149"/>
                  <a:gd name="T19" fmla="*/ 8 h 211"/>
                  <a:gd name="T20" fmla="*/ 4 w 149"/>
                  <a:gd name="T21" fmla="*/ 8 h 211"/>
                  <a:gd name="T22" fmla="*/ 5 w 149"/>
                  <a:gd name="T23" fmla="*/ 8 h 211"/>
                  <a:gd name="T24" fmla="*/ 5 w 149"/>
                  <a:gd name="T25" fmla="*/ 8 h 211"/>
                  <a:gd name="T26" fmla="*/ 5 w 149"/>
                  <a:gd name="T27" fmla="*/ 8 h 211"/>
                  <a:gd name="T28" fmla="*/ 5 w 149"/>
                  <a:gd name="T29" fmla="*/ 7 h 211"/>
                  <a:gd name="T30" fmla="*/ 6 w 149"/>
                  <a:gd name="T31" fmla="*/ 5 h 211"/>
                  <a:gd name="T32" fmla="*/ 6 w 149"/>
                  <a:gd name="T33" fmla="*/ 4 h 211"/>
                  <a:gd name="T34" fmla="*/ 6 w 149"/>
                  <a:gd name="T35" fmla="*/ 3 h 211"/>
                  <a:gd name="T36" fmla="*/ 6 w 149"/>
                  <a:gd name="T37" fmla="*/ 2 h 211"/>
                  <a:gd name="T38" fmla="*/ 6 w 149"/>
                  <a:gd name="T39" fmla="*/ 1 h 211"/>
                  <a:gd name="T40" fmla="*/ 6 w 149"/>
                  <a:gd name="T41" fmla="*/ 0 h 211"/>
                  <a:gd name="T42" fmla="*/ 5 w 149"/>
                  <a:gd name="T43" fmla="*/ 0 h 211"/>
                  <a:gd name="T44" fmla="*/ 4 w 149"/>
                  <a:gd name="T45" fmla="*/ 1 h 211"/>
                  <a:gd name="T46" fmla="*/ 4 w 149"/>
                  <a:gd name="T47" fmla="*/ 1 h 211"/>
                  <a:gd name="T48" fmla="*/ 3 w 149"/>
                  <a:gd name="T49" fmla="*/ 2 h 211"/>
                  <a:gd name="T50" fmla="*/ 2 w 149"/>
                  <a:gd name="T51" fmla="*/ 2 h 211"/>
                  <a:gd name="T52" fmla="*/ 1 w 149"/>
                  <a:gd name="T53" fmla="*/ 3 h 211"/>
                  <a:gd name="T54" fmla="*/ 1 w 149"/>
                  <a:gd name="T55" fmla="*/ 3 h 211"/>
                  <a:gd name="T56" fmla="*/ 0 w 149"/>
                  <a:gd name="T57" fmla="*/ 4 h 2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211">
                    <a:moveTo>
                      <a:pt x="0" y="94"/>
                    </a:moveTo>
                    <a:lnTo>
                      <a:pt x="15" y="114"/>
                    </a:lnTo>
                    <a:lnTo>
                      <a:pt x="26" y="130"/>
                    </a:lnTo>
                    <a:lnTo>
                      <a:pt x="36" y="143"/>
                    </a:lnTo>
                    <a:lnTo>
                      <a:pt x="45" y="156"/>
                    </a:lnTo>
                    <a:lnTo>
                      <a:pt x="54" y="165"/>
                    </a:lnTo>
                    <a:lnTo>
                      <a:pt x="64" y="178"/>
                    </a:lnTo>
                    <a:lnTo>
                      <a:pt x="77" y="192"/>
                    </a:lnTo>
                    <a:lnTo>
                      <a:pt x="94" y="211"/>
                    </a:lnTo>
                    <a:lnTo>
                      <a:pt x="101" y="206"/>
                    </a:lnTo>
                    <a:lnTo>
                      <a:pt x="109" y="205"/>
                    </a:lnTo>
                    <a:lnTo>
                      <a:pt x="118" y="205"/>
                    </a:lnTo>
                    <a:lnTo>
                      <a:pt x="126" y="205"/>
                    </a:lnTo>
                    <a:lnTo>
                      <a:pt x="127" y="190"/>
                    </a:lnTo>
                    <a:lnTo>
                      <a:pt x="131" y="167"/>
                    </a:lnTo>
                    <a:lnTo>
                      <a:pt x="137" y="137"/>
                    </a:lnTo>
                    <a:lnTo>
                      <a:pt x="142" y="106"/>
                    </a:lnTo>
                    <a:lnTo>
                      <a:pt x="147" y="73"/>
                    </a:lnTo>
                    <a:lnTo>
                      <a:pt x="149" y="43"/>
                    </a:lnTo>
                    <a:lnTo>
                      <a:pt x="148" y="18"/>
                    </a:lnTo>
                    <a:lnTo>
                      <a:pt x="144" y="0"/>
                    </a:lnTo>
                    <a:lnTo>
                      <a:pt x="124" y="10"/>
                    </a:lnTo>
                    <a:lnTo>
                      <a:pt x="106" y="20"/>
                    </a:lnTo>
                    <a:lnTo>
                      <a:pt x="87" y="31"/>
                    </a:lnTo>
                    <a:lnTo>
                      <a:pt x="70" y="43"/>
                    </a:lnTo>
                    <a:lnTo>
                      <a:pt x="51" y="54"/>
                    </a:lnTo>
                    <a:lnTo>
                      <a:pt x="33" y="66"/>
                    </a:lnTo>
                    <a:lnTo>
                      <a:pt x="17" y="80"/>
                    </a:lnTo>
                    <a:lnTo>
                      <a:pt x="0" y="94"/>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8" name="Freeform 876"/>
              <p:cNvSpPr>
                <a:spLocks noChangeAspect="1"/>
              </p:cNvSpPr>
              <p:nvPr/>
            </p:nvSpPr>
            <p:spPr bwMode="auto">
              <a:xfrm>
                <a:off x="356" y="1876"/>
                <a:ext cx="37" cy="35"/>
              </a:xfrm>
              <a:custGeom>
                <a:avLst/>
                <a:gdLst>
                  <a:gd name="T0" fmla="*/ 0 w 187"/>
                  <a:gd name="T1" fmla="*/ 2 h 177"/>
                  <a:gd name="T2" fmla="*/ 1 w 187"/>
                  <a:gd name="T3" fmla="*/ 2 h 177"/>
                  <a:gd name="T4" fmla="*/ 1 w 187"/>
                  <a:gd name="T5" fmla="*/ 3 h 177"/>
                  <a:gd name="T6" fmla="*/ 2 w 187"/>
                  <a:gd name="T7" fmla="*/ 4 h 177"/>
                  <a:gd name="T8" fmla="*/ 3 w 187"/>
                  <a:gd name="T9" fmla="*/ 5 h 177"/>
                  <a:gd name="T10" fmla="*/ 3 w 187"/>
                  <a:gd name="T11" fmla="*/ 5 h 177"/>
                  <a:gd name="T12" fmla="*/ 4 w 187"/>
                  <a:gd name="T13" fmla="*/ 6 h 177"/>
                  <a:gd name="T14" fmla="*/ 5 w 187"/>
                  <a:gd name="T15" fmla="*/ 6 h 177"/>
                  <a:gd name="T16" fmla="*/ 6 w 187"/>
                  <a:gd name="T17" fmla="*/ 7 h 177"/>
                  <a:gd name="T18" fmla="*/ 6 w 187"/>
                  <a:gd name="T19" fmla="*/ 7 h 177"/>
                  <a:gd name="T20" fmla="*/ 6 w 187"/>
                  <a:gd name="T21" fmla="*/ 7 h 177"/>
                  <a:gd name="T22" fmla="*/ 6 w 187"/>
                  <a:gd name="T23" fmla="*/ 7 h 177"/>
                  <a:gd name="T24" fmla="*/ 6 w 187"/>
                  <a:gd name="T25" fmla="*/ 7 h 177"/>
                  <a:gd name="T26" fmla="*/ 6 w 187"/>
                  <a:gd name="T27" fmla="*/ 6 h 177"/>
                  <a:gd name="T28" fmla="*/ 7 w 187"/>
                  <a:gd name="T29" fmla="*/ 5 h 177"/>
                  <a:gd name="T30" fmla="*/ 7 w 187"/>
                  <a:gd name="T31" fmla="*/ 5 h 177"/>
                  <a:gd name="T32" fmla="*/ 7 w 187"/>
                  <a:gd name="T33" fmla="*/ 4 h 177"/>
                  <a:gd name="T34" fmla="*/ 7 w 187"/>
                  <a:gd name="T35" fmla="*/ 3 h 177"/>
                  <a:gd name="T36" fmla="*/ 7 w 187"/>
                  <a:gd name="T37" fmla="*/ 2 h 177"/>
                  <a:gd name="T38" fmla="*/ 7 w 187"/>
                  <a:gd name="T39" fmla="*/ 1 h 177"/>
                  <a:gd name="T40" fmla="*/ 7 w 187"/>
                  <a:gd name="T41" fmla="*/ 0 h 177"/>
                  <a:gd name="T42" fmla="*/ 7 w 187"/>
                  <a:gd name="T43" fmla="*/ 0 h 177"/>
                  <a:gd name="T44" fmla="*/ 7 w 187"/>
                  <a:gd name="T45" fmla="*/ 0 h 177"/>
                  <a:gd name="T46" fmla="*/ 6 w 187"/>
                  <a:gd name="T47" fmla="*/ 0 h 177"/>
                  <a:gd name="T48" fmla="*/ 6 w 187"/>
                  <a:gd name="T49" fmla="*/ 0 h 177"/>
                  <a:gd name="T50" fmla="*/ 5 w 187"/>
                  <a:gd name="T51" fmla="*/ 0 h 177"/>
                  <a:gd name="T52" fmla="*/ 4 w 187"/>
                  <a:gd name="T53" fmla="*/ 1 h 177"/>
                  <a:gd name="T54" fmla="*/ 2 w 187"/>
                  <a:gd name="T55" fmla="*/ 1 h 177"/>
                  <a:gd name="T56" fmla="*/ 0 w 187"/>
                  <a:gd name="T57" fmla="*/ 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 h="177">
                    <a:moveTo>
                      <a:pt x="0" y="38"/>
                    </a:moveTo>
                    <a:lnTo>
                      <a:pt x="16" y="59"/>
                    </a:lnTo>
                    <a:lnTo>
                      <a:pt x="33" y="80"/>
                    </a:lnTo>
                    <a:lnTo>
                      <a:pt x="49" y="98"/>
                    </a:lnTo>
                    <a:lnTo>
                      <a:pt x="67" y="116"/>
                    </a:lnTo>
                    <a:lnTo>
                      <a:pt x="83" y="131"/>
                    </a:lnTo>
                    <a:lnTo>
                      <a:pt x="101" y="147"/>
                    </a:lnTo>
                    <a:lnTo>
                      <a:pt x="119" y="161"/>
                    </a:lnTo>
                    <a:lnTo>
                      <a:pt x="139" y="177"/>
                    </a:lnTo>
                    <a:lnTo>
                      <a:pt x="144" y="174"/>
                    </a:lnTo>
                    <a:lnTo>
                      <a:pt x="150" y="173"/>
                    </a:lnTo>
                    <a:lnTo>
                      <a:pt x="154" y="173"/>
                    </a:lnTo>
                    <a:lnTo>
                      <a:pt x="161" y="173"/>
                    </a:lnTo>
                    <a:lnTo>
                      <a:pt x="163" y="158"/>
                    </a:lnTo>
                    <a:lnTo>
                      <a:pt x="168" y="139"/>
                    </a:lnTo>
                    <a:lnTo>
                      <a:pt x="174" y="117"/>
                    </a:lnTo>
                    <a:lnTo>
                      <a:pt x="179" y="94"/>
                    </a:lnTo>
                    <a:lnTo>
                      <a:pt x="184" y="68"/>
                    </a:lnTo>
                    <a:lnTo>
                      <a:pt x="187" y="44"/>
                    </a:lnTo>
                    <a:lnTo>
                      <a:pt x="186" y="21"/>
                    </a:lnTo>
                    <a:lnTo>
                      <a:pt x="183" y="2"/>
                    </a:lnTo>
                    <a:lnTo>
                      <a:pt x="175" y="0"/>
                    </a:lnTo>
                    <a:lnTo>
                      <a:pt x="168" y="0"/>
                    </a:lnTo>
                    <a:lnTo>
                      <a:pt x="158" y="1"/>
                    </a:lnTo>
                    <a:lnTo>
                      <a:pt x="144" y="4"/>
                    </a:lnTo>
                    <a:lnTo>
                      <a:pt x="122" y="9"/>
                    </a:lnTo>
                    <a:lnTo>
                      <a:pt x="93" y="16"/>
                    </a:lnTo>
                    <a:lnTo>
                      <a:pt x="53" y="25"/>
                    </a:lnTo>
                    <a:lnTo>
                      <a:pt x="0" y="3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9" name="Freeform 877"/>
              <p:cNvSpPr>
                <a:spLocks noChangeAspect="1"/>
              </p:cNvSpPr>
              <p:nvPr/>
            </p:nvSpPr>
            <p:spPr bwMode="auto">
              <a:xfrm>
                <a:off x="433" y="1854"/>
                <a:ext cx="20" cy="41"/>
              </a:xfrm>
              <a:custGeom>
                <a:avLst/>
                <a:gdLst>
                  <a:gd name="T0" fmla="*/ 1 w 103"/>
                  <a:gd name="T1" fmla="*/ 0 h 206"/>
                  <a:gd name="T2" fmla="*/ 1 w 103"/>
                  <a:gd name="T3" fmla="*/ 3 h 206"/>
                  <a:gd name="T4" fmla="*/ 0 w 103"/>
                  <a:gd name="T5" fmla="*/ 4 h 206"/>
                  <a:gd name="T6" fmla="*/ 0 w 103"/>
                  <a:gd name="T7" fmla="*/ 5 h 206"/>
                  <a:gd name="T8" fmla="*/ 0 w 103"/>
                  <a:gd name="T9" fmla="*/ 6 h 206"/>
                  <a:gd name="T10" fmla="*/ 0 w 103"/>
                  <a:gd name="T11" fmla="*/ 7 h 206"/>
                  <a:gd name="T12" fmla="*/ 0 w 103"/>
                  <a:gd name="T13" fmla="*/ 7 h 206"/>
                  <a:gd name="T14" fmla="*/ 0 w 103"/>
                  <a:gd name="T15" fmla="*/ 8 h 206"/>
                  <a:gd name="T16" fmla="*/ 0 w 103"/>
                  <a:gd name="T17" fmla="*/ 8 h 206"/>
                  <a:gd name="T18" fmla="*/ 1 w 103"/>
                  <a:gd name="T19" fmla="*/ 8 h 206"/>
                  <a:gd name="T20" fmla="*/ 1 w 103"/>
                  <a:gd name="T21" fmla="*/ 8 h 206"/>
                  <a:gd name="T22" fmla="*/ 1 w 103"/>
                  <a:gd name="T23" fmla="*/ 8 h 206"/>
                  <a:gd name="T24" fmla="*/ 2 w 103"/>
                  <a:gd name="T25" fmla="*/ 8 h 206"/>
                  <a:gd name="T26" fmla="*/ 2 w 103"/>
                  <a:gd name="T27" fmla="*/ 7 h 206"/>
                  <a:gd name="T28" fmla="*/ 3 w 103"/>
                  <a:gd name="T29" fmla="*/ 7 h 206"/>
                  <a:gd name="T30" fmla="*/ 3 w 103"/>
                  <a:gd name="T31" fmla="*/ 7 h 206"/>
                  <a:gd name="T32" fmla="*/ 4 w 103"/>
                  <a:gd name="T33" fmla="*/ 7 h 206"/>
                  <a:gd name="T34" fmla="*/ 4 w 103"/>
                  <a:gd name="T35" fmla="*/ 6 h 206"/>
                  <a:gd name="T36" fmla="*/ 3 w 103"/>
                  <a:gd name="T37" fmla="*/ 6 h 206"/>
                  <a:gd name="T38" fmla="*/ 3 w 103"/>
                  <a:gd name="T39" fmla="*/ 4 h 206"/>
                  <a:gd name="T40" fmla="*/ 3 w 103"/>
                  <a:gd name="T41" fmla="*/ 3 h 206"/>
                  <a:gd name="T42" fmla="*/ 3 w 103"/>
                  <a:gd name="T43" fmla="*/ 2 h 206"/>
                  <a:gd name="T44" fmla="*/ 2 w 103"/>
                  <a:gd name="T45" fmla="*/ 1 h 206"/>
                  <a:gd name="T46" fmla="*/ 2 w 103"/>
                  <a:gd name="T47" fmla="*/ 0 h 206"/>
                  <a:gd name="T48" fmla="*/ 1 w 103"/>
                  <a:gd name="T49" fmla="*/ 0 h 206"/>
                  <a:gd name="T50" fmla="*/ 1 w 103"/>
                  <a:gd name="T51" fmla="*/ 0 h 206"/>
                  <a:gd name="T52" fmla="*/ 1 w 103"/>
                  <a:gd name="T53" fmla="*/ 0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206">
                    <a:moveTo>
                      <a:pt x="23" y="9"/>
                    </a:moveTo>
                    <a:lnTo>
                      <a:pt x="14" y="64"/>
                    </a:lnTo>
                    <a:lnTo>
                      <a:pt x="8" y="107"/>
                    </a:lnTo>
                    <a:lnTo>
                      <a:pt x="4" y="138"/>
                    </a:lnTo>
                    <a:lnTo>
                      <a:pt x="3" y="160"/>
                    </a:lnTo>
                    <a:lnTo>
                      <a:pt x="0" y="174"/>
                    </a:lnTo>
                    <a:lnTo>
                      <a:pt x="2" y="186"/>
                    </a:lnTo>
                    <a:lnTo>
                      <a:pt x="2" y="195"/>
                    </a:lnTo>
                    <a:lnTo>
                      <a:pt x="4" y="206"/>
                    </a:lnTo>
                    <a:lnTo>
                      <a:pt x="15" y="202"/>
                    </a:lnTo>
                    <a:lnTo>
                      <a:pt x="27" y="198"/>
                    </a:lnTo>
                    <a:lnTo>
                      <a:pt x="38" y="195"/>
                    </a:lnTo>
                    <a:lnTo>
                      <a:pt x="51" y="192"/>
                    </a:lnTo>
                    <a:lnTo>
                      <a:pt x="63" y="187"/>
                    </a:lnTo>
                    <a:lnTo>
                      <a:pt x="75" y="183"/>
                    </a:lnTo>
                    <a:lnTo>
                      <a:pt x="89" y="178"/>
                    </a:lnTo>
                    <a:lnTo>
                      <a:pt x="103" y="174"/>
                    </a:lnTo>
                    <a:lnTo>
                      <a:pt x="99" y="161"/>
                    </a:lnTo>
                    <a:lnTo>
                      <a:pt x="93" y="140"/>
                    </a:lnTo>
                    <a:lnTo>
                      <a:pt x="86" y="112"/>
                    </a:lnTo>
                    <a:lnTo>
                      <a:pt x="80" y="84"/>
                    </a:lnTo>
                    <a:lnTo>
                      <a:pt x="69" y="53"/>
                    </a:lnTo>
                    <a:lnTo>
                      <a:pt x="58" y="27"/>
                    </a:lnTo>
                    <a:lnTo>
                      <a:pt x="43" y="9"/>
                    </a:lnTo>
                    <a:lnTo>
                      <a:pt x="27" y="0"/>
                    </a:lnTo>
                    <a:lnTo>
                      <a:pt x="23" y="4"/>
                    </a:lnTo>
                    <a:lnTo>
                      <a:pt x="23" y="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0" name="Freeform 878"/>
              <p:cNvSpPr>
                <a:spLocks noChangeAspect="1"/>
              </p:cNvSpPr>
              <p:nvPr/>
            </p:nvSpPr>
            <p:spPr bwMode="auto">
              <a:xfrm>
                <a:off x="343" y="1893"/>
                <a:ext cx="41" cy="35"/>
              </a:xfrm>
              <a:custGeom>
                <a:avLst/>
                <a:gdLst>
                  <a:gd name="T0" fmla="*/ 2 w 202"/>
                  <a:gd name="T1" fmla="*/ 0 h 175"/>
                  <a:gd name="T2" fmla="*/ 1 w 202"/>
                  <a:gd name="T3" fmla="*/ 1 h 175"/>
                  <a:gd name="T4" fmla="*/ 1 w 202"/>
                  <a:gd name="T5" fmla="*/ 2 h 175"/>
                  <a:gd name="T6" fmla="*/ 1 w 202"/>
                  <a:gd name="T7" fmla="*/ 2 h 175"/>
                  <a:gd name="T8" fmla="*/ 1 w 202"/>
                  <a:gd name="T9" fmla="*/ 3 h 175"/>
                  <a:gd name="T10" fmla="*/ 1 w 202"/>
                  <a:gd name="T11" fmla="*/ 4 h 175"/>
                  <a:gd name="T12" fmla="*/ 0 w 202"/>
                  <a:gd name="T13" fmla="*/ 5 h 175"/>
                  <a:gd name="T14" fmla="*/ 0 w 202"/>
                  <a:gd name="T15" fmla="*/ 5 h 175"/>
                  <a:gd name="T16" fmla="*/ 0 w 202"/>
                  <a:gd name="T17" fmla="*/ 6 h 175"/>
                  <a:gd name="T18" fmla="*/ 0 w 202"/>
                  <a:gd name="T19" fmla="*/ 6 h 175"/>
                  <a:gd name="T20" fmla="*/ 0 w 202"/>
                  <a:gd name="T21" fmla="*/ 7 h 175"/>
                  <a:gd name="T22" fmla="*/ 1 w 202"/>
                  <a:gd name="T23" fmla="*/ 7 h 175"/>
                  <a:gd name="T24" fmla="*/ 1 w 202"/>
                  <a:gd name="T25" fmla="*/ 7 h 175"/>
                  <a:gd name="T26" fmla="*/ 3 w 202"/>
                  <a:gd name="T27" fmla="*/ 7 h 175"/>
                  <a:gd name="T28" fmla="*/ 4 w 202"/>
                  <a:gd name="T29" fmla="*/ 7 h 175"/>
                  <a:gd name="T30" fmla="*/ 5 w 202"/>
                  <a:gd name="T31" fmla="*/ 6 h 175"/>
                  <a:gd name="T32" fmla="*/ 6 w 202"/>
                  <a:gd name="T33" fmla="*/ 6 h 175"/>
                  <a:gd name="T34" fmla="*/ 6 w 202"/>
                  <a:gd name="T35" fmla="*/ 6 h 175"/>
                  <a:gd name="T36" fmla="*/ 7 w 202"/>
                  <a:gd name="T37" fmla="*/ 6 h 175"/>
                  <a:gd name="T38" fmla="*/ 8 w 202"/>
                  <a:gd name="T39" fmla="*/ 6 h 175"/>
                  <a:gd name="T40" fmla="*/ 8 w 202"/>
                  <a:gd name="T41" fmla="*/ 6 h 175"/>
                  <a:gd name="T42" fmla="*/ 8 w 202"/>
                  <a:gd name="T43" fmla="*/ 5 h 175"/>
                  <a:gd name="T44" fmla="*/ 7 w 202"/>
                  <a:gd name="T45" fmla="*/ 4 h 175"/>
                  <a:gd name="T46" fmla="*/ 6 w 202"/>
                  <a:gd name="T47" fmla="*/ 3 h 175"/>
                  <a:gd name="T48" fmla="*/ 5 w 202"/>
                  <a:gd name="T49" fmla="*/ 2 h 175"/>
                  <a:gd name="T50" fmla="*/ 4 w 202"/>
                  <a:gd name="T51" fmla="*/ 1 h 175"/>
                  <a:gd name="T52" fmla="*/ 3 w 202"/>
                  <a:gd name="T53" fmla="*/ 0 h 175"/>
                  <a:gd name="T54" fmla="*/ 2 w 202"/>
                  <a:gd name="T55" fmla="*/ 0 h 175"/>
                  <a:gd name="T56" fmla="*/ 2 w 202"/>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2" h="175">
                    <a:moveTo>
                      <a:pt x="41" y="1"/>
                    </a:moveTo>
                    <a:lnTo>
                      <a:pt x="34" y="19"/>
                    </a:lnTo>
                    <a:lnTo>
                      <a:pt x="30" y="39"/>
                    </a:lnTo>
                    <a:lnTo>
                      <a:pt x="24" y="58"/>
                    </a:lnTo>
                    <a:lnTo>
                      <a:pt x="20" y="78"/>
                    </a:lnTo>
                    <a:lnTo>
                      <a:pt x="14" y="96"/>
                    </a:lnTo>
                    <a:lnTo>
                      <a:pt x="10" y="115"/>
                    </a:lnTo>
                    <a:lnTo>
                      <a:pt x="4" y="133"/>
                    </a:lnTo>
                    <a:lnTo>
                      <a:pt x="0" y="153"/>
                    </a:lnTo>
                    <a:lnTo>
                      <a:pt x="3" y="158"/>
                    </a:lnTo>
                    <a:lnTo>
                      <a:pt x="9" y="165"/>
                    </a:lnTo>
                    <a:lnTo>
                      <a:pt x="15" y="170"/>
                    </a:lnTo>
                    <a:lnTo>
                      <a:pt x="22" y="175"/>
                    </a:lnTo>
                    <a:lnTo>
                      <a:pt x="64" y="168"/>
                    </a:lnTo>
                    <a:lnTo>
                      <a:pt x="97" y="164"/>
                    </a:lnTo>
                    <a:lnTo>
                      <a:pt x="121" y="159"/>
                    </a:lnTo>
                    <a:lnTo>
                      <a:pt x="141" y="156"/>
                    </a:lnTo>
                    <a:lnTo>
                      <a:pt x="155" y="152"/>
                    </a:lnTo>
                    <a:lnTo>
                      <a:pt x="170" y="148"/>
                    </a:lnTo>
                    <a:lnTo>
                      <a:pt x="184" y="144"/>
                    </a:lnTo>
                    <a:lnTo>
                      <a:pt x="202" y="138"/>
                    </a:lnTo>
                    <a:lnTo>
                      <a:pt x="187" y="120"/>
                    </a:lnTo>
                    <a:lnTo>
                      <a:pt x="167" y="98"/>
                    </a:lnTo>
                    <a:lnTo>
                      <a:pt x="142" y="72"/>
                    </a:lnTo>
                    <a:lnTo>
                      <a:pt x="116" y="49"/>
                    </a:lnTo>
                    <a:lnTo>
                      <a:pt x="88" y="26"/>
                    </a:lnTo>
                    <a:lnTo>
                      <a:pt x="66" y="10"/>
                    </a:lnTo>
                    <a:lnTo>
                      <a:pt x="48" y="0"/>
                    </a:lnTo>
                    <a:lnTo>
                      <a:pt x="41" y="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1" name="Freeform 879"/>
              <p:cNvSpPr>
                <a:spLocks noChangeAspect="1"/>
              </p:cNvSpPr>
              <p:nvPr/>
            </p:nvSpPr>
            <p:spPr bwMode="auto">
              <a:xfrm>
                <a:off x="392" y="1878"/>
                <a:ext cx="30" cy="42"/>
              </a:xfrm>
              <a:custGeom>
                <a:avLst/>
                <a:gdLst>
                  <a:gd name="T0" fmla="*/ 1 w 151"/>
                  <a:gd name="T1" fmla="*/ 0 h 209"/>
                  <a:gd name="T2" fmla="*/ 1 w 151"/>
                  <a:gd name="T3" fmla="*/ 1 h 209"/>
                  <a:gd name="T4" fmla="*/ 1 w 151"/>
                  <a:gd name="T5" fmla="*/ 2 h 209"/>
                  <a:gd name="T6" fmla="*/ 1 w 151"/>
                  <a:gd name="T7" fmla="*/ 3 h 209"/>
                  <a:gd name="T8" fmla="*/ 0 w 151"/>
                  <a:gd name="T9" fmla="*/ 5 h 209"/>
                  <a:gd name="T10" fmla="*/ 0 w 151"/>
                  <a:gd name="T11" fmla="*/ 6 h 209"/>
                  <a:gd name="T12" fmla="*/ 0 w 151"/>
                  <a:gd name="T13" fmla="*/ 7 h 209"/>
                  <a:gd name="T14" fmla="*/ 0 w 151"/>
                  <a:gd name="T15" fmla="*/ 8 h 209"/>
                  <a:gd name="T16" fmla="*/ 0 w 151"/>
                  <a:gd name="T17" fmla="*/ 8 h 209"/>
                  <a:gd name="T18" fmla="*/ 1 w 151"/>
                  <a:gd name="T19" fmla="*/ 8 h 209"/>
                  <a:gd name="T20" fmla="*/ 2 w 151"/>
                  <a:gd name="T21" fmla="*/ 7 h 209"/>
                  <a:gd name="T22" fmla="*/ 2 w 151"/>
                  <a:gd name="T23" fmla="*/ 7 h 209"/>
                  <a:gd name="T24" fmla="*/ 3 w 151"/>
                  <a:gd name="T25" fmla="*/ 7 h 209"/>
                  <a:gd name="T26" fmla="*/ 4 w 151"/>
                  <a:gd name="T27" fmla="*/ 6 h 209"/>
                  <a:gd name="T28" fmla="*/ 5 w 151"/>
                  <a:gd name="T29" fmla="*/ 6 h 209"/>
                  <a:gd name="T30" fmla="*/ 5 w 151"/>
                  <a:gd name="T31" fmla="*/ 5 h 209"/>
                  <a:gd name="T32" fmla="*/ 6 w 151"/>
                  <a:gd name="T33" fmla="*/ 5 h 209"/>
                  <a:gd name="T34" fmla="*/ 6 w 151"/>
                  <a:gd name="T35" fmla="*/ 4 h 209"/>
                  <a:gd name="T36" fmla="*/ 5 w 151"/>
                  <a:gd name="T37" fmla="*/ 4 h 209"/>
                  <a:gd name="T38" fmla="*/ 5 w 151"/>
                  <a:gd name="T39" fmla="*/ 3 h 209"/>
                  <a:gd name="T40" fmla="*/ 4 w 151"/>
                  <a:gd name="T41" fmla="*/ 2 h 209"/>
                  <a:gd name="T42" fmla="*/ 3 w 151"/>
                  <a:gd name="T43" fmla="*/ 1 h 209"/>
                  <a:gd name="T44" fmla="*/ 3 w 151"/>
                  <a:gd name="T45" fmla="*/ 1 h 209"/>
                  <a:gd name="T46" fmla="*/ 2 w 151"/>
                  <a:gd name="T47" fmla="*/ 0 h 209"/>
                  <a:gd name="T48" fmla="*/ 1 w 151"/>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209">
                    <a:moveTo>
                      <a:pt x="31" y="0"/>
                    </a:moveTo>
                    <a:lnTo>
                      <a:pt x="25" y="26"/>
                    </a:lnTo>
                    <a:lnTo>
                      <a:pt x="19" y="55"/>
                    </a:lnTo>
                    <a:lnTo>
                      <a:pt x="14" y="84"/>
                    </a:lnTo>
                    <a:lnTo>
                      <a:pt x="9" y="112"/>
                    </a:lnTo>
                    <a:lnTo>
                      <a:pt x="4" y="139"/>
                    </a:lnTo>
                    <a:lnTo>
                      <a:pt x="1" y="165"/>
                    </a:lnTo>
                    <a:lnTo>
                      <a:pt x="0" y="189"/>
                    </a:lnTo>
                    <a:lnTo>
                      <a:pt x="4" y="209"/>
                    </a:lnTo>
                    <a:lnTo>
                      <a:pt x="21" y="197"/>
                    </a:lnTo>
                    <a:lnTo>
                      <a:pt x="40" y="186"/>
                    </a:lnTo>
                    <a:lnTo>
                      <a:pt x="59" y="175"/>
                    </a:lnTo>
                    <a:lnTo>
                      <a:pt x="78" y="165"/>
                    </a:lnTo>
                    <a:lnTo>
                      <a:pt x="95" y="154"/>
                    </a:lnTo>
                    <a:lnTo>
                      <a:pt x="114" y="144"/>
                    </a:lnTo>
                    <a:lnTo>
                      <a:pt x="133" y="135"/>
                    </a:lnTo>
                    <a:lnTo>
                      <a:pt x="151" y="125"/>
                    </a:lnTo>
                    <a:lnTo>
                      <a:pt x="143" y="110"/>
                    </a:lnTo>
                    <a:lnTo>
                      <a:pt x="132" y="93"/>
                    </a:lnTo>
                    <a:lnTo>
                      <a:pt x="116" y="72"/>
                    </a:lnTo>
                    <a:lnTo>
                      <a:pt x="101" y="52"/>
                    </a:lnTo>
                    <a:lnTo>
                      <a:pt x="82" y="31"/>
                    </a:lnTo>
                    <a:lnTo>
                      <a:pt x="64" y="15"/>
                    </a:lnTo>
                    <a:lnTo>
                      <a:pt x="47" y="3"/>
                    </a:lnTo>
                    <a:lnTo>
                      <a:pt x="3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2" name="Freeform 880"/>
              <p:cNvSpPr>
                <a:spLocks noChangeAspect="1"/>
              </p:cNvSpPr>
              <p:nvPr/>
            </p:nvSpPr>
            <p:spPr bwMode="auto">
              <a:xfrm>
                <a:off x="290" y="1896"/>
                <a:ext cx="175" cy="75"/>
              </a:xfrm>
              <a:custGeom>
                <a:avLst/>
                <a:gdLst>
                  <a:gd name="T0" fmla="*/ 0 w 873"/>
                  <a:gd name="T1" fmla="*/ 8 h 376"/>
                  <a:gd name="T2" fmla="*/ 0 w 873"/>
                  <a:gd name="T3" fmla="*/ 8 h 376"/>
                  <a:gd name="T4" fmla="*/ 1 w 873"/>
                  <a:gd name="T5" fmla="*/ 9 h 376"/>
                  <a:gd name="T6" fmla="*/ 1 w 873"/>
                  <a:gd name="T7" fmla="*/ 10 h 376"/>
                  <a:gd name="T8" fmla="*/ 1 w 873"/>
                  <a:gd name="T9" fmla="*/ 11 h 376"/>
                  <a:gd name="T10" fmla="*/ 2 w 873"/>
                  <a:gd name="T11" fmla="*/ 11 h 376"/>
                  <a:gd name="T12" fmla="*/ 2 w 873"/>
                  <a:gd name="T13" fmla="*/ 12 h 376"/>
                  <a:gd name="T14" fmla="*/ 2 w 873"/>
                  <a:gd name="T15" fmla="*/ 13 h 376"/>
                  <a:gd name="T16" fmla="*/ 3 w 873"/>
                  <a:gd name="T17" fmla="*/ 13 h 376"/>
                  <a:gd name="T18" fmla="*/ 5 w 873"/>
                  <a:gd name="T19" fmla="*/ 14 h 376"/>
                  <a:gd name="T20" fmla="*/ 7 w 873"/>
                  <a:gd name="T21" fmla="*/ 14 h 376"/>
                  <a:gd name="T22" fmla="*/ 9 w 873"/>
                  <a:gd name="T23" fmla="*/ 14 h 376"/>
                  <a:gd name="T24" fmla="*/ 11 w 873"/>
                  <a:gd name="T25" fmla="*/ 14 h 376"/>
                  <a:gd name="T26" fmla="*/ 13 w 873"/>
                  <a:gd name="T27" fmla="*/ 15 h 376"/>
                  <a:gd name="T28" fmla="*/ 15 w 873"/>
                  <a:gd name="T29" fmla="*/ 15 h 376"/>
                  <a:gd name="T30" fmla="*/ 17 w 873"/>
                  <a:gd name="T31" fmla="*/ 15 h 376"/>
                  <a:gd name="T32" fmla="*/ 19 w 873"/>
                  <a:gd name="T33" fmla="*/ 15 h 376"/>
                  <a:gd name="T34" fmla="*/ 21 w 873"/>
                  <a:gd name="T35" fmla="*/ 14 h 376"/>
                  <a:gd name="T36" fmla="*/ 23 w 873"/>
                  <a:gd name="T37" fmla="*/ 14 h 376"/>
                  <a:gd name="T38" fmla="*/ 25 w 873"/>
                  <a:gd name="T39" fmla="*/ 13 h 376"/>
                  <a:gd name="T40" fmla="*/ 27 w 873"/>
                  <a:gd name="T41" fmla="*/ 12 h 376"/>
                  <a:gd name="T42" fmla="*/ 29 w 873"/>
                  <a:gd name="T43" fmla="*/ 12 h 376"/>
                  <a:gd name="T44" fmla="*/ 31 w 873"/>
                  <a:gd name="T45" fmla="*/ 11 h 376"/>
                  <a:gd name="T46" fmla="*/ 33 w 873"/>
                  <a:gd name="T47" fmla="*/ 10 h 376"/>
                  <a:gd name="T48" fmla="*/ 35 w 873"/>
                  <a:gd name="T49" fmla="*/ 10 h 376"/>
                  <a:gd name="T50" fmla="*/ 35 w 873"/>
                  <a:gd name="T51" fmla="*/ 9 h 376"/>
                  <a:gd name="T52" fmla="*/ 35 w 873"/>
                  <a:gd name="T53" fmla="*/ 8 h 376"/>
                  <a:gd name="T54" fmla="*/ 34 w 873"/>
                  <a:gd name="T55" fmla="*/ 6 h 376"/>
                  <a:gd name="T56" fmla="*/ 34 w 873"/>
                  <a:gd name="T57" fmla="*/ 5 h 376"/>
                  <a:gd name="T58" fmla="*/ 34 w 873"/>
                  <a:gd name="T59" fmla="*/ 4 h 376"/>
                  <a:gd name="T60" fmla="*/ 34 w 873"/>
                  <a:gd name="T61" fmla="*/ 3 h 376"/>
                  <a:gd name="T62" fmla="*/ 33 w 873"/>
                  <a:gd name="T63" fmla="*/ 1 h 376"/>
                  <a:gd name="T64" fmla="*/ 33 w 873"/>
                  <a:gd name="T65" fmla="*/ 0 h 376"/>
                  <a:gd name="T66" fmla="*/ 32 w 873"/>
                  <a:gd name="T67" fmla="*/ 0 h 376"/>
                  <a:gd name="T68" fmla="*/ 32 w 873"/>
                  <a:gd name="T69" fmla="*/ 0 h 376"/>
                  <a:gd name="T70" fmla="*/ 32 w 873"/>
                  <a:gd name="T71" fmla="*/ 0 h 376"/>
                  <a:gd name="T72" fmla="*/ 31 w 873"/>
                  <a:gd name="T73" fmla="*/ 0 h 376"/>
                  <a:gd name="T74" fmla="*/ 31 w 873"/>
                  <a:gd name="T75" fmla="*/ 0 h 376"/>
                  <a:gd name="T76" fmla="*/ 30 w 873"/>
                  <a:gd name="T77" fmla="*/ 1 h 376"/>
                  <a:gd name="T78" fmla="*/ 29 w 873"/>
                  <a:gd name="T79" fmla="*/ 1 h 376"/>
                  <a:gd name="T80" fmla="*/ 28 w 873"/>
                  <a:gd name="T81" fmla="*/ 2 h 376"/>
                  <a:gd name="T82" fmla="*/ 24 w 873"/>
                  <a:gd name="T83" fmla="*/ 4 h 376"/>
                  <a:gd name="T84" fmla="*/ 21 w 873"/>
                  <a:gd name="T85" fmla="*/ 5 h 376"/>
                  <a:gd name="T86" fmla="*/ 17 w 873"/>
                  <a:gd name="T87" fmla="*/ 6 h 376"/>
                  <a:gd name="T88" fmla="*/ 14 w 873"/>
                  <a:gd name="T89" fmla="*/ 7 h 376"/>
                  <a:gd name="T90" fmla="*/ 11 w 873"/>
                  <a:gd name="T91" fmla="*/ 7 h 376"/>
                  <a:gd name="T92" fmla="*/ 8 w 873"/>
                  <a:gd name="T93" fmla="*/ 7 h 376"/>
                  <a:gd name="T94" fmla="*/ 4 w 873"/>
                  <a:gd name="T95" fmla="*/ 7 h 376"/>
                  <a:gd name="T96" fmla="*/ 0 w 873"/>
                  <a:gd name="T97" fmla="*/ 8 h 3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73" h="376">
                    <a:moveTo>
                      <a:pt x="0" y="192"/>
                    </a:moveTo>
                    <a:lnTo>
                      <a:pt x="7" y="210"/>
                    </a:lnTo>
                    <a:lnTo>
                      <a:pt x="14" y="229"/>
                    </a:lnTo>
                    <a:lnTo>
                      <a:pt x="21" y="246"/>
                    </a:lnTo>
                    <a:lnTo>
                      <a:pt x="30" y="265"/>
                    </a:lnTo>
                    <a:lnTo>
                      <a:pt x="38" y="283"/>
                    </a:lnTo>
                    <a:lnTo>
                      <a:pt x="47" y="300"/>
                    </a:lnTo>
                    <a:lnTo>
                      <a:pt x="54" y="318"/>
                    </a:lnTo>
                    <a:lnTo>
                      <a:pt x="63" y="335"/>
                    </a:lnTo>
                    <a:lnTo>
                      <a:pt x="113" y="342"/>
                    </a:lnTo>
                    <a:lnTo>
                      <a:pt x="164" y="350"/>
                    </a:lnTo>
                    <a:lnTo>
                      <a:pt x="214" y="355"/>
                    </a:lnTo>
                    <a:lnTo>
                      <a:pt x="266" y="362"/>
                    </a:lnTo>
                    <a:lnTo>
                      <a:pt x="318" y="366"/>
                    </a:lnTo>
                    <a:lnTo>
                      <a:pt x="371" y="371"/>
                    </a:lnTo>
                    <a:lnTo>
                      <a:pt x="424" y="373"/>
                    </a:lnTo>
                    <a:lnTo>
                      <a:pt x="480" y="376"/>
                    </a:lnTo>
                    <a:lnTo>
                      <a:pt x="525" y="361"/>
                    </a:lnTo>
                    <a:lnTo>
                      <a:pt x="571" y="345"/>
                    </a:lnTo>
                    <a:lnTo>
                      <a:pt x="618" y="328"/>
                    </a:lnTo>
                    <a:lnTo>
                      <a:pt x="666" y="311"/>
                    </a:lnTo>
                    <a:lnTo>
                      <a:pt x="715" y="294"/>
                    </a:lnTo>
                    <a:lnTo>
                      <a:pt x="766" y="278"/>
                    </a:lnTo>
                    <a:lnTo>
                      <a:pt x="818" y="263"/>
                    </a:lnTo>
                    <a:lnTo>
                      <a:pt x="873" y="251"/>
                    </a:lnTo>
                    <a:lnTo>
                      <a:pt x="867" y="220"/>
                    </a:lnTo>
                    <a:lnTo>
                      <a:pt x="862" y="189"/>
                    </a:lnTo>
                    <a:lnTo>
                      <a:pt x="857" y="158"/>
                    </a:lnTo>
                    <a:lnTo>
                      <a:pt x="852" y="128"/>
                    </a:lnTo>
                    <a:lnTo>
                      <a:pt x="845" y="96"/>
                    </a:lnTo>
                    <a:lnTo>
                      <a:pt x="837" y="65"/>
                    </a:lnTo>
                    <a:lnTo>
                      <a:pt x="826" y="32"/>
                    </a:lnTo>
                    <a:lnTo>
                      <a:pt x="812" y="0"/>
                    </a:lnTo>
                    <a:lnTo>
                      <a:pt x="803" y="0"/>
                    </a:lnTo>
                    <a:lnTo>
                      <a:pt x="796" y="0"/>
                    </a:lnTo>
                    <a:lnTo>
                      <a:pt x="787" y="1"/>
                    </a:lnTo>
                    <a:lnTo>
                      <a:pt x="779" y="6"/>
                    </a:lnTo>
                    <a:lnTo>
                      <a:pt x="764" y="10"/>
                    </a:lnTo>
                    <a:lnTo>
                      <a:pt x="747" y="18"/>
                    </a:lnTo>
                    <a:lnTo>
                      <a:pt x="721" y="29"/>
                    </a:lnTo>
                    <a:lnTo>
                      <a:pt x="690" y="44"/>
                    </a:lnTo>
                    <a:lnTo>
                      <a:pt x="600" y="97"/>
                    </a:lnTo>
                    <a:lnTo>
                      <a:pt x="516" y="135"/>
                    </a:lnTo>
                    <a:lnTo>
                      <a:pt x="435" y="158"/>
                    </a:lnTo>
                    <a:lnTo>
                      <a:pt x="355" y="172"/>
                    </a:lnTo>
                    <a:lnTo>
                      <a:pt x="273" y="178"/>
                    </a:lnTo>
                    <a:lnTo>
                      <a:pt x="188" y="181"/>
                    </a:lnTo>
                    <a:lnTo>
                      <a:pt x="97" y="184"/>
                    </a:lnTo>
                    <a:lnTo>
                      <a:pt x="0" y="19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3" name="Freeform 881"/>
              <p:cNvSpPr>
                <a:spLocks noChangeAspect="1"/>
              </p:cNvSpPr>
              <p:nvPr/>
            </p:nvSpPr>
            <p:spPr bwMode="auto">
              <a:xfrm>
                <a:off x="306" y="1954"/>
                <a:ext cx="163" cy="34"/>
              </a:xfrm>
              <a:custGeom>
                <a:avLst/>
                <a:gdLst>
                  <a:gd name="T0" fmla="*/ 0 w 815"/>
                  <a:gd name="T1" fmla="*/ 3 h 172"/>
                  <a:gd name="T2" fmla="*/ 0 w 815"/>
                  <a:gd name="T3" fmla="*/ 4 h 172"/>
                  <a:gd name="T4" fmla="*/ 0 w 815"/>
                  <a:gd name="T5" fmla="*/ 4 h 172"/>
                  <a:gd name="T6" fmla="*/ 0 w 815"/>
                  <a:gd name="T7" fmla="*/ 4 h 172"/>
                  <a:gd name="T8" fmla="*/ 1 w 815"/>
                  <a:gd name="T9" fmla="*/ 5 h 172"/>
                  <a:gd name="T10" fmla="*/ 1 w 815"/>
                  <a:gd name="T11" fmla="*/ 5 h 172"/>
                  <a:gd name="T12" fmla="*/ 1 w 815"/>
                  <a:gd name="T13" fmla="*/ 5 h 172"/>
                  <a:gd name="T14" fmla="*/ 1 w 815"/>
                  <a:gd name="T15" fmla="*/ 5 h 172"/>
                  <a:gd name="T16" fmla="*/ 1 w 815"/>
                  <a:gd name="T17" fmla="*/ 6 h 172"/>
                  <a:gd name="T18" fmla="*/ 4 w 815"/>
                  <a:gd name="T19" fmla="*/ 6 h 172"/>
                  <a:gd name="T20" fmla="*/ 6 w 815"/>
                  <a:gd name="T21" fmla="*/ 6 h 172"/>
                  <a:gd name="T22" fmla="*/ 9 w 815"/>
                  <a:gd name="T23" fmla="*/ 7 h 172"/>
                  <a:gd name="T24" fmla="*/ 11 w 815"/>
                  <a:gd name="T25" fmla="*/ 7 h 172"/>
                  <a:gd name="T26" fmla="*/ 14 w 815"/>
                  <a:gd name="T27" fmla="*/ 7 h 172"/>
                  <a:gd name="T28" fmla="*/ 16 w 815"/>
                  <a:gd name="T29" fmla="*/ 6 h 172"/>
                  <a:gd name="T30" fmla="*/ 19 w 815"/>
                  <a:gd name="T31" fmla="*/ 6 h 172"/>
                  <a:gd name="T32" fmla="*/ 22 w 815"/>
                  <a:gd name="T33" fmla="*/ 5 h 172"/>
                  <a:gd name="T34" fmla="*/ 23 w 815"/>
                  <a:gd name="T35" fmla="*/ 4 h 172"/>
                  <a:gd name="T36" fmla="*/ 25 w 815"/>
                  <a:gd name="T37" fmla="*/ 3 h 172"/>
                  <a:gd name="T38" fmla="*/ 26 w 815"/>
                  <a:gd name="T39" fmla="*/ 3 h 172"/>
                  <a:gd name="T40" fmla="*/ 27 w 815"/>
                  <a:gd name="T41" fmla="*/ 2 h 172"/>
                  <a:gd name="T42" fmla="*/ 28 w 815"/>
                  <a:gd name="T43" fmla="*/ 2 h 172"/>
                  <a:gd name="T44" fmla="*/ 30 w 815"/>
                  <a:gd name="T45" fmla="*/ 1 h 172"/>
                  <a:gd name="T46" fmla="*/ 31 w 815"/>
                  <a:gd name="T47" fmla="*/ 1 h 172"/>
                  <a:gd name="T48" fmla="*/ 33 w 815"/>
                  <a:gd name="T49" fmla="*/ 1 h 172"/>
                  <a:gd name="T50" fmla="*/ 32 w 815"/>
                  <a:gd name="T51" fmla="*/ 1 h 172"/>
                  <a:gd name="T52" fmla="*/ 32 w 815"/>
                  <a:gd name="T53" fmla="*/ 0 h 172"/>
                  <a:gd name="T54" fmla="*/ 32 w 815"/>
                  <a:gd name="T55" fmla="*/ 0 h 172"/>
                  <a:gd name="T56" fmla="*/ 32 w 815"/>
                  <a:gd name="T57" fmla="*/ 0 h 172"/>
                  <a:gd name="T58" fmla="*/ 30 w 815"/>
                  <a:gd name="T59" fmla="*/ 0 h 172"/>
                  <a:gd name="T60" fmla="*/ 28 w 815"/>
                  <a:gd name="T61" fmla="*/ 1 h 172"/>
                  <a:gd name="T62" fmla="*/ 26 w 815"/>
                  <a:gd name="T63" fmla="*/ 1 h 172"/>
                  <a:gd name="T64" fmla="*/ 24 w 815"/>
                  <a:gd name="T65" fmla="*/ 2 h 172"/>
                  <a:gd name="T66" fmla="*/ 22 w 815"/>
                  <a:gd name="T67" fmla="*/ 2 h 172"/>
                  <a:gd name="T68" fmla="*/ 20 w 815"/>
                  <a:gd name="T69" fmla="*/ 3 h 172"/>
                  <a:gd name="T70" fmla="*/ 19 w 815"/>
                  <a:gd name="T71" fmla="*/ 4 h 172"/>
                  <a:gd name="T72" fmla="*/ 17 w 815"/>
                  <a:gd name="T73" fmla="*/ 4 h 172"/>
                  <a:gd name="T74" fmla="*/ 15 w 815"/>
                  <a:gd name="T75" fmla="*/ 4 h 172"/>
                  <a:gd name="T76" fmla="*/ 12 w 815"/>
                  <a:gd name="T77" fmla="*/ 4 h 172"/>
                  <a:gd name="T78" fmla="*/ 10 w 815"/>
                  <a:gd name="T79" fmla="*/ 4 h 172"/>
                  <a:gd name="T80" fmla="*/ 8 w 815"/>
                  <a:gd name="T81" fmla="*/ 4 h 172"/>
                  <a:gd name="T82" fmla="*/ 6 w 815"/>
                  <a:gd name="T83" fmla="*/ 4 h 172"/>
                  <a:gd name="T84" fmla="*/ 4 w 815"/>
                  <a:gd name="T85" fmla="*/ 3 h 172"/>
                  <a:gd name="T86" fmla="*/ 2 w 815"/>
                  <a:gd name="T87" fmla="*/ 3 h 172"/>
                  <a:gd name="T88" fmla="*/ 0 w 815"/>
                  <a:gd name="T89" fmla="*/ 3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5" h="172">
                    <a:moveTo>
                      <a:pt x="0" y="85"/>
                    </a:moveTo>
                    <a:lnTo>
                      <a:pt x="3" y="93"/>
                    </a:lnTo>
                    <a:lnTo>
                      <a:pt x="6" y="100"/>
                    </a:lnTo>
                    <a:lnTo>
                      <a:pt x="10" y="108"/>
                    </a:lnTo>
                    <a:lnTo>
                      <a:pt x="13" y="116"/>
                    </a:lnTo>
                    <a:lnTo>
                      <a:pt x="16" y="122"/>
                    </a:lnTo>
                    <a:lnTo>
                      <a:pt x="20" y="129"/>
                    </a:lnTo>
                    <a:lnTo>
                      <a:pt x="23" y="136"/>
                    </a:lnTo>
                    <a:lnTo>
                      <a:pt x="27" y="143"/>
                    </a:lnTo>
                    <a:lnTo>
                      <a:pt x="91" y="152"/>
                    </a:lnTo>
                    <a:lnTo>
                      <a:pt x="154" y="161"/>
                    </a:lnTo>
                    <a:lnTo>
                      <a:pt x="215" y="168"/>
                    </a:lnTo>
                    <a:lnTo>
                      <a:pt x="276" y="172"/>
                    </a:lnTo>
                    <a:lnTo>
                      <a:pt x="339" y="170"/>
                    </a:lnTo>
                    <a:lnTo>
                      <a:pt x="407" y="162"/>
                    </a:lnTo>
                    <a:lnTo>
                      <a:pt x="479" y="145"/>
                    </a:lnTo>
                    <a:lnTo>
                      <a:pt x="560" y="120"/>
                    </a:lnTo>
                    <a:lnTo>
                      <a:pt x="586" y="104"/>
                    </a:lnTo>
                    <a:lnTo>
                      <a:pt x="615" y="88"/>
                    </a:lnTo>
                    <a:lnTo>
                      <a:pt x="645" y="74"/>
                    </a:lnTo>
                    <a:lnTo>
                      <a:pt x="677" y="62"/>
                    </a:lnTo>
                    <a:lnTo>
                      <a:pt x="709" y="48"/>
                    </a:lnTo>
                    <a:lnTo>
                      <a:pt x="743" y="37"/>
                    </a:lnTo>
                    <a:lnTo>
                      <a:pt x="778" y="28"/>
                    </a:lnTo>
                    <a:lnTo>
                      <a:pt x="815" y="18"/>
                    </a:lnTo>
                    <a:lnTo>
                      <a:pt x="812" y="13"/>
                    </a:lnTo>
                    <a:lnTo>
                      <a:pt x="809" y="9"/>
                    </a:lnTo>
                    <a:lnTo>
                      <a:pt x="806" y="3"/>
                    </a:lnTo>
                    <a:lnTo>
                      <a:pt x="802" y="0"/>
                    </a:lnTo>
                    <a:lnTo>
                      <a:pt x="749" y="7"/>
                    </a:lnTo>
                    <a:lnTo>
                      <a:pt x="700" y="18"/>
                    </a:lnTo>
                    <a:lnTo>
                      <a:pt x="649" y="30"/>
                    </a:lnTo>
                    <a:lnTo>
                      <a:pt x="602" y="45"/>
                    </a:lnTo>
                    <a:lnTo>
                      <a:pt x="553" y="61"/>
                    </a:lnTo>
                    <a:lnTo>
                      <a:pt x="508" y="77"/>
                    </a:lnTo>
                    <a:lnTo>
                      <a:pt x="463" y="94"/>
                    </a:lnTo>
                    <a:lnTo>
                      <a:pt x="421" y="111"/>
                    </a:lnTo>
                    <a:lnTo>
                      <a:pt x="366" y="111"/>
                    </a:lnTo>
                    <a:lnTo>
                      <a:pt x="312" y="109"/>
                    </a:lnTo>
                    <a:lnTo>
                      <a:pt x="257" y="104"/>
                    </a:lnTo>
                    <a:lnTo>
                      <a:pt x="204" y="98"/>
                    </a:lnTo>
                    <a:lnTo>
                      <a:pt x="150" y="91"/>
                    </a:lnTo>
                    <a:lnTo>
                      <a:pt x="98" y="86"/>
                    </a:lnTo>
                    <a:lnTo>
                      <a:pt x="47" y="84"/>
                    </a:lnTo>
                    <a:lnTo>
                      <a:pt x="0" y="8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4" name="Freeform 882"/>
              <p:cNvSpPr>
                <a:spLocks noChangeAspect="1"/>
              </p:cNvSpPr>
              <p:nvPr/>
            </p:nvSpPr>
            <p:spPr bwMode="auto">
              <a:xfrm>
                <a:off x="315" y="1966"/>
                <a:ext cx="342" cy="265"/>
              </a:xfrm>
              <a:custGeom>
                <a:avLst/>
                <a:gdLst>
                  <a:gd name="T0" fmla="*/ 1 w 1709"/>
                  <a:gd name="T1" fmla="*/ 8 h 1325"/>
                  <a:gd name="T2" fmla="*/ 1 w 1709"/>
                  <a:gd name="T3" fmla="*/ 13 h 1325"/>
                  <a:gd name="T4" fmla="*/ 1 w 1709"/>
                  <a:gd name="T5" fmla="*/ 18 h 1325"/>
                  <a:gd name="T6" fmla="*/ 1 w 1709"/>
                  <a:gd name="T7" fmla="*/ 23 h 1325"/>
                  <a:gd name="T8" fmla="*/ 2 w 1709"/>
                  <a:gd name="T9" fmla="*/ 27 h 1325"/>
                  <a:gd name="T10" fmla="*/ 6 w 1709"/>
                  <a:gd name="T11" fmla="*/ 28 h 1325"/>
                  <a:gd name="T12" fmla="*/ 10 w 1709"/>
                  <a:gd name="T13" fmla="*/ 29 h 1325"/>
                  <a:gd name="T14" fmla="*/ 14 w 1709"/>
                  <a:gd name="T15" fmla="*/ 30 h 1325"/>
                  <a:gd name="T16" fmla="*/ 16 w 1709"/>
                  <a:gd name="T17" fmla="*/ 32 h 1325"/>
                  <a:gd name="T18" fmla="*/ 17 w 1709"/>
                  <a:gd name="T19" fmla="*/ 35 h 1325"/>
                  <a:gd name="T20" fmla="*/ 17 w 1709"/>
                  <a:gd name="T21" fmla="*/ 39 h 1325"/>
                  <a:gd name="T22" fmla="*/ 18 w 1709"/>
                  <a:gd name="T23" fmla="*/ 43 h 1325"/>
                  <a:gd name="T24" fmla="*/ 20 w 1709"/>
                  <a:gd name="T25" fmla="*/ 44 h 1325"/>
                  <a:gd name="T26" fmla="*/ 22 w 1709"/>
                  <a:gd name="T27" fmla="*/ 45 h 1325"/>
                  <a:gd name="T28" fmla="*/ 25 w 1709"/>
                  <a:gd name="T29" fmla="*/ 45 h 1325"/>
                  <a:gd name="T30" fmla="*/ 29 w 1709"/>
                  <a:gd name="T31" fmla="*/ 45 h 1325"/>
                  <a:gd name="T32" fmla="*/ 34 w 1709"/>
                  <a:gd name="T33" fmla="*/ 46 h 1325"/>
                  <a:gd name="T34" fmla="*/ 41 w 1709"/>
                  <a:gd name="T35" fmla="*/ 48 h 1325"/>
                  <a:gd name="T36" fmla="*/ 48 w 1709"/>
                  <a:gd name="T37" fmla="*/ 50 h 1325"/>
                  <a:gd name="T38" fmla="*/ 55 w 1709"/>
                  <a:gd name="T39" fmla="*/ 52 h 1325"/>
                  <a:gd name="T40" fmla="*/ 60 w 1709"/>
                  <a:gd name="T41" fmla="*/ 52 h 1325"/>
                  <a:gd name="T42" fmla="*/ 64 w 1709"/>
                  <a:gd name="T43" fmla="*/ 48 h 1325"/>
                  <a:gd name="T44" fmla="*/ 67 w 1709"/>
                  <a:gd name="T45" fmla="*/ 43 h 1325"/>
                  <a:gd name="T46" fmla="*/ 68 w 1709"/>
                  <a:gd name="T47" fmla="*/ 37 h 1325"/>
                  <a:gd name="T48" fmla="*/ 61 w 1709"/>
                  <a:gd name="T49" fmla="*/ 30 h 1325"/>
                  <a:gd name="T50" fmla="*/ 49 w 1709"/>
                  <a:gd name="T51" fmla="*/ 25 h 1325"/>
                  <a:gd name="T52" fmla="*/ 41 w 1709"/>
                  <a:gd name="T53" fmla="*/ 21 h 1325"/>
                  <a:gd name="T54" fmla="*/ 35 w 1709"/>
                  <a:gd name="T55" fmla="*/ 14 h 1325"/>
                  <a:gd name="T56" fmla="*/ 32 w 1709"/>
                  <a:gd name="T57" fmla="*/ 7 h 1325"/>
                  <a:gd name="T58" fmla="*/ 32 w 1709"/>
                  <a:gd name="T59" fmla="*/ 4 h 1325"/>
                  <a:gd name="T60" fmla="*/ 31 w 1709"/>
                  <a:gd name="T61" fmla="*/ 2 h 1325"/>
                  <a:gd name="T62" fmla="*/ 31 w 1709"/>
                  <a:gd name="T63" fmla="*/ 1 h 1325"/>
                  <a:gd name="T64" fmla="*/ 29 w 1709"/>
                  <a:gd name="T65" fmla="*/ 0 h 1325"/>
                  <a:gd name="T66" fmla="*/ 25 w 1709"/>
                  <a:gd name="T67" fmla="*/ 1 h 1325"/>
                  <a:gd name="T68" fmla="*/ 21 w 1709"/>
                  <a:gd name="T69" fmla="*/ 3 h 1325"/>
                  <a:gd name="T70" fmla="*/ 18 w 1709"/>
                  <a:gd name="T71" fmla="*/ 4 h 1325"/>
                  <a:gd name="T72" fmla="*/ 15 w 1709"/>
                  <a:gd name="T73" fmla="*/ 5 h 1325"/>
                  <a:gd name="T74" fmla="*/ 11 w 1709"/>
                  <a:gd name="T75" fmla="*/ 5 h 1325"/>
                  <a:gd name="T76" fmla="*/ 8 w 1709"/>
                  <a:gd name="T77" fmla="*/ 5 h 1325"/>
                  <a:gd name="T78" fmla="*/ 3 w 1709"/>
                  <a:gd name="T79" fmla="*/ 5 h 1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09" h="1325">
                    <a:moveTo>
                      <a:pt x="0" y="120"/>
                    </a:moveTo>
                    <a:lnTo>
                      <a:pt x="13" y="188"/>
                    </a:lnTo>
                    <a:lnTo>
                      <a:pt x="21" y="257"/>
                    </a:lnTo>
                    <a:lnTo>
                      <a:pt x="24" y="323"/>
                    </a:lnTo>
                    <a:lnTo>
                      <a:pt x="25" y="389"/>
                    </a:lnTo>
                    <a:lnTo>
                      <a:pt x="23" y="453"/>
                    </a:lnTo>
                    <a:lnTo>
                      <a:pt x="22" y="517"/>
                    </a:lnTo>
                    <a:lnTo>
                      <a:pt x="21" y="580"/>
                    </a:lnTo>
                    <a:lnTo>
                      <a:pt x="22" y="645"/>
                    </a:lnTo>
                    <a:lnTo>
                      <a:pt x="57" y="665"/>
                    </a:lnTo>
                    <a:lnTo>
                      <a:pt x="101" y="682"/>
                    </a:lnTo>
                    <a:lnTo>
                      <a:pt x="150" y="699"/>
                    </a:lnTo>
                    <a:lnTo>
                      <a:pt x="203" y="713"/>
                    </a:lnTo>
                    <a:lnTo>
                      <a:pt x="255" y="725"/>
                    </a:lnTo>
                    <a:lnTo>
                      <a:pt x="308" y="736"/>
                    </a:lnTo>
                    <a:lnTo>
                      <a:pt x="357" y="746"/>
                    </a:lnTo>
                    <a:lnTo>
                      <a:pt x="403" y="756"/>
                    </a:lnTo>
                    <a:lnTo>
                      <a:pt x="408" y="797"/>
                    </a:lnTo>
                    <a:lnTo>
                      <a:pt x="411" y="842"/>
                    </a:lnTo>
                    <a:lnTo>
                      <a:pt x="414" y="887"/>
                    </a:lnTo>
                    <a:lnTo>
                      <a:pt x="419" y="934"/>
                    </a:lnTo>
                    <a:lnTo>
                      <a:pt x="424" y="979"/>
                    </a:lnTo>
                    <a:lnTo>
                      <a:pt x="435" y="1024"/>
                    </a:lnTo>
                    <a:lnTo>
                      <a:pt x="451" y="1066"/>
                    </a:lnTo>
                    <a:lnTo>
                      <a:pt x="475" y="1106"/>
                    </a:lnTo>
                    <a:lnTo>
                      <a:pt x="498" y="1109"/>
                    </a:lnTo>
                    <a:lnTo>
                      <a:pt x="525" y="1112"/>
                    </a:lnTo>
                    <a:lnTo>
                      <a:pt x="554" y="1115"/>
                    </a:lnTo>
                    <a:lnTo>
                      <a:pt x="590" y="1120"/>
                    </a:lnTo>
                    <a:lnTo>
                      <a:pt x="627" y="1123"/>
                    </a:lnTo>
                    <a:lnTo>
                      <a:pt x="669" y="1126"/>
                    </a:lnTo>
                    <a:lnTo>
                      <a:pt x="715" y="1129"/>
                    </a:lnTo>
                    <a:lnTo>
                      <a:pt x="766" y="1132"/>
                    </a:lnTo>
                    <a:lnTo>
                      <a:pt x="853" y="1151"/>
                    </a:lnTo>
                    <a:lnTo>
                      <a:pt x="940" y="1176"/>
                    </a:lnTo>
                    <a:lnTo>
                      <a:pt x="1025" y="1204"/>
                    </a:lnTo>
                    <a:lnTo>
                      <a:pt x="1111" y="1233"/>
                    </a:lnTo>
                    <a:lnTo>
                      <a:pt x="1196" y="1261"/>
                    </a:lnTo>
                    <a:lnTo>
                      <a:pt x="1282" y="1287"/>
                    </a:lnTo>
                    <a:lnTo>
                      <a:pt x="1369" y="1309"/>
                    </a:lnTo>
                    <a:lnTo>
                      <a:pt x="1459" y="1325"/>
                    </a:lnTo>
                    <a:lnTo>
                      <a:pt x="1509" y="1292"/>
                    </a:lnTo>
                    <a:lnTo>
                      <a:pt x="1558" y="1249"/>
                    </a:lnTo>
                    <a:lnTo>
                      <a:pt x="1604" y="1196"/>
                    </a:lnTo>
                    <a:lnTo>
                      <a:pt x="1644" y="1136"/>
                    </a:lnTo>
                    <a:lnTo>
                      <a:pt x="1676" y="1069"/>
                    </a:lnTo>
                    <a:lnTo>
                      <a:pt x="1698" y="1000"/>
                    </a:lnTo>
                    <a:lnTo>
                      <a:pt x="1709" y="927"/>
                    </a:lnTo>
                    <a:lnTo>
                      <a:pt x="1706" y="855"/>
                    </a:lnTo>
                    <a:lnTo>
                      <a:pt x="1524" y="760"/>
                    </a:lnTo>
                    <a:lnTo>
                      <a:pt x="1368" y="690"/>
                    </a:lnTo>
                    <a:lnTo>
                      <a:pt x="1231" y="634"/>
                    </a:lnTo>
                    <a:lnTo>
                      <a:pt x="1117" y="582"/>
                    </a:lnTo>
                    <a:lnTo>
                      <a:pt x="1017" y="522"/>
                    </a:lnTo>
                    <a:lnTo>
                      <a:pt x="936" y="450"/>
                    </a:lnTo>
                    <a:lnTo>
                      <a:pt x="866" y="351"/>
                    </a:lnTo>
                    <a:lnTo>
                      <a:pt x="810" y="219"/>
                    </a:lnTo>
                    <a:lnTo>
                      <a:pt x="800" y="170"/>
                    </a:lnTo>
                    <a:lnTo>
                      <a:pt x="794" y="131"/>
                    </a:lnTo>
                    <a:lnTo>
                      <a:pt x="788" y="101"/>
                    </a:lnTo>
                    <a:lnTo>
                      <a:pt x="784" y="79"/>
                    </a:lnTo>
                    <a:lnTo>
                      <a:pt x="778" y="58"/>
                    </a:lnTo>
                    <a:lnTo>
                      <a:pt x="774" y="41"/>
                    </a:lnTo>
                    <a:lnTo>
                      <a:pt x="768" y="22"/>
                    </a:lnTo>
                    <a:lnTo>
                      <a:pt x="762" y="0"/>
                    </a:lnTo>
                    <a:lnTo>
                      <a:pt x="716" y="2"/>
                    </a:lnTo>
                    <a:lnTo>
                      <a:pt x="671" y="12"/>
                    </a:lnTo>
                    <a:lnTo>
                      <a:pt x="625" y="27"/>
                    </a:lnTo>
                    <a:lnTo>
                      <a:pt x="580" y="47"/>
                    </a:lnTo>
                    <a:lnTo>
                      <a:pt x="535" y="68"/>
                    </a:lnTo>
                    <a:lnTo>
                      <a:pt x="493" y="90"/>
                    </a:lnTo>
                    <a:lnTo>
                      <a:pt x="453" y="111"/>
                    </a:lnTo>
                    <a:lnTo>
                      <a:pt x="417" y="129"/>
                    </a:lnTo>
                    <a:lnTo>
                      <a:pt x="363" y="128"/>
                    </a:lnTo>
                    <a:lnTo>
                      <a:pt x="319" y="128"/>
                    </a:lnTo>
                    <a:lnTo>
                      <a:pt x="280" y="128"/>
                    </a:lnTo>
                    <a:lnTo>
                      <a:pt x="244" y="128"/>
                    </a:lnTo>
                    <a:lnTo>
                      <a:pt x="201" y="125"/>
                    </a:lnTo>
                    <a:lnTo>
                      <a:pt x="150" y="124"/>
                    </a:lnTo>
                    <a:lnTo>
                      <a:pt x="84" y="122"/>
                    </a:lnTo>
                    <a:lnTo>
                      <a:pt x="0" y="1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5" name="Freeform 883"/>
              <p:cNvSpPr>
                <a:spLocks noChangeAspect="1"/>
              </p:cNvSpPr>
              <p:nvPr/>
            </p:nvSpPr>
            <p:spPr bwMode="auto">
              <a:xfrm>
                <a:off x="320" y="1968"/>
                <a:ext cx="336" cy="263"/>
              </a:xfrm>
              <a:custGeom>
                <a:avLst/>
                <a:gdLst>
                  <a:gd name="T0" fmla="*/ 0 w 1680"/>
                  <a:gd name="T1" fmla="*/ 7 h 1316"/>
                  <a:gd name="T2" fmla="*/ 1 w 1680"/>
                  <a:gd name="T3" fmla="*/ 13 h 1316"/>
                  <a:gd name="T4" fmla="*/ 1 w 1680"/>
                  <a:gd name="T5" fmla="*/ 18 h 1316"/>
                  <a:gd name="T6" fmla="*/ 1 w 1680"/>
                  <a:gd name="T7" fmla="*/ 23 h 1316"/>
                  <a:gd name="T8" fmla="*/ 2 w 1680"/>
                  <a:gd name="T9" fmla="*/ 26 h 1316"/>
                  <a:gd name="T10" fmla="*/ 6 w 1680"/>
                  <a:gd name="T11" fmla="*/ 28 h 1316"/>
                  <a:gd name="T12" fmla="*/ 9 w 1680"/>
                  <a:gd name="T13" fmla="*/ 29 h 1316"/>
                  <a:gd name="T14" fmla="*/ 13 w 1680"/>
                  <a:gd name="T15" fmla="*/ 29 h 1316"/>
                  <a:gd name="T16" fmla="*/ 15 w 1680"/>
                  <a:gd name="T17" fmla="*/ 31 h 1316"/>
                  <a:gd name="T18" fmla="*/ 16 w 1680"/>
                  <a:gd name="T19" fmla="*/ 35 h 1316"/>
                  <a:gd name="T20" fmla="*/ 16 w 1680"/>
                  <a:gd name="T21" fmla="*/ 38 h 1316"/>
                  <a:gd name="T22" fmla="*/ 17 w 1680"/>
                  <a:gd name="T23" fmla="*/ 42 h 1316"/>
                  <a:gd name="T24" fmla="*/ 19 w 1680"/>
                  <a:gd name="T25" fmla="*/ 44 h 1316"/>
                  <a:gd name="T26" fmla="*/ 21 w 1680"/>
                  <a:gd name="T27" fmla="*/ 44 h 1316"/>
                  <a:gd name="T28" fmla="*/ 24 w 1680"/>
                  <a:gd name="T29" fmla="*/ 44 h 1316"/>
                  <a:gd name="T30" fmla="*/ 27 w 1680"/>
                  <a:gd name="T31" fmla="*/ 44 h 1316"/>
                  <a:gd name="T32" fmla="*/ 33 w 1680"/>
                  <a:gd name="T33" fmla="*/ 45 h 1316"/>
                  <a:gd name="T34" fmla="*/ 40 w 1680"/>
                  <a:gd name="T35" fmla="*/ 47 h 1316"/>
                  <a:gd name="T36" fmla="*/ 47 w 1680"/>
                  <a:gd name="T37" fmla="*/ 50 h 1316"/>
                  <a:gd name="T38" fmla="*/ 54 w 1680"/>
                  <a:gd name="T39" fmla="*/ 52 h 1316"/>
                  <a:gd name="T40" fmla="*/ 60 w 1680"/>
                  <a:gd name="T41" fmla="*/ 51 h 1316"/>
                  <a:gd name="T42" fmla="*/ 63 w 1680"/>
                  <a:gd name="T43" fmla="*/ 48 h 1316"/>
                  <a:gd name="T44" fmla="*/ 66 w 1680"/>
                  <a:gd name="T45" fmla="*/ 43 h 1316"/>
                  <a:gd name="T46" fmla="*/ 67 w 1680"/>
                  <a:gd name="T47" fmla="*/ 38 h 1316"/>
                  <a:gd name="T48" fmla="*/ 60 w 1680"/>
                  <a:gd name="T49" fmla="*/ 32 h 1316"/>
                  <a:gd name="T50" fmla="*/ 48 w 1680"/>
                  <a:gd name="T51" fmla="*/ 27 h 1316"/>
                  <a:gd name="T52" fmla="*/ 39 w 1680"/>
                  <a:gd name="T53" fmla="*/ 22 h 1316"/>
                  <a:gd name="T54" fmla="*/ 32 w 1680"/>
                  <a:gd name="T55" fmla="*/ 15 h 1316"/>
                  <a:gd name="T56" fmla="*/ 29 w 1680"/>
                  <a:gd name="T57" fmla="*/ 7 h 1316"/>
                  <a:gd name="T58" fmla="*/ 29 w 1680"/>
                  <a:gd name="T59" fmla="*/ 4 h 1316"/>
                  <a:gd name="T60" fmla="*/ 29 w 1680"/>
                  <a:gd name="T61" fmla="*/ 3 h 1316"/>
                  <a:gd name="T62" fmla="*/ 28 w 1680"/>
                  <a:gd name="T63" fmla="*/ 1 h 1316"/>
                  <a:gd name="T64" fmla="*/ 26 w 1680"/>
                  <a:gd name="T65" fmla="*/ 0 h 1316"/>
                  <a:gd name="T66" fmla="*/ 23 w 1680"/>
                  <a:gd name="T67" fmla="*/ 1 h 1316"/>
                  <a:gd name="T68" fmla="*/ 20 w 1680"/>
                  <a:gd name="T69" fmla="*/ 3 h 1316"/>
                  <a:gd name="T70" fmla="*/ 17 w 1680"/>
                  <a:gd name="T71" fmla="*/ 4 h 1316"/>
                  <a:gd name="T72" fmla="*/ 13 w 1680"/>
                  <a:gd name="T73" fmla="*/ 5 h 1316"/>
                  <a:gd name="T74" fmla="*/ 10 w 1680"/>
                  <a:gd name="T75" fmla="*/ 5 h 1316"/>
                  <a:gd name="T76" fmla="*/ 8 w 1680"/>
                  <a:gd name="T77" fmla="*/ 5 h 1316"/>
                  <a:gd name="T78" fmla="*/ 3 w 1680"/>
                  <a:gd name="T79" fmla="*/ 5 h 13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0" h="1316">
                    <a:moveTo>
                      <a:pt x="0" y="111"/>
                    </a:moveTo>
                    <a:lnTo>
                      <a:pt x="12" y="179"/>
                    </a:lnTo>
                    <a:lnTo>
                      <a:pt x="20" y="249"/>
                    </a:lnTo>
                    <a:lnTo>
                      <a:pt x="23" y="316"/>
                    </a:lnTo>
                    <a:lnTo>
                      <a:pt x="24" y="384"/>
                    </a:lnTo>
                    <a:lnTo>
                      <a:pt x="22" y="449"/>
                    </a:lnTo>
                    <a:lnTo>
                      <a:pt x="20" y="514"/>
                    </a:lnTo>
                    <a:lnTo>
                      <a:pt x="18" y="580"/>
                    </a:lnTo>
                    <a:lnTo>
                      <a:pt x="19" y="645"/>
                    </a:lnTo>
                    <a:lnTo>
                      <a:pt x="52" y="661"/>
                    </a:lnTo>
                    <a:lnTo>
                      <a:pt x="93" y="678"/>
                    </a:lnTo>
                    <a:lnTo>
                      <a:pt x="138" y="693"/>
                    </a:lnTo>
                    <a:lnTo>
                      <a:pt x="186" y="707"/>
                    </a:lnTo>
                    <a:lnTo>
                      <a:pt x="236" y="718"/>
                    </a:lnTo>
                    <a:lnTo>
                      <a:pt x="287" y="729"/>
                    </a:lnTo>
                    <a:lnTo>
                      <a:pt x="335" y="738"/>
                    </a:lnTo>
                    <a:lnTo>
                      <a:pt x="381" y="747"/>
                    </a:lnTo>
                    <a:lnTo>
                      <a:pt x="386" y="788"/>
                    </a:lnTo>
                    <a:lnTo>
                      <a:pt x="390" y="831"/>
                    </a:lnTo>
                    <a:lnTo>
                      <a:pt x="394" y="874"/>
                    </a:lnTo>
                    <a:lnTo>
                      <a:pt x="398" y="919"/>
                    </a:lnTo>
                    <a:lnTo>
                      <a:pt x="403" y="962"/>
                    </a:lnTo>
                    <a:lnTo>
                      <a:pt x="413" y="1005"/>
                    </a:lnTo>
                    <a:lnTo>
                      <a:pt x="428" y="1047"/>
                    </a:lnTo>
                    <a:lnTo>
                      <a:pt x="449" y="1088"/>
                    </a:lnTo>
                    <a:lnTo>
                      <a:pt x="470" y="1089"/>
                    </a:lnTo>
                    <a:lnTo>
                      <a:pt x="495" y="1091"/>
                    </a:lnTo>
                    <a:lnTo>
                      <a:pt x="525" y="1092"/>
                    </a:lnTo>
                    <a:lnTo>
                      <a:pt x="559" y="1094"/>
                    </a:lnTo>
                    <a:lnTo>
                      <a:pt x="596" y="1095"/>
                    </a:lnTo>
                    <a:lnTo>
                      <a:pt x="638" y="1098"/>
                    </a:lnTo>
                    <a:lnTo>
                      <a:pt x="685" y="1099"/>
                    </a:lnTo>
                    <a:lnTo>
                      <a:pt x="735" y="1101"/>
                    </a:lnTo>
                    <a:lnTo>
                      <a:pt x="823" y="1122"/>
                    </a:lnTo>
                    <a:lnTo>
                      <a:pt x="912" y="1151"/>
                    </a:lnTo>
                    <a:lnTo>
                      <a:pt x="1000" y="1181"/>
                    </a:lnTo>
                    <a:lnTo>
                      <a:pt x="1089" y="1215"/>
                    </a:lnTo>
                    <a:lnTo>
                      <a:pt x="1177" y="1246"/>
                    </a:lnTo>
                    <a:lnTo>
                      <a:pt x="1266" y="1275"/>
                    </a:lnTo>
                    <a:lnTo>
                      <a:pt x="1356" y="1299"/>
                    </a:lnTo>
                    <a:lnTo>
                      <a:pt x="1447" y="1316"/>
                    </a:lnTo>
                    <a:lnTo>
                      <a:pt x="1492" y="1283"/>
                    </a:lnTo>
                    <a:lnTo>
                      <a:pt x="1538" y="1241"/>
                    </a:lnTo>
                    <a:lnTo>
                      <a:pt x="1578" y="1190"/>
                    </a:lnTo>
                    <a:lnTo>
                      <a:pt x="1615" y="1135"/>
                    </a:lnTo>
                    <a:lnTo>
                      <a:pt x="1643" y="1074"/>
                    </a:lnTo>
                    <a:lnTo>
                      <a:pt x="1665" y="1012"/>
                    </a:lnTo>
                    <a:lnTo>
                      <a:pt x="1678" y="948"/>
                    </a:lnTo>
                    <a:lnTo>
                      <a:pt x="1680" y="886"/>
                    </a:lnTo>
                    <a:lnTo>
                      <a:pt x="1496" y="798"/>
                    </a:lnTo>
                    <a:lnTo>
                      <a:pt x="1334" y="729"/>
                    </a:lnTo>
                    <a:lnTo>
                      <a:pt x="1193" y="670"/>
                    </a:lnTo>
                    <a:lnTo>
                      <a:pt x="1071" y="614"/>
                    </a:lnTo>
                    <a:lnTo>
                      <a:pt x="967" y="549"/>
                    </a:lnTo>
                    <a:lnTo>
                      <a:pt x="878" y="470"/>
                    </a:lnTo>
                    <a:lnTo>
                      <a:pt x="806" y="367"/>
                    </a:lnTo>
                    <a:lnTo>
                      <a:pt x="748" y="232"/>
                    </a:lnTo>
                    <a:lnTo>
                      <a:pt x="737" y="182"/>
                    </a:lnTo>
                    <a:lnTo>
                      <a:pt x="731" y="143"/>
                    </a:lnTo>
                    <a:lnTo>
                      <a:pt x="725" y="111"/>
                    </a:lnTo>
                    <a:lnTo>
                      <a:pt x="721" y="87"/>
                    </a:lnTo>
                    <a:lnTo>
                      <a:pt x="715" y="65"/>
                    </a:lnTo>
                    <a:lnTo>
                      <a:pt x="711" y="45"/>
                    </a:lnTo>
                    <a:lnTo>
                      <a:pt x="705" y="23"/>
                    </a:lnTo>
                    <a:lnTo>
                      <a:pt x="699" y="0"/>
                    </a:lnTo>
                    <a:lnTo>
                      <a:pt x="655" y="5"/>
                    </a:lnTo>
                    <a:lnTo>
                      <a:pt x="613" y="16"/>
                    </a:lnTo>
                    <a:lnTo>
                      <a:pt x="572" y="30"/>
                    </a:lnTo>
                    <a:lnTo>
                      <a:pt x="534" y="49"/>
                    </a:lnTo>
                    <a:lnTo>
                      <a:pt x="494" y="68"/>
                    </a:lnTo>
                    <a:lnTo>
                      <a:pt x="457" y="87"/>
                    </a:lnTo>
                    <a:lnTo>
                      <a:pt x="420" y="104"/>
                    </a:lnTo>
                    <a:lnTo>
                      <a:pt x="386" y="120"/>
                    </a:lnTo>
                    <a:lnTo>
                      <a:pt x="332" y="120"/>
                    </a:lnTo>
                    <a:lnTo>
                      <a:pt x="292" y="120"/>
                    </a:lnTo>
                    <a:lnTo>
                      <a:pt x="259" y="120"/>
                    </a:lnTo>
                    <a:lnTo>
                      <a:pt x="227" y="120"/>
                    </a:lnTo>
                    <a:lnTo>
                      <a:pt x="191" y="119"/>
                    </a:lnTo>
                    <a:lnTo>
                      <a:pt x="144" y="118"/>
                    </a:lnTo>
                    <a:lnTo>
                      <a:pt x="83" y="114"/>
                    </a:lnTo>
                    <a:lnTo>
                      <a:pt x="0" y="111"/>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6" name="Freeform 884"/>
              <p:cNvSpPr>
                <a:spLocks noChangeAspect="1"/>
              </p:cNvSpPr>
              <p:nvPr/>
            </p:nvSpPr>
            <p:spPr bwMode="auto">
              <a:xfrm>
                <a:off x="324" y="1970"/>
                <a:ext cx="331" cy="261"/>
              </a:xfrm>
              <a:custGeom>
                <a:avLst/>
                <a:gdLst>
                  <a:gd name="T0" fmla="*/ 0 w 1652"/>
                  <a:gd name="T1" fmla="*/ 7 h 1308"/>
                  <a:gd name="T2" fmla="*/ 1 w 1652"/>
                  <a:gd name="T3" fmla="*/ 13 h 1308"/>
                  <a:gd name="T4" fmla="*/ 1 w 1652"/>
                  <a:gd name="T5" fmla="*/ 18 h 1308"/>
                  <a:gd name="T6" fmla="*/ 0 w 1652"/>
                  <a:gd name="T7" fmla="*/ 23 h 1308"/>
                  <a:gd name="T8" fmla="*/ 2 w 1652"/>
                  <a:gd name="T9" fmla="*/ 26 h 1308"/>
                  <a:gd name="T10" fmla="*/ 5 w 1652"/>
                  <a:gd name="T11" fmla="*/ 27 h 1308"/>
                  <a:gd name="T12" fmla="*/ 9 w 1652"/>
                  <a:gd name="T13" fmla="*/ 29 h 1308"/>
                  <a:gd name="T14" fmla="*/ 13 w 1652"/>
                  <a:gd name="T15" fmla="*/ 29 h 1308"/>
                  <a:gd name="T16" fmla="*/ 15 w 1652"/>
                  <a:gd name="T17" fmla="*/ 31 h 1308"/>
                  <a:gd name="T18" fmla="*/ 15 w 1652"/>
                  <a:gd name="T19" fmla="*/ 34 h 1308"/>
                  <a:gd name="T20" fmla="*/ 15 w 1652"/>
                  <a:gd name="T21" fmla="*/ 38 h 1308"/>
                  <a:gd name="T22" fmla="*/ 16 w 1652"/>
                  <a:gd name="T23" fmla="*/ 41 h 1308"/>
                  <a:gd name="T24" fmla="*/ 18 w 1652"/>
                  <a:gd name="T25" fmla="*/ 43 h 1308"/>
                  <a:gd name="T26" fmla="*/ 20 w 1652"/>
                  <a:gd name="T27" fmla="*/ 43 h 1308"/>
                  <a:gd name="T28" fmla="*/ 23 w 1652"/>
                  <a:gd name="T29" fmla="*/ 43 h 1308"/>
                  <a:gd name="T30" fmla="*/ 26 w 1652"/>
                  <a:gd name="T31" fmla="*/ 43 h 1308"/>
                  <a:gd name="T32" fmla="*/ 32 w 1652"/>
                  <a:gd name="T33" fmla="*/ 44 h 1308"/>
                  <a:gd name="T34" fmla="*/ 39 w 1652"/>
                  <a:gd name="T35" fmla="*/ 46 h 1308"/>
                  <a:gd name="T36" fmla="*/ 46 w 1652"/>
                  <a:gd name="T37" fmla="*/ 49 h 1308"/>
                  <a:gd name="T38" fmla="*/ 54 w 1652"/>
                  <a:gd name="T39" fmla="*/ 51 h 1308"/>
                  <a:gd name="T40" fmla="*/ 59 w 1652"/>
                  <a:gd name="T41" fmla="*/ 51 h 1308"/>
                  <a:gd name="T42" fmla="*/ 62 w 1652"/>
                  <a:gd name="T43" fmla="*/ 47 h 1308"/>
                  <a:gd name="T44" fmla="*/ 65 w 1652"/>
                  <a:gd name="T45" fmla="*/ 43 h 1308"/>
                  <a:gd name="T46" fmla="*/ 66 w 1652"/>
                  <a:gd name="T47" fmla="*/ 39 h 1308"/>
                  <a:gd name="T48" fmla="*/ 59 w 1652"/>
                  <a:gd name="T49" fmla="*/ 34 h 1308"/>
                  <a:gd name="T50" fmla="*/ 46 w 1652"/>
                  <a:gd name="T51" fmla="*/ 28 h 1308"/>
                  <a:gd name="T52" fmla="*/ 37 w 1652"/>
                  <a:gd name="T53" fmla="*/ 23 h 1308"/>
                  <a:gd name="T54" fmla="*/ 30 w 1652"/>
                  <a:gd name="T55" fmla="*/ 15 h 1308"/>
                  <a:gd name="T56" fmla="*/ 27 w 1652"/>
                  <a:gd name="T57" fmla="*/ 8 h 1308"/>
                  <a:gd name="T58" fmla="*/ 27 w 1652"/>
                  <a:gd name="T59" fmla="*/ 5 h 1308"/>
                  <a:gd name="T60" fmla="*/ 26 w 1652"/>
                  <a:gd name="T61" fmla="*/ 3 h 1308"/>
                  <a:gd name="T62" fmla="*/ 26 w 1652"/>
                  <a:gd name="T63" fmla="*/ 1 h 1308"/>
                  <a:gd name="T64" fmla="*/ 24 w 1652"/>
                  <a:gd name="T65" fmla="*/ 0 h 1308"/>
                  <a:gd name="T66" fmla="*/ 21 w 1652"/>
                  <a:gd name="T67" fmla="*/ 1 h 1308"/>
                  <a:gd name="T68" fmla="*/ 18 w 1652"/>
                  <a:gd name="T69" fmla="*/ 3 h 1308"/>
                  <a:gd name="T70" fmla="*/ 15 w 1652"/>
                  <a:gd name="T71" fmla="*/ 4 h 1308"/>
                  <a:gd name="T72" fmla="*/ 12 w 1652"/>
                  <a:gd name="T73" fmla="*/ 4 h 1308"/>
                  <a:gd name="T74" fmla="*/ 9 w 1652"/>
                  <a:gd name="T75" fmla="*/ 4 h 1308"/>
                  <a:gd name="T76" fmla="*/ 7 w 1652"/>
                  <a:gd name="T77" fmla="*/ 4 h 1308"/>
                  <a:gd name="T78" fmla="*/ 3 w 1652"/>
                  <a:gd name="T79" fmla="*/ 4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52" h="1308">
                    <a:moveTo>
                      <a:pt x="0" y="103"/>
                    </a:moveTo>
                    <a:lnTo>
                      <a:pt x="11" y="174"/>
                    </a:lnTo>
                    <a:lnTo>
                      <a:pt x="18" y="244"/>
                    </a:lnTo>
                    <a:lnTo>
                      <a:pt x="20" y="314"/>
                    </a:lnTo>
                    <a:lnTo>
                      <a:pt x="20" y="382"/>
                    </a:lnTo>
                    <a:lnTo>
                      <a:pt x="17" y="448"/>
                    </a:lnTo>
                    <a:lnTo>
                      <a:pt x="15" y="515"/>
                    </a:lnTo>
                    <a:lnTo>
                      <a:pt x="12" y="580"/>
                    </a:lnTo>
                    <a:lnTo>
                      <a:pt x="13" y="645"/>
                    </a:lnTo>
                    <a:lnTo>
                      <a:pt x="44" y="660"/>
                    </a:lnTo>
                    <a:lnTo>
                      <a:pt x="82" y="675"/>
                    </a:lnTo>
                    <a:lnTo>
                      <a:pt x="124" y="689"/>
                    </a:lnTo>
                    <a:lnTo>
                      <a:pt x="170" y="704"/>
                    </a:lnTo>
                    <a:lnTo>
                      <a:pt x="217" y="715"/>
                    </a:lnTo>
                    <a:lnTo>
                      <a:pt x="266" y="726"/>
                    </a:lnTo>
                    <a:lnTo>
                      <a:pt x="312" y="734"/>
                    </a:lnTo>
                    <a:lnTo>
                      <a:pt x="358" y="739"/>
                    </a:lnTo>
                    <a:lnTo>
                      <a:pt x="363" y="779"/>
                    </a:lnTo>
                    <a:lnTo>
                      <a:pt x="367" y="821"/>
                    </a:lnTo>
                    <a:lnTo>
                      <a:pt x="369" y="864"/>
                    </a:lnTo>
                    <a:lnTo>
                      <a:pt x="374" y="907"/>
                    </a:lnTo>
                    <a:lnTo>
                      <a:pt x="378" y="949"/>
                    </a:lnTo>
                    <a:lnTo>
                      <a:pt x="386" y="990"/>
                    </a:lnTo>
                    <a:lnTo>
                      <a:pt x="398" y="1030"/>
                    </a:lnTo>
                    <a:lnTo>
                      <a:pt x="416" y="1071"/>
                    </a:lnTo>
                    <a:lnTo>
                      <a:pt x="439" y="1071"/>
                    </a:lnTo>
                    <a:lnTo>
                      <a:pt x="465" y="1072"/>
                    </a:lnTo>
                    <a:lnTo>
                      <a:pt x="496" y="1072"/>
                    </a:lnTo>
                    <a:lnTo>
                      <a:pt x="531" y="1073"/>
                    </a:lnTo>
                    <a:lnTo>
                      <a:pt x="569" y="1073"/>
                    </a:lnTo>
                    <a:lnTo>
                      <a:pt x="611" y="1073"/>
                    </a:lnTo>
                    <a:lnTo>
                      <a:pt x="657" y="1073"/>
                    </a:lnTo>
                    <a:lnTo>
                      <a:pt x="708" y="1075"/>
                    </a:lnTo>
                    <a:lnTo>
                      <a:pt x="795" y="1096"/>
                    </a:lnTo>
                    <a:lnTo>
                      <a:pt x="884" y="1125"/>
                    </a:lnTo>
                    <a:lnTo>
                      <a:pt x="973" y="1158"/>
                    </a:lnTo>
                    <a:lnTo>
                      <a:pt x="1064" y="1194"/>
                    </a:lnTo>
                    <a:lnTo>
                      <a:pt x="1154" y="1230"/>
                    </a:lnTo>
                    <a:lnTo>
                      <a:pt x="1246" y="1263"/>
                    </a:lnTo>
                    <a:lnTo>
                      <a:pt x="1337" y="1289"/>
                    </a:lnTo>
                    <a:lnTo>
                      <a:pt x="1429" y="1308"/>
                    </a:lnTo>
                    <a:lnTo>
                      <a:pt x="1473" y="1274"/>
                    </a:lnTo>
                    <a:lnTo>
                      <a:pt x="1515" y="1234"/>
                    </a:lnTo>
                    <a:lnTo>
                      <a:pt x="1552" y="1188"/>
                    </a:lnTo>
                    <a:lnTo>
                      <a:pt x="1585" y="1138"/>
                    </a:lnTo>
                    <a:lnTo>
                      <a:pt x="1612" y="1085"/>
                    </a:lnTo>
                    <a:lnTo>
                      <a:pt x="1632" y="1030"/>
                    </a:lnTo>
                    <a:lnTo>
                      <a:pt x="1646" y="975"/>
                    </a:lnTo>
                    <a:lnTo>
                      <a:pt x="1652" y="923"/>
                    </a:lnTo>
                    <a:lnTo>
                      <a:pt x="1465" y="840"/>
                    </a:lnTo>
                    <a:lnTo>
                      <a:pt x="1299" y="772"/>
                    </a:lnTo>
                    <a:lnTo>
                      <a:pt x="1151" y="709"/>
                    </a:lnTo>
                    <a:lnTo>
                      <a:pt x="1023" y="646"/>
                    </a:lnTo>
                    <a:lnTo>
                      <a:pt x="912" y="575"/>
                    </a:lnTo>
                    <a:lnTo>
                      <a:pt x="818" y="489"/>
                    </a:lnTo>
                    <a:lnTo>
                      <a:pt x="741" y="382"/>
                    </a:lnTo>
                    <a:lnTo>
                      <a:pt x="680" y="246"/>
                    </a:lnTo>
                    <a:lnTo>
                      <a:pt x="673" y="196"/>
                    </a:lnTo>
                    <a:lnTo>
                      <a:pt x="667" y="155"/>
                    </a:lnTo>
                    <a:lnTo>
                      <a:pt x="662" y="121"/>
                    </a:lnTo>
                    <a:lnTo>
                      <a:pt x="658" y="94"/>
                    </a:lnTo>
                    <a:lnTo>
                      <a:pt x="654" y="69"/>
                    </a:lnTo>
                    <a:lnTo>
                      <a:pt x="650" y="47"/>
                    </a:lnTo>
                    <a:lnTo>
                      <a:pt x="646" y="25"/>
                    </a:lnTo>
                    <a:lnTo>
                      <a:pt x="641" y="0"/>
                    </a:lnTo>
                    <a:lnTo>
                      <a:pt x="598" y="9"/>
                    </a:lnTo>
                    <a:lnTo>
                      <a:pt x="558" y="21"/>
                    </a:lnTo>
                    <a:lnTo>
                      <a:pt x="520" y="35"/>
                    </a:lnTo>
                    <a:lnTo>
                      <a:pt x="486" y="51"/>
                    </a:lnTo>
                    <a:lnTo>
                      <a:pt x="451" y="65"/>
                    </a:lnTo>
                    <a:lnTo>
                      <a:pt x="418" y="82"/>
                    </a:lnTo>
                    <a:lnTo>
                      <a:pt x="384" y="96"/>
                    </a:lnTo>
                    <a:lnTo>
                      <a:pt x="350" y="112"/>
                    </a:lnTo>
                    <a:lnTo>
                      <a:pt x="299" y="112"/>
                    </a:lnTo>
                    <a:lnTo>
                      <a:pt x="264" y="112"/>
                    </a:lnTo>
                    <a:lnTo>
                      <a:pt x="236" y="112"/>
                    </a:lnTo>
                    <a:lnTo>
                      <a:pt x="211" y="112"/>
                    </a:lnTo>
                    <a:lnTo>
                      <a:pt x="180" y="111"/>
                    </a:lnTo>
                    <a:lnTo>
                      <a:pt x="139" y="110"/>
                    </a:lnTo>
                    <a:lnTo>
                      <a:pt x="81" y="106"/>
                    </a:lnTo>
                    <a:lnTo>
                      <a:pt x="0" y="10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7" name="Freeform 885"/>
              <p:cNvSpPr>
                <a:spLocks noChangeAspect="1"/>
              </p:cNvSpPr>
              <p:nvPr/>
            </p:nvSpPr>
            <p:spPr bwMode="auto">
              <a:xfrm>
                <a:off x="328" y="1971"/>
                <a:ext cx="326" cy="259"/>
              </a:xfrm>
              <a:custGeom>
                <a:avLst/>
                <a:gdLst>
                  <a:gd name="T0" fmla="*/ 0 w 1630"/>
                  <a:gd name="T1" fmla="*/ 7 h 1295"/>
                  <a:gd name="T2" fmla="*/ 1 w 1630"/>
                  <a:gd name="T3" fmla="*/ 12 h 1295"/>
                  <a:gd name="T4" fmla="*/ 1 w 1630"/>
                  <a:gd name="T5" fmla="*/ 18 h 1295"/>
                  <a:gd name="T6" fmla="*/ 0 w 1630"/>
                  <a:gd name="T7" fmla="*/ 23 h 1295"/>
                  <a:gd name="T8" fmla="*/ 2 w 1630"/>
                  <a:gd name="T9" fmla="*/ 26 h 1295"/>
                  <a:gd name="T10" fmla="*/ 5 w 1630"/>
                  <a:gd name="T11" fmla="*/ 27 h 1295"/>
                  <a:gd name="T12" fmla="*/ 8 w 1630"/>
                  <a:gd name="T13" fmla="*/ 28 h 1295"/>
                  <a:gd name="T14" fmla="*/ 12 w 1630"/>
                  <a:gd name="T15" fmla="*/ 29 h 1295"/>
                  <a:gd name="T16" fmla="*/ 14 w 1630"/>
                  <a:gd name="T17" fmla="*/ 31 h 1295"/>
                  <a:gd name="T18" fmla="*/ 14 w 1630"/>
                  <a:gd name="T19" fmla="*/ 34 h 1295"/>
                  <a:gd name="T20" fmla="*/ 14 w 1630"/>
                  <a:gd name="T21" fmla="*/ 37 h 1295"/>
                  <a:gd name="T22" fmla="*/ 15 w 1630"/>
                  <a:gd name="T23" fmla="*/ 40 h 1295"/>
                  <a:gd name="T24" fmla="*/ 17 w 1630"/>
                  <a:gd name="T25" fmla="*/ 42 h 1295"/>
                  <a:gd name="T26" fmla="*/ 19 w 1630"/>
                  <a:gd name="T27" fmla="*/ 42 h 1295"/>
                  <a:gd name="T28" fmla="*/ 22 w 1630"/>
                  <a:gd name="T29" fmla="*/ 42 h 1295"/>
                  <a:gd name="T30" fmla="*/ 25 w 1630"/>
                  <a:gd name="T31" fmla="*/ 42 h 1295"/>
                  <a:gd name="T32" fmla="*/ 31 w 1630"/>
                  <a:gd name="T33" fmla="*/ 43 h 1295"/>
                  <a:gd name="T34" fmla="*/ 38 w 1630"/>
                  <a:gd name="T35" fmla="*/ 45 h 1295"/>
                  <a:gd name="T36" fmla="*/ 46 w 1630"/>
                  <a:gd name="T37" fmla="*/ 49 h 1295"/>
                  <a:gd name="T38" fmla="*/ 53 w 1630"/>
                  <a:gd name="T39" fmla="*/ 51 h 1295"/>
                  <a:gd name="T40" fmla="*/ 58 w 1630"/>
                  <a:gd name="T41" fmla="*/ 51 h 1295"/>
                  <a:gd name="T42" fmla="*/ 61 w 1630"/>
                  <a:gd name="T43" fmla="*/ 47 h 1295"/>
                  <a:gd name="T44" fmla="*/ 63 w 1630"/>
                  <a:gd name="T45" fmla="*/ 44 h 1295"/>
                  <a:gd name="T46" fmla="*/ 65 w 1630"/>
                  <a:gd name="T47" fmla="*/ 40 h 1295"/>
                  <a:gd name="T48" fmla="*/ 58 w 1630"/>
                  <a:gd name="T49" fmla="*/ 35 h 1295"/>
                  <a:gd name="T50" fmla="*/ 45 w 1630"/>
                  <a:gd name="T51" fmla="*/ 30 h 1295"/>
                  <a:gd name="T52" fmla="*/ 34 w 1630"/>
                  <a:gd name="T53" fmla="*/ 24 h 1295"/>
                  <a:gd name="T54" fmla="*/ 27 w 1630"/>
                  <a:gd name="T55" fmla="*/ 16 h 1295"/>
                  <a:gd name="T56" fmla="*/ 25 w 1630"/>
                  <a:gd name="T57" fmla="*/ 8 h 1295"/>
                  <a:gd name="T58" fmla="*/ 24 w 1630"/>
                  <a:gd name="T59" fmla="*/ 5 h 1295"/>
                  <a:gd name="T60" fmla="*/ 24 w 1630"/>
                  <a:gd name="T61" fmla="*/ 3 h 1295"/>
                  <a:gd name="T62" fmla="*/ 24 w 1630"/>
                  <a:gd name="T63" fmla="*/ 1 h 1295"/>
                  <a:gd name="T64" fmla="*/ 22 w 1630"/>
                  <a:gd name="T65" fmla="*/ 0 h 1295"/>
                  <a:gd name="T66" fmla="*/ 19 w 1630"/>
                  <a:gd name="T67" fmla="*/ 2 h 1295"/>
                  <a:gd name="T68" fmla="*/ 17 w 1630"/>
                  <a:gd name="T69" fmla="*/ 2 h 1295"/>
                  <a:gd name="T70" fmla="*/ 14 w 1630"/>
                  <a:gd name="T71" fmla="*/ 3 h 1295"/>
                  <a:gd name="T72" fmla="*/ 11 w 1630"/>
                  <a:gd name="T73" fmla="*/ 4 h 1295"/>
                  <a:gd name="T74" fmla="*/ 9 w 1630"/>
                  <a:gd name="T75" fmla="*/ 4 h 1295"/>
                  <a:gd name="T76" fmla="*/ 7 w 1630"/>
                  <a:gd name="T77" fmla="*/ 4 h 1295"/>
                  <a:gd name="T78" fmla="*/ 3 w 1630"/>
                  <a:gd name="T79" fmla="*/ 4 h 1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295">
                    <a:moveTo>
                      <a:pt x="0" y="94"/>
                    </a:moveTo>
                    <a:lnTo>
                      <a:pt x="12" y="166"/>
                    </a:lnTo>
                    <a:lnTo>
                      <a:pt x="20" y="237"/>
                    </a:lnTo>
                    <a:lnTo>
                      <a:pt x="21" y="307"/>
                    </a:lnTo>
                    <a:lnTo>
                      <a:pt x="21" y="377"/>
                    </a:lnTo>
                    <a:lnTo>
                      <a:pt x="17" y="446"/>
                    </a:lnTo>
                    <a:lnTo>
                      <a:pt x="15" y="514"/>
                    </a:lnTo>
                    <a:lnTo>
                      <a:pt x="12" y="579"/>
                    </a:lnTo>
                    <a:lnTo>
                      <a:pt x="13" y="645"/>
                    </a:lnTo>
                    <a:lnTo>
                      <a:pt x="43" y="657"/>
                    </a:lnTo>
                    <a:lnTo>
                      <a:pt x="78" y="671"/>
                    </a:lnTo>
                    <a:lnTo>
                      <a:pt x="117" y="684"/>
                    </a:lnTo>
                    <a:lnTo>
                      <a:pt x="160" y="697"/>
                    </a:lnTo>
                    <a:lnTo>
                      <a:pt x="203" y="708"/>
                    </a:lnTo>
                    <a:lnTo>
                      <a:pt x="248" y="718"/>
                    </a:lnTo>
                    <a:lnTo>
                      <a:pt x="294" y="726"/>
                    </a:lnTo>
                    <a:lnTo>
                      <a:pt x="340" y="730"/>
                    </a:lnTo>
                    <a:lnTo>
                      <a:pt x="345" y="770"/>
                    </a:lnTo>
                    <a:lnTo>
                      <a:pt x="349" y="811"/>
                    </a:lnTo>
                    <a:lnTo>
                      <a:pt x="351" y="850"/>
                    </a:lnTo>
                    <a:lnTo>
                      <a:pt x="355" y="891"/>
                    </a:lnTo>
                    <a:lnTo>
                      <a:pt x="359" y="931"/>
                    </a:lnTo>
                    <a:lnTo>
                      <a:pt x="367" y="972"/>
                    </a:lnTo>
                    <a:lnTo>
                      <a:pt x="377" y="1012"/>
                    </a:lnTo>
                    <a:lnTo>
                      <a:pt x="393" y="1053"/>
                    </a:lnTo>
                    <a:lnTo>
                      <a:pt x="416" y="1053"/>
                    </a:lnTo>
                    <a:lnTo>
                      <a:pt x="443" y="1052"/>
                    </a:lnTo>
                    <a:lnTo>
                      <a:pt x="473" y="1050"/>
                    </a:lnTo>
                    <a:lnTo>
                      <a:pt x="506" y="1049"/>
                    </a:lnTo>
                    <a:lnTo>
                      <a:pt x="542" y="1045"/>
                    </a:lnTo>
                    <a:lnTo>
                      <a:pt x="584" y="1044"/>
                    </a:lnTo>
                    <a:lnTo>
                      <a:pt x="629" y="1043"/>
                    </a:lnTo>
                    <a:lnTo>
                      <a:pt x="680" y="1044"/>
                    </a:lnTo>
                    <a:lnTo>
                      <a:pt x="769" y="1066"/>
                    </a:lnTo>
                    <a:lnTo>
                      <a:pt x="861" y="1098"/>
                    </a:lnTo>
                    <a:lnTo>
                      <a:pt x="953" y="1135"/>
                    </a:lnTo>
                    <a:lnTo>
                      <a:pt x="1048" y="1175"/>
                    </a:lnTo>
                    <a:lnTo>
                      <a:pt x="1141" y="1213"/>
                    </a:lnTo>
                    <a:lnTo>
                      <a:pt x="1234" y="1248"/>
                    </a:lnTo>
                    <a:lnTo>
                      <a:pt x="1327" y="1276"/>
                    </a:lnTo>
                    <a:lnTo>
                      <a:pt x="1419" y="1295"/>
                    </a:lnTo>
                    <a:lnTo>
                      <a:pt x="1461" y="1263"/>
                    </a:lnTo>
                    <a:lnTo>
                      <a:pt x="1499" y="1226"/>
                    </a:lnTo>
                    <a:lnTo>
                      <a:pt x="1532" y="1184"/>
                    </a:lnTo>
                    <a:lnTo>
                      <a:pt x="1560" y="1140"/>
                    </a:lnTo>
                    <a:lnTo>
                      <a:pt x="1584" y="1093"/>
                    </a:lnTo>
                    <a:lnTo>
                      <a:pt x="1603" y="1045"/>
                    </a:lnTo>
                    <a:lnTo>
                      <a:pt x="1618" y="998"/>
                    </a:lnTo>
                    <a:lnTo>
                      <a:pt x="1630" y="954"/>
                    </a:lnTo>
                    <a:lnTo>
                      <a:pt x="1439" y="877"/>
                    </a:lnTo>
                    <a:lnTo>
                      <a:pt x="1268" y="809"/>
                    </a:lnTo>
                    <a:lnTo>
                      <a:pt x="1114" y="743"/>
                    </a:lnTo>
                    <a:lnTo>
                      <a:pt x="980" y="676"/>
                    </a:lnTo>
                    <a:lnTo>
                      <a:pt x="862" y="599"/>
                    </a:lnTo>
                    <a:lnTo>
                      <a:pt x="764" y="507"/>
                    </a:lnTo>
                    <a:lnTo>
                      <a:pt x="683" y="394"/>
                    </a:lnTo>
                    <a:lnTo>
                      <a:pt x="623" y="256"/>
                    </a:lnTo>
                    <a:lnTo>
                      <a:pt x="613" y="205"/>
                    </a:lnTo>
                    <a:lnTo>
                      <a:pt x="607" y="165"/>
                    </a:lnTo>
                    <a:lnTo>
                      <a:pt x="603" y="130"/>
                    </a:lnTo>
                    <a:lnTo>
                      <a:pt x="599" y="101"/>
                    </a:lnTo>
                    <a:lnTo>
                      <a:pt x="596" y="73"/>
                    </a:lnTo>
                    <a:lnTo>
                      <a:pt x="593" y="50"/>
                    </a:lnTo>
                    <a:lnTo>
                      <a:pt x="588" y="25"/>
                    </a:lnTo>
                    <a:lnTo>
                      <a:pt x="582" y="0"/>
                    </a:lnTo>
                    <a:lnTo>
                      <a:pt x="541" y="12"/>
                    </a:lnTo>
                    <a:lnTo>
                      <a:pt x="507" y="26"/>
                    </a:lnTo>
                    <a:lnTo>
                      <a:pt x="474" y="38"/>
                    </a:lnTo>
                    <a:lnTo>
                      <a:pt x="445" y="51"/>
                    </a:lnTo>
                    <a:lnTo>
                      <a:pt x="415" y="62"/>
                    </a:lnTo>
                    <a:lnTo>
                      <a:pt x="386" y="74"/>
                    </a:lnTo>
                    <a:lnTo>
                      <a:pt x="355" y="86"/>
                    </a:lnTo>
                    <a:lnTo>
                      <a:pt x="322" y="98"/>
                    </a:lnTo>
                    <a:lnTo>
                      <a:pt x="271" y="99"/>
                    </a:lnTo>
                    <a:lnTo>
                      <a:pt x="238" y="101"/>
                    </a:lnTo>
                    <a:lnTo>
                      <a:pt x="215" y="102"/>
                    </a:lnTo>
                    <a:lnTo>
                      <a:pt x="195" y="103"/>
                    </a:lnTo>
                    <a:lnTo>
                      <a:pt x="170" y="102"/>
                    </a:lnTo>
                    <a:lnTo>
                      <a:pt x="134" y="101"/>
                    </a:lnTo>
                    <a:lnTo>
                      <a:pt x="79" y="97"/>
                    </a:lnTo>
                    <a:lnTo>
                      <a:pt x="0" y="9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8" name="Freeform 886"/>
              <p:cNvSpPr>
                <a:spLocks noChangeAspect="1"/>
              </p:cNvSpPr>
              <p:nvPr/>
            </p:nvSpPr>
            <p:spPr bwMode="auto">
              <a:xfrm>
                <a:off x="321" y="2110"/>
                <a:ext cx="74" cy="74"/>
              </a:xfrm>
              <a:custGeom>
                <a:avLst/>
                <a:gdLst>
                  <a:gd name="T0" fmla="*/ 0 w 369"/>
                  <a:gd name="T1" fmla="*/ 0 h 372"/>
                  <a:gd name="T2" fmla="*/ 0 w 369"/>
                  <a:gd name="T3" fmla="*/ 3 h 372"/>
                  <a:gd name="T4" fmla="*/ 1 w 369"/>
                  <a:gd name="T5" fmla="*/ 6 h 372"/>
                  <a:gd name="T6" fmla="*/ 2 w 369"/>
                  <a:gd name="T7" fmla="*/ 9 h 372"/>
                  <a:gd name="T8" fmla="*/ 4 w 369"/>
                  <a:gd name="T9" fmla="*/ 11 h 372"/>
                  <a:gd name="T10" fmla="*/ 6 w 369"/>
                  <a:gd name="T11" fmla="*/ 13 h 372"/>
                  <a:gd name="T12" fmla="*/ 9 w 369"/>
                  <a:gd name="T13" fmla="*/ 14 h 372"/>
                  <a:gd name="T14" fmla="*/ 12 w 369"/>
                  <a:gd name="T15" fmla="*/ 15 h 372"/>
                  <a:gd name="T16" fmla="*/ 15 w 369"/>
                  <a:gd name="T17" fmla="*/ 15 h 372"/>
                  <a:gd name="T18" fmla="*/ 15 w 369"/>
                  <a:gd name="T19" fmla="*/ 13 h 372"/>
                  <a:gd name="T20" fmla="*/ 14 w 369"/>
                  <a:gd name="T21" fmla="*/ 12 h 372"/>
                  <a:gd name="T22" fmla="*/ 14 w 369"/>
                  <a:gd name="T23" fmla="*/ 10 h 372"/>
                  <a:gd name="T24" fmla="*/ 14 w 369"/>
                  <a:gd name="T25" fmla="*/ 9 h 372"/>
                  <a:gd name="T26" fmla="*/ 14 w 369"/>
                  <a:gd name="T27" fmla="*/ 7 h 372"/>
                  <a:gd name="T28" fmla="*/ 14 w 369"/>
                  <a:gd name="T29" fmla="*/ 6 h 372"/>
                  <a:gd name="T30" fmla="*/ 14 w 369"/>
                  <a:gd name="T31" fmla="*/ 4 h 372"/>
                  <a:gd name="T32" fmla="*/ 14 w 369"/>
                  <a:gd name="T33" fmla="*/ 3 h 372"/>
                  <a:gd name="T34" fmla="*/ 10 w 369"/>
                  <a:gd name="T35" fmla="*/ 2 h 372"/>
                  <a:gd name="T36" fmla="*/ 7 w 369"/>
                  <a:gd name="T37" fmla="*/ 1 h 372"/>
                  <a:gd name="T38" fmla="*/ 5 w 369"/>
                  <a:gd name="T39" fmla="*/ 1 h 372"/>
                  <a:gd name="T40" fmla="*/ 3 w 369"/>
                  <a:gd name="T41" fmla="*/ 1 h 372"/>
                  <a:gd name="T42" fmla="*/ 2 w 369"/>
                  <a:gd name="T43" fmla="*/ 0 h 372"/>
                  <a:gd name="T44" fmla="*/ 1 w 369"/>
                  <a:gd name="T45" fmla="*/ 0 h 372"/>
                  <a:gd name="T46" fmla="*/ 0 w 369"/>
                  <a:gd name="T47" fmla="*/ 0 h 372"/>
                  <a:gd name="T48" fmla="*/ 0 w 369"/>
                  <a:gd name="T49" fmla="*/ 0 h 3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9" h="372">
                    <a:moveTo>
                      <a:pt x="1" y="4"/>
                    </a:moveTo>
                    <a:lnTo>
                      <a:pt x="0" y="81"/>
                    </a:lnTo>
                    <a:lnTo>
                      <a:pt x="17" y="155"/>
                    </a:lnTo>
                    <a:lnTo>
                      <a:pt x="49" y="222"/>
                    </a:lnTo>
                    <a:lnTo>
                      <a:pt x="97" y="281"/>
                    </a:lnTo>
                    <a:lnTo>
                      <a:pt x="154" y="326"/>
                    </a:lnTo>
                    <a:lnTo>
                      <a:pt x="220" y="358"/>
                    </a:lnTo>
                    <a:lnTo>
                      <a:pt x="292" y="372"/>
                    </a:lnTo>
                    <a:lnTo>
                      <a:pt x="369" y="366"/>
                    </a:lnTo>
                    <a:lnTo>
                      <a:pt x="364" y="332"/>
                    </a:lnTo>
                    <a:lnTo>
                      <a:pt x="359" y="297"/>
                    </a:lnTo>
                    <a:lnTo>
                      <a:pt x="355" y="260"/>
                    </a:lnTo>
                    <a:lnTo>
                      <a:pt x="350" y="222"/>
                    </a:lnTo>
                    <a:lnTo>
                      <a:pt x="346" y="183"/>
                    </a:lnTo>
                    <a:lnTo>
                      <a:pt x="341" y="146"/>
                    </a:lnTo>
                    <a:lnTo>
                      <a:pt x="338" y="109"/>
                    </a:lnTo>
                    <a:lnTo>
                      <a:pt x="337" y="75"/>
                    </a:lnTo>
                    <a:lnTo>
                      <a:pt x="244" y="52"/>
                    </a:lnTo>
                    <a:lnTo>
                      <a:pt x="172" y="36"/>
                    </a:lnTo>
                    <a:lnTo>
                      <a:pt x="116" y="23"/>
                    </a:lnTo>
                    <a:lnTo>
                      <a:pt x="75" y="13"/>
                    </a:lnTo>
                    <a:lnTo>
                      <a:pt x="44" y="5"/>
                    </a:lnTo>
                    <a:lnTo>
                      <a:pt x="24" y="2"/>
                    </a:lnTo>
                    <a:lnTo>
                      <a:pt x="10" y="0"/>
                    </a:lnTo>
                    <a:lnTo>
                      <a:pt x="1" y="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9" name="Freeform 887"/>
              <p:cNvSpPr>
                <a:spLocks noChangeAspect="1"/>
              </p:cNvSpPr>
              <p:nvPr/>
            </p:nvSpPr>
            <p:spPr bwMode="auto">
              <a:xfrm>
                <a:off x="628" y="2140"/>
                <a:ext cx="54" cy="94"/>
              </a:xfrm>
              <a:custGeom>
                <a:avLst/>
                <a:gdLst>
                  <a:gd name="T0" fmla="*/ 0 w 271"/>
                  <a:gd name="T1" fmla="*/ 19 h 469"/>
                  <a:gd name="T2" fmla="*/ 3 w 271"/>
                  <a:gd name="T3" fmla="*/ 18 h 469"/>
                  <a:gd name="T4" fmla="*/ 6 w 271"/>
                  <a:gd name="T5" fmla="*/ 17 h 469"/>
                  <a:gd name="T6" fmla="*/ 8 w 271"/>
                  <a:gd name="T7" fmla="*/ 16 h 469"/>
                  <a:gd name="T8" fmla="*/ 10 w 271"/>
                  <a:gd name="T9" fmla="*/ 14 h 469"/>
                  <a:gd name="T10" fmla="*/ 11 w 271"/>
                  <a:gd name="T11" fmla="*/ 12 h 469"/>
                  <a:gd name="T12" fmla="*/ 11 w 271"/>
                  <a:gd name="T13" fmla="*/ 9 h 469"/>
                  <a:gd name="T14" fmla="*/ 10 w 271"/>
                  <a:gd name="T15" fmla="*/ 6 h 469"/>
                  <a:gd name="T16" fmla="*/ 9 w 271"/>
                  <a:gd name="T17" fmla="*/ 2 h 469"/>
                  <a:gd name="T18" fmla="*/ 8 w 271"/>
                  <a:gd name="T19" fmla="*/ 2 h 469"/>
                  <a:gd name="T20" fmla="*/ 8 w 271"/>
                  <a:gd name="T21" fmla="*/ 1 h 469"/>
                  <a:gd name="T22" fmla="*/ 8 w 271"/>
                  <a:gd name="T23" fmla="*/ 1 h 469"/>
                  <a:gd name="T24" fmla="*/ 8 w 271"/>
                  <a:gd name="T25" fmla="*/ 1 h 469"/>
                  <a:gd name="T26" fmla="*/ 8 w 271"/>
                  <a:gd name="T27" fmla="*/ 1 h 469"/>
                  <a:gd name="T28" fmla="*/ 8 w 271"/>
                  <a:gd name="T29" fmla="*/ 0 h 469"/>
                  <a:gd name="T30" fmla="*/ 8 w 271"/>
                  <a:gd name="T31" fmla="*/ 0 h 469"/>
                  <a:gd name="T32" fmla="*/ 7 w 271"/>
                  <a:gd name="T33" fmla="*/ 0 h 469"/>
                  <a:gd name="T34" fmla="*/ 7 w 271"/>
                  <a:gd name="T35" fmla="*/ 2 h 469"/>
                  <a:gd name="T36" fmla="*/ 6 w 271"/>
                  <a:gd name="T37" fmla="*/ 5 h 469"/>
                  <a:gd name="T38" fmla="*/ 5 w 271"/>
                  <a:gd name="T39" fmla="*/ 8 h 469"/>
                  <a:gd name="T40" fmla="*/ 4 w 271"/>
                  <a:gd name="T41" fmla="*/ 11 h 469"/>
                  <a:gd name="T42" fmla="*/ 3 w 271"/>
                  <a:gd name="T43" fmla="*/ 14 h 469"/>
                  <a:gd name="T44" fmla="*/ 1 w 271"/>
                  <a:gd name="T45" fmla="*/ 17 h 469"/>
                  <a:gd name="T46" fmla="*/ 0 w 271"/>
                  <a:gd name="T47" fmla="*/ 18 h 469"/>
                  <a:gd name="T48" fmla="*/ 0 w 271"/>
                  <a:gd name="T49" fmla="*/ 19 h 4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1" h="469">
                    <a:moveTo>
                      <a:pt x="0" y="469"/>
                    </a:moveTo>
                    <a:lnTo>
                      <a:pt x="78" y="455"/>
                    </a:lnTo>
                    <a:lnTo>
                      <a:pt x="146" y="431"/>
                    </a:lnTo>
                    <a:lnTo>
                      <a:pt x="200" y="396"/>
                    </a:lnTo>
                    <a:lnTo>
                      <a:pt x="242" y="353"/>
                    </a:lnTo>
                    <a:lnTo>
                      <a:pt x="265" y="296"/>
                    </a:lnTo>
                    <a:lnTo>
                      <a:pt x="271" y="227"/>
                    </a:lnTo>
                    <a:lnTo>
                      <a:pt x="253" y="143"/>
                    </a:lnTo>
                    <a:lnTo>
                      <a:pt x="215" y="44"/>
                    </a:lnTo>
                    <a:lnTo>
                      <a:pt x="211" y="40"/>
                    </a:lnTo>
                    <a:lnTo>
                      <a:pt x="208" y="36"/>
                    </a:lnTo>
                    <a:lnTo>
                      <a:pt x="205" y="29"/>
                    </a:lnTo>
                    <a:lnTo>
                      <a:pt x="203" y="23"/>
                    </a:lnTo>
                    <a:lnTo>
                      <a:pt x="198" y="15"/>
                    </a:lnTo>
                    <a:lnTo>
                      <a:pt x="195" y="9"/>
                    </a:lnTo>
                    <a:lnTo>
                      <a:pt x="191" y="3"/>
                    </a:lnTo>
                    <a:lnTo>
                      <a:pt x="187" y="0"/>
                    </a:lnTo>
                    <a:lnTo>
                      <a:pt x="182" y="52"/>
                    </a:lnTo>
                    <a:lnTo>
                      <a:pt x="163" y="123"/>
                    </a:lnTo>
                    <a:lnTo>
                      <a:pt x="134" y="201"/>
                    </a:lnTo>
                    <a:lnTo>
                      <a:pt x="101" y="283"/>
                    </a:lnTo>
                    <a:lnTo>
                      <a:pt x="66" y="357"/>
                    </a:lnTo>
                    <a:lnTo>
                      <a:pt x="35" y="417"/>
                    </a:lnTo>
                    <a:lnTo>
                      <a:pt x="11" y="457"/>
                    </a:lnTo>
                    <a:lnTo>
                      <a:pt x="0" y="46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0" name="Freeform 888"/>
              <p:cNvSpPr>
                <a:spLocks noChangeAspect="1"/>
              </p:cNvSpPr>
              <p:nvPr/>
            </p:nvSpPr>
            <p:spPr bwMode="auto">
              <a:xfrm>
                <a:off x="271" y="1842"/>
                <a:ext cx="36" cy="40"/>
              </a:xfrm>
              <a:custGeom>
                <a:avLst/>
                <a:gdLst>
                  <a:gd name="T0" fmla="*/ 0 w 183"/>
                  <a:gd name="T1" fmla="*/ 7 h 203"/>
                  <a:gd name="T2" fmla="*/ 0 w 183"/>
                  <a:gd name="T3" fmla="*/ 7 h 203"/>
                  <a:gd name="T4" fmla="*/ 1 w 183"/>
                  <a:gd name="T5" fmla="*/ 6 h 203"/>
                  <a:gd name="T6" fmla="*/ 1 w 183"/>
                  <a:gd name="T7" fmla="*/ 5 h 203"/>
                  <a:gd name="T8" fmla="*/ 1 w 183"/>
                  <a:gd name="T9" fmla="*/ 4 h 203"/>
                  <a:gd name="T10" fmla="*/ 2 w 183"/>
                  <a:gd name="T11" fmla="*/ 3 h 203"/>
                  <a:gd name="T12" fmla="*/ 2 w 183"/>
                  <a:gd name="T13" fmla="*/ 2 h 203"/>
                  <a:gd name="T14" fmla="*/ 2 w 183"/>
                  <a:gd name="T15" fmla="*/ 1 h 203"/>
                  <a:gd name="T16" fmla="*/ 3 w 183"/>
                  <a:gd name="T17" fmla="*/ 0 h 203"/>
                  <a:gd name="T18" fmla="*/ 3 w 183"/>
                  <a:gd name="T19" fmla="*/ 0 h 203"/>
                  <a:gd name="T20" fmla="*/ 3 w 183"/>
                  <a:gd name="T21" fmla="*/ 1 h 203"/>
                  <a:gd name="T22" fmla="*/ 4 w 183"/>
                  <a:gd name="T23" fmla="*/ 2 h 203"/>
                  <a:gd name="T24" fmla="*/ 5 w 183"/>
                  <a:gd name="T25" fmla="*/ 3 h 203"/>
                  <a:gd name="T26" fmla="*/ 6 w 183"/>
                  <a:gd name="T27" fmla="*/ 5 h 203"/>
                  <a:gd name="T28" fmla="*/ 6 w 183"/>
                  <a:gd name="T29" fmla="*/ 6 h 203"/>
                  <a:gd name="T30" fmla="*/ 7 w 183"/>
                  <a:gd name="T31" fmla="*/ 7 h 203"/>
                  <a:gd name="T32" fmla="*/ 7 w 183"/>
                  <a:gd name="T33" fmla="*/ 8 h 203"/>
                  <a:gd name="T34" fmla="*/ 7 w 183"/>
                  <a:gd name="T35" fmla="*/ 8 h 203"/>
                  <a:gd name="T36" fmla="*/ 6 w 183"/>
                  <a:gd name="T37" fmla="*/ 8 h 203"/>
                  <a:gd name="T38" fmla="*/ 6 w 183"/>
                  <a:gd name="T39" fmla="*/ 8 h 203"/>
                  <a:gd name="T40" fmla="*/ 6 w 183"/>
                  <a:gd name="T41" fmla="*/ 8 h 203"/>
                  <a:gd name="T42" fmla="*/ 5 w 183"/>
                  <a:gd name="T43" fmla="*/ 8 h 203"/>
                  <a:gd name="T44" fmla="*/ 3 w 183"/>
                  <a:gd name="T45" fmla="*/ 8 h 203"/>
                  <a:gd name="T46" fmla="*/ 2 w 183"/>
                  <a:gd name="T47" fmla="*/ 7 h 203"/>
                  <a:gd name="T48" fmla="*/ 0 w 183"/>
                  <a:gd name="T49" fmla="*/ 7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203">
                    <a:moveTo>
                      <a:pt x="0" y="193"/>
                    </a:moveTo>
                    <a:lnTo>
                      <a:pt x="7" y="171"/>
                    </a:lnTo>
                    <a:lnTo>
                      <a:pt x="16" y="148"/>
                    </a:lnTo>
                    <a:lnTo>
                      <a:pt x="25" y="123"/>
                    </a:lnTo>
                    <a:lnTo>
                      <a:pt x="34" y="99"/>
                    </a:lnTo>
                    <a:lnTo>
                      <a:pt x="43" y="74"/>
                    </a:lnTo>
                    <a:lnTo>
                      <a:pt x="53" y="48"/>
                    </a:lnTo>
                    <a:lnTo>
                      <a:pt x="62" y="23"/>
                    </a:lnTo>
                    <a:lnTo>
                      <a:pt x="72" y="0"/>
                    </a:lnTo>
                    <a:lnTo>
                      <a:pt x="76" y="7"/>
                    </a:lnTo>
                    <a:lnTo>
                      <a:pt x="88" y="25"/>
                    </a:lnTo>
                    <a:lnTo>
                      <a:pt x="105" y="53"/>
                    </a:lnTo>
                    <a:lnTo>
                      <a:pt x="126" y="87"/>
                    </a:lnTo>
                    <a:lnTo>
                      <a:pt x="145" y="120"/>
                    </a:lnTo>
                    <a:lnTo>
                      <a:pt x="163" y="154"/>
                    </a:lnTo>
                    <a:lnTo>
                      <a:pt x="177" y="181"/>
                    </a:lnTo>
                    <a:lnTo>
                      <a:pt x="183" y="202"/>
                    </a:lnTo>
                    <a:lnTo>
                      <a:pt x="176" y="202"/>
                    </a:lnTo>
                    <a:lnTo>
                      <a:pt x="168" y="203"/>
                    </a:lnTo>
                    <a:lnTo>
                      <a:pt x="156" y="202"/>
                    </a:lnTo>
                    <a:lnTo>
                      <a:pt x="140" y="202"/>
                    </a:lnTo>
                    <a:lnTo>
                      <a:pt x="117" y="199"/>
                    </a:lnTo>
                    <a:lnTo>
                      <a:pt x="88" y="198"/>
                    </a:lnTo>
                    <a:lnTo>
                      <a:pt x="49" y="195"/>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1" name="Freeform 889"/>
              <p:cNvSpPr>
                <a:spLocks noChangeAspect="1"/>
              </p:cNvSpPr>
              <p:nvPr/>
            </p:nvSpPr>
            <p:spPr bwMode="auto">
              <a:xfrm>
                <a:off x="396" y="1818"/>
                <a:ext cx="35" cy="50"/>
              </a:xfrm>
              <a:custGeom>
                <a:avLst/>
                <a:gdLst>
                  <a:gd name="T0" fmla="*/ 7 w 176"/>
                  <a:gd name="T1" fmla="*/ 6 h 251"/>
                  <a:gd name="T2" fmla="*/ 6 w 176"/>
                  <a:gd name="T3" fmla="*/ 5 h 251"/>
                  <a:gd name="T4" fmla="*/ 5 w 176"/>
                  <a:gd name="T5" fmla="*/ 4 h 251"/>
                  <a:gd name="T6" fmla="*/ 4 w 176"/>
                  <a:gd name="T7" fmla="*/ 4 h 251"/>
                  <a:gd name="T8" fmla="*/ 4 w 176"/>
                  <a:gd name="T9" fmla="*/ 3 h 251"/>
                  <a:gd name="T10" fmla="*/ 3 w 176"/>
                  <a:gd name="T11" fmla="*/ 2 h 251"/>
                  <a:gd name="T12" fmla="*/ 2 w 176"/>
                  <a:gd name="T13" fmla="*/ 2 h 251"/>
                  <a:gd name="T14" fmla="*/ 1 w 176"/>
                  <a:gd name="T15" fmla="*/ 1 h 251"/>
                  <a:gd name="T16" fmla="*/ 0 w 176"/>
                  <a:gd name="T17" fmla="*/ 0 h 251"/>
                  <a:gd name="T18" fmla="*/ 0 w 176"/>
                  <a:gd name="T19" fmla="*/ 0 h 251"/>
                  <a:gd name="T20" fmla="*/ 0 w 176"/>
                  <a:gd name="T21" fmla="*/ 1 h 251"/>
                  <a:gd name="T22" fmla="*/ 0 w 176"/>
                  <a:gd name="T23" fmla="*/ 3 h 251"/>
                  <a:gd name="T24" fmla="*/ 0 w 176"/>
                  <a:gd name="T25" fmla="*/ 4 h 251"/>
                  <a:gd name="T26" fmla="*/ 0 w 176"/>
                  <a:gd name="T27" fmla="*/ 6 h 251"/>
                  <a:gd name="T28" fmla="*/ 0 w 176"/>
                  <a:gd name="T29" fmla="*/ 8 h 251"/>
                  <a:gd name="T30" fmla="*/ 0 w 176"/>
                  <a:gd name="T31" fmla="*/ 9 h 251"/>
                  <a:gd name="T32" fmla="*/ 0 w 176"/>
                  <a:gd name="T33" fmla="*/ 10 h 251"/>
                  <a:gd name="T34" fmla="*/ 1 w 176"/>
                  <a:gd name="T35" fmla="*/ 10 h 251"/>
                  <a:gd name="T36" fmla="*/ 1 w 176"/>
                  <a:gd name="T37" fmla="*/ 10 h 251"/>
                  <a:gd name="T38" fmla="*/ 1 w 176"/>
                  <a:gd name="T39" fmla="*/ 9 h 251"/>
                  <a:gd name="T40" fmla="*/ 2 w 176"/>
                  <a:gd name="T41" fmla="*/ 9 h 251"/>
                  <a:gd name="T42" fmla="*/ 3 w 176"/>
                  <a:gd name="T43" fmla="*/ 8 h 251"/>
                  <a:gd name="T44" fmla="*/ 4 w 176"/>
                  <a:gd name="T45" fmla="*/ 8 h 251"/>
                  <a:gd name="T46" fmla="*/ 5 w 176"/>
                  <a:gd name="T47" fmla="*/ 7 h 251"/>
                  <a:gd name="T48" fmla="*/ 7 w 176"/>
                  <a:gd name="T49" fmla="*/ 6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6" h="251">
                    <a:moveTo>
                      <a:pt x="176" y="143"/>
                    </a:moveTo>
                    <a:lnTo>
                      <a:pt x="155" y="127"/>
                    </a:lnTo>
                    <a:lnTo>
                      <a:pt x="135" y="110"/>
                    </a:lnTo>
                    <a:lnTo>
                      <a:pt x="113" y="93"/>
                    </a:lnTo>
                    <a:lnTo>
                      <a:pt x="92" y="75"/>
                    </a:lnTo>
                    <a:lnTo>
                      <a:pt x="69" y="56"/>
                    </a:lnTo>
                    <a:lnTo>
                      <a:pt x="47" y="38"/>
                    </a:lnTo>
                    <a:lnTo>
                      <a:pt x="26" y="18"/>
                    </a:lnTo>
                    <a:lnTo>
                      <a:pt x="6" y="0"/>
                    </a:lnTo>
                    <a:lnTo>
                      <a:pt x="5" y="10"/>
                    </a:lnTo>
                    <a:lnTo>
                      <a:pt x="4" y="34"/>
                    </a:lnTo>
                    <a:lnTo>
                      <a:pt x="1" y="70"/>
                    </a:lnTo>
                    <a:lnTo>
                      <a:pt x="1" y="111"/>
                    </a:lnTo>
                    <a:lnTo>
                      <a:pt x="0" y="154"/>
                    </a:lnTo>
                    <a:lnTo>
                      <a:pt x="1" y="194"/>
                    </a:lnTo>
                    <a:lnTo>
                      <a:pt x="4" y="227"/>
                    </a:lnTo>
                    <a:lnTo>
                      <a:pt x="10" y="251"/>
                    </a:lnTo>
                    <a:lnTo>
                      <a:pt x="16" y="247"/>
                    </a:lnTo>
                    <a:lnTo>
                      <a:pt x="25" y="243"/>
                    </a:lnTo>
                    <a:lnTo>
                      <a:pt x="34" y="235"/>
                    </a:lnTo>
                    <a:lnTo>
                      <a:pt x="49" y="226"/>
                    </a:lnTo>
                    <a:lnTo>
                      <a:pt x="68" y="212"/>
                    </a:lnTo>
                    <a:lnTo>
                      <a:pt x="95" y="194"/>
                    </a:lnTo>
                    <a:lnTo>
                      <a:pt x="129" y="171"/>
                    </a:lnTo>
                    <a:lnTo>
                      <a:pt x="17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2" name="Freeform 890"/>
              <p:cNvSpPr>
                <a:spLocks noChangeAspect="1"/>
              </p:cNvSpPr>
              <p:nvPr/>
            </p:nvSpPr>
            <p:spPr bwMode="auto">
              <a:xfrm>
                <a:off x="349" y="1829"/>
                <a:ext cx="45" cy="55"/>
              </a:xfrm>
              <a:custGeom>
                <a:avLst/>
                <a:gdLst>
                  <a:gd name="T0" fmla="*/ 9 w 225"/>
                  <a:gd name="T1" fmla="*/ 9 h 273"/>
                  <a:gd name="T2" fmla="*/ 8 w 225"/>
                  <a:gd name="T3" fmla="*/ 7 h 273"/>
                  <a:gd name="T4" fmla="*/ 8 w 225"/>
                  <a:gd name="T5" fmla="*/ 7 h 273"/>
                  <a:gd name="T6" fmla="*/ 7 w 225"/>
                  <a:gd name="T7" fmla="*/ 5 h 273"/>
                  <a:gd name="T8" fmla="*/ 6 w 225"/>
                  <a:gd name="T9" fmla="*/ 4 h 273"/>
                  <a:gd name="T10" fmla="*/ 6 w 225"/>
                  <a:gd name="T11" fmla="*/ 3 h 273"/>
                  <a:gd name="T12" fmla="*/ 5 w 225"/>
                  <a:gd name="T13" fmla="*/ 2 h 273"/>
                  <a:gd name="T14" fmla="*/ 4 w 225"/>
                  <a:gd name="T15" fmla="*/ 1 h 273"/>
                  <a:gd name="T16" fmla="*/ 3 w 225"/>
                  <a:gd name="T17" fmla="*/ 0 h 273"/>
                  <a:gd name="T18" fmla="*/ 3 w 225"/>
                  <a:gd name="T19" fmla="*/ 0 h 273"/>
                  <a:gd name="T20" fmla="*/ 3 w 225"/>
                  <a:gd name="T21" fmla="*/ 1 h 273"/>
                  <a:gd name="T22" fmla="*/ 2 w 225"/>
                  <a:gd name="T23" fmla="*/ 3 h 273"/>
                  <a:gd name="T24" fmla="*/ 2 w 225"/>
                  <a:gd name="T25" fmla="*/ 5 h 273"/>
                  <a:gd name="T26" fmla="*/ 1 w 225"/>
                  <a:gd name="T27" fmla="*/ 7 h 273"/>
                  <a:gd name="T28" fmla="*/ 0 w 225"/>
                  <a:gd name="T29" fmla="*/ 8 h 273"/>
                  <a:gd name="T30" fmla="*/ 0 w 225"/>
                  <a:gd name="T31" fmla="*/ 10 h 273"/>
                  <a:gd name="T32" fmla="*/ 0 w 225"/>
                  <a:gd name="T33" fmla="*/ 11 h 273"/>
                  <a:gd name="T34" fmla="*/ 0 w 225"/>
                  <a:gd name="T35" fmla="*/ 11 h 273"/>
                  <a:gd name="T36" fmla="*/ 1 w 225"/>
                  <a:gd name="T37" fmla="*/ 11 h 273"/>
                  <a:gd name="T38" fmla="*/ 1 w 225"/>
                  <a:gd name="T39" fmla="*/ 11 h 273"/>
                  <a:gd name="T40" fmla="*/ 2 w 225"/>
                  <a:gd name="T41" fmla="*/ 10 h 273"/>
                  <a:gd name="T42" fmla="*/ 3 w 225"/>
                  <a:gd name="T43" fmla="*/ 10 h 273"/>
                  <a:gd name="T44" fmla="*/ 5 w 225"/>
                  <a:gd name="T45" fmla="*/ 10 h 273"/>
                  <a:gd name="T46" fmla="*/ 7 w 225"/>
                  <a:gd name="T47" fmla="*/ 9 h 273"/>
                  <a:gd name="T48" fmla="*/ 9 w 225"/>
                  <a:gd name="T49" fmla="*/ 9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5" h="273">
                    <a:moveTo>
                      <a:pt x="225" y="211"/>
                    </a:moveTo>
                    <a:lnTo>
                      <a:pt x="209" y="186"/>
                    </a:lnTo>
                    <a:lnTo>
                      <a:pt x="193" y="162"/>
                    </a:lnTo>
                    <a:lnTo>
                      <a:pt x="175" y="136"/>
                    </a:lnTo>
                    <a:lnTo>
                      <a:pt x="157" y="110"/>
                    </a:lnTo>
                    <a:lnTo>
                      <a:pt x="139" y="82"/>
                    </a:lnTo>
                    <a:lnTo>
                      <a:pt x="120" y="54"/>
                    </a:lnTo>
                    <a:lnTo>
                      <a:pt x="102" y="27"/>
                    </a:lnTo>
                    <a:lnTo>
                      <a:pt x="86" y="0"/>
                    </a:lnTo>
                    <a:lnTo>
                      <a:pt x="80" y="9"/>
                    </a:lnTo>
                    <a:lnTo>
                      <a:pt x="69" y="35"/>
                    </a:lnTo>
                    <a:lnTo>
                      <a:pt x="54" y="72"/>
                    </a:lnTo>
                    <a:lnTo>
                      <a:pt x="39" y="118"/>
                    </a:lnTo>
                    <a:lnTo>
                      <a:pt x="23" y="164"/>
                    </a:lnTo>
                    <a:lnTo>
                      <a:pt x="10" y="208"/>
                    </a:lnTo>
                    <a:lnTo>
                      <a:pt x="1" y="246"/>
                    </a:lnTo>
                    <a:lnTo>
                      <a:pt x="0" y="273"/>
                    </a:lnTo>
                    <a:lnTo>
                      <a:pt x="7" y="272"/>
                    </a:lnTo>
                    <a:lnTo>
                      <a:pt x="19" y="270"/>
                    </a:lnTo>
                    <a:lnTo>
                      <a:pt x="32" y="266"/>
                    </a:lnTo>
                    <a:lnTo>
                      <a:pt x="53" y="260"/>
                    </a:lnTo>
                    <a:lnTo>
                      <a:pt x="79" y="250"/>
                    </a:lnTo>
                    <a:lnTo>
                      <a:pt x="115" y="240"/>
                    </a:lnTo>
                    <a:lnTo>
                      <a:pt x="163" y="227"/>
                    </a:lnTo>
                    <a:lnTo>
                      <a:pt x="22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3" name="Freeform 891"/>
              <p:cNvSpPr>
                <a:spLocks noChangeAspect="1"/>
              </p:cNvSpPr>
              <p:nvPr/>
            </p:nvSpPr>
            <p:spPr bwMode="auto">
              <a:xfrm>
                <a:off x="306" y="1838"/>
                <a:ext cx="47" cy="48"/>
              </a:xfrm>
              <a:custGeom>
                <a:avLst/>
                <a:gdLst>
                  <a:gd name="T0" fmla="*/ 0 w 234"/>
                  <a:gd name="T1" fmla="*/ 10 h 242"/>
                  <a:gd name="T2" fmla="*/ 0 w 234"/>
                  <a:gd name="T3" fmla="*/ 8 h 242"/>
                  <a:gd name="T4" fmla="*/ 1 w 234"/>
                  <a:gd name="T5" fmla="*/ 7 h 242"/>
                  <a:gd name="T6" fmla="*/ 1 w 234"/>
                  <a:gd name="T7" fmla="*/ 6 h 242"/>
                  <a:gd name="T8" fmla="*/ 1 w 234"/>
                  <a:gd name="T9" fmla="*/ 5 h 242"/>
                  <a:gd name="T10" fmla="*/ 2 w 234"/>
                  <a:gd name="T11" fmla="*/ 4 h 242"/>
                  <a:gd name="T12" fmla="*/ 2 w 234"/>
                  <a:gd name="T13" fmla="*/ 2 h 242"/>
                  <a:gd name="T14" fmla="*/ 2 w 234"/>
                  <a:gd name="T15" fmla="*/ 1 h 242"/>
                  <a:gd name="T16" fmla="*/ 3 w 234"/>
                  <a:gd name="T17" fmla="*/ 0 h 242"/>
                  <a:gd name="T18" fmla="*/ 3 w 234"/>
                  <a:gd name="T19" fmla="*/ 0 h 242"/>
                  <a:gd name="T20" fmla="*/ 4 w 234"/>
                  <a:gd name="T21" fmla="*/ 1 h 242"/>
                  <a:gd name="T22" fmla="*/ 5 w 234"/>
                  <a:gd name="T23" fmla="*/ 2 h 242"/>
                  <a:gd name="T24" fmla="*/ 6 w 234"/>
                  <a:gd name="T25" fmla="*/ 4 h 242"/>
                  <a:gd name="T26" fmla="*/ 7 w 234"/>
                  <a:gd name="T27" fmla="*/ 5 h 242"/>
                  <a:gd name="T28" fmla="*/ 8 w 234"/>
                  <a:gd name="T29" fmla="*/ 7 h 242"/>
                  <a:gd name="T30" fmla="*/ 9 w 234"/>
                  <a:gd name="T31" fmla="*/ 8 h 242"/>
                  <a:gd name="T32" fmla="*/ 9 w 234"/>
                  <a:gd name="T33" fmla="*/ 9 h 242"/>
                  <a:gd name="T34" fmla="*/ 9 w 234"/>
                  <a:gd name="T35" fmla="*/ 9 h 242"/>
                  <a:gd name="T36" fmla="*/ 9 w 234"/>
                  <a:gd name="T37" fmla="*/ 9 h 242"/>
                  <a:gd name="T38" fmla="*/ 8 w 234"/>
                  <a:gd name="T39" fmla="*/ 9 h 242"/>
                  <a:gd name="T40" fmla="*/ 7 w 234"/>
                  <a:gd name="T41" fmla="*/ 9 h 242"/>
                  <a:gd name="T42" fmla="*/ 6 w 234"/>
                  <a:gd name="T43" fmla="*/ 9 h 242"/>
                  <a:gd name="T44" fmla="*/ 4 w 234"/>
                  <a:gd name="T45" fmla="*/ 9 h 242"/>
                  <a:gd name="T46" fmla="*/ 2 w 234"/>
                  <a:gd name="T47" fmla="*/ 9 h 242"/>
                  <a:gd name="T48" fmla="*/ 0 w 234"/>
                  <a:gd name="T49" fmla="*/ 10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42">
                    <a:moveTo>
                      <a:pt x="0" y="242"/>
                    </a:moveTo>
                    <a:lnTo>
                      <a:pt x="6" y="213"/>
                    </a:lnTo>
                    <a:lnTo>
                      <a:pt x="14" y="184"/>
                    </a:lnTo>
                    <a:lnTo>
                      <a:pt x="22" y="154"/>
                    </a:lnTo>
                    <a:lnTo>
                      <a:pt x="32" y="124"/>
                    </a:lnTo>
                    <a:lnTo>
                      <a:pt x="42" y="92"/>
                    </a:lnTo>
                    <a:lnTo>
                      <a:pt x="52" y="61"/>
                    </a:lnTo>
                    <a:lnTo>
                      <a:pt x="62" y="30"/>
                    </a:lnTo>
                    <a:lnTo>
                      <a:pt x="71" y="0"/>
                    </a:lnTo>
                    <a:lnTo>
                      <a:pt x="77" y="8"/>
                    </a:lnTo>
                    <a:lnTo>
                      <a:pt x="95" y="29"/>
                    </a:lnTo>
                    <a:lnTo>
                      <a:pt x="119" y="60"/>
                    </a:lnTo>
                    <a:lnTo>
                      <a:pt x="149" y="97"/>
                    </a:lnTo>
                    <a:lnTo>
                      <a:pt x="177" y="136"/>
                    </a:lnTo>
                    <a:lnTo>
                      <a:pt x="204" y="174"/>
                    </a:lnTo>
                    <a:lnTo>
                      <a:pt x="224" y="208"/>
                    </a:lnTo>
                    <a:lnTo>
                      <a:pt x="234" y="233"/>
                    </a:lnTo>
                    <a:lnTo>
                      <a:pt x="224" y="233"/>
                    </a:lnTo>
                    <a:lnTo>
                      <a:pt x="213" y="234"/>
                    </a:lnTo>
                    <a:lnTo>
                      <a:pt x="197" y="234"/>
                    </a:lnTo>
                    <a:lnTo>
                      <a:pt x="176" y="235"/>
                    </a:lnTo>
                    <a:lnTo>
                      <a:pt x="148" y="235"/>
                    </a:lnTo>
                    <a:lnTo>
                      <a:pt x="110" y="236"/>
                    </a:lnTo>
                    <a:lnTo>
                      <a:pt x="60" y="238"/>
                    </a:lnTo>
                    <a:lnTo>
                      <a:pt x="0"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4" name="Freeform 892"/>
              <p:cNvSpPr>
                <a:spLocks noChangeAspect="1"/>
              </p:cNvSpPr>
              <p:nvPr/>
            </p:nvSpPr>
            <p:spPr bwMode="auto">
              <a:xfrm>
                <a:off x="277" y="1850"/>
                <a:ext cx="27" cy="30"/>
              </a:xfrm>
              <a:custGeom>
                <a:avLst/>
                <a:gdLst>
                  <a:gd name="T0" fmla="*/ 0 w 135"/>
                  <a:gd name="T1" fmla="*/ 5 h 151"/>
                  <a:gd name="T2" fmla="*/ 0 w 135"/>
                  <a:gd name="T3" fmla="*/ 5 h 151"/>
                  <a:gd name="T4" fmla="*/ 0 w 135"/>
                  <a:gd name="T5" fmla="*/ 4 h 151"/>
                  <a:gd name="T6" fmla="*/ 1 w 135"/>
                  <a:gd name="T7" fmla="*/ 3 h 151"/>
                  <a:gd name="T8" fmla="*/ 1 w 135"/>
                  <a:gd name="T9" fmla="*/ 3 h 151"/>
                  <a:gd name="T10" fmla="*/ 1 w 135"/>
                  <a:gd name="T11" fmla="*/ 2 h 151"/>
                  <a:gd name="T12" fmla="*/ 1 w 135"/>
                  <a:gd name="T13" fmla="*/ 1 h 151"/>
                  <a:gd name="T14" fmla="*/ 2 w 135"/>
                  <a:gd name="T15" fmla="*/ 1 h 151"/>
                  <a:gd name="T16" fmla="*/ 2 w 135"/>
                  <a:gd name="T17" fmla="*/ 0 h 151"/>
                  <a:gd name="T18" fmla="*/ 2 w 135"/>
                  <a:gd name="T19" fmla="*/ 0 h 151"/>
                  <a:gd name="T20" fmla="*/ 2 w 135"/>
                  <a:gd name="T21" fmla="*/ 1 h 151"/>
                  <a:gd name="T22" fmla="*/ 3 w 135"/>
                  <a:gd name="T23" fmla="*/ 1 h 151"/>
                  <a:gd name="T24" fmla="*/ 4 w 135"/>
                  <a:gd name="T25" fmla="*/ 2 h 151"/>
                  <a:gd name="T26" fmla="*/ 4 w 135"/>
                  <a:gd name="T27" fmla="*/ 3 h 151"/>
                  <a:gd name="T28" fmla="*/ 5 w 135"/>
                  <a:gd name="T29" fmla="*/ 4 h 151"/>
                  <a:gd name="T30" fmla="*/ 5 w 135"/>
                  <a:gd name="T31" fmla="*/ 5 h 151"/>
                  <a:gd name="T32" fmla="*/ 5 w 135"/>
                  <a:gd name="T33" fmla="*/ 6 h 151"/>
                  <a:gd name="T34" fmla="*/ 5 w 135"/>
                  <a:gd name="T35" fmla="*/ 6 h 151"/>
                  <a:gd name="T36" fmla="*/ 5 w 135"/>
                  <a:gd name="T37" fmla="*/ 6 h 151"/>
                  <a:gd name="T38" fmla="*/ 5 w 135"/>
                  <a:gd name="T39" fmla="*/ 6 h 151"/>
                  <a:gd name="T40" fmla="*/ 5 w 135"/>
                  <a:gd name="T41" fmla="*/ 6 h 151"/>
                  <a:gd name="T42" fmla="*/ 4 w 135"/>
                  <a:gd name="T43" fmla="*/ 6 h 151"/>
                  <a:gd name="T44" fmla="*/ 3 w 135"/>
                  <a:gd name="T45" fmla="*/ 6 h 151"/>
                  <a:gd name="T46" fmla="*/ 2 w 135"/>
                  <a:gd name="T47" fmla="*/ 6 h 151"/>
                  <a:gd name="T48" fmla="*/ 0 w 135"/>
                  <a:gd name="T49" fmla="*/ 5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51">
                    <a:moveTo>
                      <a:pt x="0" y="138"/>
                    </a:moveTo>
                    <a:lnTo>
                      <a:pt x="3" y="119"/>
                    </a:lnTo>
                    <a:lnTo>
                      <a:pt x="9" y="100"/>
                    </a:lnTo>
                    <a:lnTo>
                      <a:pt x="14" y="81"/>
                    </a:lnTo>
                    <a:lnTo>
                      <a:pt x="21" y="65"/>
                    </a:lnTo>
                    <a:lnTo>
                      <a:pt x="27" y="47"/>
                    </a:lnTo>
                    <a:lnTo>
                      <a:pt x="33" y="31"/>
                    </a:lnTo>
                    <a:lnTo>
                      <a:pt x="39" y="14"/>
                    </a:lnTo>
                    <a:lnTo>
                      <a:pt x="45" y="0"/>
                    </a:lnTo>
                    <a:lnTo>
                      <a:pt x="50" y="4"/>
                    </a:lnTo>
                    <a:lnTo>
                      <a:pt x="60" y="16"/>
                    </a:lnTo>
                    <a:lnTo>
                      <a:pt x="73" y="35"/>
                    </a:lnTo>
                    <a:lnTo>
                      <a:pt x="89" y="58"/>
                    </a:lnTo>
                    <a:lnTo>
                      <a:pt x="104" y="82"/>
                    </a:lnTo>
                    <a:lnTo>
                      <a:pt x="118" y="107"/>
                    </a:lnTo>
                    <a:lnTo>
                      <a:pt x="129" y="129"/>
                    </a:lnTo>
                    <a:lnTo>
                      <a:pt x="135" y="147"/>
                    </a:lnTo>
                    <a:lnTo>
                      <a:pt x="129" y="150"/>
                    </a:lnTo>
                    <a:lnTo>
                      <a:pt x="126" y="151"/>
                    </a:lnTo>
                    <a:lnTo>
                      <a:pt x="121" y="150"/>
                    </a:lnTo>
                    <a:lnTo>
                      <a:pt x="114" y="149"/>
                    </a:lnTo>
                    <a:lnTo>
                      <a:pt x="99" y="145"/>
                    </a:lnTo>
                    <a:lnTo>
                      <a:pt x="78" y="143"/>
                    </a:lnTo>
                    <a:lnTo>
                      <a:pt x="45" y="140"/>
                    </a:lnTo>
                    <a:lnTo>
                      <a:pt x="0" y="13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5" name="Freeform 893"/>
              <p:cNvSpPr>
                <a:spLocks noChangeAspect="1"/>
              </p:cNvSpPr>
              <p:nvPr/>
            </p:nvSpPr>
            <p:spPr bwMode="auto">
              <a:xfrm>
                <a:off x="398" y="1826"/>
                <a:ext cx="26" cy="38"/>
              </a:xfrm>
              <a:custGeom>
                <a:avLst/>
                <a:gdLst>
                  <a:gd name="T0" fmla="*/ 5 w 129"/>
                  <a:gd name="T1" fmla="*/ 4 h 188"/>
                  <a:gd name="T2" fmla="*/ 5 w 129"/>
                  <a:gd name="T3" fmla="*/ 4 h 188"/>
                  <a:gd name="T4" fmla="*/ 4 w 129"/>
                  <a:gd name="T5" fmla="*/ 3 h 188"/>
                  <a:gd name="T6" fmla="*/ 3 w 129"/>
                  <a:gd name="T7" fmla="*/ 3 h 188"/>
                  <a:gd name="T8" fmla="*/ 3 w 129"/>
                  <a:gd name="T9" fmla="*/ 2 h 188"/>
                  <a:gd name="T10" fmla="*/ 2 w 129"/>
                  <a:gd name="T11" fmla="*/ 1 h 188"/>
                  <a:gd name="T12" fmla="*/ 2 w 129"/>
                  <a:gd name="T13" fmla="*/ 1 h 188"/>
                  <a:gd name="T14" fmla="*/ 1 w 129"/>
                  <a:gd name="T15" fmla="*/ 0 h 188"/>
                  <a:gd name="T16" fmla="*/ 0 w 129"/>
                  <a:gd name="T17" fmla="*/ 0 h 188"/>
                  <a:gd name="T18" fmla="*/ 0 w 129"/>
                  <a:gd name="T19" fmla="*/ 0 h 188"/>
                  <a:gd name="T20" fmla="*/ 0 w 129"/>
                  <a:gd name="T21" fmla="*/ 1 h 188"/>
                  <a:gd name="T22" fmla="*/ 0 w 129"/>
                  <a:gd name="T23" fmla="*/ 2 h 188"/>
                  <a:gd name="T24" fmla="*/ 0 w 129"/>
                  <a:gd name="T25" fmla="*/ 3 h 188"/>
                  <a:gd name="T26" fmla="*/ 0 w 129"/>
                  <a:gd name="T27" fmla="*/ 4 h 188"/>
                  <a:gd name="T28" fmla="*/ 0 w 129"/>
                  <a:gd name="T29" fmla="*/ 6 h 188"/>
                  <a:gd name="T30" fmla="*/ 0 w 129"/>
                  <a:gd name="T31" fmla="*/ 7 h 188"/>
                  <a:gd name="T32" fmla="*/ 0 w 129"/>
                  <a:gd name="T33" fmla="*/ 8 h 188"/>
                  <a:gd name="T34" fmla="*/ 0 w 129"/>
                  <a:gd name="T35" fmla="*/ 8 h 188"/>
                  <a:gd name="T36" fmla="*/ 1 w 129"/>
                  <a:gd name="T37" fmla="*/ 7 h 188"/>
                  <a:gd name="T38" fmla="*/ 1 w 129"/>
                  <a:gd name="T39" fmla="*/ 7 h 188"/>
                  <a:gd name="T40" fmla="*/ 1 w 129"/>
                  <a:gd name="T41" fmla="*/ 7 h 188"/>
                  <a:gd name="T42" fmla="*/ 1 w 129"/>
                  <a:gd name="T43" fmla="*/ 7 h 188"/>
                  <a:gd name="T44" fmla="*/ 2 w 129"/>
                  <a:gd name="T45" fmla="*/ 6 h 188"/>
                  <a:gd name="T46" fmla="*/ 3 w 129"/>
                  <a:gd name="T47" fmla="*/ 5 h 188"/>
                  <a:gd name="T48" fmla="*/ 5 w 129"/>
                  <a:gd name="T49" fmla="*/ 4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8">
                    <a:moveTo>
                      <a:pt x="129" y="107"/>
                    </a:moveTo>
                    <a:lnTo>
                      <a:pt x="114" y="91"/>
                    </a:lnTo>
                    <a:lnTo>
                      <a:pt x="100" y="77"/>
                    </a:lnTo>
                    <a:lnTo>
                      <a:pt x="84" y="63"/>
                    </a:lnTo>
                    <a:lnTo>
                      <a:pt x="70" y="49"/>
                    </a:lnTo>
                    <a:lnTo>
                      <a:pt x="54" y="36"/>
                    </a:lnTo>
                    <a:lnTo>
                      <a:pt x="40" y="23"/>
                    </a:lnTo>
                    <a:lnTo>
                      <a:pt x="26" y="11"/>
                    </a:lnTo>
                    <a:lnTo>
                      <a:pt x="12" y="0"/>
                    </a:lnTo>
                    <a:lnTo>
                      <a:pt x="10" y="6"/>
                    </a:lnTo>
                    <a:lnTo>
                      <a:pt x="9" y="25"/>
                    </a:lnTo>
                    <a:lnTo>
                      <a:pt x="6" y="49"/>
                    </a:lnTo>
                    <a:lnTo>
                      <a:pt x="4" y="80"/>
                    </a:lnTo>
                    <a:lnTo>
                      <a:pt x="0" y="110"/>
                    </a:lnTo>
                    <a:lnTo>
                      <a:pt x="0" y="141"/>
                    </a:lnTo>
                    <a:lnTo>
                      <a:pt x="3" y="167"/>
                    </a:lnTo>
                    <a:lnTo>
                      <a:pt x="8" y="188"/>
                    </a:lnTo>
                    <a:lnTo>
                      <a:pt x="12" y="186"/>
                    </a:lnTo>
                    <a:lnTo>
                      <a:pt x="16" y="184"/>
                    </a:lnTo>
                    <a:lnTo>
                      <a:pt x="19" y="182"/>
                    </a:lnTo>
                    <a:lnTo>
                      <a:pt x="26" y="177"/>
                    </a:lnTo>
                    <a:lnTo>
                      <a:pt x="37" y="167"/>
                    </a:lnTo>
                    <a:lnTo>
                      <a:pt x="58" y="154"/>
                    </a:lnTo>
                    <a:lnTo>
                      <a:pt x="86" y="133"/>
                    </a:lnTo>
                    <a:lnTo>
                      <a:pt x="129" y="1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6" name="Freeform 894"/>
              <p:cNvSpPr>
                <a:spLocks noChangeAspect="1"/>
              </p:cNvSpPr>
              <p:nvPr/>
            </p:nvSpPr>
            <p:spPr bwMode="auto">
              <a:xfrm>
                <a:off x="353" y="1839"/>
                <a:ext cx="34" cy="41"/>
              </a:xfrm>
              <a:custGeom>
                <a:avLst/>
                <a:gdLst>
                  <a:gd name="T0" fmla="*/ 7 w 169"/>
                  <a:gd name="T1" fmla="*/ 6 h 203"/>
                  <a:gd name="T2" fmla="*/ 6 w 169"/>
                  <a:gd name="T3" fmla="*/ 5 h 203"/>
                  <a:gd name="T4" fmla="*/ 6 w 169"/>
                  <a:gd name="T5" fmla="*/ 5 h 203"/>
                  <a:gd name="T6" fmla="*/ 5 w 169"/>
                  <a:gd name="T7" fmla="*/ 4 h 203"/>
                  <a:gd name="T8" fmla="*/ 5 w 169"/>
                  <a:gd name="T9" fmla="*/ 3 h 203"/>
                  <a:gd name="T10" fmla="*/ 4 w 169"/>
                  <a:gd name="T11" fmla="*/ 2 h 203"/>
                  <a:gd name="T12" fmla="*/ 4 w 169"/>
                  <a:gd name="T13" fmla="*/ 1 h 203"/>
                  <a:gd name="T14" fmla="*/ 3 w 169"/>
                  <a:gd name="T15" fmla="*/ 1 h 203"/>
                  <a:gd name="T16" fmla="*/ 3 w 169"/>
                  <a:gd name="T17" fmla="*/ 0 h 203"/>
                  <a:gd name="T18" fmla="*/ 3 w 169"/>
                  <a:gd name="T19" fmla="*/ 0 h 203"/>
                  <a:gd name="T20" fmla="*/ 2 w 169"/>
                  <a:gd name="T21" fmla="*/ 1 h 203"/>
                  <a:gd name="T22" fmla="*/ 2 w 169"/>
                  <a:gd name="T23" fmla="*/ 2 h 203"/>
                  <a:gd name="T24" fmla="*/ 1 w 169"/>
                  <a:gd name="T25" fmla="*/ 3 h 203"/>
                  <a:gd name="T26" fmla="*/ 1 w 169"/>
                  <a:gd name="T27" fmla="*/ 5 h 203"/>
                  <a:gd name="T28" fmla="*/ 0 w 169"/>
                  <a:gd name="T29" fmla="*/ 6 h 203"/>
                  <a:gd name="T30" fmla="*/ 0 w 169"/>
                  <a:gd name="T31" fmla="*/ 7 h 203"/>
                  <a:gd name="T32" fmla="*/ 0 w 169"/>
                  <a:gd name="T33" fmla="*/ 8 h 203"/>
                  <a:gd name="T34" fmla="*/ 0 w 169"/>
                  <a:gd name="T35" fmla="*/ 8 h 203"/>
                  <a:gd name="T36" fmla="*/ 0 w 169"/>
                  <a:gd name="T37" fmla="*/ 8 h 203"/>
                  <a:gd name="T38" fmla="*/ 1 w 169"/>
                  <a:gd name="T39" fmla="*/ 8 h 203"/>
                  <a:gd name="T40" fmla="*/ 1 w 169"/>
                  <a:gd name="T41" fmla="*/ 8 h 203"/>
                  <a:gd name="T42" fmla="*/ 2 w 169"/>
                  <a:gd name="T43" fmla="*/ 8 h 203"/>
                  <a:gd name="T44" fmla="*/ 3 w 169"/>
                  <a:gd name="T45" fmla="*/ 7 h 203"/>
                  <a:gd name="T46" fmla="*/ 4 w 169"/>
                  <a:gd name="T47" fmla="*/ 7 h 203"/>
                  <a:gd name="T48" fmla="*/ 7 w 169"/>
                  <a:gd name="T49" fmla="*/ 6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203">
                    <a:moveTo>
                      <a:pt x="169" y="156"/>
                    </a:moveTo>
                    <a:lnTo>
                      <a:pt x="158" y="133"/>
                    </a:lnTo>
                    <a:lnTo>
                      <a:pt x="146" y="112"/>
                    </a:lnTo>
                    <a:lnTo>
                      <a:pt x="134" y="92"/>
                    </a:lnTo>
                    <a:lnTo>
                      <a:pt x="122" y="72"/>
                    </a:lnTo>
                    <a:lnTo>
                      <a:pt x="109" y="53"/>
                    </a:lnTo>
                    <a:lnTo>
                      <a:pt x="95" y="34"/>
                    </a:lnTo>
                    <a:lnTo>
                      <a:pt x="82" y="16"/>
                    </a:lnTo>
                    <a:lnTo>
                      <a:pt x="71" y="0"/>
                    </a:lnTo>
                    <a:lnTo>
                      <a:pt x="67" y="5"/>
                    </a:lnTo>
                    <a:lnTo>
                      <a:pt x="59" y="24"/>
                    </a:lnTo>
                    <a:lnTo>
                      <a:pt x="46" y="49"/>
                    </a:lnTo>
                    <a:lnTo>
                      <a:pt x="34" y="81"/>
                    </a:lnTo>
                    <a:lnTo>
                      <a:pt x="19" y="114"/>
                    </a:lnTo>
                    <a:lnTo>
                      <a:pt x="8" y="147"/>
                    </a:lnTo>
                    <a:lnTo>
                      <a:pt x="1" y="177"/>
                    </a:lnTo>
                    <a:lnTo>
                      <a:pt x="0" y="201"/>
                    </a:lnTo>
                    <a:lnTo>
                      <a:pt x="6" y="201"/>
                    </a:lnTo>
                    <a:lnTo>
                      <a:pt x="11" y="203"/>
                    </a:lnTo>
                    <a:lnTo>
                      <a:pt x="15" y="201"/>
                    </a:lnTo>
                    <a:lnTo>
                      <a:pt x="25" y="198"/>
                    </a:lnTo>
                    <a:lnTo>
                      <a:pt x="40" y="192"/>
                    </a:lnTo>
                    <a:lnTo>
                      <a:pt x="68" y="184"/>
                    </a:lnTo>
                    <a:lnTo>
                      <a:pt x="110" y="172"/>
                    </a:lnTo>
                    <a:lnTo>
                      <a:pt x="169" y="15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7" name="Freeform 895"/>
              <p:cNvSpPr>
                <a:spLocks noChangeAspect="1"/>
              </p:cNvSpPr>
              <p:nvPr/>
            </p:nvSpPr>
            <p:spPr bwMode="auto">
              <a:xfrm>
                <a:off x="314" y="1847"/>
                <a:ext cx="34" cy="36"/>
              </a:xfrm>
              <a:custGeom>
                <a:avLst/>
                <a:gdLst>
                  <a:gd name="T0" fmla="*/ 0 w 170"/>
                  <a:gd name="T1" fmla="*/ 7 h 180"/>
                  <a:gd name="T2" fmla="*/ 0 w 170"/>
                  <a:gd name="T3" fmla="*/ 6 h 180"/>
                  <a:gd name="T4" fmla="*/ 0 w 170"/>
                  <a:gd name="T5" fmla="*/ 5 h 180"/>
                  <a:gd name="T6" fmla="*/ 0 w 170"/>
                  <a:gd name="T7" fmla="*/ 4 h 180"/>
                  <a:gd name="T8" fmla="*/ 1 w 170"/>
                  <a:gd name="T9" fmla="*/ 3 h 180"/>
                  <a:gd name="T10" fmla="*/ 1 w 170"/>
                  <a:gd name="T11" fmla="*/ 3 h 180"/>
                  <a:gd name="T12" fmla="*/ 1 w 170"/>
                  <a:gd name="T13" fmla="*/ 2 h 180"/>
                  <a:gd name="T14" fmla="*/ 2 w 170"/>
                  <a:gd name="T15" fmla="*/ 1 h 180"/>
                  <a:gd name="T16" fmla="*/ 2 w 170"/>
                  <a:gd name="T17" fmla="*/ 0 h 180"/>
                  <a:gd name="T18" fmla="*/ 2 w 170"/>
                  <a:gd name="T19" fmla="*/ 0 h 180"/>
                  <a:gd name="T20" fmla="*/ 3 w 170"/>
                  <a:gd name="T21" fmla="*/ 1 h 180"/>
                  <a:gd name="T22" fmla="*/ 3 w 170"/>
                  <a:gd name="T23" fmla="*/ 2 h 180"/>
                  <a:gd name="T24" fmla="*/ 4 w 170"/>
                  <a:gd name="T25" fmla="*/ 3 h 180"/>
                  <a:gd name="T26" fmla="*/ 5 w 170"/>
                  <a:gd name="T27" fmla="*/ 4 h 180"/>
                  <a:gd name="T28" fmla="*/ 6 w 170"/>
                  <a:gd name="T29" fmla="*/ 5 h 180"/>
                  <a:gd name="T30" fmla="*/ 6 w 170"/>
                  <a:gd name="T31" fmla="*/ 6 h 180"/>
                  <a:gd name="T32" fmla="*/ 7 w 170"/>
                  <a:gd name="T33" fmla="*/ 7 h 180"/>
                  <a:gd name="T34" fmla="*/ 7 w 170"/>
                  <a:gd name="T35" fmla="*/ 7 h 180"/>
                  <a:gd name="T36" fmla="*/ 6 w 170"/>
                  <a:gd name="T37" fmla="*/ 7 h 180"/>
                  <a:gd name="T38" fmla="*/ 6 w 170"/>
                  <a:gd name="T39" fmla="*/ 7 h 180"/>
                  <a:gd name="T40" fmla="*/ 6 w 170"/>
                  <a:gd name="T41" fmla="*/ 7 h 180"/>
                  <a:gd name="T42" fmla="*/ 5 w 170"/>
                  <a:gd name="T43" fmla="*/ 7 h 180"/>
                  <a:gd name="T44" fmla="*/ 4 w 170"/>
                  <a:gd name="T45" fmla="*/ 7 h 180"/>
                  <a:gd name="T46" fmla="*/ 2 w 170"/>
                  <a:gd name="T47" fmla="*/ 7 h 180"/>
                  <a:gd name="T48" fmla="*/ 0 w 170"/>
                  <a:gd name="T49" fmla="*/ 7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80">
                    <a:moveTo>
                      <a:pt x="0" y="180"/>
                    </a:moveTo>
                    <a:lnTo>
                      <a:pt x="2" y="156"/>
                    </a:lnTo>
                    <a:lnTo>
                      <a:pt x="6" y="133"/>
                    </a:lnTo>
                    <a:lnTo>
                      <a:pt x="10" y="110"/>
                    </a:lnTo>
                    <a:lnTo>
                      <a:pt x="17" y="86"/>
                    </a:lnTo>
                    <a:lnTo>
                      <a:pt x="23" y="63"/>
                    </a:lnTo>
                    <a:lnTo>
                      <a:pt x="30" y="41"/>
                    </a:lnTo>
                    <a:lnTo>
                      <a:pt x="38" y="20"/>
                    </a:lnTo>
                    <a:lnTo>
                      <a:pt x="45" y="0"/>
                    </a:lnTo>
                    <a:lnTo>
                      <a:pt x="50" y="5"/>
                    </a:lnTo>
                    <a:lnTo>
                      <a:pt x="63" y="19"/>
                    </a:lnTo>
                    <a:lnTo>
                      <a:pt x="82" y="40"/>
                    </a:lnTo>
                    <a:lnTo>
                      <a:pt x="104" y="67"/>
                    </a:lnTo>
                    <a:lnTo>
                      <a:pt x="125" y="94"/>
                    </a:lnTo>
                    <a:lnTo>
                      <a:pt x="146" y="123"/>
                    </a:lnTo>
                    <a:lnTo>
                      <a:pt x="161" y="148"/>
                    </a:lnTo>
                    <a:lnTo>
                      <a:pt x="170" y="171"/>
                    </a:lnTo>
                    <a:lnTo>
                      <a:pt x="163" y="175"/>
                    </a:lnTo>
                    <a:lnTo>
                      <a:pt x="160" y="177"/>
                    </a:lnTo>
                    <a:lnTo>
                      <a:pt x="155" y="177"/>
                    </a:lnTo>
                    <a:lnTo>
                      <a:pt x="147" y="177"/>
                    </a:lnTo>
                    <a:lnTo>
                      <a:pt x="130" y="176"/>
                    </a:lnTo>
                    <a:lnTo>
                      <a:pt x="103" y="177"/>
                    </a:lnTo>
                    <a:lnTo>
                      <a:pt x="60" y="177"/>
                    </a:lnTo>
                    <a:lnTo>
                      <a:pt x="0" y="18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4" name="Group 896"/>
            <p:cNvGrpSpPr>
              <a:grpSpLocks noChangeAspect="1"/>
            </p:cNvGrpSpPr>
            <p:nvPr/>
          </p:nvGrpSpPr>
          <p:grpSpPr bwMode="auto">
            <a:xfrm rot="14976969" flipH="1">
              <a:off x="2824" y="2120"/>
              <a:ext cx="196" cy="275"/>
              <a:chOff x="566" y="2694"/>
              <a:chExt cx="489" cy="684"/>
            </a:xfrm>
          </p:grpSpPr>
          <p:sp>
            <p:nvSpPr>
              <p:cNvPr id="24155" name="Freeform 897"/>
              <p:cNvSpPr>
                <a:spLocks noChangeAspect="1"/>
              </p:cNvSpPr>
              <p:nvPr/>
            </p:nvSpPr>
            <p:spPr bwMode="auto">
              <a:xfrm flipH="1">
                <a:off x="566" y="2694"/>
                <a:ext cx="489" cy="684"/>
              </a:xfrm>
              <a:custGeom>
                <a:avLst/>
                <a:gdLst>
                  <a:gd name="T0" fmla="*/ 243 w 978"/>
                  <a:gd name="T1" fmla="*/ 46 h 1369"/>
                  <a:gd name="T2" fmla="*/ 245 w 978"/>
                  <a:gd name="T3" fmla="*/ 58 h 1369"/>
                  <a:gd name="T4" fmla="*/ 244 w 978"/>
                  <a:gd name="T5" fmla="*/ 71 h 1369"/>
                  <a:gd name="T6" fmla="*/ 241 w 978"/>
                  <a:gd name="T7" fmla="*/ 92 h 1369"/>
                  <a:gd name="T8" fmla="*/ 242 w 978"/>
                  <a:gd name="T9" fmla="*/ 105 h 1369"/>
                  <a:gd name="T10" fmla="*/ 237 w 978"/>
                  <a:gd name="T11" fmla="*/ 123 h 1369"/>
                  <a:gd name="T12" fmla="*/ 230 w 978"/>
                  <a:gd name="T13" fmla="*/ 140 h 1369"/>
                  <a:gd name="T14" fmla="*/ 224 w 978"/>
                  <a:gd name="T15" fmla="*/ 148 h 1369"/>
                  <a:gd name="T16" fmla="*/ 218 w 978"/>
                  <a:gd name="T17" fmla="*/ 150 h 1369"/>
                  <a:gd name="T18" fmla="*/ 213 w 978"/>
                  <a:gd name="T19" fmla="*/ 151 h 1369"/>
                  <a:gd name="T20" fmla="*/ 209 w 978"/>
                  <a:gd name="T21" fmla="*/ 155 h 1369"/>
                  <a:gd name="T22" fmla="*/ 207 w 978"/>
                  <a:gd name="T23" fmla="*/ 176 h 1369"/>
                  <a:gd name="T24" fmla="*/ 209 w 978"/>
                  <a:gd name="T25" fmla="*/ 210 h 1369"/>
                  <a:gd name="T26" fmla="*/ 208 w 978"/>
                  <a:gd name="T27" fmla="*/ 230 h 1369"/>
                  <a:gd name="T28" fmla="*/ 205 w 978"/>
                  <a:gd name="T29" fmla="*/ 242 h 1369"/>
                  <a:gd name="T30" fmla="*/ 199 w 978"/>
                  <a:gd name="T31" fmla="*/ 250 h 1369"/>
                  <a:gd name="T32" fmla="*/ 190 w 978"/>
                  <a:gd name="T33" fmla="*/ 257 h 1369"/>
                  <a:gd name="T34" fmla="*/ 170 w 978"/>
                  <a:gd name="T35" fmla="*/ 262 h 1369"/>
                  <a:gd name="T36" fmla="*/ 149 w 978"/>
                  <a:gd name="T37" fmla="*/ 268 h 1369"/>
                  <a:gd name="T38" fmla="*/ 131 w 978"/>
                  <a:gd name="T39" fmla="*/ 280 h 1369"/>
                  <a:gd name="T40" fmla="*/ 116 w 978"/>
                  <a:gd name="T41" fmla="*/ 298 h 1369"/>
                  <a:gd name="T42" fmla="*/ 101 w 978"/>
                  <a:gd name="T43" fmla="*/ 317 h 1369"/>
                  <a:gd name="T44" fmla="*/ 84 w 978"/>
                  <a:gd name="T45" fmla="*/ 333 h 1369"/>
                  <a:gd name="T46" fmla="*/ 74 w 978"/>
                  <a:gd name="T47" fmla="*/ 338 h 1369"/>
                  <a:gd name="T48" fmla="*/ 64 w 978"/>
                  <a:gd name="T49" fmla="*/ 341 h 1369"/>
                  <a:gd name="T50" fmla="*/ 52 w 978"/>
                  <a:gd name="T51" fmla="*/ 342 h 1369"/>
                  <a:gd name="T52" fmla="*/ 39 w 978"/>
                  <a:gd name="T53" fmla="*/ 339 h 1369"/>
                  <a:gd name="T54" fmla="*/ 23 w 978"/>
                  <a:gd name="T55" fmla="*/ 327 h 1369"/>
                  <a:gd name="T56" fmla="*/ 8 w 978"/>
                  <a:gd name="T57" fmla="*/ 313 h 1369"/>
                  <a:gd name="T58" fmla="*/ 0 w 978"/>
                  <a:gd name="T59" fmla="*/ 297 h 1369"/>
                  <a:gd name="T60" fmla="*/ 2 w 978"/>
                  <a:gd name="T61" fmla="*/ 281 h 1369"/>
                  <a:gd name="T62" fmla="*/ 6 w 978"/>
                  <a:gd name="T63" fmla="*/ 265 h 1369"/>
                  <a:gd name="T64" fmla="*/ 29 w 978"/>
                  <a:gd name="T65" fmla="*/ 234 h 1369"/>
                  <a:gd name="T66" fmla="*/ 56 w 978"/>
                  <a:gd name="T67" fmla="*/ 200 h 1369"/>
                  <a:gd name="T68" fmla="*/ 69 w 978"/>
                  <a:gd name="T69" fmla="*/ 178 h 1369"/>
                  <a:gd name="T70" fmla="*/ 77 w 978"/>
                  <a:gd name="T71" fmla="*/ 154 h 1369"/>
                  <a:gd name="T72" fmla="*/ 78 w 978"/>
                  <a:gd name="T73" fmla="*/ 141 h 1369"/>
                  <a:gd name="T74" fmla="*/ 79 w 978"/>
                  <a:gd name="T75" fmla="*/ 134 h 1369"/>
                  <a:gd name="T76" fmla="*/ 79 w 978"/>
                  <a:gd name="T77" fmla="*/ 128 h 1369"/>
                  <a:gd name="T78" fmla="*/ 72 w 978"/>
                  <a:gd name="T79" fmla="*/ 124 h 1369"/>
                  <a:gd name="T80" fmla="*/ 66 w 978"/>
                  <a:gd name="T81" fmla="*/ 119 h 1369"/>
                  <a:gd name="T82" fmla="*/ 67 w 978"/>
                  <a:gd name="T83" fmla="*/ 100 h 1369"/>
                  <a:gd name="T84" fmla="*/ 76 w 978"/>
                  <a:gd name="T85" fmla="*/ 60 h 1369"/>
                  <a:gd name="T86" fmla="*/ 84 w 978"/>
                  <a:gd name="T87" fmla="*/ 42 h 1369"/>
                  <a:gd name="T88" fmla="*/ 95 w 978"/>
                  <a:gd name="T89" fmla="*/ 24 h 1369"/>
                  <a:gd name="T90" fmla="*/ 109 w 978"/>
                  <a:gd name="T91" fmla="*/ 11 h 1369"/>
                  <a:gd name="T92" fmla="*/ 123 w 978"/>
                  <a:gd name="T93" fmla="*/ 5 h 1369"/>
                  <a:gd name="T94" fmla="*/ 139 w 978"/>
                  <a:gd name="T95" fmla="*/ 1 h 1369"/>
                  <a:gd name="T96" fmla="*/ 170 w 978"/>
                  <a:gd name="T97" fmla="*/ 3 h 1369"/>
                  <a:gd name="T98" fmla="*/ 202 w 978"/>
                  <a:gd name="T99" fmla="*/ 11 h 1369"/>
                  <a:gd name="T100" fmla="*/ 219 w 978"/>
                  <a:gd name="T101" fmla="*/ 21 h 1369"/>
                  <a:gd name="T102" fmla="*/ 234 w 978"/>
                  <a:gd name="T103" fmla="*/ 33 h 13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8" h="1369">
                    <a:moveTo>
                      <a:pt x="951" y="156"/>
                    </a:moveTo>
                    <a:lnTo>
                      <a:pt x="961" y="171"/>
                    </a:lnTo>
                    <a:lnTo>
                      <a:pt x="969" y="186"/>
                    </a:lnTo>
                    <a:lnTo>
                      <a:pt x="974" y="203"/>
                    </a:lnTo>
                    <a:lnTo>
                      <a:pt x="976" y="218"/>
                    </a:lnTo>
                    <a:lnTo>
                      <a:pt x="978" y="235"/>
                    </a:lnTo>
                    <a:lnTo>
                      <a:pt x="978" y="251"/>
                    </a:lnTo>
                    <a:lnTo>
                      <a:pt x="976" y="268"/>
                    </a:lnTo>
                    <a:lnTo>
                      <a:pt x="974" y="285"/>
                    </a:lnTo>
                    <a:lnTo>
                      <a:pt x="969" y="319"/>
                    </a:lnTo>
                    <a:lnTo>
                      <a:pt x="965" y="353"/>
                    </a:lnTo>
                    <a:lnTo>
                      <a:pt x="963" y="370"/>
                    </a:lnTo>
                    <a:lnTo>
                      <a:pt x="963" y="385"/>
                    </a:lnTo>
                    <a:lnTo>
                      <a:pt x="965" y="402"/>
                    </a:lnTo>
                    <a:lnTo>
                      <a:pt x="967" y="420"/>
                    </a:lnTo>
                    <a:lnTo>
                      <a:pt x="959" y="442"/>
                    </a:lnTo>
                    <a:lnTo>
                      <a:pt x="951" y="467"/>
                    </a:lnTo>
                    <a:lnTo>
                      <a:pt x="946" y="492"/>
                    </a:lnTo>
                    <a:lnTo>
                      <a:pt x="938" y="514"/>
                    </a:lnTo>
                    <a:lnTo>
                      <a:pt x="929" y="539"/>
                    </a:lnTo>
                    <a:lnTo>
                      <a:pt x="919" y="560"/>
                    </a:lnTo>
                    <a:lnTo>
                      <a:pt x="912" y="571"/>
                    </a:lnTo>
                    <a:lnTo>
                      <a:pt x="904" y="581"/>
                    </a:lnTo>
                    <a:lnTo>
                      <a:pt x="896" y="592"/>
                    </a:lnTo>
                    <a:lnTo>
                      <a:pt x="887" y="600"/>
                    </a:lnTo>
                    <a:lnTo>
                      <a:pt x="879" y="600"/>
                    </a:lnTo>
                    <a:lnTo>
                      <a:pt x="872" y="600"/>
                    </a:lnTo>
                    <a:lnTo>
                      <a:pt x="864" y="600"/>
                    </a:lnTo>
                    <a:lnTo>
                      <a:pt x="858" y="604"/>
                    </a:lnTo>
                    <a:lnTo>
                      <a:pt x="851" y="606"/>
                    </a:lnTo>
                    <a:lnTo>
                      <a:pt x="845" y="611"/>
                    </a:lnTo>
                    <a:lnTo>
                      <a:pt x="839" y="617"/>
                    </a:lnTo>
                    <a:lnTo>
                      <a:pt x="834" y="623"/>
                    </a:lnTo>
                    <a:lnTo>
                      <a:pt x="830" y="649"/>
                    </a:lnTo>
                    <a:lnTo>
                      <a:pt x="826" y="678"/>
                    </a:lnTo>
                    <a:lnTo>
                      <a:pt x="826" y="704"/>
                    </a:lnTo>
                    <a:lnTo>
                      <a:pt x="828" y="733"/>
                    </a:lnTo>
                    <a:lnTo>
                      <a:pt x="832" y="788"/>
                    </a:lnTo>
                    <a:lnTo>
                      <a:pt x="836" y="843"/>
                    </a:lnTo>
                    <a:lnTo>
                      <a:pt x="838" y="869"/>
                    </a:lnTo>
                    <a:lnTo>
                      <a:pt x="836" y="896"/>
                    </a:lnTo>
                    <a:lnTo>
                      <a:pt x="832" y="921"/>
                    </a:lnTo>
                    <a:lnTo>
                      <a:pt x="826" y="945"/>
                    </a:lnTo>
                    <a:lnTo>
                      <a:pt x="820" y="957"/>
                    </a:lnTo>
                    <a:lnTo>
                      <a:pt x="817" y="968"/>
                    </a:lnTo>
                    <a:lnTo>
                      <a:pt x="809" y="980"/>
                    </a:lnTo>
                    <a:lnTo>
                      <a:pt x="801" y="989"/>
                    </a:lnTo>
                    <a:lnTo>
                      <a:pt x="794" y="1000"/>
                    </a:lnTo>
                    <a:lnTo>
                      <a:pt x="784" y="1010"/>
                    </a:lnTo>
                    <a:lnTo>
                      <a:pt x="773" y="1019"/>
                    </a:lnTo>
                    <a:lnTo>
                      <a:pt x="760" y="1029"/>
                    </a:lnTo>
                    <a:lnTo>
                      <a:pt x="733" y="1037"/>
                    </a:lnTo>
                    <a:lnTo>
                      <a:pt x="705" y="1044"/>
                    </a:lnTo>
                    <a:lnTo>
                      <a:pt x="678" y="1050"/>
                    </a:lnTo>
                    <a:lnTo>
                      <a:pt x="650" y="1057"/>
                    </a:lnTo>
                    <a:lnTo>
                      <a:pt x="623" y="1065"/>
                    </a:lnTo>
                    <a:lnTo>
                      <a:pt x="596" y="1075"/>
                    </a:lnTo>
                    <a:lnTo>
                      <a:pt x="570" y="1086"/>
                    </a:lnTo>
                    <a:lnTo>
                      <a:pt x="545" y="1099"/>
                    </a:lnTo>
                    <a:lnTo>
                      <a:pt x="524" y="1120"/>
                    </a:lnTo>
                    <a:lnTo>
                      <a:pt x="503" y="1143"/>
                    </a:lnTo>
                    <a:lnTo>
                      <a:pt x="484" y="1168"/>
                    </a:lnTo>
                    <a:lnTo>
                      <a:pt x="464" y="1194"/>
                    </a:lnTo>
                    <a:lnTo>
                      <a:pt x="445" y="1219"/>
                    </a:lnTo>
                    <a:lnTo>
                      <a:pt x="424" y="1245"/>
                    </a:lnTo>
                    <a:lnTo>
                      <a:pt x="403" y="1270"/>
                    </a:lnTo>
                    <a:lnTo>
                      <a:pt x="382" y="1293"/>
                    </a:lnTo>
                    <a:lnTo>
                      <a:pt x="359" y="1314"/>
                    </a:lnTo>
                    <a:lnTo>
                      <a:pt x="334" y="1333"/>
                    </a:lnTo>
                    <a:lnTo>
                      <a:pt x="323" y="1340"/>
                    </a:lnTo>
                    <a:lnTo>
                      <a:pt x="310" y="1348"/>
                    </a:lnTo>
                    <a:lnTo>
                      <a:pt x="296" y="1354"/>
                    </a:lnTo>
                    <a:lnTo>
                      <a:pt x="283" y="1359"/>
                    </a:lnTo>
                    <a:lnTo>
                      <a:pt x="268" y="1363"/>
                    </a:lnTo>
                    <a:lnTo>
                      <a:pt x="255" y="1367"/>
                    </a:lnTo>
                    <a:lnTo>
                      <a:pt x="239" y="1369"/>
                    </a:lnTo>
                    <a:lnTo>
                      <a:pt x="222" y="1369"/>
                    </a:lnTo>
                    <a:lnTo>
                      <a:pt x="207" y="1369"/>
                    </a:lnTo>
                    <a:lnTo>
                      <a:pt x="190" y="1365"/>
                    </a:lnTo>
                    <a:lnTo>
                      <a:pt x="173" y="1361"/>
                    </a:lnTo>
                    <a:lnTo>
                      <a:pt x="154" y="1356"/>
                    </a:lnTo>
                    <a:lnTo>
                      <a:pt x="133" y="1340"/>
                    </a:lnTo>
                    <a:lnTo>
                      <a:pt x="112" y="1325"/>
                    </a:lnTo>
                    <a:lnTo>
                      <a:pt x="90" y="1308"/>
                    </a:lnTo>
                    <a:lnTo>
                      <a:pt x="69" y="1291"/>
                    </a:lnTo>
                    <a:lnTo>
                      <a:pt x="48" y="1272"/>
                    </a:lnTo>
                    <a:lnTo>
                      <a:pt x="31" y="1253"/>
                    </a:lnTo>
                    <a:lnTo>
                      <a:pt x="15" y="1232"/>
                    </a:lnTo>
                    <a:lnTo>
                      <a:pt x="2" y="1211"/>
                    </a:lnTo>
                    <a:lnTo>
                      <a:pt x="0" y="1188"/>
                    </a:lnTo>
                    <a:lnTo>
                      <a:pt x="0" y="1166"/>
                    </a:lnTo>
                    <a:lnTo>
                      <a:pt x="2" y="1145"/>
                    </a:lnTo>
                    <a:lnTo>
                      <a:pt x="8" y="1124"/>
                    </a:lnTo>
                    <a:lnTo>
                      <a:pt x="12" y="1103"/>
                    </a:lnTo>
                    <a:lnTo>
                      <a:pt x="17" y="1082"/>
                    </a:lnTo>
                    <a:lnTo>
                      <a:pt x="23" y="1063"/>
                    </a:lnTo>
                    <a:lnTo>
                      <a:pt x="31" y="1042"/>
                    </a:lnTo>
                    <a:lnTo>
                      <a:pt x="72" y="989"/>
                    </a:lnTo>
                    <a:lnTo>
                      <a:pt x="116" y="936"/>
                    </a:lnTo>
                    <a:lnTo>
                      <a:pt x="162" y="883"/>
                    </a:lnTo>
                    <a:lnTo>
                      <a:pt x="205" y="828"/>
                    </a:lnTo>
                    <a:lnTo>
                      <a:pt x="224" y="801"/>
                    </a:lnTo>
                    <a:lnTo>
                      <a:pt x="243" y="773"/>
                    </a:lnTo>
                    <a:lnTo>
                      <a:pt x="260" y="744"/>
                    </a:lnTo>
                    <a:lnTo>
                      <a:pt x="276" y="714"/>
                    </a:lnTo>
                    <a:lnTo>
                      <a:pt x="289" y="683"/>
                    </a:lnTo>
                    <a:lnTo>
                      <a:pt x="298" y="651"/>
                    </a:lnTo>
                    <a:lnTo>
                      <a:pt x="306" y="619"/>
                    </a:lnTo>
                    <a:lnTo>
                      <a:pt x="310" y="585"/>
                    </a:lnTo>
                    <a:lnTo>
                      <a:pt x="310" y="575"/>
                    </a:lnTo>
                    <a:lnTo>
                      <a:pt x="312" y="566"/>
                    </a:lnTo>
                    <a:lnTo>
                      <a:pt x="312" y="558"/>
                    </a:lnTo>
                    <a:lnTo>
                      <a:pt x="314" y="549"/>
                    </a:lnTo>
                    <a:lnTo>
                      <a:pt x="315" y="539"/>
                    </a:lnTo>
                    <a:lnTo>
                      <a:pt x="317" y="532"/>
                    </a:lnTo>
                    <a:lnTo>
                      <a:pt x="317" y="524"/>
                    </a:lnTo>
                    <a:lnTo>
                      <a:pt x="315" y="514"/>
                    </a:lnTo>
                    <a:lnTo>
                      <a:pt x="306" y="509"/>
                    </a:lnTo>
                    <a:lnTo>
                      <a:pt x="296" y="503"/>
                    </a:lnTo>
                    <a:lnTo>
                      <a:pt x="287" y="497"/>
                    </a:lnTo>
                    <a:lnTo>
                      <a:pt x="279" y="492"/>
                    </a:lnTo>
                    <a:lnTo>
                      <a:pt x="272" y="486"/>
                    </a:lnTo>
                    <a:lnTo>
                      <a:pt x="264" y="478"/>
                    </a:lnTo>
                    <a:lnTo>
                      <a:pt x="258" y="469"/>
                    </a:lnTo>
                    <a:lnTo>
                      <a:pt x="257" y="458"/>
                    </a:lnTo>
                    <a:lnTo>
                      <a:pt x="266" y="402"/>
                    </a:lnTo>
                    <a:lnTo>
                      <a:pt x="276" y="349"/>
                    </a:lnTo>
                    <a:lnTo>
                      <a:pt x="289" y="296"/>
                    </a:lnTo>
                    <a:lnTo>
                      <a:pt x="304" y="243"/>
                    </a:lnTo>
                    <a:lnTo>
                      <a:pt x="314" y="218"/>
                    </a:lnTo>
                    <a:lnTo>
                      <a:pt x="325" y="194"/>
                    </a:lnTo>
                    <a:lnTo>
                      <a:pt x="336" y="169"/>
                    </a:lnTo>
                    <a:lnTo>
                      <a:pt x="350" y="144"/>
                    </a:lnTo>
                    <a:lnTo>
                      <a:pt x="363" y="122"/>
                    </a:lnTo>
                    <a:lnTo>
                      <a:pt x="378" y="99"/>
                    </a:lnTo>
                    <a:lnTo>
                      <a:pt x="395" y="76"/>
                    </a:lnTo>
                    <a:lnTo>
                      <a:pt x="414" y="55"/>
                    </a:lnTo>
                    <a:lnTo>
                      <a:pt x="433" y="46"/>
                    </a:lnTo>
                    <a:lnTo>
                      <a:pt x="452" y="36"/>
                    </a:lnTo>
                    <a:lnTo>
                      <a:pt x="473" y="30"/>
                    </a:lnTo>
                    <a:lnTo>
                      <a:pt x="492" y="23"/>
                    </a:lnTo>
                    <a:lnTo>
                      <a:pt x="513" y="17"/>
                    </a:lnTo>
                    <a:lnTo>
                      <a:pt x="534" y="13"/>
                    </a:lnTo>
                    <a:lnTo>
                      <a:pt x="553" y="6"/>
                    </a:lnTo>
                    <a:lnTo>
                      <a:pt x="574" y="0"/>
                    </a:lnTo>
                    <a:lnTo>
                      <a:pt x="627" y="8"/>
                    </a:lnTo>
                    <a:lnTo>
                      <a:pt x="678" y="15"/>
                    </a:lnTo>
                    <a:lnTo>
                      <a:pt x="731" y="27"/>
                    </a:lnTo>
                    <a:lnTo>
                      <a:pt x="782" y="40"/>
                    </a:lnTo>
                    <a:lnTo>
                      <a:pt x="805" y="47"/>
                    </a:lnTo>
                    <a:lnTo>
                      <a:pt x="830" y="59"/>
                    </a:lnTo>
                    <a:lnTo>
                      <a:pt x="853" y="70"/>
                    </a:lnTo>
                    <a:lnTo>
                      <a:pt x="875" y="84"/>
                    </a:lnTo>
                    <a:lnTo>
                      <a:pt x="896" y="99"/>
                    </a:lnTo>
                    <a:lnTo>
                      <a:pt x="915" y="116"/>
                    </a:lnTo>
                    <a:lnTo>
                      <a:pt x="934" y="135"/>
                    </a:lnTo>
                    <a:lnTo>
                      <a:pt x="951"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6" name="Freeform 898"/>
              <p:cNvSpPr>
                <a:spLocks noChangeAspect="1"/>
              </p:cNvSpPr>
              <p:nvPr/>
            </p:nvSpPr>
            <p:spPr bwMode="auto">
              <a:xfrm flipH="1">
                <a:off x="577" y="2711"/>
                <a:ext cx="291" cy="158"/>
              </a:xfrm>
              <a:custGeom>
                <a:avLst/>
                <a:gdLst>
                  <a:gd name="T0" fmla="*/ 146 w 581"/>
                  <a:gd name="T1" fmla="*/ 50 h 315"/>
                  <a:gd name="T2" fmla="*/ 145 w 581"/>
                  <a:gd name="T3" fmla="*/ 54 h 315"/>
                  <a:gd name="T4" fmla="*/ 144 w 581"/>
                  <a:gd name="T5" fmla="*/ 57 h 315"/>
                  <a:gd name="T6" fmla="*/ 142 w 581"/>
                  <a:gd name="T7" fmla="*/ 60 h 315"/>
                  <a:gd name="T8" fmla="*/ 140 w 581"/>
                  <a:gd name="T9" fmla="*/ 63 h 315"/>
                  <a:gd name="T10" fmla="*/ 138 w 581"/>
                  <a:gd name="T11" fmla="*/ 65 h 315"/>
                  <a:gd name="T12" fmla="*/ 136 w 581"/>
                  <a:gd name="T13" fmla="*/ 67 h 315"/>
                  <a:gd name="T14" fmla="*/ 133 w 581"/>
                  <a:gd name="T15" fmla="*/ 69 h 315"/>
                  <a:gd name="T16" fmla="*/ 130 w 581"/>
                  <a:gd name="T17" fmla="*/ 71 h 315"/>
                  <a:gd name="T18" fmla="*/ 123 w 581"/>
                  <a:gd name="T19" fmla="*/ 74 h 315"/>
                  <a:gd name="T20" fmla="*/ 117 w 581"/>
                  <a:gd name="T21" fmla="*/ 76 h 315"/>
                  <a:gd name="T22" fmla="*/ 110 w 581"/>
                  <a:gd name="T23" fmla="*/ 78 h 315"/>
                  <a:gd name="T24" fmla="*/ 103 w 581"/>
                  <a:gd name="T25" fmla="*/ 79 h 315"/>
                  <a:gd name="T26" fmla="*/ 93 w 581"/>
                  <a:gd name="T27" fmla="*/ 79 h 315"/>
                  <a:gd name="T28" fmla="*/ 83 w 581"/>
                  <a:gd name="T29" fmla="*/ 78 h 315"/>
                  <a:gd name="T30" fmla="*/ 73 w 581"/>
                  <a:gd name="T31" fmla="*/ 77 h 315"/>
                  <a:gd name="T32" fmla="*/ 62 w 581"/>
                  <a:gd name="T33" fmla="*/ 75 h 315"/>
                  <a:gd name="T34" fmla="*/ 52 w 581"/>
                  <a:gd name="T35" fmla="*/ 73 h 315"/>
                  <a:gd name="T36" fmla="*/ 42 w 581"/>
                  <a:gd name="T37" fmla="*/ 70 h 315"/>
                  <a:gd name="T38" fmla="*/ 32 w 581"/>
                  <a:gd name="T39" fmla="*/ 66 h 315"/>
                  <a:gd name="T40" fmla="*/ 22 w 581"/>
                  <a:gd name="T41" fmla="*/ 64 h 315"/>
                  <a:gd name="T42" fmla="*/ 19 w 581"/>
                  <a:gd name="T43" fmla="*/ 61 h 315"/>
                  <a:gd name="T44" fmla="*/ 16 w 581"/>
                  <a:gd name="T45" fmla="*/ 59 h 315"/>
                  <a:gd name="T46" fmla="*/ 13 w 581"/>
                  <a:gd name="T47" fmla="*/ 56 h 315"/>
                  <a:gd name="T48" fmla="*/ 10 w 581"/>
                  <a:gd name="T49" fmla="*/ 54 h 315"/>
                  <a:gd name="T50" fmla="*/ 7 w 581"/>
                  <a:gd name="T51" fmla="*/ 51 h 315"/>
                  <a:gd name="T52" fmla="*/ 4 w 581"/>
                  <a:gd name="T53" fmla="*/ 47 h 315"/>
                  <a:gd name="T54" fmla="*/ 2 w 581"/>
                  <a:gd name="T55" fmla="*/ 44 h 315"/>
                  <a:gd name="T56" fmla="*/ 0 w 581"/>
                  <a:gd name="T57" fmla="*/ 40 h 315"/>
                  <a:gd name="T58" fmla="*/ 1 w 581"/>
                  <a:gd name="T59" fmla="*/ 36 h 315"/>
                  <a:gd name="T60" fmla="*/ 3 w 581"/>
                  <a:gd name="T61" fmla="*/ 31 h 315"/>
                  <a:gd name="T62" fmla="*/ 4 w 581"/>
                  <a:gd name="T63" fmla="*/ 27 h 315"/>
                  <a:gd name="T64" fmla="*/ 6 w 581"/>
                  <a:gd name="T65" fmla="*/ 22 h 315"/>
                  <a:gd name="T66" fmla="*/ 8 w 581"/>
                  <a:gd name="T67" fmla="*/ 18 h 315"/>
                  <a:gd name="T68" fmla="*/ 11 w 581"/>
                  <a:gd name="T69" fmla="*/ 15 h 315"/>
                  <a:gd name="T70" fmla="*/ 13 w 581"/>
                  <a:gd name="T71" fmla="*/ 13 h 315"/>
                  <a:gd name="T72" fmla="*/ 15 w 581"/>
                  <a:gd name="T73" fmla="*/ 12 h 315"/>
                  <a:gd name="T74" fmla="*/ 17 w 581"/>
                  <a:gd name="T75" fmla="*/ 10 h 315"/>
                  <a:gd name="T76" fmla="*/ 19 w 581"/>
                  <a:gd name="T77" fmla="*/ 9 h 315"/>
                  <a:gd name="T78" fmla="*/ 26 w 581"/>
                  <a:gd name="T79" fmla="*/ 7 h 315"/>
                  <a:gd name="T80" fmla="*/ 32 w 581"/>
                  <a:gd name="T81" fmla="*/ 4 h 315"/>
                  <a:gd name="T82" fmla="*/ 39 w 581"/>
                  <a:gd name="T83" fmla="*/ 2 h 315"/>
                  <a:gd name="T84" fmla="*/ 46 w 581"/>
                  <a:gd name="T85" fmla="*/ 1 h 315"/>
                  <a:gd name="T86" fmla="*/ 52 w 581"/>
                  <a:gd name="T87" fmla="*/ 0 h 315"/>
                  <a:gd name="T88" fmla="*/ 59 w 581"/>
                  <a:gd name="T89" fmla="*/ 0 h 315"/>
                  <a:gd name="T90" fmla="*/ 66 w 581"/>
                  <a:gd name="T91" fmla="*/ 0 h 315"/>
                  <a:gd name="T92" fmla="*/ 73 w 581"/>
                  <a:gd name="T93" fmla="*/ 1 h 315"/>
                  <a:gd name="T94" fmla="*/ 80 w 581"/>
                  <a:gd name="T95" fmla="*/ 3 h 315"/>
                  <a:gd name="T96" fmla="*/ 87 w 581"/>
                  <a:gd name="T97" fmla="*/ 4 h 315"/>
                  <a:gd name="T98" fmla="*/ 93 w 581"/>
                  <a:gd name="T99" fmla="*/ 6 h 315"/>
                  <a:gd name="T100" fmla="*/ 100 w 581"/>
                  <a:gd name="T101" fmla="*/ 8 h 315"/>
                  <a:gd name="T102" fmla="*/ 106 w 581"/>
                  <a:gd name="T103" fmla="*/ 11 h 315"/>
                  <a:gd name="T104" fmla="*/ 112 w 581"/>
                  <a:gd name="T105" fmla="*/ 14 h 315"/>
                  <a:gd name="T106" fmla="*/ 119 w 581"/>
                  <a:gd name="T107" fmla="*/ 17 h 315"/>
                  <a:gd name="T108" fmla="*/ 124 w 581"/>
                  <a:gd name="T109" fmla="*/ 21 h 315"/>
                  <a:gd name="T110" fmla="*/ 128 w 581"/>
                  <a:gd name="T111" fmla="*/ 23 h 315"/>
                  <a:gd name="T112" fmla="*/ 131 w 581"/>
                  <a:gd name="T113" fmla="*/ 27 h 315"/>
                  <a:gd name="T114" fmla="*/ 135 w 581"/>
                  <a:gd name="T115" fmla="*/ 30 h 315"/>
                  <a:gd name="T116" fmla="*/ 138 w 581"/>
                  <a:gd name="T117" fmla="*/ 33 h 315"/>
                  <a:gd name="T118" fmla="*/ 140 w 581"/>
                  <a:gd name="T119" fmla="*/ 37 h 315"/>
                  <a:gd name="T120" fmla="*/ 142 w 581"/>
                  <a:gd name="T121" fmla="*/ 41 h 315"/>
                  <a:gd name="T122" fmla="*/ 144 w 581"/>
                  <a:gd name="T123" fmla="*/ 46 h 315"/>
                  <a:gd name="T124" fmla="*/ 146 w 581"/>
                  <a:gd name="T125" fmla="*/ 50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1" h="315">
                    <a:moveTo>
                      <a:pt x="581" y="200"/>
                    </a:moveTo>
                    <a:lnTo>
                      <a:pt x="577" y="215"/>
                    </a:lnTo>
                    <a:lnTo>
                      <a:pt x="574" y="228"/>
                    </a:lnTo>
                    <a:lnTo>
                      <a:pt x="568" y="239"/>
                    </a:lnTo>
                    <a:lnTo>
                      <a:pt x="560" y="251"/>
                    </a:lnTo>
                    <a:lnTo>
                      <a:pt x="551" y="260"/>
                    </a:lnTo>
                    <a:lnTo>
                      <a:pt x="541" y="268"/>
                    </a:lnTo>
                    <a:lnTo>
                      <a:pt x="530" y="275"/>
                    </a:lnTo>
                    <a:lnTo>
                      <a:pt x="519" y="283"/>
                    </a:lnTo>
                    <a:lnTo>
                      <a:pt x="492" y="293"/>
                    </a:lnTo>
                    <a:lnTo>
                      <a:pt x="465" y="302"/>
                    </a:lnTo>
                    <a:lnTo>
                      <a:pt x="439" y="310"/>
                    </a:lnTo>
                    <a:lnTo>
                      <a:pt x="412" y="315"/>
                    </a:lnTo>
                    <a:lnTo>
                      <a:pt x="372" y="315"/>
                    </a:lnTo>
                    <a:lnTo>
                      <a:pt x="331" y="312"/>
                    </a:lnTo>
                    <a:lnTo>
                      <a:pt x="289" y="306"/>
                    </a:lnTo>
                    <a:lnTo>
                      <a:pt x="247" y="298"/>
                    </a:lnTo>
                    <a:lnTo>
                      <a:pt x="207" y="289"/>
                    </a:lnTo>
                    <a:lnTo>
                      <a:pt x="167" y="277"/>
                    </a:lnTo>
                    <a:lnTo>
                      <a:pt x="127" y="264"/>
                    </a:lnTo>
                    <a:lnTo>
                      <a:pt x="88" y="253"/>
                    </a:lnTo>
                    <a:lnTo>
                      <a:pt x="76" y="243"/>
                    </a:lnTo>
                    <a:lnTo>
                      <a:pt x="63" y="234"/>
                    </a:lnTo>
                    <a:lnTo>
                      <a:pt x="50" y="224"/>
                    </a:lnTo>
                    <a:lnTo>
                      <a:pt x="38" y="213"/>
                    </a:lnTo>
                    <a:lnTo>
                      <a:pt x="27" y="201"/>
                    </a:lnTo>
                    <a:lnTo>
                      <a:pt x="15" y="188"/>
                    </a:lnTo>
                    <a:lnTo>
                      <a:pt x="8" y="175"/>
                    </a:lnTo>
                    <a:lnTo>
                      <a:pt x="0" y="160"/>
                    </a:lnTo>
                    <a:lnTo>
                      <a:pt x="4" y="143"/>
                    </a:lnTo>
                    <a:lnTo>
                      <a:pt x="10" y="124"/>
                    </a:lnTo>
                    <a:lnTo>
                      <a:pt x="15" y="106"/>
                    </a:lnTo>
                    <a:lnTo>
                      <a:pt x="23" y="88"/>
                    </a:lnTo>
                    <a:lnTo>
                      <a:pt x="31" y="72"/>
                    </a:lnTo>
                    <a:lnTo>
                      <a:pt x="42" y="57"/>
                    </a:lnTo>
                    <a:lnTo>
                      <a:pt x="50" y="51"/>
                    </a:lnTo>
                    <a:lnTo>
                      <a:pt x="57" y="46"/>
                    </a:lnTo>
                    <a:lnTo>
                      <a:pt x="67" y="40"/>
                    </a:lnTo>
                    <a:lnTo>
                      <a:pt x="76" y="36"/>
                    </a:lnTo>
                    <a:lnTo>
                      <a:pt x="101" y="25"/>
                    </a:lnTo>
                    <a:lnTo>
                      <a:pt x="126" y="15"/>
                    </a:lnTo>
                    <a:lnTo>
                      <a:pt x="154" y="8"/>
                    </a:lnTo>
                    <a:lnTo>
                      <a:pt x="181" y="2"/>
                    </a:lnTo>
                    <a:lnTo>
                      <a:pt x="207" y="0"/>
                    </a:lnTo>
                    <a:lnTo>
                      <a:pt x="236" y="0"/>
                    </a:lnTo>
                    <a:lnTo>
                      <a:pt x="264" y="0"/>
                    </a:lnTo>
                    <a:lnTo>
                      <a:pt x="291" y="4"/>
                    </a:lnTo>
                    <a:lnTo>
                      <a:pt x="319" y="10"/>
                    </a:lnTo>
                    <a:lnTo>
                      <a:pt x="346" y="15"/>
                    </a:lnTo>
                    <a:lnTo>
                      <a:pt x="372" y="23"/>
                    </a:lnTo>
                    <a:lnTo>
                      <a:pt x="399" y="32"/>
                    </a:lnTo>
                    <a:lnTo>
                      <a:pt x="424" y="44"/>
                    </a:lnTo>
                    <a:lnTo>
                      <a:pt x="448" y="55"/>
                    </a:lnTo>
                    <a:lnTo>
                      <a:pt x="473" y="67"/>
                    </a:lnTo>
                    <a:lnTo>
                      <a:pt x="494" y="82"/>
                    </a:lnTo>
                    <a:lnTo>
                      <a:pt x="509" y="91"/>
                    </a:lnTo>
                    <a:lnTo>
                      <a:pt x="524" y="105"/>
                    </a:lnTo>
                    <a:lnTo>
                      <a:pt x="538" y="118"/>
                    </a:lnTo>
                    <a:lnTo>
                      <a:pt x="549" y="131"/>
                    </a:lnTo>
                    <a:lnTo>
                      <a:pt x="560" y="146"/>
                    </a:lnTo>
                    <a:lnTo>
                      <a:pt x="568" y="163"/>
                    </a:lnTo>
                    <a:lnTo>
                      <a:pt x="576" y="181"/>
                    </a:lnTo>
                    <a:lnTo>
                      <a:pt x="581" y="20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7" name="Freeform 899"/>
              <p:cNvSpPr>
                <a:spLocks noChangeAspect="1"/>
              </p:cNvSpPr>
              <p:nvPr/>
            </p:nvSpPr>
            <p:spPr bwMode="auto">
              <a:xfrm flipH="1">
                <a:off x="612" y="2722"/>
                <a:ext cx="232" cy="128"/>
              </a:xfrm>
              <a:custGeom>
                <a:avLst/>
                <a:gdLst>
                  <a:gd name="T0" fmla="*/ 116 w 465"/>
                  <a:gd name="T1" fmla="*/ 38 h 256"/>
                  <a:gd name="T2" fmla="*/ 116 w 465"/>
                  <a:gd name="T3" fmla="*/ 41 h 256"/>
                  <a:gd name="T4" fmla="*/ 115 w 465"/>
                  <a:gd name="T5" fmla="*/ 44 h 256"/>
                  <a:gd name="T6" fmla="*/ 115 w 465"/>
                  <a:gd name="T7" fmla="*/ 47 h 256"/>
                  <a:gd name="T8" fmla="*/ 114 w 465"/>
                  <a:gd name="T9" fmla="*/ 50 h 256"/>
                  <a:gd name="T10" fmla="*/ 113 w 465"/>
                  <a:gd name="T11" fmla="*/ 53 h 256"/>
                  <a:gd name="T12" fmla="*/ 112 w 465"/>
                  <a:gd name="T13" fmla="*/ 55 h 256"/>
                  <a:gd name="T14" fmla="*/ 110 w 465"/>
                  <a:gd name="T15" fmla="*/ 57 h 256"/>
                  <a:gd name="T16" fmla="*/ 107 w 465"/>
                  <a:gd name="T17" fmla="*/ 58 h 256"/>
                  <a:gd name="T18" fmla="*/ 104 w 465"/>
                  <a:gd name="T19" fmla="*/ 60 h 256"/>
                  <a:gd name="T20" fmla="*/ 100 w 465"/>
                  <a:gd name="T21" fmla="*/ 62 h 256"/>
                  <a:gd name="T22" fmla="*/ 95 w 465"/>
                  <a:gd name="T23" fmla="*/ 63 h 256"/>
                  <a:gd name="T24" fmla="*/ 92 w 465"/>
                  <a:gd name="T25" fmla="*/ 64 h 256"/>
                  <a:gd name="T26" fmla="*/ 87 w 465"/>
                  <a:gd name="T27" fmla="*/ 64 h 256"/>
                  <a:gd name="T28" fmla="*/ 83 w 465"/>
                  <a:gd name="T29" fmla="*/ 64 h 256"/>
                  <a:gd name="T30" fmla="*/ 79 w 465"/>
                  <a:gd name="T31" fmla="*/ 64 h 256"/>
                  <a:gd name="T32" fmla="*/ 75 w 465"/>
                  <a:gd name="T33" fmla="*/ 64 h 256"/>
                  <a:gd name="T34" fmla="*/ 66 w 465"/>
                  <a:gd name="T35" fmla="*/ 63 h 256"/>
                  <a:gd name="T36" fmla="*/ 57 w 465"/>
                  <a:gd name="T37" fmla="*/ 61 h 256"/>
                  <a:gd name="T38" fmla="*/ 49 w 465"/>
                  <a:gd name="T39" fmla="*/ 59 h 256"/>
                  <a:gd name="T40" fmla="*/ 40 w 465"/>
                  <a:gd name="T41" fmla="*/ 58 h 256"/>
                  <a:gd name="T42" fmla="*/ 35 w 465"/>
                  <a:gd name="T43" fmla="*/ 56 h 256"/>
                  <a:gd name="T44" fmla="*/ 29 w 465"/>
                  <a:gd name="T45" fmla="*/ 54 h 256"/>
                  <a:gd name="T46" fmla="*/ 23 w 465"/>
                  <a:gd name="T47" fmla="*/ 53 h 256"/>
                  <a:gd name="T48" fmla="*/ 18 w 465"/>
                  <a:gd name="T49" fmla="*/ 50 h 256"/>
                  <a:gd name="T50" fmla="*/ 13 w 465"/>
                  <a:gd name="T51" fmla="*/ 47 h 256"/>
                  <a:gd name="T52" fmla="*/ 8 w 465"/>
                  <a:gd name="T53" fmla="*/ 44 h 256"/>
                  <a:gd name="T54" fmla="*/ 5 w 465"/>
                  <a:gd name="T55" fmla="*/ 42 h 256"/>
                  <a:gd name="T56" fmla="*/ 3 w 465"/>
                  <a:gd name="T57" fmla="*/ 39 h 256"/>
                  <a:gd name="T58" fmla="*/ 1 w 465"/>
                  <a:gd name="T59" fmla="*/ 37 h 256"/>
                  <a:gd name="T60" fmla="*/ 0 w 465"/>
                  <a:gd name="T61" fmla="*/ 34 h 256"/>
                  <a:gd name="T62" fmla="*/ 0 w 465"/>
                  <a:gd name="T63" fmla="*/ 31 h 256"/>
                  <a:gd name="T64" fmla="*/ 0 w 465"/>
                  <a:gd name="T65" fmla="*/ 27 h 256"/>
                  <a:gd name="T66" fmla="*/ 1 w 465"/>
                  <a:gd name="T67" fmla="*/ 24 h 256"/>
                  <a:gd name="T68" fmla="*/ 2 w 465"/>
                  <a:gd name="T69" fmla="*/ 21 h 256"/>
                  <a:gd name="T70" fmla="*/ 4 w 465"/>
                  <a:gd name="T71" fmla="*/ 19 h 256"/>
                  <a:gd name="T72" fmla="*/ 6 w 465"/>
                  <a:gd name="T73" fmla="*/ 17 h 256"/>
                  <a:gd name="T74" fmla="*/ 9 w 465"/>
                  <a:gd name="T75" fmla="*/ 15 h 256"/>
                  <a:gd name="T76" fmla="*/ 11 w 465"/>
                  <a:gd name="T77" fmla="*/ 13 h 256"/>
                  <a:gd name="T78" fmla="*/ 17 w 465"/>
                  <a:gd name="T79" fmla="*/ 9 h 256"/>
                  <a:gd name="T80" fmla="*/ 22 w 465"/>
                  <a:gd name="T81" fmla="*/ 6 h 256"/>
                  <a:gd name="T82" fmla="*/ 28 w 465"/>
                  <a:gd name="T83" fmla="*/ 3 h 256"/>
                  <a:gd name="T84" fmla="*/ 34 w 465"/>
                  <a:gd name="T85" fmla="*/ 0 h 256"/>
                  <a:gd name="T86" fmla="*/ 45 w 465"/>
                  <a:gd name="T87" fmla="*/ 2 h 256"/>
                  <a:gd name="T88" fmla="*/ 57 w 465"/>
                  <a:gd name="T89" fmla="*/ 4 h 256"/>
                  <a:gd name="T90" fmla="*/ 68 w 465"/>
                  <a:gd name="T91" fmla="*/ 7 h 256"/>
                  <a:gd name="T92" fmla="*/ 79 w 465"/>
                  <a:gd name="T93" fmla="*/ 10 h 256"/>
                  <a:gd name="T94" fmla="*/ 85 w 465"/>
                  <a:gd name="T95" fmla="*/ 13 h 256"/>
                  <a:gd name="T96" fmla="*/ 90 w 465"/>
                  <a:gd name="T97" fmla="*/ 15 h 256"/>
                  <a:gd name="T98" fmla="*/ 95 w 465"/>
                  <a:gd name="T99" fmla="*/ 18 h 256"/>
                  <a:gd name="T100" fmla="*/ 100 w 465"/>
                  <a:gd name="T101" fmla="*/ 21 h 256"/>
                  <a:gd name="T102" fmla="*/ 104 w 465"/>
                  <a:gd name="T103" fmla="*/ 25 h 256"/>
                  <a:gd name="T104" fmla="*/ 108 w 465"/>
                  <a:gd name="T105" fmla="*/ 29 h 256"/>
                  <a:gd name="T106" fmla="*/ 113 w 465"/>
                  <a:gd name="T107" fmla="*/ 33 h 256"/>
                  <a:gd name="T108" fmla="*/ 116 w 465"/>
                  <a:gd name="T109" fmla="*/ 38 h 2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5" h="256">
                    <a:moveTo>
                      <a:pt x="465" y="152"/>
                    </a:moveTo>
                    <a:lnTo>
                      <a:pt x="465" y="163"/>
                    </a:lnTo>
                    <a:lnTo>
                      <a:pt x="463" y="175"/>
                    </a:lnTo>
                    <a:lnTo>
                      <a:pt x="463" y="186"/>
                    </a:lnTo>
                    <a:lnTo>
                      <a:pt x="459" y="197"/>
                    </a:lnTo>
                    <a:lnTo>
                      <a:pt x="455" y="209"/>
                    </a:lnTo>
                    <a:lnTo>
                      <a:pt x="450" y="218"/>
                    </a:lnTo>
                    <a:lnTo>
                      <a:pt x="442" y="226"/>
                    </a:lnTo>
                    <a:lnTo>
                      <a:pt x="431" y="232"/>
                    </a:lnTo>
                    <a:lnTo>
                      <a:pt x="416" y="239"/>
                    </a:lnTo>
                    <a:lnTo>
                      <a:pt x="400" y="247"/>
                    </a:lnTo>
                    <a:lnTo>
                      <a:pt x="383" y="251"/>
                    </a:lnTo>
                    <a:lnTo>
                      <a:pt x="368" y="254"/>
                    </a:lnTo>
                    <a:lnTo>
                      <a:pt x="351" y="256"/>
                    </a:lnTo>
                    <a:lnTo>
                      <a:pt x="334" y="256"/>
                    </a:lnTo>
                    <a:lnTo>
                      <a:pt x="317" y="256"/>
                    </a:lnTo>
                    <a:lnTo>
                      <a:pt x="300" y="254"/>
                    </a:lnTo>
                    <a:lnTo>
                      <a:pt x="266" y="249"/>
                    </a:lnTo>
                    <a:lnTo>
                      <a:pt x="231" y="243"/>
                    </a:lnTo>
                    <a:lnTo>
                      <a:pt x="197" y="235"/>
                    </a:lnTo>
                    <a:lnTo>
                      <a:pt x="163" y="232"/>
                    </a:lnTo>
                    <a:lnTo>
                      <a:pt x="140" y="224"/>
                    </a:lnTo>
                    <a:lnTo>
                      <a:pt x="117" y="216"/>
                    </a:lnTo>
                    <a:lnTo>
                      <a:pt x="95" y="209"/>
                    </a:lnTo>
                    <a:lnTo>
                      <a:pt x="74" y="199"/>
                    </a:lnTo>
                    <a:lnTo>
                      <a:pt x="53" y="188"/>
                    </a:lnTo>
                    <a:lnTo>
                      <a:pt x="32" y="175"/>
                    </a:lnTo>
                    <a:lnTo>
                      <a:pt x="23" y="165"/>
                    </a:lnTo>
                    <a:lnTo>
                      <a:pt x="15" y="156"/>
                    </a:lnTo>
                    <a:lnTo>
                      <a:pt x="7" y="146"/>
                    </a:lnTo>
                    <a:lnTo>
                      <a:pt x="0" y="135"/>
                    </a:lnTo>
                    <a:lnTo>
                      <a:pt x="0" y="122"/>
                    </a:lnTo>
                    <a:lnTo>
                      <a:pt x="2" y="106"/>
                    </a:lnTo>
                    <a:lnTo>
                      <a:pt x="5" y="95"/>
                    </a:lnTo>
                    <a:lnTo>
                      <a:pt x="11" y="84"/>
                    </a:lnTo>
                    <a:lnTo>
                      <a:pt x="17" y="74"/>
                    </a:lnTo>
                    <a:lnTo>
                      <a:pt x="26" y="65"/>
                    </a:lnTo>
                    <a:lnTo>
                      <a:pt x="36" y="57"/>
                    </a:lnTo>
                    <a:lnTo>
                      <a:pt x="45" y="49"/>
                    </a:lnTo>
                    <a:lnTo>
                      <a:pt x="68" y="36"/>
                    </a:lnTo>
                    <a:lnTo>
                      <a:pt x="91" y="23"/>
                    </a:lnTo>
                    <a:lnTo>
                      <a:pt x="114" y="11"/>
                    </a:lnTo>
                    <a:lnTo>
                      <a:pt x="136" y="0"/>
                    </a:lnTo>
                    <a:lnTo>
                      <a:pt x="182" y="6"/>
                    </a:lnTo>
                    <a:lnTo>
                      <a:pt x="229" y="15"/>
                    </a:lnTo>
                    <a:lnTo>
                      <a:pt x="275" y="27"/>
                    </a:lnTo>
                    <a:lnTo>
                      <a:pt x="319" y="40"/>
                    </a:lnTo>
                    <a:lnTo>
                      <a:pt x="341" y="49"/>
                    </a:lnTo>
                    <a:lnTo>
                      <a:pt x="362" y="59"/>
                    </a:lnTo>
                    <a:lnTo>
                      <a:pt x="381" y="70"/>
                    </a:lnTo>
                    <a:lnTo>
                      <a:pt x="400" y="84"/>
                    </a:lnTo>
                    <a:lnTo>
                      <a:pt x="419" y="97"/>
                    </a:lnTo>
                    <a:lnTo>
                      <a:pt x="434" y="114"/>
                    </a:lnTo>
                    <a:lnTo>
                      <a:pt x="452" y="131"/>
                    </a:lnTo>
                    <a:lnTo>
                      <a:pt x="46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8" name="Freeform 900"/>
              <p:cNvSpPr>
                <a:spLocks noChangeAspect="1"/>
              </p:cNvSpPr>
              <p:nvPr/>
            </p:nvSpPr>
            <p:spPr bwMode="auto">
              <a:xfrm flipH="1">
                <a:off x="624" y="2739"/>
                <a:ext cx="176" cy="80"/>
              </a:xfrm>
              <a:custGeom>
                <a:avLst/>
                <a:gdLst>
                  <a:gd name="T0" fmla="*/ 88 w 351"/>
                  <a:gd name="T1" fmla="*/ 33 h 162"/>
                  <a:gd name="T2" fmla="*/ 88 w 351"/>
                  <a:gd name="T3" fmla="*/ 35 h 162"/>
                  <a:gd name="T4" fmla="*/ 86 w 351"/>
                  <a:gd name="T5" fmla="*/ 38 h 162"/>
                  <a:gd name="T6" fmla="*/ 83 w 351"/>
                  <a:gd name="T7" fmla="*/ 35 h 162"/>
                  <a:gd name="T8" fmla="*/ 80 w 351"/>
                  <a:gd name="T9" fmla="*/ 32 h 162"/>
                  <a:gd name="T10" fmla="*/ 77 w 351"/>
                  <a:gd name="T11" fmla="*/ 33 h 162"/>
                  <a:gd name="T12" fmla="*/ 76 w 351"/>
                  <a:gd name="T13" fmla="*/ 36 h 162"/>
                  <a:gd name="T14" fmla="*/ 77 w 351"/>
                  <a:gd name="T15" fmla="*/ 39 h 162"/>
                  <a:gd name="T16" fmla="*/ 73 w 351"/>
                  <a:gd name="T17" fmla="*/ 38 h 162"/>
                  <a:gd name="T18" fmla="*/ 67 w 351"/>
                  <a:gd name="T19" fmla="*/ 33 h 162"/>
                  <a:gd name="T20" fmla="*/ 62 w 351"/>
                  <a:gd name="T21" fmla="*/ 31 h 162"/>
                  <a:gd name="T22" fmla="*/ 61 w 351"/>
                  <a:gd name="T23" fmla="*/ 34 h 162"/>
                  <a:gd name="T24" fmla="*/ 61 w 351"/>
                  <a:gd name="T25" fmla="*/ 36 h 162"/>
                  <a:gd name="T26" fmla="*/ 59 w 351"/>
                  <a:gd name="T27" fmla="*/ 37 h 162"/>
                  <a:gd name="T28" fmla="*/ 54 w 351"/>
                  <a:gd name="T29" fmla="*/ 36 h 162"/>
                  <a:gd name="T30" fmla="*/ 51 w 351"/>
                  <a:gd name="T31" fmla="*/ 32 h 162"/>
                  <a:gd name="T32" fmla="*/ 48 w 351"/>
                  <a:gd name="T33" fmla="*/ 30 h 162"/>
                  <a:gd name="T34" fmla="*/ 46 w 351"/>
                  <a:gd name="T35" fmla="*/ 31 h 162"/>
                  <a:gd name="T36" fmla="*/ 45 w 351"/>
                  <a:gd name="T37" fmla="*/ 33 h 162"/>
                  <a:gd name="T38" fmla="*/ 43 w 351"/>
                  <a:gd name="T39" fmla="*/ 36 h 162"/>
                  <a:gd name="T40" fmla="*/ 37 w 351"/>
                  <a:gd name="T41" fmla="*/ 37 h 162"/>
                  <a:gd name="T42" fmla="*/ 33 w 351"/>
                  <a:gd name="T43" fmla="*/ 35 h 162"/>
                  <a:gd name="T44" fmla="*/ 37 w 351"/>
                  <a:gd name="T45" fmla="*/ 34 h 162"/>
                  <a:gd name="T46" fmla="*/ 40 w 351"/>
                  <a:gd name="T47" fmla="*/ 32 h 162"/>
                  <a:gd name="T48" fmla="*/ 41 w 351"/>
                  <a:gd name="T49" fmla="*/ 27 h 162"/>
                  <a:gd name="T50" fmla="*/ 39 w 351"/>
                  <a:gd name="T51" fmla="*/ 26 h 162"/>
                  <a:gd name="T52" fmla="*/ 35 w 351"/>
                  <a:gd name="T53" fmla="*/ 26 h 162"/>
                  <a:gd name="T54" fmla="*/ 29 w 351"/>
                  <a:gd name="T55" fmla="*/ 24 h 162"/>
                  <a:gd name="T56" fmla="*/ 31 w 351"/>
                  <a:gd name="T57" fmla="*/ 24 h 162"/>
                  <a:gd name="T58" fmla="*/ 32 w 351"/>
                  <a:gd name="T59" fmla="*/ 23 h 162"/>
                  <a:gd name="T60" fmla="*/ 32 w 351"/>
                  <a:gd name="T61" fmla="*/ 21 h 162"/>
                  <a:gd name="T62" fmla="*/ 32 w 351"/>
                  <a:gd name="T63" fmla="*/ 20 h 162"/>
                  <a:gd name="T64" fmla="*/ 31 w 351"/>
                  <a:gd name="T65" fmla="*/ 19 h 162"/>
                  <a:gd name="T66" fmla="*/ 29 w 351"/>
                  <a:gd name="T67" fmla="*/ 18 h 162"/>
                  <a:gd name="T68" fmla="*/ 27 w 351"/>
                  <a:gd name="T69" fmla="*/ 19 h 162"/>
                  <a:gd name="T70" fmla="*/ 26 w 351"/>
                  <a:gd name="T71" fmla="*/ 20 h 162"/>
                  <a:gd name="T72" fmla="*/ 25 w 351"/>
                  <a:gd name="T73" fmla="*/ 23 h 162"/>
                  <a:gd name="T74" fmla="*/ 23 w 351"/>
                  <a:gd name="T75" fmla="*/ 20 h 162"/>
                  <a:gd name="T76" fmla="*/ 21 w 351"/>
                  <a:gd name="T77" fmla="*/ 19 h 162"/>
                  <a:gd name="T78" fmla="*/ 15 w 351"/>
                  <a:gd name="T79" fmla="*/ 20 h 162"/>
                  <a:gd name="T80" fmla="*/ 14 w 351"/>
                  <a:gd name="T81" fmla="*/ 18 h 162"/>
                  <a:gd name="T82" fmla="*/ 12 w 351"/>
                  <a:gd name="T83" fmla="*/ 16 h 162"/>
                  <a:gd name="T84" fmla="*/ 5 w 351"/>
                  <a:gd name="T85" fmla="*/ 15 h 162"/>
                  <a:gd name="T86" fmla="*/ 6 w 351"/>
                  <a:gd name="T87" fmla="*/ 12 h 162"/>
                  <a:gd name="T88" fmla="*/ 9 w 351"/>
                  <a:gd name="T89" fmla="*/ 11 h 162"/>
                  <a:gd name="T90" fmla="*/ 10 w 351"/>
                  <a:gd name="T91" fmla="*/ 9 h 162"/>
                  <a:gd name="T92" fmla="*/ 10 w 351"/>
                  <a:gd name="T93" fmla="*/ 7 h 162"/>
                  <a:gd name="T94" fmla="*/ 10 w 351"/>
                  <a:gd name="T95" fmla="*/ 6 h 162"/>
                  <a:gd name="T96" fmla="*/ 8 w 351"/>
                  <a:gd name="T97" fmla="*/ 5 h 162"/>
                  <a:gd name="T98" fmla="*/ 7 w 351"/>
                  <a:gd name="T99" fmla="*/ 4 h 162"/>
                  <a:gd name="T100" fmla="*/ 5 w 351"/>
                  <a:gd name="T101" fmla="*/ 5 h 162"/>
                  <a:gd name="T102" fmla="*/ 5 w 351"/>
                  <a:gd name="T103" fmla="*/ 7 h 162"/>
                  <a:gd name="T104" fmla="*/ 5 w 351"/>
                  <a:gd name="T105" fmla="*/ 9 h 162"/>
                  <a:gd name="T106" fmla="*/ 3 w 351"/>
                  <a:gd name="T107" fmla="*/ 8 h 162"/>
                  <a:gd name="T108" fmla="*/ 1 w 351"/>
                  <a:gd name="T109" fmla="*/ 7 h 162"/>
                  <a:gd name="T110" fmla="*/ 5 w 351"/>
                  <a:gd name="T111" fmla="*/ 3 h 162"/>
                  <a:gd name="T112" fmla="*/ 18 w 351"/>
                  <a:gd name="T113" fmla="*/ 0 h 162"/>
                  <a:gd name="T114" fmla="*/ 33 w 351"/>
                  <a:gd name="T115" fmla="*/ 1 h 162"/>
                  <a:gd name="T116" fmla="*/ 56 w 351"/>
                  <a:gd name="T117" fmla="*/ 9 h 162"/>
                  <a:gd name="T118" fmla="*/ 76 w 351"/>
                  <a:gd name="T119" fmla="*/ 17 h 162"/>
                  <a:gd name="T120" fmla="*/ 82 w 351"/>
                  <a:gd name="T121" fmla="*/ 22 h 162"/>
                  <a:gd name="T122" fmla="*/ 87 w 351"/>
                  <a:gd name="T123" fmla="*/ 28 h 1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162">
                    <a:moveTo>
                      <a:pt x="351" y="124"/>
                    </a:moveTo>
                    <a:lnTo>
                      <a:pt x="351" y="127"/>
                    </a:lnTo>
                    <a:lnTo>
                      <a:pt x="351" y="133"/>
                    </a:lnTo>
                    <a:lnTo>
                      <a:pt x="351" y="137"/>
                    </a:lnTo>
                    <a:lnTo>
                      <a:pt x="349" y="141"/>
                    </a:lnTo>
                    <a:lnTo>
                      <a:pt x="349" y="143"/>
                    </a:lnTo>
                    <a:lnTo>
                      <a:pt x="347" y="146"/>
                    </a:lnTo>
                    <a:lnTo>
                      <a:pt x="345" y="150"/>
                    </a:lnTo>
                    <a:lnTo>
                      <a:pt x="342" y="154"/>
                    </a:lnTo>
                    <a:lnTo>
                      <a:pt x="338" y="150"/>
                    </a:lnTo>
                    <a:lnTo>
                      <a:pt x="334" y="146"/>
                    </a:lnTo>
                    <a:lnTo>
                      <a:pt x="330" y="143"/>
                    </a:lnTo>
                    <a:lnTo>
                      <a:pt x="327" y="139"/>
                    </a:lnTo>
                    <a:lnTo>
                      <a:pt x="323" y="133"/>
                    </a:lnTo>
                    <a:lnTo>
                      <a:pt x="319" y="131"/>
                    </a:lnTo>
                    <a:lnTo>
                      <a:pt x="315" y="129"/>
                    </a:lnTo>
                    <a:lnTo>
                      <a:pt x="309" y="131"/>
                    </a:lnTo>
                    <a:lnTo>
                      <a:pt x="308" y="135"/>
                    </a:lnTo>
                    <a:lnTo>
                      <a:pt x="306" y="139"/>
                    </a:lnTo>
                    <a:lnTo>
                      <a:pt x="304" y="143"/>
                    </a:lnTo>
                    <a:lnTo>
                      <a:pt x="302" y="146"/>
                    </a:lnTo>
                    <a:lnTo>
                      <a:pt x="302" y="150"/>
                    </a:lnTo>
                    <a:lnTo>
                      <a:pt x="304" y="154"/>
                    </a:lnTo>
                    <a:lnTo>
                      <a:pt x="306" y="158"/>
                    </a:lnTo>
                    <a:lnTo>
                      <a:pt x="308" y="162"/>
                    </a:lnTo>
                    <a:lnTo>
                      <a:pt x="298" y="160"/>
                    </a:lnTo>
                    <a:lnTo>
                      <a:pt x="290" y="154"/>
                    </a:lnTo>
                    <a:lnTo>
                      <a:pt x="283" y="148"/>
                    </a:lnTo>
                    <a:lnTo>
                      <a:pt x="275" y="143"/>
                    </a:lnTo>
                    <a:lnTo>
                      <a:pt x="268" y="135"/>
                    </a:lnTo>
                    <a:lnTo>
                      <a:pt x="260" y="131"/>
                    </a:lnTo>
                    <a:lnTo>
                      <a:pt x="252" y="129"/>
                    </a:lnTo>
                    <a:lnTo>
                      <a:pt x="245" y="127"/>
                    </a:lnTo>
                    <a:lnTo>
                      <a:pt x="241" y="131"/>
                    </a:lnTo>
                    <a:lnTo>
                      <a:pt x="241" y="135"/>
                    </a:lnTo>
                    <a:lnTo>
                      <a:pt x="241" y="137"/>
                    </a:lnTo>
                    <a:lnTo>
                      <a:pt x="239" y="141"/>
                    </a:lnTo>
                    <a:lnTo>
                      <a:pt x="239" y="145"/>
                    </a:lnTo>
                    <a:lnTo>
                      <a:pt x="241" y="148"/>
                    </a:lnTo>
                    <a:lnTo>
                      <a:pt x="241" y="152"/>
                    </a:lnTo>
                    <a:lnTo>
                      <a:pt x="239" y="156"/>
                    </a:lnTo>
                    <a:lnTo>
                      <a:pt x="233" y="152"/>
                    </a:lnTo>
                    <a:lnTo>
                      <a:pt x="226" y="150"/>
                    </a:lnTo>
                    <a:lnTo>
                      <a:pt x="220" y="148"/>
                    </a:lnTo>
                    <a:lnTo>
                      <a:pt x="214" y="145"/>
                    </a:lnTo>
                    <a:lnTo>
                      <a:pt x="211" y="141"/>
                    </a:lnTo>
                    <a:lnTo>
                      <a:pt x="205" y="137"/>
                    </a:lnTo>
                    <a:lnTo>
                      <a:pt x="201" y="131"/>
                    </a:lnTo>
                    <a:lnTo>
                      <a:pt x="196" y="124"/>
                    </a:lnTo>
                    <a:lnTo>
                      <a:pt x="194" y="122"/>
                    </a:lnTo>
                    <a:lnTo>
                      <a:pt x="190" y="122"/>
                    </a:lnTo>
                    <a:lnTo>
                      <a:pt x="188" y="122"/>
                    </a:lnTo>
                    <a:lnTo>
                      <a:pt x="184" y="124"/>
                    </a:lnTo>
                    <a:lnTo>
                      <a:pt x="182" y="126"/>
                    </a:lnTo>
                    <a:lnTo>
                      <a:pt x="178" y="127"/>
                    </a:lnTo>
                    <a:lnTo>
                      <a:pt x="177" y="131"/>
                    </a:lnTo>
                    <a:lnTo>
                      <a:pt x="177" y="133"/>
                    </a:lnTo>
                    <a:lnTo>
                      <a:pt x="182" y="156"/>
                    </a:lnTo>
                    <a:lnTo>
                      <a:pt x="177" y="148"/>
                    </a:lnTo>
                    <a:lnTo>
                      <a:pt x="171" y="146"/>
                    </a:lnTo>
                    <a:lnTo>
                      <a:pt x="163" y="146"/>
                    </a:lnTo>
                    <a:lnTo>
                      <a:pt x="156" y="148"/>
                    </a:lnTo>
                    <a:lnTo>
                      <a:pt x="148" y="150"/>
                    </a:lnTo>
                    <a:lnTo>
                      <a:pt x="142" y="150"/>
                    </a:lnTo>
                    <a:lnTo>
                      <a:pt x="135" y="146"/>
                    </a:lnTo>
                    <a:lnTo>
                      <a:pt x="129" y="141"/>
                    </a:lnTo>
                    <a:lnTo>
                      <a:pt x="135" y="141"/>
                    </a:lnTo>
                    <a:lnTo>
                      <a:pt x="140" y="141"/>
                    </a:lnTo>
                    <a:lnTo>
                      <a:pt x="146" y="139"/>
                    </a:lnTo>
                    <a:lnTo>
                      <a:pt x="152" y="137"/>
                    </a:lnTo>
                    <a:lnTo>
                      <a:pt x="156" y="133"/>
                    </a:lnTo>
                    <a:lnTo>
                      <a:pt x="159" y="129"/>
                    </a:lnTo>
                    <a:lnTo>
                      <a:pt x="163" y="124"/>
                    </a:lnTo>
                    <a:lnTo>
                      <a:pt x="165" y="118"/>
                    </a:lnTo>
                    <a:lnTo>
                      <a:pt x="163" y="112"/>
                    </a:lnTo>
                    <a:lnTo>
                      <a:pt x="159" y="110"/>
                    </a:lnTo>
                    <a:lnTo>
                      <a:pt x="158" y="107"/>
                    </a:lnTo>
                    <a:lnTo>
                      <a:pt x="154" y="107"/>
                    </a:lnTo>
                    <a:lnTo>
                      <a:pt x="148" y="105"/>
                    </a:lnTo>
                    <a:lnTo>
                      <a:pt x="144" y="105"/>
                    </a:lnTo>
                    <a:lnTo>
                      <a:pt x="140" y="105"/>
                    </a:lnTo>
                    <a:lnTo>
                      <a:pt x="135" y="105"/>
                    </a:lnTo>
                    <a:lnTo>
                      <a:pt x="120" y="122"/>
                    </a:lnTo>
                    <a:lnTo>
                      <a:pt x="114" y="99"/>
                    </a:lnTo>
                    <a:lnTo>
                      <a:pt x="116" y="99"/>
                    </a:lnTo>
                    <a:lnTo>
                      <a:pt x="118" y="99"/>
                    </a:lnTo>
                    <a:lnTo>
                      <a:pt x="121" y="99"/>
                    </a:lnTo>
                    <a:lnTo>
                      <a:pt x="123" y="97"/>
                    </a:lnTo>
                    <a:lnTo>
                      <a:pt x="125" y="97"/>
                    </a:lnTo>
                    <a:lnTo>
                      <a:pt x="127" y="95"/>
                    </a:lnTo>
                    <a:lnTo>
                      <a:pt x="127" y="93"/>
                    </a:lnTo>
                    <a:lnTo>
                      <a:pt x="125" y="89"/>
                    </a:lnTo>
                    <a:lnTo>
                      <a:pt x="125" y="88"/>
                    </a:lnTo>
                    <a:lnTo>
                      <a:pt x="125" y="86"/>
                    </a:lnTo>
                    <a:lnTo>
                      <a:pt x="125" y="82"/>
                    </a:lnTo>
                    <a:lnTo>
                      <a:pt x="125" y="80"/>
                    </a:lnTo>
                    <a:lnTo>
                      <a:pt x="123" y="78"/>
                    </a:lnTo>
                    <a:lnTo>
                      <a:pt x="123" y="76"/>
                    </a:lnTo>
                    <a:lnTo>
                      <a:pt x="121" y="76"/>
                    </a:lnTo>
                    <a:lnTo>
                      <a:pt x="120" y="74"/>
                    </a:lnTo>
                    <a:lnTo>
                      <a:pt x="118" y="72"/>
                    </a:lnTo>
                    <a:lnTo>
                      <a:pt x="114" y="72"/>
                    </a:lnTo>
                    <a:lnTo>
                      <a:pt x="112" y="74"/>
                    </a:lnTo>
                    <a:lnTo>
                      <a:pt x="110" y="76"/>
                    </a:lnTo>
                    <a:lnTo>
                      <a:pt x="108" y="78"/>
                    </a:lnTo>
                    <a:lnTo>
                      <a:pt x="108" y="80"/>
                    </a:lnTo>
                    <a:lnTo>
                      <a:pt x="106" y="82"/>
                    </a:lnTo>
                    <a:lnTo>
                      <a:pt x="104" y="84"/>
                    </a:lnTo>
                    <a:lnTo>
                      <a:pt x="106" y="97"/>
                    </a:lnTo>
                    <a:lnTo>
                      <a:pt x="102" y="97"/>
                    </a:lnTo>
                    <a:lnTo>
                      <a:pt x="99" y="95"/>
                    </a:lnTo>
                    <a:lnTo>
                      <a:pt x="97" y="91"/>
                    </a:lnTo>
                    <a:lnTo>
                      <a:pt x="93" y="88"/>
                    </a:lnTo>
                    <a:lnTo>
                      <a:pt x="91" y="84"/>
                    </a:lnTo>
                    <a:lnTo>
                      <a:pt x="89" y="80"/>
                    </a:lnTo>
                    <a:lnTo>
                      <a:pt x="85" y="78"/>
                    </a:lnTo>
                    <a:lnTo>
                      <a:pt x="82" y="76"/>
                    </a:lnTo>
                    <a:lnTo>
                      <a:pt x="57" y="86"/>
                    </a:lnTo>
                    <a:lnTo>
                      <a:pt x="57" y="82"/>
                    </a:lnTo>
                    <a:lnTo>
                      <a:pt x="57" y="80"/>
                    </a:lnTo>
                    <a:lnTo>
                      <a:pt x="57" y="76"/>
                    </a:lnTo>
                    <a:lnTo>
                      <a:pt x="55" y="74"/>
                    </a:lnTo>
                    <a:lnTo>
                      <a:pt x="55" y="72"/>
                    </a:lnTo>
                    <a:lnTo>
                      <a:pt x="53" y="69"/>
                    </a:lnTo>
                    <a:lnTo>
                      <a:pt x="49" y="69"/>
                    </a:lnTo>
                    <a:lnTo>
                      <a:pt x="47" y="67"/>
                    </a:lnTo>
                    <a:lnTo>
                      <a:pt x="17" y="74"/>
                    </a:lnTo>
                    <a:lnTo>
                      <a:pt x="17" y="69"/>
                    </a:lnTo>
                    <a:lnTo>
                      <a:pt x="17" y="63"/>
                    </a:lnTo>
                    <a:lnTo>
                      <a:pt x="19" y="59"/>
                    </a:lnTo>
                    <a:lnTo>
                      <a:pt x="21" y="53"/>
                    </a:lnTo>
                    <a:lnTo>
                      <a:pt x="23" y="50"/>
                    </a:lnTo>
                    <a:lnTo>
                      <a:pt x="27" y="48"/>
                    </a:lnTo>
                    <a:lnTo>
                      <a:pt x="30" y="46"/>
                    </a:lnTo>
                    <a:lnTo>
                      <a:pt x="34" y="44"/>
                    </a:lnTo>
                    <a:lnTo>
                      <a:pt x="36" y="44"/>
                    </a:lnTo>
                    <a:lnTo>
                      <a:pt x="38" y="40"/>
                    </a:lnTo>
                    <a:lnTo>
                      <a:pt x="40" y="38"/>
                    </a:lnTo>
                    <a:lnTo>
                      <a:pt x="40" y="36"/>
                    </a:lnTo>
                    <a:lnTo>
                      <a:pt x="40" y="34"/>
                    </a:lnTo>
                    <a:lnTo>
                      <a:pt x="40" y="31"/>
                    </a:lnTo>
                    <a:lnTo>
                      <a:pt x="40" y="29"/>
                    </a:lnTo>
                    <a:lnTo>
                      <a:pt x="40" y="27"/>
                    </a:lnTo>
                    <a:lnTo>
                      <a:pt x="38" y="25"/>
                    </a:lnTo>
                    <a:lnTo>
                      <a:pt x="36" y="23"/>
                    </a:lnTo>
                    <a:lnTo>
                      <a:pt x="34" y="21"/>
                    </a:lnTo>
                    <a:lnTo>
                      <a:pt x="32" y="21"/>
                    </a:lnTo>
                    <a:lnTo>
                      <a:pt x="30" y="19"/>
                    </a:lnTo>
                    <a:lnTo>
                      <a:pt x="28" y="17"/>
                    </a:lnTo>
                    <a:lnTo>
                      <a:pt x="27" y="17"/>
                    </a:lnTo>
                    <a:lnTo>
                      <a:pt x="25" y="17"/>
                    </a:lnTo>
                    <a:lnTo>
                      <a:pt x="21" y="19"/>
                    </a:lnTo>
                    <a:lnTo>
                      <a:pt x="19" y="21"/>
                    </a:lnTo>
                    <a:lnTo>
                      <a:pt x="17" y="23"/>
                    </a:lnTo>
                    <a:lnTo>
                      <a:pt x="17" y="27"/>
                    </a:lnTo>
                    <a:lnTo>
                      <a:pt x="17" y="29"/>
                    </a:lnTo>
                    <a:lnTo>
                      <a:pt x="17" y="33"/>
                    </a:lnTo>
                    <a:lnTo>
                      <a:pt x="17" y="34"/>
                    </a:lnTo>
                    <a:lnTo>
                      <a:pt x="17" y="38"/>
                    </a:lnTo>
                    <a:lnTo>
                      <a:pt x="15" y="36"/>
                    </a:lnTo>
                    <a:lnTo>
                      <a:pt x="11" y="34"/>
                    </a:lnTo>
                    <a:lnTo>
                      <a:pt x="9" y="33"/>
                    </a:lnTo>
                    <a:lnTo>
                      <a:pt x="6" y="33"/>
                    </a:lnTo>
                    <a:lnTo>
                      <a:pt x="4" y="31"/>
                    </a:lnTo>
                    <a:lnTo>
                      <a:pt x="2" y="29"/>
                    </a:lnTo>
                    <a:lnTo>
                      <a:pt x="0" y="25"/>
                    </a:lnTo>
                    <a:lnTo>
                      <a:pt x="0" y="23"/>
                    </a:lnTo>
                    <a:lnTo>
                      <a:pt x="17" y="14"/>
                    </a:lnTo>
                    <a:lnTo>
                      <a:pt x="36" y="6"/>
                    </a:lnTo>
                    <a:lnTo>
                      <a:pt x="53" y="2"/>
                    </a:lnTo>
                    <a:lnTo>
                      <a:pt x="72" y="0"/>
                    </a:lnTo>
                    <a:lnTo>
                      <a:pt x="91" y="0"/>
                    </a:lnTo>
                    <a:lnTo>
                      <a:pt x="110" y="2"/>
                    </a:lnTo>
                    <a:lnTo>
                      <a:pt x="129" y="6"/>
                    </a:lnTo>
                    <a:lnTo>
                      <a:pt x="148" y="10"/>
                    </a:lnTo>
                    <a:lnTo>
                      <a:pt x="184" y="21"/>
                    </a:lnTo>
                    <a:lnTo>
                      <a:pt x="222" y="36"/>
                    </a:lnTo>
                    <a:lnTo>
                      <a:pt x="256" y="51"/>
                    </a:lnTo>
                    <a:lnTo>
                      <a:pt x="292" y="65"/>
                    </a:lnTo>
                    <a:lnTo>
                      <a:pt x="302" y="69"/>
                    </a:lnTo>
                    <a:lnTo>
                      <a:pt x="311" y="76"/>
                    </a:lnTo>
                    <a:lnTo>
                      <a:pt x="319" y="82"/>
                    </a:lnTo>
                    <a:lnTo>
                      <a:pt x="327" y="89"/>
                    </a:lnTo>
                    <a:lnTo>
                      <a:pt x="334" y="97"/>
                    </a:lnTo>
                    <a:lnTo>
                      <a:pt x="340" y="107"/>
                    </a:lnTo>
                    <a:lnTo>
                      <a:pt x="345" y="114"/>
                    </a:lnTo>
                    <a:lnTo>
                      <a:pt x="351" y="124"/>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9" name="Freeform 901"/>
              <p:cNvSpPr>
                <a:spLocks noChangeAspect="1"/>
              </p:cNvSpPr>
              <p:nvPr/>
            </p:nvSpPr>
            <p:spPr bwMode="auto">
              <a:xfrm flipH="1">
                <a:off x="804" y="2755"/>
                <a:ext cx="11" cy="13"/>
              </a:xfrm>
              <a:custGeom>
                <a:avLst/>
                <a:gdLst>
                  <a:gd name="T0" fmla="*/ 6 w 20"/>
                  <a:gd name="T1" fmla="*/ 6 h 26"/>
                  <a:gd name="T2" fmla="*/ 5 w 20"/>
                  <a:gd name="T3" fmla="*/ 7 h 26"/>
                  <a:gd name="T4" fmla="*/ 4 w 20"/>
                  <a:gd name="T5" fmla="*/ 6 h 26"/>
                  <a:gd name="T6" fmla="*/ 3 w 20"/>
                  <a:gd name="T7" fmla="*/ 6 h 26"/>
                  <a:gd name="T8" fmla="*/ 3 w 20"/>
                  <a:gd name="T9" fmla="*/ 6 h 26"/>
                  <a:gd name="T10" fmla="*/ 2 w 20"/>
                  <a:gd name="T11" fmla="*/ 5 h 26"/>
                  <a:gd name="T12" fmla="*/ 1 w 20"/>
                  <a:gd name="T13" fmla="*/ 5 h 26"/>
                  <a:gd name="T14" fmla="*/ 1 w 20"/>
                  <a:gd name="T15" fmla="*/ 5 h 26"/>
                  <a:gd name="T16" fmla="*/ 0 w 20"/>
                  <a:gd name="T17" fmla="*/ 4 h 26"/>
                  <a:gd name="T18" fmla="*/ 3 w 20"/>
                  <a:gd name="T19" fmla="*/ 0 h 26"/>
                  <a:gd name="T20" fmla="*/ 4 w 20"/>
                  <a:gd name="T21" fmla="*/ 1 h 26"/>
                  <a:gd name="T22" fmla="*/ 4 w 20"/>
                  <a:gd name="T23" fmla="*/ 2 h 26"/>
                  <a:gd name="T24" fmla="*/ 5 w 20"/>
                  <a:gd name="T25" fmla="*/ 3 h 26"/>
                  <a:gd name="T26" fmla="*/ 6 w 20"/>
                  <a:gd name="T27" fmla="*/ 4 h 26"/>
                  <a:gd name="T28" fmla="*/ 6 w 20"/>
                  <a:gd name="T29" fmla="*/ 5 h 26"/>
                  <a:gd name="T30" fmla="*/ 6 w 20"/>
                  <a:gd name="T31" fmla="*/ 5 h 26"/>
                  <a:gd name="T32" fmla="*/ 6 w 20"/>
                  <a:gd name="T33" fmla="*/ 6 h 26"/>
                  <a:gd name="T34" fmla="*/ 6 w 20"/>
                  <a:gd name="T35" fmla="*/ 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6">
                    <a:moveTo>
                      <a:pt x="20" y="24"/>
                    </a:moveTo>
                    <a:lnTo>
                      <a:pt x="17" y="26"/>
                    </a:lnTo>
                    <a:lnTo>
                      <a:pt x="13" y="24"/>
                    </a:lnTo>
                    <a:lnTo>
                      <a:pt x="11" y="24"/>
                    </a:lnTo>
                    <a:lnTo>
                      <a:pt x="9" y="22"/>
                    </a:lnTo>
                    <a:lnTo>
                      <a:pt x="5" y="20"/>
                    </a:lnTo>
                    <a:lnTo>
                      <a:pt x="3" y="18"/>
                    </a:lnTo>
                    <a:lnTo>
                      <a:pt x="1" y="17"/>
                    </a:lnTo>
                    <a:lnTo>
                      <a:pt x="0" y="15"/>
                    </a:lnTo>
                    <a:lnTo>
                      <a:pt x="9" y="0"/>
                    </a:lnTo>
                    <a:lnTo>
                      <a:pt x="13" y="1"/>
                    </a:lnTo>
                    <a:lnTo>
                      <a:pt x="15" y="5"/>
                    </a:lnTo>
                    <a:lnTo>
                      <a:pt x="17" y="9"/>
                    </a:lnTo>
                    <a:lnTo>
                      <a:pt x="19" y="13"/>
                    </a:lnTo>
                    <a:lnTo>
                      <a:pt x="19" y="17"/>
                    </a:lnTo>
                    <a:lnTo>
                      <a:pt x="20" y="20"/>
                    </a:lnTo>
                    <a:lnTo>
                      <a:pt x="20" y="22"/>
                    </a:lnTo>
                    <a:lnTo>
                      <a:pt x="20" y="24"/>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0" name="Freeform 902"/>
              <p:cNvSpPr>
                <a:spLocks noChangeAspect="1"/>
              </p:cNvSpPr>
              <p:nvPr/>
            </p:nvSpPr>
            <p:spPr bwMode="auto">
              <a:xfrm flipH="1">
                <a:off x="762" y="2764"/>
                <a:ext cx="8" cy="10"/>
              </a:xfrm>
              <a:custGeom>
                <a:avLst/>
                <a:gdLst>
                  <a:gd name="T0" fmla="*/ 4 w 15"/>
                  <a:gd name="T1" fmla="*/ 1 h 19"/>
                  <a:gd name="T2" fmla="*/ 4 w 15"/>
                  <a:gd name="T3" fmla="*/ 5 h 19"/>
                  <a:gd name="T4" fmla="*/ 4 w 15"/>
                  <a:gd name="T5" fmla="*/ 5 h 19"/>
                  <a:gd name="T6" fmla="*/ 3 w 15"/>
                  <a:gd name="T7" fmla="*/ 5 h 19"/>
                  <a:gd name="T8" fmla="*/ 3 w 15"/>
                  <a:gd name="T9" fmla="*/ 5 h 19"/>
                  <a:gd name="T10" fmla="*/ 2 w 15"/>
                  <a:gd name="T11" fmla="*/ 5 h 19"/>
                  <a:gd name="T12" fmla="*/ 2 w 15"/>
                  <a:gd name="T13" fmla="*/ 5 h 19"/>
                  <a:gd name="T14" fmla="*/ 1 w 15"/>
                  <a:gd name="T15" fmla="*/ 5 h 19"/>
                  <a:gd name="T16" fmla="*/ 1 w 15"/>
                  <a:gd name="T17" fmla="*/ 4 h 19"/>
                  <a:gd name="T18" fmla="*/ 0 w 15"/>
                  <a:gd name="T19" fmla="*/ 4 h 19"/>
                  <a:gd name="T20" fmla="*/ 2 w 15"/>
                  <a:gd name="T21" fmla="*/ 0 h 19"/>
                  <a:gd name="T22" fmla="*/ 2 w 15"/>
                  <a:gd name="T23" fmla="*/ 1 h 19"/>
                  <a:gd name="T24" fmla="*/ 2 w 15"/>
                  <a:gd name="T25" fmla="*/ 1 h 19"/>
                  <a:gd name="T26" fmla="*/ 3 w 15"/>
                  <a:gd name="T27" fmla="*/ 1 h 19"/>
                  <a:gd name="T28" fmla="*/ 3 w 15"/>
                  <a:gd name="T29" fmla="*/ 1 h 19"/>
                  <a:gd name="T30" fmla="*/ 3 w 15"/>
                  <a:gd name="T31" fmla="*/ 1 h 19"/>
                  <a:gd name="T32" fmla="*/ 4 w 15"/>
                  <a:gd name="T33" fmla="*/ 1 h 19"/>
                  <a:gd name="T34" fmla="*/ 4 w 15"/>
                  <a:gd name="T35" fmla="*/ 1 h 19"/>
                  <a:gd name="T36" fmla="*/ 4 w 15"/>
                  <a:gd name="T37" fmla="*/ 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19">
                    <a:moveTo>
                      <a:pt x="15" y="2"/>
                    </a:moveTo>
                    <a:lnTo>
                      <a:pt x="15" y="19"/>
                    </a:lnTo>
                    <a:lnTo>
                      <a:pt x="13" y="19"/>
                    </a:lnTo>
                    <a:lnTo>
                      <a:pt x="11" y="19"/>
                    </a:lnTo>
                    <a:lnTo>
                      <a:pt x="9" y="19"/>
                    </a:lnTo>
                    <a:lnTo>
                      <a:pt x="7" y="19"/>
                    </a:lnTo>
                    <a:lnTo>
                      <a:pt x="6" y="18"/>
                    </a:lnTo>
                    <a:lnTo>
                      <a:pt x="4" y="18"/>
                    </a:lnTo>
                    <a:lnTo>
                      <a:pt x="2" y="16"/>
                    </a:lnTo>
                    <a:lnTo>
                      <a:pt x="0" y="14"/>
                    </a:lnTo>
                    <a:lnTo>
                      <a:pt x="6" y="0"/>
                    </a:lnTo>
                    <a:lnTo>
                      <a:pt x="7" y="2"/>
                    </a:lnTo>
                    <a:lnTo>
                      <a:pt x="9" y="2"/>
                    </a:lnTo>
                    <a:lnTo>
                      <a:pt x="11" y="2"/>
                    </a:lnTo>
                    <a:lnTo>
                      <a:pt x="13"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1" name="Freeform 903"/>
              <p:cNvSpPr>
                <a:spLocks noChangeAspect="1"/>
              </p:cNvSpPr>
              <p:nvPr/>
            </p:nvSpPr>
            <p:spPr bwMode="auto">
              <a:xfrm flipH="1">
                <a:off x="684" y="2781"/>
                <a:ext cx="9" cy="10"/>
              </a:xfrm>
              <a:custGeom>
                <a:avLst/>
                <a:gdLst>
                  <a:gd name="T0" fmla="*/ 4 w 19"/>
                  <a:gd name="T1" fmla="*/ 3 h 19"/>
                  <a:gd name="T2" fmla="*/ 4 w 19"/>
                  <a:gd name="T3" fmla="*/ 3 h 19"/>
                  <a:gd name="T4" fmla="*/ 4 w 19"/>
                  <a:gd name="T5" fmla="*/ 4 h 19"/>
                  <a:gd name="T6" fmla="*/ 4 w 19"/>
                  <a:gd name="T7" fmla="*/ 4 h 19"/>
                  <a:gd name="T8" fmla="*/ 4 w 19"/>
                  <a:gd name="T9" fmla="*/ 4 h 19"/>
                  <a:gd name="T10" fmla="*/ 3 w 19"/>
                  <a:gd name="T11" fmla="*/ 5 h 19"/>
                  <a:gd name="T12" fmla="*/ 3 w 19"/>
                  <a:gd name="T13" fmla="*/ 5 h 19"/>
                  <a:gd name="T14" fmla="*/ 3 w 19"/>
                  <a:gd name="T15" fmla="*/ 5 h 19"/>
                  <a:gd name="T16" fmla="*/ 2 w 19"/>
                  <a:gd name="T17" fmla="*/ 5 h 19"/>
                  <a:gd name="T18" fmla="*/ 1 w 19"/>
                  <a:gd name="T19" fmla="*/ 5 h 19"/>
                  <a:gd name="T20" fmla="*/ 1 w 19"/>
                  <a:gd name="T21" fmla="*/ 5 h 19"/>
                  <a:gd name="T22" fmla="*/ 0 w 19"/>
                  <a:gd name="T23" fmla="*/ 4 h 19"/>
                  <a:gd name="T24" fmla="*/ 0 w 19"/>
                  <a:gd name="T25" fmla="*/ 4 h 19"/>
                  <a:gd name="T26" fmla="*/ 0 w 19"/>
                  <a:gd name="T27" fmla="*/ 3 h 19"/>
                  <a:gd name="T28" fmla="*/ 0 w 19"/>
                  <a:gd name="T29" fmla="*/ 2 h 19"/>
                  <a:gd name="T30" fmla="*/ 0 w 19"/>
                  <a:gd name="T31" fmla="*/ 1 h 19"/>
                  <a:gd name="T32" fmla="*/ 0 w 19"/>
                  <a:gd name="T33" fmla="*/ 0 h 19"/>
                  <a:gd name="T34" fmla="*/ 1 w 19"/>
                  <a:gd name="T35" fmla="*/ 0 h 19"/>
                  <a:gd name="T36" fmla="*/ 1 w 19"/>
                  <a:gd name="T37" fmla="*/ 0 h 19"/>
                  <a:gd name="T38" fmla="*/ 2 w 19"/>
                  <a:gd name="T39" fmla="*/ 0 h 19"/>
                  <a:gd name="T40" fmla="*/ 3 w 19"/>
                  <a:gd name="T41" fmla="*/ 1 h 19"/>
                  <a:gd name="T42" fmla="*/ 3 w 19"/>
                  <a:gd name="T43" fmla="*/ 1 h 19"/>
                  <a:gd name="T44" fmla="*/ 3 w 19"/>
                  <a:gd name="T45" fmla="*/ 2 h 19"/>
                  <a:gd name="T46" fmla="*/ 4 w 19"/>
                  <a:gd name="T47" fmla="*/ 2 h 19"/>
                  <a:gd name="T48" fmla="*/ 4 w 19"/>
                  <a:gd name="T49" fmla="*/ 3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19">
                    <a:moveTo>
                      <a:pt x="19" y="11"/>
                    </a:moveTo>
                    <a:lnTo>
                      <a:pt x="19" y="11"/>
                    </a:lnTo>
                    <a:lnTo>
                      <a:pt x="19" y="13"/>
                    </a:lnTo>
                    <a:lnTo>
                      <a:pt x="17" y="13"/>
                    </a:lnTo>
                    <a:lnTo>
                      <a:pt x="17" y="15"/>
                    </a:lnTo>
                    <a:lnTo>
                      <a:pt x="15" y="17"/>
                    </a:lnTo>
                    <a:lnTo>
                      <a:pt x="13" y="17"/>
                    </a:lnTo>
                    <a:lnTo>
                      <a:pt x="13" y="19"/>
                    </a:lnTo>
                    <a:lnTo>
                      <a:pt x="11" y="19"/>
                    </a:lnTo>
                    <a:lnTo>
                      <a:pt x="7" y="19"/>
                    </a:lnTo>
                    <a:lnTo>
                      <a:pt x="5" y="17"/>
                    </a:lnTo>
                    <a:lnTo>
                      <a:pt x="1" y="15"/>
                    </a:lnTo>
                    <a:lnTo>
                      <a:pt x="0" y="13"/>
                    </a:lnTo>
                    <a:lnTo>
                      <a:pt x="0" y="9"/>
                    </a:lnTo>
                    <a:lnTo>
                      <a:pt x="0" y="5"/>
                    </a:lnTo>
                    <a:lnTo>
                      <a:pt x="0" y="3"/>
                    </a:lnTo>
                    <a:lnTo>
                      <a:pt x="1" y="0"/>
                    </a:lnTo>
                    <a:lnTo>
                      <a:pt x="5" y="0"/>
                    </a:lnTo>
                    <a:lnTo>
                      <a:pt x="7" y="0"/>
                    </a:lnTo>
                    <a:lnTo>
                      <a:pt x="11" y="0"/>
                    </a:lnTo>
                    <a:lnTo>
                      <a:pt x="13" y="2"/>
                    </a:lnTo>
                    <a:lnTo>
                      <a:pt x="15" y="2"/>
                    </a:lnTo>
                    <a:lnTo>
                      <a:pt x="15" y="5"/>
                    </a:lnTo>
                    <a:lnTo>
                      <a:pt x="17" y="7"/>
                    </a:lnTo>
                    <a:lnTo>
                      <a:pt x="1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2" name="Freeform 904"/>
              <p:cNvSpPr>
                <a:spLocks noChangeAspect="1"/>
              </p:cNvSpPr>
              <p:nvPr/>
            </p:nvSpPr>
            <p:spPr bwMode="auto">
              <a:xfrm flipH="1">
                <a:off x="781" y="2784"/>
                <a:ext cx="6" cy="4"/>
              </a:xfrm>
              <a:custGeom>
                <a:avLst/>
                <a:gdLst>
                  <a:gd name="T0" fmla="*/ 3 w 13"/>
                  <a:gd name="T1" fmla="*/ 2 h 8"/>
                  <a:gd name="T2" fmla="*/ 0 w 13"/>
                  <a:gd name="T3" fmla="*/ 0 h 8"/>
                  <a:gd name="T4" fmla="*/ 1 w 13"/>
                  <a:gd name="T5" fmla="*/ 0 h 8"/>
                  <a:gd name="T6" fmla="*/ 3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0"/>
                    </a:lnTo>
                    <a:lnTo>
                      <a:pt x="5" y="0"/>
                    </a:lnTo>
                    <a:lnTo>
                      <a:pt x="13" y="8"/>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3" name="Freeform 905"/>
              <p:cNvSpPr>
                <a:spLocks noChangeAspect="1"/>
              </p:cNvSpPr>
              <p:nvPr/>
            </p:nvSpPr>
            <p:spPr bwMode="auto">
              <a:xfrm flipH="1">
                <a:off x="705" y="2787"/>
                <a:ext cx="10" cy="10"/>
              </a:xfrm>
              <a:custGeom>
                <a:avLst/>
                <a:gdLst>
                  <a:gd name="T0" fmla="*/ 5 w 21"/>
                  <a:gd name="T1" fmla="*/ 2 h 21"/>
                  <a:gd name="T2" fmla="*/ 5 w 21"/>
                  <a:gd name="T3" fmla="*/ 2 h 21"/>
                  <a:gd name="T4" fmla="*/ 4 w 21"/>
                  <a:gd name="T5" fmla="*/ 3 h 21"/>
                  <a:gd name="T6" fmla="*/ 4 w 21"/>
                  <a:gd name="T7" fmla="*/ 4 h 21"/>
                  <a:gd name="T8" fmla="*/ 4 w 21"/>
                  <a:gd name="T9" fmla="*/ 4 h 21"/>
                  <a:gd name="T10" fmla="*/ 3 w 21"/>
                  <a:gd name="T11" fmla="*/ 5 h 21"/>
                  <a:gd name="T12" fmla="*/ 2 w 21"/>
                  <a:gd name="T13" fmla="*/ 5 h 21"/>
                  <a:gd name="T14" fmla="*/ 2 w 21"/>
                  <a:gd name="T15" fmla="*/ 5 h 21"/>
                  <a:gd name="T16" fmla="*/ 1 w 21"/>
                  <a:gd name="T17" fmla="*/ 5 h 21"/>
                  <a:gd name="T18" fmla="*/ 1 w 21"/>
                  <a:gd name="T19" fmla="*/ 4 h 21"/>
                  <a:gd name="T20" fmla="*/ 0 w 21"/>
                  <a:gd name="T21" fmla="*/ 3 h 21"/>
                  <a:gd name="T22" fmla="*/ 0 w 21"/>
                  <a:gd name="T23" fmla="*/ 2 h 21"/>
                  <a:gd name="T24" fmla="*/ 0 w 21"/>
                  <a:gd name="T25" fmla="*/ 2 h 21"/>
                  <a:gd name="T26" fmla="*/ 0 w 21"/>
                  <a:gd name="T27" fmla="*/ 1 h 21"/>
                  <a:gd name="T28" fmla="*/ 0 w 21"/>
                  <a:gd name="T29" fmla="*/ 0 h 21"/>
                  <a:gd name="T30" fmla="*/ 1 w 21"/>
                  <a:gd name="T31" fmla="*/ 0 h 21"/>
                  <a:gd name="T32" fmla="*/ 2 w 21"/>
                  <a:gd name="T33" fmla="*/ 0 h 21"/>
                  <a:gd name="T34" fmla="*/ 2 w 21"/>
                  <a:gd name="T35" fmla="*/ 0 h 21"/>
                  <a:gd name="T36" fmla="*/ 2 w 21"/>
                  <a:gd name="T37" fmla="*/ 0 h 21"/>
                  <a:gd name="T38" fmla="*/ 3 w 21"/>
                  <a:gd name="T39" fmla="*/ 0 h 21"/>
                  <a:gd name="T40" fmla="*/ 3 w 21"/>
                  <a:gd name="T41" fmla="*/ 0 h 21"/>
                  <a:gd name="T42" fmla="*/ 4 w 21"/>
                  <a:gd name="T43" fmla="*/ 1 h 21"/>
                  <a:gd name="T44" fmla="*/ 4 w 21"/>
                  <a:gd name="T45" fmla="*/ 1 h 21"/>
                  <a:gd name="T46" fmla="*/ 4 w 21"/>
                  <a:gd name="T47" fmla="*/ 2 h 21"/>
                  <a:gd name="T48" fmla="*/ 5 w 21"/>
                  <a:gd name="T49" fmla="*/ 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21">
                    <a:moveTo>
                      <a:pt x="21" y="8"/>
                    </a:moveTo>
                    <a:lnTo>
                      <a:pt x="21" y="11"/>
                    </a:lnTo>
                    <a:lnTo>
                      <a:pt x="19" y="15"/>
                    </a:lnTo>
                    <a:lnTo>
                      <a:pt x="19" y="17"/>
                    </a:lnTo>
                    <a:lnTo>
                      <a:pt x="17" y="19"/>
                    </a:lnTo>
                    <a:lnTo>
                      <a:pt x="15" y="21"/>
                    </a:lnTo>
                    <a:lnTo>
                      <a:pt x="11" y="21"/>
                    </a:lnTo>
                    <a:lnTo>
                      <a:pt x="9" y="21"/>
                    </a:lnTo>
                    <a:lnTo>
                      <a:pt x="6" y="21"/>
                    </a:lnTo>
                    <a:lnTo>
                      <a:pt x="4" y="17"/>
                    </a:lnTo>
                    <a:lnTo>
                      <a:pt x="2" y="15"/>
                    </a:lnTo>
                    <a:lnTo>
                      <a:pt x="2" y="11"/>
                    </a:lnTo>
                    <a:lnTo>
                      <a:pt x="0" y="8"/>
                    </a:lnTo>
                    <a:lnTo>
                      <a:pt x="2" y="4"/>
                    </a:lnTo>
                    <a:lnTo>
                      <a:pt x="2" y="2"/>
                    </a:lnTo>
                    <a:lnTo>
                      <a:pt x="4" y="0"/>
                    </a:lnTo>
                    <a:lnTo>
                      <a:pt x="8" y="0"/>
                    </a:lnTo>
                    <a:lnTo>
                      <a:pt x="9" y="0"/>
                    </a:lnTo>
                    <a:lnTo>
                      <a:pt x="11" y="0"/>
                    </a:lnTo>
                    <a:lnTo>
                      <a:pt x="13" y="2"/>
                    </a:lnTo>
                    <a:lnTo>
                      <a:pt x="15" y="2"/>
                    </a:lnTo>
                    <a:lnTo>
                      <a:pt x="17" y="4"/>
                    </a:lnTo>
                    <a:lnTo>
                      <a:pt x="17" y="6"/>
                    </a:lnTo>
                    <a:lnTo>
                      <a:pt x="19" y="8"/>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4" name="Freeform 906"/>
              <p:cNvSpPr>
                <a:spLocks noChangeAspect="1"/>
              </p:cNvSpPr>
              <p:nvPr/>
            </p:nvSpPr>
            <p:spPr bwMode="auto">
              <a:xfrm flipH="1">
                <a:off x="751" y="2796"/>
                <a:ext cx="10" cy="6"/>
              </a:xfrm>
              <a:custGeom>
                <a:avLst/>
                <a:gdLst>
                  <a:gd name="T0" fmla="*/ 5 w 19"/>
                  <a:gd name="T1" fmla="*/ 2 h 13"/>
                  <a:gd name="T2" fmla="*/ 5 w 19"/>
                  <a:gd name="T3" fmla="*/ 3 h 13"/>
                  <a:gd name="T4" fmla="*/ 5 w 19"/>
                  <a:gd name="T5" fmla="*/ 3 h 13"/>
                  <a:gd name="T6" fmla="*/ 4 w 19"/>
                  <a:gd name="T7" fmla="*/ 3 h 13"/>
                  <a:gd name="T8" fmla="*/ 4 w 19"/>
                  <a:gd name="T9" fmla="*/ 3 h 13"/>
                  <a:gd name="T10" fmla="*/ 3 w 19"/>
                  <a:gd name="T11" fmla="*/ 3 h 13"/>
                  <a:gd name="T12" fmla="*/ 2 w 19"/>
                  <a:gd name="T13" fmla="*/ 3 h 13"/>
                  <a:gd name="T14" fmla="*/ 2 w 19"/>
                  <a:gd name="T15" fmla="*/ 3 h 13"/>
                  <a:gd name="T16" fmla="*/ 1 w 19"/>
                  <a:gd name="T17" fmla="*/ 3 h 13"/>
                  <a:gd name="T18" fmla="*/ 1 w 19"/>
                  <a:gd name="T19" fmla="*/ 3 h 13"/>
                  <a:gd name="T20" fmla="*/ 0 w 19"/>
                  <a:gd name="T21" fmla="*/ 3 h 13"/>
                  <a:gd name="T22" fmla="*/ 0 w 19"/>
                  <a:gd name="T23" fmla="*/ 2 h 13"/>
                  <a:gd name="T24" fmla="*/ 1 w 19"/>
                  <a:gd name="T25" fmla="*/ 2 h 13"/>
                  <a:gd name="T26" fmla="*/ 1 w 19"/>
                  <a:gd name="T27" fmla="*/ 1 h 13"/>
                  <a:gd name="T28" fmla="*/ 1 w 19"/>
                  <a:gd name="T29" fmla="*/ 1 h 13"/>
                  <a:gd name="T30" fmla="*/ 2 w 19"/>
                  <a:gd name="T31" fmla="*/ 0 h 13"/>
                  <a:gd name="T32" fmla="*/ 2 w 19"/>
                  <a:gd name="T33" fmla="*/ 0 h 13"/>
                  <a:gd name="T34" fmla="*/ 3 w 19"/>
                  <a:gd name="T35" fmla="*/ 0 h 13"/>
                  <a:gd name="T36" fmla="*/ 3 w 19"/>
                  <a:gd name="T37" fmla="*/ 0 h 13"/>
                  <a:gd name="T38" fmla="*/ 4 w 19"/>
                  <a:gd name="T39" fmla="*/ 0 h 13"/>
                  <a:gd name="T40" fmla="*/ 4 w 19"/>
                  <a:gd name="T41" fmla="*/ 0 h 13"/>
                  <a:gd name="T42" fmla="*/ 4 w 19"/>
                  <a:gd name="T43" fmla="*/ 1 h 13"/>
                  <a:gd name="T44" fmla="*/ 5 w 19"/>
                  <a:gd name="T45" fmla="*/ 2 h 13"/>
                  <a:gd name="T46" fmla="*/ 5 w 19"/>
                  <a:gd name="T47" fmla="*/ 2 h 13"/>
                  <a:gd name="T48" fmla="*/ 5 w 19"/>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13">
                    <a:moveTo>
                      <a:pt x="19" y="10"/>
                    </a:moveTo>
                    <a:lnTo>
                      <a:pt x="19" y="12"/>
                    </a:lnTo>
                    <a:lnTo>
                      <a:pt x="17" y="13"/>
                    </a:lnTo>
                    <a:lnTo>
                      <a:pt x="15" y="13"/>
                    </a:lnTo>
                    <a:lnTo>
                      <a:pt x="13" y="13"/>
                    </a:lnTo>
                    <a:lnTo>
                      <a:pt x="11" y="13"/>
                    </a:lnTo>
                    <a:lnTo>
                      <a:pt x="7" y="13"/>
                    </a:lnTo>
                    <a:lnTo>
                      <a:pt x="6" y="13"/>
                    </a:lnTo>
                    <a:lnTo>
                      <a:pt x="4" y="13"/>
                    </a:lnTo>
                    <a:lnTo>
                      <a:pt x="2" y="12"/>
                    </a:lnTo>
                    <a:lnTo>
                      <a:pt x="0" y="12"/>
                    </a:lnTo>
                    <a:lnTo>
                      <a:pt x="0" y="10"/>
                    </a:lnTo>
                    <a:lnTo>
                      <a:pt x="2" y="8"/>
                    </a:lnTo>
                    <a:lnTo>
                      <a:pt x="2" y="6"/>
                    </a:lnTo>
                    <a:lnTo>
                      <a:pt x="4" y="4"/>
                    </a:lnTo>
                    <a:lnTo>
                      <a:pt x="6" y="2"/>
                    </a:lnTo>
                    <a:lnTo>
                      <a:pt x="7" y="0"/>
                    </a:lnTo>
                    <a:lnTo>
                      <a:pt x="9" y="0"/>
                    </a:lnTo>
                    <a:lnTo>
                      <a:pt x="11" y="0"/>
                    </a:lnTo>
                    <a:lnTo>
                      <a:pt x="13" y="2"/>
                    </a:lnTo>
                    <a:lnTo>
                      <a:pt x="15" y="2"/>
                    </a:lnTo>
                    <a:lnTo>
                      <a:pt x="15" y="4"/>
                    </a:lnTo>
                    <a:lnTo>
                      <a:pt x="17" y="8"/>
                    </a:lnTo>
                    <a:lnTo>
                      <a:pt x="19" y="10"/>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5" name="Freeform 907"/>
              <p:cNvSpPr>
                <a:spLocks noChangeAspect="1"/>
              </p:cNvSpPr>
              <p:nvPr/>
            </p:nvSpPr>
            <p:spPr bwMode="auto">
              <a:xfrm flipH="1">
                <a:off x="684" y="2799"/>
                <a:ext cx="8" cy="8"/>
              </a:xfrm>
              <a:custGeom>
                <a:avLst/>
                <a:gdLst>
                  <a:gd name="T0" fmla="*/ 4 w 18"/>
                  <a:gd name="T1" fmla="*/ 2 h 15"/>
                  <a:gd name="T2" fmla="*/ 3 w 18"/>
                  <a:gd name="T3" fmla="*/ 2 h 15"/>
                  <a:gd name="T4" fmla="*/ 3 w 18"/>
                  <a:gd name="T5" fmla="*/ 3 h 15"/>
                  <a:gd name="T6" fmla="*/ 3 w 18"/>
                  <a:gd name="T7" fmla="*/ 3 h 15"/>
                  <a:gd name="T8" fmla="*/ 3 w 18"/>
                  <a:gd name="T9" fmla="*/ 4 h 15"/>
                  <a:gd name="T10" fmla="*/ 2 w 18"/>
                  <a:gd name="T11" fmla="*/ 4 h 15"/>
                  <a:gd name="T12" fmla="*/ 2 w 18"/>
                  <a:gd name="T13" fmla="*/ 4 h 15"/>
                  <a:gd name="T14" fmla="*/ 1 w 18"/>
                  <a:gd name="T15" fmla="*/ 4 h 15"/>
                  <a:gd name="T16" fmla="*/ 1 w 18"/>
                  <a:gd name="T17" fmla="*/ 4 h 15"/>
                  <a:gd name="T18" fmla="*/ 0 w 18"/>
                  <a:gd name="T19" fmla="*/ 4 h 15"/>
                  <a:gd name="T20" fmla="*/ 0 w 18"/>
                  <a:gd name="T21" fmla="*/ 3 h 15"/>
                  <a:gd name="T22" fmla="*/ 0 w 18"/>
                  <a:gd name="T23" fmla="*/ 3 h 15"/>
                  <a:gd name="T24" fmla="*/ 0 w 18"/>
                  <a:gd name="T25" fmla="*/ 2 h 15"/>
                  <a:gd name="T26" fmla="*/ 0 w 18"/>
                  <a:gd name="T27" fmla="*/ 1 h 15"/>
                  <a:gd name="T28" fmla="*/ 0 w 18"/>
                  <a:gd name="T29" fmla="*/ 1 h 15"/>
                  <a:gd name="T30" fmla="*/ 1 w 18"/>
                  <a:gd name="T31" fmla="*/ 0 h 15"/>
                  <a:gd name="T32" fmla="*/ 2 w 18"/>
                  <a:gd name="T33" fmla="*/ 0 h 15"/>
                  <a:gd name="T34" fmla="*/ 2 w 18"/>
                  <a:gd name="T35" fmla="*/ 0 h 15"/>
                  <a:gd name="T36" fmla="*/ 2 w 18"/>
                  <a:gd name="T37" fmla="*/ 0 h 15"/>
                  <a:gd name="T38" fmla="*/ 2 w 18"/>
                  <a:gd name="T39" fmla="*/ 0 h 15"/>
                  <a:gd name="T40" fmla="*/ 2 w 18"/>
                  <a:gd name="T41" fmla="*/ 1 h 15"/>
                  <a:gd name="T42" fmla="*/ 3 w 18"/>
                  <a:gd name="T43" fmla="*/ 1 h 15"/>
                  <a:gd name="T44" fmla="*/ 3 w 18"/>
                  <a:gd name="T45" fmla="*/ 1 h 15"/>
                  <a:gd name="T46" fmla="*/ 3 w 18"/>
                  <a:gd name="T47" fmla="*/ 2 h 15"/>
                  <a:gd name="T48" fmla="*/ 4 w 18"/>
                  <a:gd name="T49" fmla="*/ 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15">
                    <a:moveTo>
                      <a:pt x="18" y="5"/>
                    </a:moveTo>
                    <a:lnTo>
                      <a:pt x="16" y="7"/>
                    </a:lnTo>
                    <a:lnTo>
                      <a:pt x="16" y="9"/>
                    </a:lnTo>
                    <a:lnTo>
                      <a:pt x="14" y="11"/>
                    </a:lnTo>
                    <a:lnTo>
                      <a:pt x="14" y="13"/>
                    </a:lnTo>
                    <a:lnTo>
                      <a:pt x="12" y="15"/>
                    </a:lnTo>
                    <a:lnTo>
                      <a:pt x="10" y="15"/>
                    </a:lnTo>
                    <a:lnTo>
                      <a:pt x="6" y="15"/>
                    </a:lnTo>
                    <a:lnTo>
                      <a:pt x="4" y="15"/>
                    </a:lnTo>
                    <a:lnTo>
                      <a:pt x="2" y="13"/>
                    </a:lnTo>
                    <a:lnTo>
                      <a:pt x="0" y="11"/>
                    </a:lnTo>
                    <a:lnTo>
                      <a:pt x="0" y="9"/>
                    </a:lnTo>
                    <a:lnTo>
                      <a:pt x="0" y="5"/>
                    </a:lnTo>
                    <a:lnTo>
                      <a:pt x="0" y="4"/>
                    </a:lnTo>
                    <a:lnTo>
                      <a:pt x="2" y="2"/>
                    </a:lnTo>
                    <a:lnTo>
                      <a:pt x="4" y="0"/>
                    </a:lnTo>
                    <a:lnTo>
                      <a:pt x="8" y="0"/>
                    </a:lnTo>
                    <a:lnTo>
                      <a:pt x="10" y="0"/>
                    </a:lnTo>
                    <a:lnTo>
                      <a:pt x="12" y="0"/>
                    </a:lnTo>
                    <a:lnTo>
                      <a:pt x="12" y="2"/>
                    </a:lnTo>
                    <a:lnTo>
                      <a:pt x="14" y="2"/>
                    </a:lnTo>
                    <a:lnTo>
                      <a:pt x="16" y="4"/>
                    </a:lnTo>
                    <a:lnTo>
                      <a:pt x="16" y="5"/>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6" name="Freeform 908"/>
              <p:cNvSpPr>
                <a:spLocks noChangeAspect="1"/>
              </p:cNvSpPr>
              <p:nvPr/>
            </p:nvSpPr>
            <p:spPr bwMode="auto">
              <a:xfrm flipH="1">
                <a:off x="650" y="2800"/>
                <a:ext cx="9" cy="9"/>
              </a:xfrm>
              <a:custGeom>
                <a:avLst/>
                <a:gdLst>
                  <a:gd name="T0" fmla="*/ 4 w 17"/>
                  <a:gd name="T1" fmla="*/ 0 h 17"/>
                  <a:gd name="T2" fmla="*/ 5 w 17"/>
                  <a:gd name="T3" fmla="*/ 1 h 17"/>
                  <a:gd name="T4" fmla="*/ 5 w 17"/>
                  <a:gd name="T5" fmla="*/ 2 h 17"/>
                  <a:gd name="T6" fmla="*/ 5 w 17"/>
                  <a:gd name="T7" fmla="*/ 2 h 17"/>
                  <a:gd name="T8" fmla="*/ 4 w 17"/>
                  <a:gd name="T9" fmla="*/ 3 h 17"/>
                  <a:gd name="T10" fmla="*/ 4 w 17"/>
                  <a:gd name="T11" fmla="*/ 3 h 17"/>
                  <a:gd name="T12" fmla="*/ 4 w 17"/>
                  <a:gd name="T13" fmla="*/ 4 h 17"/>
                  <a:gd name="T14" fmla="*/ 4 w 17"/>
                  <a:gd name="T15" fmla="*/ 4 h 17"/>
                  <a:gd name="T16" fmla="*/ 3 w 17"/>
                  <a:gd name="T17" fmla="*/ 5 h 17"/>
                  <a:gd name="T18" fmla="*/ 2 w 17"/>
                  <a:gd name="T19" fmla="*/ 5 h 17"/>
                  <a:gd name="T20" fmla="*/ 2 w 17"/>
                  <a:gd name="T21" fmla="*/ 5 h 17"/>
                  <a:gd name="T22" fmla="*/ 1 w 17"/>
                  <a:gd name="T23" fmla="*/ 4 h 17"/>
                  <a:gd name="T24" fmla="*/ 1 w 17"/>
                  <a:gd name="T25" fmla="*/ 4 h 17"/>
                  <a:gd name="T26" fmla="*/ 1 w 17"/>
                  <a:gd name="T27" fmla="*/ 4 h 17"/>
                  <a:gd name="T28" fmla="*/ 1 w 17"/>
                  <a:gd name="T29" fmla="*/ 3 h 17"/>
                  <a:gd name="T30" fmla="*/ 1 w 17"/>
                  <a:gd name="T31" fmla="*/ 3 h 17"/>
                  <a:gd name="T32" fmla="*/ 0 w 17"/>
                  <a:gd name="T33" fmla="*/ 2 h 17"/>
                  <a:gd name="T34" fmla="*/ 1 w 17"/>
                  <a:gd name="T35" fmla="*/ 2 h 17"/>
                  <a:gd name="T36" fmla="*/ 1 w 17"/>
                  <a:gd name="T37" fmla="*/ 1 h 17"/>
                  <a:gd name="T38" fmla="*/ 2 w 17"/>
                  <a:gd name="T39" fmla="*/ 1 h 17"/>
                  <a:gd name="T40" fmla="*/ 2 w 17"/>
                  <a:gd name="T41" fmla="*/ 1 h 17"/>
                  <a:gd name="T42" fmla="*/ 3 w 17"/>
                  <a:gd name="T43" fmla="*/ 1 h 17"/>
                  <a:gd name="T44" fmla="*/ 3 w 17"/>
                  <a:gd name="T45" fmla="*/ 0 h 17"/>
                  <a:gd name="T46" fmla="*/ 4 w 17"/>
                  <a:gd name="T47" fmla="*/ 0 h 17"/>
                  <a:gd name="T48" fmla="*/ 4 w 17"/>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7">
                    <a:moveTo>
                      <a:pt x="15" y="0"/>
                    </a:moveTo>
                    <a:lnTo>
                      <a:pt x="17" y="2"/>
                    </a:lnTo>
                    <a:lnTo>
                      <a:pt x="17" y="5"/>
                    </a:lnTo>
                    <a:lnTo>
                      <a:pt x="17" y="7"/>
                    </a:lnTo>
                    <a:lnTo>
                      <a:pt x="15" y="9"/>
                    </a:lnTo>
                    <a:lnTo>
                      <a:pt x="15" y="11"/>
                    </a:lnTo>
                    <a:lnTo>
                      <a:pt x="13" y="13"/>
                    </a:lnTo>
                    <a:lnTo>
                      <a:pt x="13" y="15"/>
                    </a:lnTo>
                    <a:lnTo>
                      <a:pt x="11" y="17"/>
                    </a:lnTo>
                    <a:lnTo>
                      <a:pt x="8" y="17"/>
                    </a:lnTo>
                    <a:lnTo>
                      <a:pt x="6" y="17"/>
                    </a:lnTo>
                    <a:lnTo>
                      <a:pt x="4" y="15"/>
                    </a:lnTo>
                    <a:lnTo>
                      <a:pt x="2" y="13"/>
                    </a:lnTo>
                    <a:lnTo>
                      <a:pt x="2" y="11"/>
                    </a:lnTo>
                    <a:lnTo>
                      <a:pt x="2" y="9"/>
                    </a:lnTo>
                    <a:lnTo>
                      <a:pt x="0" y="7"/>
                    </a:lnTo>
                    <a:lnTo>
                      <a:pt x="2" y="5"/>
                    </a:lnTo>
                    <a:lnTo>
                      <a:pt x="4" y="3"/>
                    </a:lnTo>
                    <a:lnTo>
                      <a:pt x="6" y="2"/>
                    </a:lnTo>
                    <a:lnTo>
                      <a:pt x="8" y="2"/>
                    </a:lnTo>
                    <a:lnTo>
                      <a:pt x="9" y="2"/>
                    </a:lnTo>
                    <a:lnTo>
                      <a:pt x="11" y="0"/>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7" name="Freeform 909"/>
              <p:cNvSpPr>
                <a:spLocks noChangeAspect="1"/>
              </p:cNvSpPr>
              <p:nvPr/>
            </p:nvSpPr>
            <p:spPr bwMode="auto">
              <a:xfrm flipH="1">
                <a:off x="863" y="2816"/>
                <a:ext cx="47" cy="99"/>
              </a:xfrm>
              <a:custGeom>
                <a:avLst/>
                <a:gdLst>
                  <a:gd name="T0" fmla="*/ 12 w 93"/>
                  <a:gd name="T1" fmla="*/ 26 h 197"/>
                  <a:gd name="T2" fmla="*/ 13 w 93"/>
                  <a:gd name="T3" fmla="*/ 26 h 197"/>
                  <a:gd name="T4" fmla="*/ 15 w 93"/>
                  <a:gd name="T5" fmla="*/ 25 h 197"/>
                  <a:gd name="T6" fmla="*/ 16 w 93"/>
                  <a:gd name="T7" fmla="*/ 24 h 197"/>
                  <a:gd name="T8" fmla="*/ 17 w 93"/>
                  <a:gd name="T9" fmla="*/ 22 h 197"/>
                  <a:gd name="T10" fmla="*/ 18 w 93"/>
                  <a:gd name="T11" fmla="*/ 20 h 197"/>
                  <a:gd name="T12" fmla="*/ 19 w 93"/>
                  <a:gd name="T13" fmla="*/ 18 h 197"/>
                  <a:gd name="T14" fmla="*/ 20 w 93"/>
                  <a:gd name="T15" fmla="*/ 16 h 197"/>
                  <a:gd name="T16" fmla="*/ 22 w 93"/>
                  <a:gd name="T17" fmla="*/ 15 h 197"/>
                  <a:gd name="T18" fmla="*/ 24 w 93"/>
                  <a:gd name="T19" fmla="*/ 13 h 197"/>
                  <a:gd name="T20" fmla="*/ 22 w 93"/>
                  <a:gd name="T21" fmla="*/ 18 h 197"/>
                  <a:gd name="T22" fmla="*/ 21 w 93"/>
                  <a:gd name="T23" fmla="*/ 23 h 197"/>
                  <a:gd name="T24" fmla="*/ 19 w 93"/>
                  <a:gd name="T25" fmla="*/ 27 h 197"/>
                  <a:gd name="T26" fmla="*/ 17 w 93"/>
                  <a:gd name="T27" fmla="*/ 32 h 197"/>
                  <a:gd name="T28" fmla="*/ 15 w 93"/>
                  <a:gd name="T29" fmla="*/ 36 h 197"/>
                  <a:gd name="T30" fmla="*/ 14 w 93"/>
                  <a:gd name="T31" fmla="*/ 41 h 197"/>
                  <a:gd name="T32" fmla="*/ 12 w 93"/>
                  <a:gd name="T33" fmla="*/ 45 h 197"/>
                  <a:gd name="T34" fmla="*/ 10 w 93"/>
                  <a:gd name="T35" fmla="*/ 50 h 197"/>
                  <a:gd name="T36" fmla="*/ 8 w 93"/>
                  <a:gd name="T37" fmla="*/ 50 h 197"/>
                  <a:gd name="T38" fmla="*/ 8 w 93"/>
                  <a:gd name="T39" fmla="*/ 48 h 197"/>
                  <a:gd name="T40" fmla="*/ 9 w 93"/>
                  <a:gd name="T41" fmla="*/ 46 h 197"/>
                  <a:gd name="T42" fmla="*/ 9 w 93"/>
                  <a:gd name="T43" fmla="*/ 44 h 197"/>
                  <a:gd name="T44" fmla="*/ 9 w 93"/>
                  <a:gd name="T45" fmla="*/ 43 h 197"/>
                  <a:gd name="T46" fmla="*/ 9 w 93"/>
                  <a:gd name="T47" fmla="*/ 41 h 197"/>
                  <a:gd name="T48" fmla="*/ 9 w 93"/>
                  <a:gd name="T49" fmla="*/ 39 h 197"/>
                  <a:gd name="T50" fmla="*/ 8 w 93"/>
                  <a:gd name="T51" fmla="*/ 37 h 197"/>
                  <a:gd name="T52" fmla="*/ 7 w 93"/>
                  <a:gd name="T53" fmla="*/ 36 h 197"/>
                  <a:gd name="T54" fmla="*/ 0 w 93"/>
                  <a:gd name="T55" fmla="*/ 50 h 197"/>
                  <a:gd name="T56" fmla="*/ 1 w 93"/>
                  <a:gd name="T57" fmla="*/ 44 h 197"/>
                  <a:gd name="T58" fmla="*/ 2 w 93"/>
                  <a:gd name="T59" fmla="*/ 39 h 197"/>
                  <a:gd name="T60" fmla="*/ 3 w 93"/>
                  <a:gd name="T61" fmla="*/ 33 h 197"/>
                  <a:gd name="T62" fmla="*/ 4 w 93"/>
                  <a:gd name="T63" fmla="*/ 27 h 197"/>
                  <a:gd name="T64" fmla="*/ 6 w 93"/>
                  <a:gd name="T65" fmla="*/ 21 h 197"/>
                  <a:gd name="T66" fmla="*/ 7 w 93"/>
                  <a:gd name="T67" fmla="*/ 15 h 197"/>
                  <a:gd name="T68" fmla="*/ 8 w 93"/>
                  <a:gd name="T69" fmla="*/ 8 h 197"/>
                  <a:gd name="T70" fmla="*/ 10 w 93"/>
                  <a:gd name="T71" fmla="*/ 3 h 197"/>
                  <a:gd name="T72" fmla="*/ 12 w 93"/>
                  <a:gd name="T73" fmla="*/ 3 h 197"/>
                  <a:gd name="T74" fmla="*/ 11 w 93"/>
                  <a:gd name="T75" fmla="*/ 4 h 197"/>
                  <a:gd name="T76" fmla="*/ 11 w 93"/>
                  <a:gd name="T77" fmla="*/ 5 h 197"/>
                  <a:gd name="T78" fmla="*/ 11 w 93"/>
                  <a:gd name="T79" fmla="*/ 6 h 197"/>
                  <a:gd name="T80" fmla="*/ 11 w 93"/>
                  <a:gd name="T81" fmla="*/ 7 h 197"/>
                  <a:gd name="T82" fmla="*/ 11 w 93"/>
                  <a:gd name="T83" fmla="*/ 8 h 197"/>
                  <a:gd name="T84" fmla="*/ 12 w 93"/>
                  <a:gd name="T85" fmla="*/ 9 h 197"/>
                  <a:gd name="T86" fmla="*/ 12 w 93"/>
                  <a:gd name="T87" fmla="*/ 11 h 197"/>
                  <a:gd name="T88" fmla="*/ 12 w 93"/>
                  <a:gd name="T89" fmla="*/ 12 h 197"/>
                  <a:gd name="T90" fmla="*/ 14 w 93"/>
                  <a:gd name="T91" fmla="*/ 11 h 197"/>
                  <a:gd name="T92" fmla="*/ 15 w 93"/>
                  <a:gd name="T93" fmla="*/ 9 h 197"/>
                  <a:gd name="T94" fmla="*/ 15 w 93"/>
                  <a:gd name="T95" fmla="*/ 8 h 197"/>
                  <a:gd name="T96" fmla="*/ 16 w 93"/>
                  <a:gd name="T97" fmla="*/ 7 h 197"/>
                  <a:gd name="T98" fmla="*/ 17 w 93"/>
                  <a:gd name="T99" fmla="*/ 5 h 197"/>
                  <a:gd name="T100" fmla="*/ 17 w 93"/>
                  <a:gd name="T101" fmla="*/ 3 h 197"/>
                  <a:gd name="T102" fmla="*/ 18 w 93"/>
                  <a:gd name="T103" fmla="*/ 2 h 197"/>
                  <a:gd name="T104" fmla="*/ 19 w 93"/>
                  <a:gd name="T105" fmla="*/ 0 h 197"/>
                  <a:gd name="T106" fmla="*/ 19 w 93"/>
                  <a:gd name="T107" fmla="*/ 4 h 197"/>
                  <a:gd name="T108" fmla="*/ 18 w 93"/>
                  <a:gd name="T109" fmla="*/ 7 h 197"/>
                  <a:gd name="T110" fmla="*/ 17 w 93"/>
                  <a:gd name="T111" fmla="*/ 10 h 197"/>
                  <a:gd name="T112" fmla="*/ 16 w 93"/>
                  <a:gd name="T113" fmla="*/ 14 h 197"/>
                  <a:gd name="T114" fmla="*/ 15 w 93"/>
                  <a:gd name="T115" fmla="*/ 16 h 197"/>
                  <a:gd name="T116" fmla="*/ 15 w 93"/>
                  <a:gd name="T117" fmla="*/ 20 h 197"/>
                  <a:gd name="T118" fmla="*/ 14 w 93"/>
                  <a:gd name="T119" fmla="*/ 23 h 197"/>
                  <a:gd name="T120" fmla="*/ 12 w 93"/>
                  <a:gd name="T121" fmla="*/ 26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 h="197">
                    <a:moveTo>
                      <a:pt x="47" y="102"/>
                    </a:moveTo>
                    <a:lnTo>
                      <a:pt x="51" y="104"/>
                    </a:lnTo>
                    <a:lnTo>
                      <a:pt x="59" y="99"/>
                    </a:lnTo>
                    <a:lnTo>
                      <a:pt x="64" y="93"/>
                    </a:lnTo>
                    <a:lnTo>
                      <a:pt x="68" y="85"/>
                    </a:lnTo>
                    <a:lnTo>
                      <a:pt x="72" y="80"/>
                    </a:lnTo>
                    <a:lnTo>
                      <a:pt x="76" y="72"/>
                    </a:lnTo>
                    <a:lnTo>
                      <a:pt x="79" y="64"/>
                    </a:lnTo>
                    <a:lnTo>
                      <a:pt x="85" y="57"/>
                    </a:lnTo>
                    <a:lnTo>
                      <a:pt x="93" y="51"/>
                    </a:lnTo>
                    <a:lnTo>
                      <a:pt x="87" y="70"/>
                    </a:lnTo>
                    <a:lnTo>
                      <a:pt x="81" y="89"/>
                    </a:lnTo>
                    <a:lnTo>
                      <a:pt x="74" y="106"/>
                    </a:lnTo>
                    <a:lnTo>
                      <a:pt x="66" y="125"/>
                    </a:lnTo>
                    <a:lnTo>
                      <a:pt x="60" y="142"/>
                    </a:lnTo>
                    <a:lnTo>
                      <a:pt x="53" y="161"/>
                    </a:lnTo>
                    <a:lnTo>
                      <a:pt x="45" y="178"/>
                    </a:lnTo>
                    <a:lnTo>
                      <a:pt x="38" y="197"/>
                    </a:lnTo>
                    <a:lnTo>
                      <a:pt x="32" y="197"/>
                    </a:lnTo>
                    <a:lnTo>
                      <a:pt x="32" y="190"/>
                    </a:lnTo>
                    <a:lnTo>
                      <a:pt x="34" y="184"/>
                    </a:lnTo>
                    <a:lnTo>
                      <a:pt x="34" y="176"/>
                    </a:lnTo>
                    <a:lnTo>
                      <a:pt x="36" y="169"/>
                    </a:lnTo>
                    <a:lnTo>
                      <a:pt x="36" y="161"/>
                    </a:lnTo>
                    <a:lnTo>
                      <a:pt x="34" y="156"/>
                    </a:lnTo>
                    <a:lnTo>
                      <a:pt x="32" y="148"/>
                    </a:lnTo>
                    <a:lnTo>
                      <a:pt x="28" y="142"/>
                    </a:lnTo>
                    <a:lnTo>
                      <a:pt x="0" y="197"/>
                    </a:lnTo>
                    <a:lnTo>
                      <a:pt x="2" y="176"/>
                    </a:lnTo>
                    <a:lnTo>
                      <a:pt x="5" y="154"/>
                    </a:lnTo>
                    <a:lnTo>
                      <a:pt x="9" y="131"/>
                    </a:lnTo>
                    <a:lnTo>
                      <a:pt x="15" y="106"/>
                    </a:lnTo>
                    <a:lnTo>
                      <a:pt x="21" y="82"/>
                    </a:lnTo>
                    <a:lnTo>
                      <a:pt x="26" y="57"/>
                    </a:lnTo>
                    <a:lnTo>
                      <a:pt x="32" y="32"/>
                    </a:lnTo>
                    <a:lnTo>
                      <a:pt x="38" y="9"/>
                    </a:lnTo>
                    <a:lnTo>
                      <a:pt x="45" y="9"/>
                    </a:lnTo>
                    <a:lnTo>
                      <a:pt x="43" y="13"/>
                    </a:lnTo>
                    <a:lnTo>
                      <a:pt x="43" y="19"/>
                    </a:lnTo>
                    <a:lnTo>
                      <a:pt x="43" y="23"/>
                    </a:lnTo>
                    <a:lnTo>
                      <a:pt x="43" y="28"/>
                    </a:lnTo>
                    <a:lnTo>
                      <a:pt x="43" y="32"/>
                    </a:lnTo>
                    <a:lnTo>
                      <a:pt x="45" y="36"/>
                    </a:lnTo>
                    <a:lnTo>
                      <a:pt x="45" y="42"/>
                    </a:lnTo>
                    <a:lnTo>
                      <a:pt x="47" y="45"/>
                    </a:lnTo>
                    <a:lnTo>
                      <a:pt x="53" y="42"/>
                    </a:lnTo>
                    <a:lnTo>
                      <a:pt x="59" y="36"/>
                    </a:lnTo>
                    <a:lnTo>
                      <a:pt x="60" y="30"/>
                    </a:lnTo>
                    <a:lnTo>
                      <a:pt x="64" y="25"/>
                    </a:lnTo>
                    <a:lnTo>
                      <a:pt x="66" y="17"/>
                    </a:lnTo>
                    <a:lnTo>
                      <a:pt x="68" y="11"/>
                    </a:lnTo>
                    <a:lnTo>
                      <a:pt x="72" y="6"/>
                    </a:lnTo>
                    <a:lnTo>
                      <a:pt x="76" y="0"/>
                    </a:lnTo>
                    <a:lnTo>
                      <a:pt x="74" y="13"/>
                    </a:lnTo>
                    <a:lnTo>
                      <a:pt x="72" y="26"/>
                    </a:lnTo>
                    <a:lnTo>
                      <a:pt x="68" y="40"/>
                    </a:lnTo>
                    <a:lnTo>
                      <a:pt x="64" y="53"/>
                    </a:lnTo>
                    <a:lnTo>
                      <a:pt x="60" y="64"/>
                    </a:lnTo>
                    <a:lnTo>
                      <a:pt x="57" y="78"/>
                    </a:lnTo>
                    <a:lnTo>
                      <a:pt x="53" y="89"/>
                    </a:lnTo>
                    <a:lnTo>
                      <a:pt x="47" y="102"/>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8" name="Freeform 910"/>
              <p:cNvSpPr>
                <a:spLocks noChangeAspect="1"/>
              </p:cNvSpPr>
              <p:nvPr/>
            </p:nvSpPr>
            <p:spPr bwMode="auto">
              <a:xfrm flipH="1">
                <a:off x="811" y="2853"/>
                <a:ext cx="63" cy="91"/>
              </a:xfrm>
              <a:custGeom>
                <a:avLst/>
                <a:gdLst>
                  <a:gd name="T0" fmla="*/ 24 w 125"/>
                  <a:gd name="T1" fmla="*/ 16 h 182"/>
                  <a:gd name="T2" fmla="*/ 26 w 125"/>
                  <a:gd name="T3" fmla="*/ 14 h 182"/>
                  <a:gd name="T4" fmla="*/ 27 w 125"/>
                  <a:gd name="T5" fmla="*/ 11 h 182"/>
                  <a:gd name="T6" fmla="*/ 29 w 125"/>
                  <a:gd name="T7" fmla="*/ 8 h 182"/>
                  <a:gd name="T8" fmla="*/ 31 w 125"/>
                  <a:gd name="T9" fmla="*/ 10 h 182"/>
                  <a:gd name="T10" fmla="*/ 31 w 125"/>
                  <a:gd name="T11" fmla="*/ 15 h 182"/>
                  <a:gd name="T12" fmla="*/ 30 w 125"/>
                  <a:gd name="T13" fmla="*/ 19 h 182"/>
                  <a:gd name="T14" fmla="*/ 29 w 125"/>
                  <a:gd name="T15" fmla="*/ 24 h 182"/>
                  <a:gd name="T16" fmla="*/ 27 w 125"/>
                  <a:gd name="T17" fmla="*/ 28 h 182"/>
                  <a:gd name="T18" fmla="*/ 26 w 125"/>
                  <a:gd name="T19" fmla="*/ 32 h 182"/>
                  <a:gd name="T20" fmla="*/ 24 w 125"/>
                  <a:gd name="T21" fmla="*/ 36 h 182"/>
                  <a:gd name="T22" fmla="*/ 22 w 125"/>
                  <a:gd name="T23" fmla="*/ 41 h 182"/>
                  <a:gd name="T24" fmla="*/ 18 w 125"/>
                  <a:gd name="T25" fmla="*/ 36 h 182"/>
                  <a:gd name="T26" fmla="*/ 12 w 125"/>
                  <a:gd name="T27" fmla="*/ 44 h 182"/>
                  <a:gd name="T28" fmla="*/ 12 w 125"/>
                  <a:gd name="T29" fmla="*/ 40 h 182"/>
                  <a:gd name="T30" fmla="*/ 13 w 125"/>
                  <a:gd name="T31" fmla="*/ 36 h 182"/>
                  <a:gd name="T32" fmla="*/ 13 w 125"/>
                  <a:gd name="T33" fmla="*/ 33 h 182"/>
                  <a:gd name="T34" fmla="*/ 11 w 125"/>
                  <a:gd name="T35" fmla="*/ 31 h 182"/>
                  <a:gd name="T36" fmla="*/ 10 w 125"/>
                  <a:gd name="T37" fmla="*/ 33 h 182"/>
                  <a:gd name="T38" fmla="*/ 8 w 125"/>
                  <a:gd name="T39" fmla="*/ 37 h 182"/>
                  <a:gd name="T40" fmla="*/ 7 w 125"/>
                  <a:gd name="T41" fmla="*/ 42 h 182"/>
                  <a:gd name="T42" fmla="*/ 4 w 125"/>
                  <a:gd name="T43" fmla="*/ 44 h 182"/>
                  <a:gd name="T44" fmla="*/ 2 w 125"/>
                  <a:gd name="T45" fmla="*/ 43 h 182"/>
                  <a:gd name="T46" fmla="*/ 0 w 125"/>
                  <a:gd name="T47" fmla="*/ 40 h 182"/>
                  <a:gd name="T48" fmla="*/ 1 w 125"/>
                  <a:gd name="T49" fmla="*/ 37 h 182"/>
                  <a:gd name="T50" fmla="*/ 1 w 125"/>
                  <a:gd name="T51" fmla="*/ 34 h 182"/>
                  <a:gd name="T52" fmla="*/ 3 w 125"/>
                  <a:gd name="T53" fmla="*/ 31 h 182"/>
                  <a:gd name="T54" fmla="*/ 4 w 125"/>
                  <a:gd name="T55" fmla="*/ 31 h 182"/>
                  <a:gd name="T56" fmla="*/ 4 w 125"/>
                  <a:gd name="T57" fmla="*/ 33 h 182"/>
                  <a:gd name="T58" fmla="*/ 4 w 125"/>
                  <a:gd name="T59" fmla="*/ 36 h 182"/>
                  <a:gd name="T60" fmla="*/ 4 w 125"/>
                  <a:gd name="T61" fmla="*/ 37 h 182"/>
                  <a:gd name="T62" fmla="*/ 7 w 125"/>
                  <a:gd name="T63" fmla="*/ 36 h 182"/>
                  <a:gd name="T64" fmla="*/ 9 w 125"/>
                  <a:gd name="T65" fmla="*/ 31 h 182"/>
                  <a:gd name="T66" fmla="*/ 11 w 125"/>
                  <a:gd name="T67" fmla="*/ 26 h 182"/>
                  <a:gd name="T68" fmla="*/ 12 w 125"/>
                  <a:gd name="T69" fmla="*/ 20 h 182"/>
                  <a:gd name="T70" fmla="*/ 13 w 125"/>
                  <a:gd name="T71" fmla="*/ 17 h 182"/>
                  <a:gd name="T72" fmla="*/ 13 w 125"/>
                  <a:gd name="T73" fmla="*/ 16 h 182"/>
                  <a:gd name="T74" fmla="*/ 12 w 125"/>
                  <a:gd name="T75" fmla="*/ 15 h 182"/>
                  <a:gd name="T76" fmla="*/ 12 w 125"/>
                  <a:gd name="T77" fmla="*/ 14 h 182"/>
                  <a:gd name="T78" fmla="*/ 7 w 125"/>
                  <a:gd name="T79" fmla="*/ 21 h 182"/>
                  <a:gd name="T80" fmla="*/ 8 w 125"/>
                  <a:gd name="T81" fmla="*/ 17 h 182"/>
                  <a:gd name="T82" fmla="*/ 9 w 125"/>
                  <a:gd name="T83" fmla="*/ 11 h 182"/>
                  <a:gd name="T84" fmla="*/ 11 w 125"/>
                  <a:gd name="T85" fmla="*/ 6 h 182"/>
                  <a:gd name="T86" fmla="*/ 13 w 125"/>
                  <a:gd name="T87" fmla="*/ 5 h 182"/>
                  <a:gd name="T88" fmla="*/ 15 w 125"/>
                  <a:gd name="T89" fmla="*/ 5 h 182"/>
                  <a:gd name="T90" fmla="*/ 15 w 125"/>
                  <a:gd name="T91" fmla="*/ 6 h 182"/>
                  <a:gd name="T92" fmla="*/ 15 w 125"/>
                  <a:gd name="T93" fmla="*/ 8 h 182"/>
                  <a:gd name="T94" fmla="*/ 16 w 125"/>
                  <a:gd name="T95" fmla="*/ 9 h 182"/>
                  <a:gd name="T96" fmla="*/ 16 w 125"/>
                  <a:gd name="T97" fmla="*/ 10 h 182"/>
                  <a:gd name="T98" fmla="*/ 18 w 125"/>
                  <a:gd name="T99" fmla="*/ 8 h 182"/>
                  <a:gd name="T100" fmla="*/ 19 w 125"/>
                  <a:gd name="T101" fmla="*/ 5 h 182"/>
                  <a:gd name="T102" fmla="*/ 21 w 125"/>
                  <a:gd name="T103" fmla="*/ 2 h 182"/>
                  <a:gd name="T104" fmla="*/ 23 w 125"/>
                  <a:gd name="T105" fmla="*/ 0 h 1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 h="182">
                    <a:moveTo>
                      <a:pt x="87" y="61"/>
                    </a:moveTo>
                    <a:lnTo>
                      <a:pt x="93" y="61"/>
                    </a:lnTo>
                    <a:lnTo>
                      <a:pt x="97" y="57"/>
                    </a:lnTo>
                    <a:lnTo>
                      <a:pt x="101" y="53"/>
                    </a:lnTo>
                    <a:lnTo>
                      <a:pt x="102" y="48"/>
                    </a:lnTo>
                    <a:lnTo>
                      <a:pt x="106" y="42"/>
                    </a:lnTo>
                    <a:lnTo>
                      <a:pt x="110" y="36"/>
                    </a:lnTo>
                    <a:lnTo>
                      <a:pt x="114" y="32"/>
                    </a:lnTo>
                    <a:lnTo>
                      <a:pt x="118" y="30"/>
                    </a:lnTo>
                    <a:lnTo>
                      <a:pt x="123" y="40"/>
                    </a:lnTo>
                    <a:lnTo>
                      <a:pt x="125" y="48"/>
                    </a:lnTo>
                    <a:lnTo>
                      <a:pt x="123" y="57"/>
                    </a:lnTo>
                    <a:lnTo>
                      <a:pt x="121" y="66"/>
                    </a:lnTo>
                    <a:lnTo>
                      <a:pt x="119" y="76"/>
                    </a:lnTo>
                    <a:lnTo>
                      <a:pt x="116" y="84"/>
                    </a:lnTo>
                    <a:lnTo>
                      <a:pt x="114" y="93"/>
                    </a:lnTo>
                    <a:lnTo>
                      <a:pt x="112" y="103"/>
                    </a:lnTo>
                    <a:lnTo>
                      <a:pt x="108" y="110"/>
                    </a:lnTo>
                    <a:lnTo>
                      <a:pt x="104" y="120"/>
                    </a:lnTo>
                    <a:lnTo>
                      <a:pt x="101" y="127"/>
                    </a:lnTo>
                    <a:lnTo>
                      <a:pt x="97" y="137"/>
                    </a:lnTo>
                    <a:lnTo>
                      <a:pt x="93" y="144"/>
                    </a:lnTo>
                    <a:lnTo>
                      <a:pt x="89" y="154"/>
                    </a:lnTo>
                    <a:lnTo>
                      <a:pt x="85" y="161"/>
                    </a:lnTo>
                    <a:lnTo>
                      <a:pt x="80" y="169"/>
                    </a:lnTo>
                    <a:lnTo>
                      <a:pt x="70" y="142"/>
                    </a:lnTo>
                    <a:lnTo>
                      <a:pt x="45" y="182"/>
                    </a:lnTo>
                    <a:lnTo>
                      <a:pt x="45" y="175"/>
                    </a:lnTo>
                    <a:lnTo>
                      <a:pt x="45" y="167"/>
                    </a:lnTo>
                    <a:lnTo>
                      <a:pt x="47" y="160"/>
                    </a:lnTo>
                    <a:lnTo>
                      <a:pt x="49" y="152"/>
                    </a:lnTo>
                    <a:lnTo>
                      <a:pt x="51" y="144"/>
                    </a:lnTo>
                    <a:lnTo>
                      <a:pt x="51" y="137"/>
                    </a:lnTo>
                    <a:lnTo>
                      <a:pt x="51" y="129"/>
                    </a:lnTo>
                    <a:lnTo>
                      <a:pt x="47" y="122"/>
                    </a:lnTo>
                    <a:lnTo>
                      <a:pt x="44" y="123"/>
                    </a:lnTo>
                    <a:lnTo>
                      <a:pt x="40" y="127"/>
                    </a:lnTo>
                    <a:lnTo>
                      <a:pt x="38" y="131"/>
                    </a:lnTo>
                    <a:lnTo>
                      <a:pt x="36" y="137"/>
                    </a:lnTo>
                    <a:lnTo>
                      <a:pt x="32" y="148"/>
                    </a:lnTo>
                    <a:lnTo>
                      <a:pt x="28" y="158"/>
                    </a:lnTo>
                    <a:lnTo>
                      <a:pt x="25" y="167"/>
                    </a:lnTo>
                    <a:lnTo>
                      <a:pt x="19" y="173"/>
                    </a:lnTo>
                    <a:lnTo>
                      <a:pt x="15" y="173"/>
                    </a:lnTo>
                    <a:lnTo>
                      <a:pt x="11" y="173"/>
                    </a:lnTo>
                    <a:lnTo>
                      <a:pt x="6" y="171"/>
                    </a:lnTo>
                    <a:lnTo>
                      <a:pt x="0" y="165"/>
                    </a:lnTo>
                    <a:lnTo>
                      <a:pt x="0" y="160"/>
                    </a:lnTo>
                    <a:lnTo>
                      <a:pt x="0" y="152"/>
                    </a:lnTo>
                    <a:lnTo>
                      <a:pt x="2" y="146"/>
                    </a:lnTo>
                    <a:lnTo>
                      <a:pt x="2" y="141"/>
                    </a:lnTo>
                    <a:lnTo>
                      <a:pt x="4" y="135"/>
                    </a:lnTo>
                    <a:lnTo>
                      <a:pt x="7" y="129"/>
                    </a:lnTo>
                    <a:lnTo>
                      <a:pt x="9" y="123"/>
                    </a:lnTo>
                    <a:lnTo>
                      <a:pt x="11" y="118"/>
                    </a:lnTo>
                    <a:lnTo>
                      <a:pt x="13" y="122"/>
                    </a:lnTo>
                    <a:lnTo>
                      <a:pt x="13" y="125"/>
                    </a:lnTo>
                    <a:lnTo>
                      <a:pt x="13" y="131"/>
                    </a:lnTo>
                    <a:lnTo>
                      <a:pt x="13" y="135"/>
                    </a:lnTo>
                    <a:lnTo>
                      <a:pt x="13" y="141"/>
                    </a:lnTo>
                    <a:lnTo>
                      <a:pt x="13" y="144"/>
                    </a:lnTo>
                    <a:lnTo>
                      <a:pt x="13" y="148"/>
                    </a:lnTo>
                    <a:lnTo>
                      <a:pt x="17" y="150"/>
                    </a:lnTo>
                    <a:lnTo>
                      <a:pt x="25" y="142"/>
                    </a:lnTo>
                    <a:lnTo>
                      <a:pt x="30" y="133"/>
                    </a:lnTo>
                    <a:lnTo>
                      <a:pt x="34" y="123"/>
                    </a:lnTo>
                    <a:lnTo>
                      <a:pt x="38" y="112"/>
                    </a:lnTo>
                    <a:lnTo>
                      <a:pt x="42" y="101"/>
                    </a:lnTo>
                    <a:lnTo>
                      <a:pt x="44" y="89"/>
                    </a:lnTo>
                    <a:lnTo>
                      <a:pt x="47" y="78"/>
                    </a:lnTo>
                    <a:lnTo>
                      <a:pt x="51" y="68"/>
                    </a:lnTo>
                    <a:lnTo>
                      <a:pt x="49" y="66"/>
                    </a:lnTo>
                    <a:lnTo>
                      <a:pt x="49" y="65"/>
                    </a:lnTo>
                    <a:lnTo>
                      <a:pt x="49" y="63"/>
                    </a:lnTo>
                    <a:lnTo>
                      <a:pt x="47" y="61"/>
                    </a:lnTo>
                    <a:lnTo>
                      <a:pt x="47" y="57"/>
                    </a:lnTo>
                    <a:lnTo>
                      <a:pt x="45" y="55"/>
                    </a:lnTo>
                    <a:lnTo>
                      <a:pt x="44" y="55"/>
                    </a:lnTo>
                    <a:lnTo>
                      <a:pt x="26" y="84"/>
                    </a:lnTo>
                    <a:lnTo>
                      <a:pt x="30" y="74"/>
                    </a:lnTo>
                    <a:lnTo>
                      <a:pt x="32" y="65"/>
                    </a:lnTo>
                    <a:lnTo>
                      <a:pt x="32" y="53"/>
                    </a:lnTo>
                    <a:lnTo>
                      <a:pt x="34" y="42"/>
                    </a:lnTo>
                    <a:lnTo>
                      <a:pt x="38" y="32"/>
                    </a:lnTo>
                    <a:lnTo>
                      <a:pt x="42" y="23"/>
                    </a:lnTo>
                    <a:lnTo>
                      <a:pt x="45" y="21"/>
                    </a:lnTo>
                    <a:lnTo>
                      <a:pt x="49" y="19"/>
                    </a:lnTo>
                    <a:lnTo>
                      <a:pt x="53" y="17"/>
                    </a:lnTo>
                    <a:lnTo>
                      <a:pt x="59" y="17"/>
                    </a:lnTo>
                    <a:lnTo>
                      <a:pt x="59" y="21"/>
                    </a:lnTo>
                    <a:lnTo>
                      <a:pt x="59" y="23"/>
                    </a:lnTo>
                    <a:lnTo>
                      <a:pt x="59" y="27"/>
                    </a:lnTo>
                    <a:lnTo>
                      <a:pt x="59" y="29"/>
                    </a:lnTo>
                    <a:lnTo>
                      <a:pt x="61" y="32"/>
                    </a:lnTo>
                    <a:lnTo>
                      <a:pt x="63" y="34"/>
                    </a:lnTo>
                    <a:lnTo>
                      <a:pt x="63" y="36"/>
                    </a:lnTo>
                    <a:lnTo>
                      <a:pt x="64" y="38"/>
                    </a:lnTo>
                    <a:lnTo>
                      <a:pt x="68" y="34"/>
                    </a:lnTo>
                    <a:lnTo>
                      <a:pt x="72" y="30"/>
                    </a:lnTo>
                    <a:lnTo>
                      <a:pt x="74" y="25"/>
                    </a:lnTo>
                    <a:lnTo>
                      <a:pt x="76" y="19"/>
                    </a:lnTo>
                    <a:lnTo>
                      <a:pt x="80" y="13"/>
                    </a:lnTo>
                    <a:lnTo>
                      <a:pt x="82" y="8"/>
                    </a:lnTo>
                    <a:lnTo>
                      <a:pt x="85" y="4"/>
                    </a:lnTo>
                    <a:lnTo>
                      <a:pt x="91" y="0"/>
                    </a:lnTo>
                    <a:lnTo>
                      <a:pt x="87" y="61"/>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9" name="Freeform 911"/>
              <p:cNvSpPr>
                <a:spLocks noChangeAspect="1"/>
              </p:cNvSpPr>
              <p:nvPr/>
            </p:nvSpPr>
            <p:spPr bwMode="auto">
              <a:xfrm flipH="1">
                <a:off x="583" y="2856"/>
                <a:ext cx="53" cy="124"/>
              </a:xfrm>
              <a:custGeom>
                <a:avLst/>
                <a:gdLst>
                  <a:gd name="T0" fmla="*/ 20 w 106"/>
                  <a:gd name="T1" fmla="*/ 38 h 246"/>
                  <a:gd name="T2" fmla="*/ 19 w 106"/>
                  <a:gd name="T3" fmla="*/ 37 h 246"/>
                  <a:gd name="T4" fmla="*/ 18 w 106"/>
                  <a:gd name="T5" fmla="*/ 36 h 246"/>
                  <a:gd name="T6" fmla="*/ 17 w 106"/>
                  <a:gd name="T7" fmla="*/ 35 h 246"/>
                  <a:gd name="T8" fmla="*/ 15 w 106"/>
                  <a:gd name="T9" fmla="*/ 39 h 246"/>
                  <a:gd name="T10" fmla="*/ 15 w 106"/>
                  <a:gd name="T11" fmla="*/ 46 h 246"/>
                  <a:gd name="T12" fmla="*/ 14 w 106"/>
                  <a:gd name="T13" fmla="*/ 53 h 246"/>
                  <a:gd name="T14" fmla="*/ 12 w 106"/>
                  <a:gd name="T15" fmla="*/ 59 h 246"/>
                  <a:gd name="T16" fmla="*/ 6 w 106"/>
                  <a:gd name="T17" fmla="*/ 63 h 246"/>
                  <a:gd name="T18" fmla="*/ 7 w 106"/>
                  <a:gd name="T19" fmla="*/ 57 h 246"/>
                  <a:gd name="T20" fmla="*/ 9 w 106"/>
                  <a:gd name="T21" fmla="*/ 52 h 246"/>
                  <a:gd name="T22" fmla="*/ 10 w 106"/>
                  <a:gd name="T23" fmla="*/ 47 h 246"/>
                  <a:gd name="T24" fmla="*/ 10 w 106"/>
                  <a:gd name="T25" fmla="*/ 42 h 246"/>
                  <a:gd name="T26" fmla="*/ 7 w 106"/>
                  <a:gd name="T27" fmla="*/ 45 h 246"/>
                  <a:gd name="T28" fmla="*/ 5 w 106"/>
                  <a:gd name="T29" fmla="*/ 48 h 246"/>
                  <a:gd name="T30" fmla="*/ 3 w 106"/>
                  <a:gd name="T31" fmla="*/ 53 h 246"/>
                  <a:gd name="T32" fmla="*/ 0 w 106"/>
                  <a:gd name="T33" fmla="*/ 57 h 246"/>
                  <a:gd name="T34" fmla="*/ 4 w 106"/>
                  <a:gd name="T35" fmla="*/ 46 h 246"/>
                  <a:gd name="T36" fmla="*/ 8 w 106"/>
                  <a:gd name="T37" fmla="*/ 36 h 246"/>
                  <a:gd name="T38" fmla="*/ 13 w 106"/>
                  <a:gd name="T39" fmla="*/ 25 h 246"/>
                  <a:gd name="T40" fmla="*/ 17 w 106"/>
                  <a:gd name="T41" fmla="*/ 15 h 246"/>
                  <a:gd name="T42" fmla="*/ 17 w 106"/>
                  <a:gd name="T43" fmla="*/ 17 h 246"/>
                  <a:gd name="T44" fmla="*/ 17 w 106"/>
                  <a:gd name="T45" fmla="*/ 20 h 246"/>
                  <a:gd name="T46" fmla="*/ 18 w 106"/>
                  <a:gd name="T47" fmla="*/ 23 h 246"/>
                  <a:gd name="T48" fmla="*/ 19 w 106"/>
                  <a:gd name="T49" fmla="*/ 25 h 246"/>
                  <a:gd name="T50" fmla="*/ 22 w 106"/>
                  <a:gd name="T51" fmla="*/ 20 h 246"/>
                  <a:gd name="T52" fmla="*/ 24 w 106"/>
                  <a:gd name="T53" fmla="*/ 14 h 246"/>
                  <a:gd name="T54" fmla="*/ 25 w 106"/>
                  <a:gd name="T55" fmla="*/ 7 h 246"/>
                  <a:gd name="T56" fmla="*/ 26 w 106"/>
                  <a:gd name="T57" fmla="*/ 0 h 246"/>
                  <a:gd name="T58" fmla="*/ 27 w 106"/>
                  <a:gd name="T59" fmla="*/ 9 h 246"/>
                  <a:gd name="T60" fmla="*/ 25 w 106"/>
                  <a:gd name="T61" fmla="*/ 19 h 246"/>
                  <a:gd name="T62" fmla="*/ 23 w 106"/>
                  <a:gd name="T63" fmla="*/ 28 h 246"/>
                  <a:gd name="T64" fmla="*/ 21 w 106"/>
                  <a:gd name="T65" fmla="*/ 38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246">
                    <a:moveTo>
                      <a:pt x="81" y="148"/>
                    </a:moveTo>
                    <a:lnTo>
                      <a:pt x="79" y="148"/>
                    </a:lnTo>
                    <a:lnTo>
                      <a:pt x="77" y="146"/>
                    </a:lnTo>
                    <a:lnTo>
                      <a:pt x="75" y="144"/>
                    </a:lnTo>
                    <a:lnTo>
                      <a:pt x="74" y="142"/>
                    </a:lnTo>
                    <a:lnTo>
                      <a:pt x="72" y="140"/>
                    </a:lnTo>
                    <a:lnTo>
                      <a:pt x="68" y="138"/>
                    </a:lnTo>
                    <a:lnTo>
                      <a:pt x="66" y="138"/>
                    </a:lnTo>
                    <a:lnTo>
                      <a:pt x="62" y="140"/>
                    </a:lnTo>
                    <a:lnTo>
                      <a:pt x="60" y="152"/>
                    </a:lnTo>
                    <a:lnTo>
                      <a:pt x="60" y="167"/>
                    </a:lnTo>
                    <a:lnTo>
                      <a:pt x="58" y="180"/>
                    </a:lnTo>
                    <a:lnTo>
                      <a:pt x="58" y="195"/>
                    </a:lnTo>
                    <a:lnTo>
                      <a:pt x="56" y="208"/>
                    </a:lnTo>
                    <a:lnTo>
                      <a:pt x="53" y="222"/>
                    </a:lnTo>
                    <a:lnTo>
                      <a:pt x="45" y="235"/>
                    </a:lnTo>
                    <a:lnTo>
                      <a:pt x="37" y="246"/>
                    </a:lnTo>
                    <a:lnTo>
                      <a:pt x="24" y="246"/>
                    </a:lnTo>
                    <a:lnTo>
                      <a:pt x="26" y="237"/>
                    </a:lnTo>
                    <a:lnTo>
                      <a:pt x="28" y="226"/>
                    </a:lnTo>
                    <a:lnTo>
                      <a:pt x="32" y="216"/>
                    </a:lnTo>
                    <a:lnTo>
                      <a:pt x="36" y="205"/>
                    </a:lnTo>
                    <a:lnTo>
                      <a:pt x="37" y="195"/>
                    </a:lnTo>
                    <a:lnTo>
                      <a:pt x="39" y="184"/>
                    </a:lnTo>
                    <a:lnTo>
                      <a:pt x="41" y="174"/>
                    </a:lnTo>
                    <a:lnTo>
                      <a:pt x="39" y="165"/>
                    </a:lnTo>
                    <a:lnTo>
                      <a:pt x="32" y="169"/>
                    </a:lnTo>
                    <a:lnTo>
                      <a:pt x="28" y="176"/>
                    </a:lnTo>
                    <a:lnTo>
                      <a:pt x="22" y="184"/>
                    </a:lnTo>
                    <a:lnTo>
                      <a:pt x="18" y="191"/>
                    </a:lnTo>
                    <a:lnTo>
                      <a:pt x="15" y="201"/>
                    </a:lnTo>
                    <a:lnTo>
                      <a:pt x="11" y="210"/>
                    </a:lnTo>
                    <a:lnTo>
                      <a:pt x="5" y="218"/>
                    </a:lnTo>
                    <a:lnTo>
                      <a:pt x="0" y="226"/>
                    </a:lnTo>
                    <a:lnTo>
                      <a:pt x="5" y="203"/>
                    </a:lnTo>
                    <a:lnTo>
                      <a:pt x="13" y="182"/>
                    </a:lnTo>
                    <a:lnTo>
                      <a:pt x="20" y="161"/>
                    </a:lnTo>
                    <a:lnTo>
                      <a:pt x="30" y="140"/>
                    </a:lnTo>
                    <a:lnTo>
                      <a:pt x="41" y="119"/>
                    </a:lnTo>
                    <a:lnTo>
                      <a:pt x="51" y="98"/>
                    </a:lnTo>
                    <a:lnTo>
                      <a:pt x="58" y="77"/>
                    </a:lnTo>
                    <a:lnTo>
                      <a:pt x="66" y="57"/>
                    </a:lnTo>
                    <a:lnTo>
                      <a:pt x="68" y="60"/>
                    </a:lnTo>
                    <a:lnTo>
                      <a:pt x="68" y="66"/>
                    </a:lnTo>
                    <a:lnTo>
                      <a:pt x="68" y="72"/>
                    </a:lnTo>
                    <a:lnTo>
                      <a:pt x="68" y="79"/>
                    </a:lnTo>
                    <a:lnTo>
                      <a:pt x="68" y="85"/>
                    </a:lnTo>
                    <a:lnTo>
                      <a:pt x="70" y="91"/>
                    </a:lnTo>
                    <a:lnTo>
                      <a:pt x="72" y="96"/>
                    </a:lnTo>
                    <a:lnTo>
                      <a:pt x="75" y="100"/>
                    </a:lnTo>
                    <a:lnTo>
                      <a:pt x="81" y="89"/>
                    </a:lnTo>
                    <a:lnTo>
                      <a:pt x="85" y="77"/>
                    </a:lnTo>
                    <a:lnTo>
                      <a:pt x="89" y="66"/>
                    </a:lnTo>
                    <a:lnTo>
                      <a:pt x="93" y="53"/>
                    </a:lnTo>
                    <a:lnTo>
                      <a:pt x="96" y="40"/>
                    </a:lnTo>
                    <a:lnTo>
                      <a:pt x="100" y="26"/>
                    </a:lnTo>
                    <a:lnTo>
                      <a:pt x="102" y="13"/>
                    </a:lnTo>
                    <a:lnTo>
                      <a:pt x="104" y="0"/>
                    </a:lnTo>
                    <a:lnTo>
                      <a:pt x="106" y="17"/>
                    </a:lnTo>
                    <a:lnTo>
                      <a:pt x="106" y="36"/>
                    </a:lnTo>
                    <a:lnTo>
                      <a:pt x="104" y="55"/>
                    </a:lnTo>
                    <a:lnTo>
                      <a:pt x="100" y="74"/>
                    </a:lnTo>
                    <a:lnTo>
                      <a:pt x="96" y="93"/>
                    </a:lnTo>
                    <a:lnTo>
                      <a:pt x="91" y="112"/>
                    </a:lnTo>
                    <a:lnTo>
                      <a:pt x="85" y="131"/>
                    </a:lnTo>
                    <a:lnTo>
                      <a:pt x="81" y="148"/>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0" name="Freeform 912"/>
              <p:cNvSpPr>
                <a:spLocks noChangeAspect="1"/>
              </p:cNvSpPr>
              <p:nvPr/>
            </p:nvSpPr>
            <p:spPr bwMode="auto">
              <a:xfrm flipH="1">
                <a:off x="757" y="2875"/>
                <a:ext cx="49" cy="84"/>
              </a:xfrm>
              <a:custGeom>
                <a:avLst/>
                <a:gdLst>
                  <a:gd name="T0" fmla="*/ 17 w 98"/>
                  <a:gd name="T1" fmla="*/ 22 h 167"/>
                  <a:gd name="T2" fmla="*/ 18 w 98"/>
                  <a:gd name="T3" fmla="*/ 18 h 167"/>
                  <a:gd name="T4" fmla="*/ 19 w 98"/>
                  <a:gd name="T5" fmla="*/ 14 h 167"/>
                  <a:gd name="T6" fmla="*/ 21 w 98"/>
                  <a:gd name="T7" fmla="*/ 10 h 167"/>
                  <a:gd name="T8" fmla="*/ 23 w 98"/>
                  <a:gd name="T9" fmla="*/ 13 h 167"/>
                  <a:gd name="T10" fmla="*/ 24 w 98"/>
                  <a:gd name="T11" fmla="*/ 21 h 167"/>
                  <a:gd name="T12" fmla="*/ 25 w 98"/>
                  <a:gd name="T13" fmla="*/ 30 h 167"/>
                  <a:gd name="T14" fmla="*/ 24 w 98"/>
                  <a:gd name="T15" fmla="*/ 39 h 167"/>
                  <a:gd name="T16" fmla="*/ 21 w 98"/>
                  <a:gd name="T17" fmla="*/ 41 h 167"/>
                  <a:gd name="T18" fmla="*/ 20 w 98"/>
                  <a:gd name="T19" fmla="*/ 37 h 167"/>
                  <a:gd name="T20" fmla="*/ 18 w 98"/>
                  <a:gd name="T21" fmla="*/ 33 h 167"/>
                  <a:gd name="T22" fmla="*/ 17 w 98"/>
                  <a:gd name="T23" fmla="*/ 30 h 167"/>
                  <a:gd name="T24" fmla="*/ 10 w 98"/>
                  <a:gd name="T25" fmla="*/ 41 h 167"/>
                  <a:gd name="T26" fmla="*/ 8 w 98"/>
                  <a:gd name="T27" fmla="*/ 39 h 167"/>
                  <a:gd name="T28" fmla="*/ 7 w 98"/>
                  <a:gd name="T29" fmla="*/ 37 h 167"/>
                  <a:gd name="T30" fmla="*/ 6 w 98"/>
                  <a:gd name="T31" fmla="*/ 32 h 167"/>
                  <a:gd name="T32" fmla="*/ 7 w 98"/>
                  <a:gd name="T33" fmla="*/ 26 h 167"/>
                  <a:gd name="T34" fmla="*/ 6 w 98"/>
                  <a:gd name="T35" fmla="*/ 22 h 167"/>
                  <a:gd name="T36" fmla="*/ 5 w 98"/>
                  <a:gd name="T37" fmla="*/ 22 h 167"/>
                  <a:gd name="T38" fmla="*/ 3 w 98"/>
                  <a:gd name="T39" fmla="*/ 23 h 167"/>
                  <a:gd name="T40" fmla="*/ 2 w 98"/>
                  <a:gd name="T41" fmla="*/ 24 h 167"/>
                  <a:gd name="T42" fmla="*/ 0 w 98"/>
                  <a:gd name="T43" fmla="*/ 24 h 167"/>
                  <a:gd name="T44" fmla="*/ 1 w 98"/>
                  <a:gd name="T45" fmla="*/ 18 h 167"/>
                  <a:gd name="T46" fmla="*/ 2 w 98"/>
                  <a:gd name="T47" fmla="*/ 14 h 167"/>
                  <a:gd name="T48" fmla="*/ 5 w 98"/>
                  <a:gd name="T49" fmla="*/ 10 h 167"/>
                  <a:gd name="T50" fmla="*/ 8 w 98"/>
                  <a:gd name="T51" fmla="*/ 6 h 167"/>
                  <a:gd name="T52" fmla="*/ 7 w 98"/>
                  <a:gd name="T53" fmla="*/ 8 h 167"/>
                  <a:gd name="T54" fmla="*/ 7 w 98"/>
                  <a:gd name="T55" fmla="*/ 11 h 167"/>
                  <a:gd name="T56" fmla="*/ 8 w 98"/>
                  <a:gd name="T57" fmla="*/ 13 h 167"/>
                  <a:gd name="T58" fmla="*/ 9 w 98"/>
                  <a:gd name="T59" fmla="*/ 15 h 167"/>
                  <a:gd name="T60" fmla="*/ 11 w 98"/>
                  <a:gd name="T61" fmla="*/ 12 h 167"/>
                  <a:gd name="T62" fmla="*/ 12 w 98"/>
                  <a:gd name="T63" fmla="*/ 8 h 167"/>
                  <a:gd name="T64" fmla="*/ 14 w 98"/>
                  <a:gd name="T65" fmla="*/ 4 h 167"/>
                  <a:gd name="T66" fmla="*/ 15 w 98"/>
                  <a:gd name="T67" fmla="*/ 0 h 167"/>
                  <a:gd name="T68" fmla="*/ 15 w 98"/>
                  <a:gd name="T69" fmla="*/ 6 h 167"/>
                  <a:gd name="T70" fmla="*/ 15 w 98"/>
                  <a:gd name="T71" fmla="*/ 13 h 167"/>
                  <a:gd name="T72" fmla="*/ 14 w 98"/>
                  <a:gd name="T73" fmla="*/ 19 h 167"/>
                  <a:gd name="T74" fmla="*/ 15 w 98"/>
                  <a:gd name="T75" fmla="*/ 22 h 167"/>
                  <a:gd name="T76" fmla="*/ 16 w 98"/>
                  <a:gd name="T77" fmla="*/ 24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 h="167">
                    <a:moveTo>
                      <a:pt x="62" y="95"/>
                    </a:moveTo>
                    <a:lnTo>
                      <a:pt x="68" y="87"/>
                    </a:lnTo>
                    <a:lnTo>
                      <a:pt x="70" y="79"/>
                    </a:lnTo>
                    <a:lnTo>
                      <a:pt x="72" y="70"/>
                    </a:lnTo>
                    <a:lnTo>
                      <a:pt x="74" y="60"/>
                    </a:lnTo>
                    <a:lnTo>
                      <a:pt x="74" y="53"/>
                    </a:lnTo>
                    <a:lnTo>
                      <a:pt x="78" y="43"/>
                    </a:lnTo>
                    <a:lnTo>
                      <a:pt x="81" y="38"/>
                    </a:lnTo>
                    <a:lnTo>
                      <a:pt x="87" y="32"/>
                    </a:lnTo>
                    <a:lnTo>
                      <a:pt x="91" y="49"/>
                    </a:lnTo>
                    <a:lnTo>
                      <a:pt x="93" y="66"/>
                    </a:lnTo>
                    <a:lnTo>
                      <a:pt x="95" y="83"/>
                    </a:lnTo>
                    <a:lnTo>
                      <a:pt x="97" y="102"/>
                    </a:lnTo>
                    <a:lnTo>
                      <a:pt x="98" y="119"/>
                    </a:lnTo>
                    <a:lnTo>
                      <a:pt x="97" y="136"/>
                    </a:lnTo>
                    <a:lnTo>
                      <a:pt x="93" y="153"/>
                    </a:lnTo>
                    <a:lnTo>
                      <a:pt x="87" y="167"/>
                    </a:lnTo>
                    <a:lnTo>
                      <a:pt x="83" y="163"/>
                    </a:lnTo>
                    <a:lnTo>
                      <a:pt x="79" y="155"/>
                    </a:lnTo>
                    <a:lnTo>
                      <a:pt x="78" y="148"/>
                    </a:lnTo>
                    <a:lnTo>
                      <a:pt x="76" y="140"/>
                    </a:lnTo>
                    <a:lnTo>
                      <a:pt x="72" y="132"/>
                    </a:lnTo>
                    <a:lnTo>
                      <a:pt x="70" y="127"/>
                    </a:lnTo>
                    <a:lnTo>
                      <a:pt x="66" y="119"/>
                    </a:lnTo>
                    <a:lnTo>
                      <a:pt x="62" y="114"/>
                    </a:lnTo>
                    <a:lnTo>
                      <a:pt x="40" y="161"/>
                    </a:lnTo>
                    <a:lnTo>
                      <a:pt x="34" y="157"/>
                    </a:lnTo>
                    <a:lnTo>
                      <a:pt x="30" y="155"/>
                    </a:lnTo>
                    <a:lnTo>
                      <a:pt x="28" y="151"/>
                    </a:lnTo>
                    <a:lnTo>
                      <a:pt x="26" y="146"/>
                    </a:lnTo>
                    <a:lnTo>
                      <a:pt x="24" y="136"/>
                    </a:lnTo>
                    <a:lnTo>
                      <a:pt x="24" y="127"/>
                    </a:lnTo>
                    <a:lnTo>
                      <a:pt x="26" y="115"/>
                    </a:lnTo>
                    <a:lnTo>
                      <a:pt x="26" y="104"/>
                    </a:lnTo>
                    <a:lnTo>
                      <a:pt x="26" y="95"/>
                    </a:lnTo>
                    <a:lnTo>
                      <a:pt x="21" y="85"/>
                    </a:lnTo>
                    <a:lnTo>
                      <a:pt x="19" y="87"/>
                    </a:lnTo>
                    <a:lnTo>
                      <a:pt x="17" y="87"/>
                    </a:lnTo>
                    <a:lnTo>
                      <a:pt x="13" y="89"/>
                    </a:lnTo>
                    <a:lnTo>
                      <a:pt x="11" y="91"/>
                    </a:lnTo>
                    <a:lnTo>
                      <a:pt x="9" y="91"/>
                    </a:lnTo>
                    <a:lnTo>
                      <a:pt x="5" y="93"/>
                    </a:lnTo>
                    <a:lnTo>
                      <a:pt x="2" y="93"/>
                    </a:lnTo>
                    <a:lnTo>
                      <a:pt x="0" y="93"/>
                    </a:lnTo>
                    <a:lnTo>
                      <a:pt x="0" y="81"/>
                    </a:lnTo>
                    <a:lnTo>
                      <a:pt x="2" y="72"/>
                    </a:lnTo>
                    <a:lnTo>
                      <a:pt x="3" y="62"/>
                    </a:lnTo>
                    <a:lnTo>
                      <a:pt x="7" y="53"/>
                    </a:lnTo>
                    <a:lnTo>
                      <a:pt x="13" y="45"/>
                    </a:lnTo>
                    <a:lnTo>
                      <a:pt x="17" y="38"/>
                    </a:lnTo>
                    <a:lnTo>
                      <a:pt x="24" y="30"/>
                    </a:lnTo>
                    <a:lnTo>
                      <a:pt x="30" y="24"/>
                    </a:lnTo>
                    <a:lnTo>
                      <a:pt x="28" y="28"/>
                    </a:lnTo>
                    <a:lnTo>
                      <a:pt x="28" y="32"/>
                    </a:lnTo>
                    <a:lnTo>
                      <a:pt x="28" y="38"/>
                    </a:lnTo>
                    <a:lnTo>
                      <a:pt x="28" y="41"/>
                    </a:lnTo>
                    <a:lnTo>
                      <a:pt x="30" y="45"/>
                    </a:lnTo>
                    <a:lnTo>
                      <a:pt x="32" y="49"/>
                    </a:lnTo>
                    <a:lnTo>
                      <a:pt x="34" y="53"/>
                    </a:lnTo>
                    <a:lnTo>
                      <a:pt x="34" y="57"/>
                    </a:lnTo>
                    <a:lnTo>
                      <a:pt x="40" y="51"/>
                    </a:lnTo>
                    <a:lnTo>
                      <a:pt x="41" y="45"/>
                    </a:lnTo>
                    <a:lnTo>
                      <a:pt x="45" y="38"/>
                    </a:lnTo>
                    <a:lnTo>
                      <a:pt x="47" y="30"/>
                    </a:lnTo>
                    <a:lnTo>
                      <a:pt x="49" y="22"/>
                    </a:lnTo>
                    <a:lnTo>
                      <a:pt x="53" y="15"/>
                    </a:lnTo>
                    <a:lnTo>
                      <a:pt x="55" y="7"/>
                    </a:lnTo>
                    <a:lnTo>
                      <a:pt x="60" y="0"/>
                    </a:lnTo>
                    <a:lnTo>
                      <a:pt x="62" y="11"/>
                    </a:lnTo>
                    <a:lnTo>
                      <a:pt x="60" y="24"/>
                    </a:lnTo>
                    <a:lnTo>
                      <a:pt x="59" y="36"/>
                    </a:lnTo>
                    <a:lnTo>
                      <a:pt x="57" y="49"/>
                    </a:lnTo>
                    <a:lnTo>
                      <a:pt x="55" y="60"/>
                    </a:lnTo>
                    <a:lnTo>
                      <a:pt x="55" y="74"/>
                    </a:lnTo>
                    <a:lnTo>
                      <a:pt x="55" y="79"/>
                    </a:lnTo>
                    <a:lnTo>
                      <a:pt x="57" y="85"/>
                    </a:lnTo>
                    <a:lnTo>
                      <a:pt x="59" y="89"/>
                    </a:lnTo>
                    <a:lnTo>
                      <a:pt x="62" y="95"/>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1" name="Freeform 913"/>
              <p:cNvSpPr>
                <a:spLocks noChangeAspect="1"/>
              </p:cNvSpPr>
              <p:nvPr/>
            </p:nvSpPr>
            <p:spPr bwMode="auto">
              <a:xfrm flipH="1">
                <a:off x="625" y="2880"/>
                <a:ext cx="65" cy="97"/>
              </a:xfrm>
              <a:custGeom>
                <a:avLst/>
                <a:gdLst>
                  <a:gd name="T0" fmla="*/ 24 w 131"/>
                  <a:gd name="T1" fmla="*/ 3 h 194"/>
                  <a:gd name="T2" fmla="*/ 24 w 131"/>
                  <a:gd name="T3" fmla="*/ 8 h 194"/>
                  <a:gd name="T4" fmla="*/ 24 w 131"/>
                  <a:gd name="T5" fmla="*/ 12 h 194"/>
                  <a:gd name="T6" fmla="*/ 22 w 131"/>
                  <a:gd name="T7" fmla="*/ 17 h 194"/>
                  <a:gd name="T8" fmla="*/ 24 w 131"/>
                  <a:gd name="T9" fmla="*/ 22 h 194"/>
                  <a:gd name="T10" fmla="*/ 26 w 131"/>
                  <a:gd name="T11" fmla="*/ 19 h 194"/>
                  <a:gd name="T12" fmla="*/ 27 w 131"/>
                  <a:gd name="T13" fmla="*/ 15 h 194"/>
                  <a:gd name="T14" fmla="*/ 29 w 131"/>
                  <a:gd name="T15" fmla="*/ 12 h 194"/>
                  <a:gd name="T16" fmla="*/ 31 w 131"/>
                  <a:gd name="T17" fmla="*/ 8 h 194"/>
                  <a:gd name="T18" fmla="*/ 31 w 131"/>
                  <a:gd name="T19" fmla="*/ 14 h 194"/>
                  <a:gd name="T20" fmla="*/ 27 w 131"/>
                  <a:gd name="T21" fmla="*/ 23 h 194"/>
                  <a:gd name="T22" fmla="*/ 24 w 131"/>
                  <a:gd name="T23" fmla="*/ 32 h 194"/>
                  <a:gd name="T24" fmla="*/ 20 w 131"/>
                  <a:gd name="T25" fmla="*/ 40 h 194"/>
                  <a:gd name="T26" fmla="*/ 17 w 131"/>
                  <a:gd name="T27" fmla="*/ 43 h 194"/>
                  <a:gd name="T28" fmla="*/ 17 w 131"/>
                  <a:gd name="T29" fmla="*/ 41 h 194"/>
                  <a:gd name="T30" fmla="*/ 18 w 131"/>
                  <a:gd name="T31" fmla="*/ 38 h 194"/>
                  <a:gd name="T32" fmla="*/ 17 w 131"/>
                  <a:gd name="T33" fmla="*/ 36 h 194"/>
                  <a:gd name="T34" fmla="*/ 15 w 131"/>
                  <a:gd name="T35" fmla="*/ 36 h 194"/>
                  <a:gd name="T36" fmla="*/ 13 w 131"/>
                  <a:gd name="T37" fmla="*/ 39 h 194"/>
                  <a:gd name="T38" fmla="*/ 12 w 131"/>
                  <a:gd name="T39" fmla="*/ 43 h 194"/>
                  <a:gd name="T40" fmla="*/ 11 w 131"/>
                  <a:gd name="T41" fmla="*/ 47 h 194"/>
                  <a:gd name="T42" fmla="*/ 10 w 131"/>
                  <a:gd name="T43" fmla="*/ 48 h 194"/>
                  <a:gd name="T44" fmla="*/ 9 w 131"/>
                  <a:gd name="T45" fmla="*/ 45 h 194"/>
                  <a:gd name="T46" fmla="*/ 9 w 131"/>
                  <a:gd name="T47" fmla="*/ 42 h 194"/>
                  <a:gd name="T48" fmla="*/ 10 w 131"/>
                  <a:gd name="T49" fmla="*/ 36 h 194"/>
                  <a:gd name="T50" fmla="*/ 10 w 131"/>
                  <a:gd name="T51" fmla="*/ 32 h 194"/>
                  <a:gd name="T52" fmla="*/ 9 w 131"/>
                  <a:gd name="T53" fmla="*/ 30 h 194"/>
                  <a:gd name="T54" fmla="*/ 7 w 131"/>
                  <a:gd name="T55" fmla="*/ 30 h 194"/>
                  <a:gd name="T56" fmla="*/ 5 w 131"/>
                  <a:gd name="T57" fmla="*/ 33 h 194"/>
                  <a:gd name="T58" fmla="*/ 3 w 131"/>
                  <a:gd name="T59" fmla="*/ 35 h 194"/>
                  <a:gd name="T60" fmla="*/ 1 w 131"/>
                  <a:gd name="T61" fmla="*/ 37 h 194"/>
                  <a:gd name="T62" fmla="*/ 1 w 131"/>
                  <a:gd name="T63" fmla="*/ 35 h 194"/>
                  <a:gd name="T64" fmla="*/ 3 w 131"/>
                  <a:gd name="T65" fmla="*/ 27 h 194"/>
                  <a:gd name="T66" fmla="*/ 6 w 131"/>
                  <a:gd name="T67" fmla="*/ 20 h 194"/>
                  <a:gd name="T68" fmla="*/ 9 w 131"/>
                  <a:gd name="T69" fmla="*/ 13 h 194"/>
                  <a:gd name="T70" fmla="*/ 12 w 131"/>
                  <a:gd name="T71" fmla="*/ 10 h 194"/>
                  <a:gd name="T72" fmla="*/ 13 w 131"/>
                  <a:gd name="T73" fmla="*/ 12 h 194"/>
                  <a:gd name="T74" fmla="*/ 14 w 131"/>
                  <a:gd name="T75" fmla="*/ 14 h 194"/>
                  <a:gd name="T76" fmla="*/ 15 w 131"/>
                  <a:gd name="T77" fmla="*/ 16 h 194"/>
                  <a:gd name="T78" fmla="*/ 18 w 131"/>
                  <a:gd name="T79" fmla="*/ 14 h 194"/>
                  <a:gd name="T80" fmla="*/ 18 w 131"/>
                  <a:gd name="T81" fmla="*/ 9 h 194"/>
                  <a:gd name="T82" fmla="*/ 19 w 131"/>
                  <a:gd name="T83" fmla="*/ 4 h 194"/>
                  <a:gd name="T84" fmla="*/ 20 w 131"/>
                  <a:gd name="T85" fmla="*/ 1 h 194"/>
                  <a:gd name="T86" fmla="*/ 22 w 131"/>
                  <a:gd name="T87" fmla="*/ 0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1" h="194">
                    <a:moveTo>
                      <a:pt x="95" y="0"/>
                    </a:moveTo>
                    <a:lnTo>
                      <a:pt x="97" y="10"/>
                    </a:lnTo>
                    <a:lnTo>
                      <a:pt x="99" y="19"/>
                    </a:lnTo>
                    <a:lnTo>
                      <a:pt x="99" y="29"/>
                    </a:lnTo>
                    <a:lnTo>
                      <a:pt x="97" y="38"/>
                    </a:lnTo>
                    <a:lnTo>
                      <a:pt x="97" y="48"/>
                    </a:lnTo>
                    <a:lnTo>
                      <a:pt x="93" y="57"/>
                    </a:lnTo>
                    <a:lnTo>
                      <a:pt x="91" y="67"/>
                    </a:lnTo>
                    <a:lnTo>
                      <a:pt x="90" y="76"/>
                    </a:lnTo>
                    <a:lnTo>
                      <a:pt x="99" y="86"/>
                    </a:lnTo>
                    <a:lnTo>
                      <a:pt x="103" y="80"/>
                    </a:lnTo>
                    <a:lnTo>
                      <a:pt x="107" y="74"/>
                    </a:lnTo>
                    <a:lnTo>
                      <a:pt x="109" y="67"/>
                    </a:lnTo>
                    <a:lnTo>
                      <a:pt x="110" y="59"/>
                    </a:lnTo>
                    <a:lnTo>
                      <a:pt x="114" y="51"/>
                    </a:lnTo>
                    <a:lnTo>
                      <a:pt x="116" y="46"/>
                    </a:lnTo>
                    <a:lnTo>
                      <a:pt x="120" y="38"/>
                    </a:lnTo>
                    <a:lnTo>
                      <a:pt x="124" y="32"/>
                    </a:lnTo>
                    <a:lnTo>
                      <a:pt x="131" y="38"/>
                    </a:lnTo>
                    <a:lnTo>
                      <a:pt x="124" y="55"/>
                    </a:lnTo>
                    <a:lnTo>
                      <a:pt x="116" y="72"/>
                    </a:lnTo>
                    <a:lnTo>
                      <a:pt x="110" y="89"/>
                    </a:lnTo>
                    <a:lnTo>
                      <a:pt x="105" y="106"/>
                    </a:lnTo>
                    <a:lnTo>
                      <a:pt x="97" y="125"/>
                    </a:lnTo>
                    <a:lnTo>
                      <a:pt x="90" y="141"/>
                    </a:lnTo>
                    <a:lnTo>
                      <a:pt x="82" y="158"/>
                    </a:lnTo>
                    <a:lnTo>
                      <a:pt x="74" y="175"/>
                    </a:lnTo>
                    <a:lnTo>
                      <a:pt x="71" y="169"/>
                    </a:lnTo>
                    <a:lnTo>
                      <a:pt x="71" y="165"/>
                    </a:lnTo>
                    <a:lnTo>
                      <a:pt x="71" y="161"/>
                    </a:lnTo>
                    <a:lnTo>
                      <a:pt x="72" y="156"/>
                    </a:lnTo>
                    <a:lnTo>
                      <a:pt x="72" y="152"/>
                    </a:lnTo>
                    <a:lnTo>
                      <a:pt x="72" y="148"/>
                    </a:lnTo>
                    <a:lnTo>
                      <a:pt x="71" y="144"/>
                    </a:lnTo>
                    <a:lnTo>
                      <a:pt x="67" y="141"/>
                    </a:lnTo>
                    <a:lnTo>
                      <a:pt x="61" y="144"/>
                    </a:lnTo>
                    <a:lnTo>
                      <a:pt x="57" y="150"/>
                    </a:lnTo>
                    <a:lnTo>
                      <a:pt x="53" y="156"/>
                    </a:lnTo>
                    <a:lnTo>
                      <a:pt x="52" y="163"/>
                    </a:lnTo>
                    <a:lnTo>
                      <a:pt x="50" y="171"/>
                    </a:lnTo>
                    <a:lnTo>
                      <a:pt x="48" y="179"/>
                    </a:lnTo>
                    <a:lnTo>
                      <a:pt x="46" y="186"/>
                    </a:lnTo>
                    <a:lnTo>
                      <a:pt x="44" y="194"/>
                    </a:lnTo>
                    <a:lnTo>
                      <a:pt x="40" y="190"/>
                    </a:lnTo>
                    <a:lnTo>
                      <a:pt x="38" y="184"/>
                    </a:lnTo>
                    <a:lnTo>
                      <a:pt x="36" y="180"/>
                    </a:lnTo>
                    <a:lnTo>
                      <a:pt x="34" y="175"/>
                    </a:lnTo>
                    <a:lnTo>
                      <a:pt x="36" y="165"/>
                    </a:lnTo>
                    <a:lnTo>
                      <a:pt x="38" y="154"/>
                    </a:lnTo>
                    <a:lnTo>
                      <a:pt x="40" y="142"/>
                    </a:lnTo>
                    <a:lnTo>
                      <a:pt x="42" y="133"/>
                    </a:lnTo>
                    <a:lnTo>
                      <a:pt x="42" y="127"/>
                    </a:lnTo>
                    <a:lnTo>
                      <a:pt x="40" y="123"/>
                    </a:lnTo>
                    <a:lnTo>
                      <a:pt x="38" y="120"/>
                    </a:lnTo>
                    <a:lnTo>
                      <a:pt x="34" y="114"/>
                    </a:lnTo>
                    <a:lnTo>
                      <a:pt x="29" y="120"/>
                    </a:lnTo>
                    <a:lnTo>
                      <a:pt x="25" y="123"/>
                    </a:lnTo>
                    <a:lnTo>
                      <a:pt x="21" y="129"/>
                    </a:lnTo>
                    <a:lnTo>
                      <a:pt x="17" y="135"/>
                    </a:lnTo>
                    <a:lnTo>
                      <a:pt x="14" y="139"/>
                    </a:lnTo>
                    <a:lnTo>
                      <a:pt x="10" y="144"/>
                    </a:lnTo>
                    <a:lnTo>
                      <a:pt x="6" y="148"/>
                    </a:lnTo>
                    <a:lnTo>
                      <a:pt x="0" y="152"/>
                    </a:lnTo>
                    <a:lnTo>
                      <a:pt x="4" y="137"/>
                    </a:lnTo>
                    <a:lnTo>
                      <a:pt x="8" y="122"/>
                    </a:lnTo>
                    <a:lnTo>
                      <a:pt x="14" y="108"/>
                    </a:lnTo>
                    <a:lnTo>
                      <a:pt x="19" y="93"/>
                    </a:lnTo>
                    <a:lnTo>
                      <a:pt x="27" y="78"/>
                    </a:lnTo>
                    <a:lnTo>
                      <a:pt x="33" y="65"/>
                    </a:lnTo>
                    <a:lnTo>
                      <a:pt x="38" y="49"/>
                    </a:lnTo>
                    <a:lnTo>
                      <a:pt x="44" y="36"/>
                    </a:lnTo>
                    <a:lnTo>
                      <a:pt x="50" y="38"/>
                    </a:lnTo>
                    <a:lnTo>
                      <a:pt x="53" y="42"/>
                    </a:lnTo>
                    <a:lnTo>
                      <a:pt x="55" y="46"/>
                    </a:lnTo>
                    <a:lnTo>
                      <a:pt x="55" y="51"/>
                    </a:lnTo>
                    <a:lnTo>
                      <a:pt x="57" y="55"/>
                    </a:lnTo>
                    <a:lnTo>
                      <a:pt x="59" y="59"/>
                    </a:lnTo>
                    <a:lnTo>
                      <a:pt x="63" y="63"/>
                    </a:lnTo>
                    <a:lnTo>
                      <a:pt x="71" y="63"/>
                    </a:lnTo>
                    <a:lnTo>
                      <a:pt x="72" y="55"/>
                    </a:lnTo>
                    <a:lnTo>
                      <a:pt x="72" y="44"/>
                    </a:lnTo>
                    <a:lnTo>
                      <a:pt x="72" y="34"/>
                    </a:lnTo>
                    <a:lnTo>
                      <a:pt x="74" y="23"/>
                    </a:lnTo>
                    <a:lnTo>
                      <a:pt x="76" y="13"/>
                    </a:lnTo>
                    <a:lnTo>
                      <a:pt x="78" y="6"/>
                    </a:lnTo>
                    <a:lnTo>
                      <a:pt x="82" y="4"/>
                    </a:lnTo>
                    <a:lnTo>
                      <a:pt x="86" y="2"/>
                    </a:lnTo>
                    <a:lnTo>
                      <a:pt x="90" y="0"/>
                    </a:lnTo>
                    <a:lnTo>
                      <a:pt x="95" y="0"/>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2" name="Freeform 914"/>
              <p:cNvSpPr>
                <a:spLocks noChangeAspect="1"/>
              </p:cNvSpPr>
              <p:nvPr/>
            </p:nvSpPr>
            <p:spPr bwMode="auto">
              <a:xfrm flipH="1">
                <a:off x="687" y="2883"/>
                <a:ext cx="59" cy="84"/>
              </a:xfrm>
              <a:custGeom>
                <a:avLst/>
                <a:gdLst>
                  <a:gd name="T0" fmla="*/ 14 w 120"/>
                  <a:gd name="T1" fmla="*/ 11 h 169"/>
                  <a:gd name="T2" fmla="*/ 15 w 120"/>
                  <a:gd name="T3" fmla="*/ 9 h 169"/>
                  <a:gd name="T4" fmla="*/ 15 w 120"/>
                  <a:gd name="T5" fmla="*/ 7 h 169"/>
                  <a:gd name="T6" fmla="*/ 17 w 120"/>
                  <a:gd name="T7" fmla="*/ 6 h 169"/>
                  <a:gd name="T8" fmla="*/ 20 w 120"/>
                  <a:gd name="T9" fmla="*/ 8 h 169"/>
                  <a:gd name="T10" fmla="*/ 20 w 120"/>
                  <a:gd name="T11" fmla="*/ 10 h 169"/>
                  <a:gd name="T12" fmla="*/ 20 w 120"/>
                  <a:gd name="T13" fmla="*/ 14 h 169"/>
                  <a:gd name="T14" fmla="*/ 21 w 120"/>
                  <a:gd name="T15" fmla="*/ 16 h 169"/>
                  <a:gd name="T16" fmla="*/ 29 w 120"/>
                  <a:gd name="T17" fmla="*/ 4 h 169"/>
                  <a:gd name="T18" fmla="*/ 29 w 120"/>
                  <a:gd name="T19" fmla="*/ 10 h 169"/>
                  <a:gd name="T20" fmla="*/ 27 w 120"/>
                  <a:gd name="T21" fmla="*/ 16 h 169"/>
                  <a:gd name="T22" fmla="*/ 25 w 120"/>
                  <a:gd name="T23" fmla="*/ 21 h 169"/>
                  <a:gd name="T24" fmla="*/ 23 w 120"/>
                  <a:gd name="T25" fmla="*/ 27 h 169"/>
                  <a:gd name="T26" fmla="*/ 21 w 120"/>
                  <a:gd name="T27" fmla="*/ 27 h 169"/>
                  <a:gd name="T28" fmla="*/ 20 w 120"/>
                  <a:gd name="T29" fmla="*/ 26 h 169"/>
                  <a:gd name="T30" fmla="*/ 19 w 120"/>
                  <a:gd name="T31" fmla="*/ 25 h 169"/>
                  <a:gd name="T32" fmla="*/ 18 w 120"/>
                  <a:gd name="T33" fmla="*/ 23 h 169"/>
                  <a:gd name="T34" fmla="*/ 19 w 120"/>
                  <a:gd name="T35" fmla="*/ 22 h 169"/>
                  <a:gd name="T36" fmla="*/ 18 w 120"/>
                  <a:gd name="T37" fmla="*/ 22 h 169"/>
                  <a:gd name="T38" fmla="*/ 18 w 120"/>
                  <a:gd name="T39" fmla="*/ 21 h 169"/>
                  <a:gd name="T40" fmla="*/ 18 w 120"/>
                  <a:gd name="T41" fmla="*/ 21 h 169"/>
                  <a:gd name="T42" fmla="*/ 16 w 120"/>
                  <a:gd name="T43" fmla="*/ 22 h 169"/>
                  <a:gd name="T44" fmla="*/ 16 w 120"/>
                  <a:gd name="T45" fmla="*/ 23 h 169"/>
                  <a:gd name="T46" fmla="*/ 16 w 120"/>
                  <a:gd name="T47" fmla="*/ 25 h 169"/>
                  <a:gd name="T48" fmla="*/ 15 w 120"/>
                  <a:gd name="T49" fmla="*/ 27 h 169"/>
                  <a:gd name="T50" fmla="*/ 14 w 120"/>
                  <a:gd name="T51" fmla="*/ 31 h 169"/>
                  <a:gd name="T52" fmla="*/ 14 w 120"/>
                  <a:gd name="T53" fmla="*/ 35 h 169"/>
                  <a:gd name="T54" fmla="*/ 13 w 120"/>
                  <a:gd name="T55" fmla="*/ 38 h 169"/>
                  <a:gd name="T56" fmla="*/ 12 w 120"/>
                  <a:gd name="T57" fmla="*/ 42 h 169"/>
                  <a:gd name="T58" fmla="*/ 10 w 120"/>
                  <a:gd name="T59" fmla="*/ 38 h 169"/>
                  <a:gd name="T60" fmla="*/ 9 w 120"/>
                  <a:gd name="T61" fmla="*/ 34 h 169"/>
                  <a:gd name="T62" fmla="*/ 7 w 120"/>
                  <a:gd name="T63" fmla="*/ 29 h 169"/>
                  <a:gd name="T64" fmla="*/ 4 w 120"/>
                  <a:gd name="T65" fmla="*/ 26 h 169"/>
                  <a:gd name="T66" fmla="*/ 3 w 120"/>
                  <a:gd name="T67" fmla="*/ 28 h 169"/>
                  <a:gd name="T68" fmla="*/ 3 w 120"/>
                  <a:gd name="T69" fmla="*/ 30 h 169"/>
                  <a:gd name="T70" fmla="*/ 3 w 120"/>
                  <a:gd name="T71" fmla="*/ 32 h 169"/>
                  <a:gd name="T72" fmla="*/ 3 w 120"/>
                  <a:gd name="T73" fmla="*/ 34 h 169"/>
                  <a:gd name="T74" fmla="*/ 1 w 120"/>
                  <a:gd name="T75" fmla="*/ 28 h 169"/>
                  <a:gd name="T76" fmla="*/ 0 w 120"/>
                  <a:gd name="T77" fmla="*/ 21 h 169"/>
                  <a:gd name="T78" fmla="*/ 0 w 120"/>
                  <a:gd name="T79" fmla="*/ 14 h 169"/>
                  <a:gd name="T80" fmla="*/ 2 w 120"/>
                  <a:gd name="T81" fmla="*/ 8 h 169"/>
                  <a:gd name="T82" fmla="*/ 3 w 120"/>
                  <a:gd name="T83" fmla="*/ 10 h 169"/>
                  <a:gd name="T84" fmla="*/ 3 w 120"/>
                  <a:gd name="T85" fmla="*/ 14 h 169"/>
                  <a:gd name="T86" fmla="*/ 4 w 120"/>
                  <a:gd name="T87" fmla="*/ 17 h 169"/>
                  <a:gd name="T88" fmla="*/ 6 w 120"/>
                  <a:gd name="T89" fmla="*/ 20 h 169"/>
                  <a:gd name="T90" fmla="*/ 8 w 120"/>
                  <a:gd name="T91" fmla="*/ 15 h 169"/>
                  <a:gd name="T92" fmla="*/ 8 w 120"/>
                  <a:gd name="T93" fmla="*/ 10 h 169"/>
                  <a:gd name="T94" fmla="*/ 8 w 120"/>
                  <a:gd name="T95" fmla="*/ 5 h 169"/>
                  <a:gd name="T96" fmla="*/ 9 w 120"/>
                  <a:gd name="T97" fmla="*/ 0 h 169"/>
                  <a:gd name="T98" fmla="*/ 11 w 120"/>
                  <a:gd name="T99" fmla="*/ 2 h 169"/>
                  <a:gd name="T100" fmla="*/ 12 w 120"/>
                  <a:gd name="T101" fmla="*/ 6 h 169"/>
                  <a:gd name="T102" fmla="*/ 12 w 120"/>
                  <a:gd name="T103" fmla="*/ 9 h 169"/>
                  <a:gd name="T104" fmla="*/ 13 w 120"/>
                  <a:gd name="T105" fmla="*/ 12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69">
                    <a:moveTo>
                      <a:pt x="55" y="51"/>
                    </a:moveTo>
                    <a:lnTo>
                      <a:pt x="57" y="47"/>
                    </a:lnTo>
                    <a:lnTo>
                      <a:pt x="61" y="43"/>
                    </a:lnTo>
                    <a:lnTo>
                      <a:pt x="61" y="38"/>
                    </a:lnTo>
                    <a:lnTo>
                      <a:pt x="63" y="34"/>
                    </a:lnTo>
                    <a:lnTo>
                      <a:pt x="63" y="30"/>
                    </a:lnTo>
                    <a:lnTo>
                      <a:pt x="67" y="26"/>
                    </a:lnTo>
                    <a:lnTo>
                      <a:pt x="71" y="24"/>
                    </a:lnTo>
                    <a:lnTo>
                      <a:pt x="76" y="26"/>
                    </a:lnTo>
                    <a:lnTo>
                      <a:pt x="82" y="32"/>
                    </a:lnTo>
                    <a:lnTo>
                      <a:pt x="84" y="38"/>
                    </a:lnTo>
                    <a:lnTo>
                      <a:pt x="84" y="43"/>
                    </a:lnTo>
                    <a:lnTo>
                      <a:pt x="84" y="51"/>
                    </a:lnTo>
                    <a:lnTo>
                      <a:pt x="84" y="57"/>
                    </a:lnTo>
                    <a:lnTo>
                      <a:pt x="84" y="62"/>
                    </a:lnTo>
                    <a:lnTo>
                      <a:pt x="88" y="66"/>
                    </a:lnTo>
                    <a:lnTo>
                      <a:pt x="93" y="70"/>
                    </a:lnTo>
                    <a:lnTo>
                      <a:pt x="118" y="17"/>
                    </a:lnTo>
                    <a:lnTo>
                      <a:pt x="120" y="28"/>
                    </a:lnTo>
                    <a:lnTo>
                      <a:pt x="120" y="40"/>
                    </a:lnTo>
                    <a:lnTo>
                      <a:pt x="116" y="53"/>
                    </a:lnTo>
                    <a:lnTo>
                      <a:pt x="112" y="64"/>
                    </a:lnTo>
                    <a:lnTo>
                      <a:pt x="108" y="76"/>
                    </a:lnTo>
                    <a:lnTo>
                      <a:pt x="103" y="85"/>
                    </a:lnTo>
                    <a:lnTo>
                      <a:pt x="97" y="97"/>
                    </a:lnTo>
                    <a:lnTo>
                      <a:pt x="93" y="108"/>
                    </a:lnTo>
                    <a:lnTo>
                      <a:pt x="91" y="110"/>
                    </a:lnTo>
                    <a:lnTo>
                      <a:pt x="88" y="110"/>
                    </a:lnTo>
                    <a:lnTo>
                      <a:pt x="86" y="108"/>
                    </a:lnTo>
                    <a:lnTo>
                      <a:pt x="84" y="106"/>
                    </a:lnTo>
                    <a:lnTo>
                      <a:pt x="82" y="102"/>
                    </a:lnTo>
                    <a:lnTo>
                      <a:pt x="80" y="100"/>
                    </a:lnTo>
                    <a:lnTo>
                      <a:pt x="78" y="97"/>
                    </a:lnTo>
                    <a:lnTo>
                      <a:pt x="76" y="93"/>
                    </a:lnTo>
                    <a:lnTo>
                      <a:pt x="78" y="91"/>
                    </a:lnTo>
                    <a:lnTo>
                      <a:pt x="78" y="89"/>
                    </a:lnTo>
                    <a:lnTo>
                      <a:pt x="76" y="89"/>
                    </a:lnTo>
                    <a:lnTo>
                      <a:pt x="76" y="87"/>
                    </a:lnTo>
                    <a:lnTo>
                      <a:pt x="74" y="87"/>
                    </a:lnTo>
                    <a:lnTo>
                      <a:pt x="71" y="87"/>
                    </a:lnTo>
                    <a:lnTo>
                      <a:pt x="67" y="89"/>
                    </a:lnTo>
                    <a:lnTo>
                      <a:pt x="65" y="91"/>
                    </a:lnTo>
                    <a:lnTo>
                      <a:pt x="65" y="95"/>
                    </a:lnTo>
                    <a:lnTo>
                      <a:pt x="65" y="99"/>
                    </a:lnTo>
                    <a:lnTo>
                      <a:pt x="65" y="102"/>
                    </a:lnTo>
                    <a:lnTo>
                      <a:pt x="63" y="106"/>
                    </a:lnTo>
                    <a:lnTo>
                      <a:pt x="61" y="108"/>
                    </a:lnTo>
                    <a:lnTo>
                      <a:pt x="61" y="117"/>
                    </a:lnTo>
                    <a:lnTo>
                      <a:pt x="59" y="125"/>
                    </a:lnTo>
                    <a:lnTo>
                      <a:pt x="59" y="133"/>
                    </a:lnTo>
                    <a:lnTo>
                      <a:pt x="57" y="140"/>
                    </a:lnTo>
                    <a:lnTo>
                      <a:pt x="55" y="148"/>
                    </a:lnTo>
                    <a:lnTo>
                      <a:pt x="53" y="154"/>
                    </a:lnTo>
                    <a:lnTo>
                      <a:pt x="52" y="161"/>
                    </a:lnTo>
                    <a:lnTo>
                      <a:pt x="48" y="169"/>
                    </a:lnTo>
                    <a:lnTo>
                      <a:pt x="44" y="161"/>
                    </a:lnTo>
                    <a:lnTo>
                      <a:pt x="40" y="154"/>
                    </a:lnTo>
                    <a:lnTo>
                      <a:pt x="38" y="146"/>
                    </a:lnTo>
                    <a:lnTo>
                      <a:pt x="36" y="136"/>
                    </a:lnTo>
                    <a:lnTo>
                      <a:pt x="34" y="127"/>
                    </a:lnTo>
                    <a:lnTo>
                      <a:pt x="31" y="119"/>
                    </a:lnTo>
                    <a:lnTo>
                      <a:pt x="27" y="112"/>
                    </a:lnTo>
                    <a:lnTo>
                      <a:pt x="19" y="104"/>
                    </a:lnTo>
                    <a:lnTo>
                      <a:pt x="17" y="108"/>
                    </a:lnTo>
                    <a:lnTo>
                      <a:pt x="14" y="112"/>
                    </a:lnTo>
                    <a:lnTo>
                      <a:pt x="14" y="116"/>
                    </a:lnTo>
                    <a:lnTo>
                      <a:pt x="14" y="121"/>
                    </a:lnTo>
                    <a:lnTo>
                      <a:pt x="14" y="125"/>
                    </a:lnTo>
                    <a:lnTo>
                      <a:pt x="14" y="129"/>
                    </a:lnTo>
                    <a:lnTo>
                      <a:pt x="14" y="133"/>
                    </a:lnTo>
                    <a:lnTo>
                      <a:pt x="14" y="136"/>
                    </a:lnTo>
                    <a:lnTo>
                      <a:pt x="10" y="125"/>
                    </a:lnTo>
                    <a:lnTo>
                      <a:pt x="6" y="112"/>
                    </a:lnTo>
                    <a:lnTo>
                      <a:pt x="2" y="99"/>
                    </a:lnTo>
                    <a:lnTo>
                      <a:pt x="2" y="87"/>
                    </a:lnTo>
                    <a:lnTo>
                      <a:pt x="0" y="74"/>
                    </a:lnTo>
                    <a:lnTo>
                      <a:pt x="2" y="59"/>
                    </a:lnTo>
                    <a:lnTo>
                      <a:pt x="4" y="45"/>
                    </a:lnTo>
                    <a:lnTo>
                      <a:pt x="8" y="32"/>
                    </a:lnTo>
                    <a:lnTo>
                      <a:pt x="10" y="38"/>
                    </a:lnTo>
                    <a:lnTo>
                      <a:pt x="14" y="43"/>
                    </a:lnTo>
                    <a:lnTo>
                      <a:pt x="14" y="51"/>
                    </a:lnTo>
                    <a:lnTo>
                      <a:pt x="15" y="59"/>
                    </a:lnTo>
                    <a:lnTo>
                      <a:pt x="17" y="64"/>
                    </a:lnTo>
                    <a:lnTo>
                      <a:pt x="19" y="70"/>
                    </a:lnTo>
                    <a:lnTo>
                      <a:pt x="21" y="76"/>
                    </a:lnTo>
                    <a:lnTo>
                      <a:pt x="27" y="80"/>
                    </a:lnTo>
                    <a:lnTo>
                      <a:pt x="31" y="70"/>
                    </a:lnTo>
                    <a:lnTo>
                      <a:pt x="33" y="61"/>
                    </a:lnTo>
                    <a:lnTo>
                      <a:pt x="33" y="51"/>
                    </a:lnTo>
                    <a:lnTo>
                      <a:pt x="33" y="42"/>
                    </a:lnTo>
                    <a:lnTo>
                      <a:pt x="33" y="30"/>
                    </a:lnTo>
                    <a:lnTo>
                      <a:pt x="33" y="21"/>
                    </a:lnTo>
                    <a:lnTo>
                      <a:pt x="34" y="9"/>
                    </a:lnTo>
                    <a:lnTo>
                      <a:pt x="36" y="0"/>
                    </a:lnTo>
                    <a:lnTo>
                      <a:pt x="40" y="5"/>
                    </a:lnTo>
                    <a:lnTo>
                      <a:pt x="44" y="11"/>
                    </a:lnTo>
                    <a:lnTo>
                      <a:pt x="46" y="17"/>
                    </a:lnTo>
                    <a:lnTo>
                      <a:pt x="48" y="24"/>
                    </a:lnTo>
                    <a:lnTo>
                      <a:pt x="48" y="30"/>
                    </a:lnTo>
                    <a:lnTo>
                      <a:pt x="50" y="38"/>
                    </a:lnTo>
                    <a:lnTo>
                      <a:pt x="52" y="45"/>
                    </a:lnTo>
                    <a:lnTo>
                      <a:pt x="55" y="51"/>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3" name="Freeform 915"/>
              <p:cNvSpPr>
                <a:spLocks noChangeAspect="1"/>
              </p:cNvSpPr>
              <p:nvPr/>
            </p:nvSpPr>
            <p:spPr bwMode="auto">
              <a:xfrm flipH="1">
                <a:off x="667" y="2962"/>
                <a:ext cx="371" cy="400"/>
              </a:xfrm>
              <a:custGeom>
                <a:avLst/>
                <a:gdLst>
                  <a:gd name="T0" fmla="*/ 134 w 743"/>
                  <a:gd name="T1" fmla="*/ 17 h 802"/>
                  <a:gd name="T2" fmla="*/ 153 w 743"/>
                  <a:gd name="T3" fmla="*/ 20 h 802"/>
                  <a:gd name="T4" fmla="*/ 145 w 743"/>
                  <a:gd name="T5" fmla="*/ 14 h 802"/>
                  <a:gd name="T6" fmla="*/ 172 w 743"/>
                  <a:gd name="T7" fmla="*/ 13 h 802"/>
                  <a:gd name="T8" fmla="*/ 185 w 743"/>
                  <a:gd name="T9" fmla="*/ 17 h 802"/>
                  <a:gd name="T10" fmla="*/ 175 w 743"/>
                  <a:gd name="T11" fmla="*/ 22 h 802"/>
                  <a:gd name="T12" fmla="*/ 183 w 743"/>
                  <a:gd name="T13" fmla="*/ 29 h 802"/>
                  <a:gd name="T14" fmla="*/ 169 w 743"/>
                  <a:gd name="T15" fmla="*/ 34 h 802"/>
                  <a:gd name="T16" fmla="*/ 176 w 743"/>
                  <a:gd name="T17" fmla="*/ 41 h 802"/>
                  <a:gd name="T18" fmla="*/ 164 w 743"/>
                  <a:gd name="T19" fmla="*/ 51 h 802"/>
                  <a:gd name="T20" fmla="*/ 152 w 743"/>
                  <a:gd name="T21" fmla="*/ 62 h 802"/>
                  <a:gd name="T22" fmla="*/ 144 w 743"/>
                  <a:gd name="T23" fmla="*/ 66 h 802"/>
                  <a:gd name="T24" fmla="*/ 145 w 743"/>
                  <a:gd name="T25" fmla="*/ 79 h 802"/>
                  <a:gd name="T26" fmla="*/ 131 w 743"/>
                  <a:gd name="T27" fmla="*/ 83 h 802"/>
                  <a:gd name="T28" fmla="*/ 135 w 743"/>
                  <a:gd name="T29" fmla="*/ 91 h 802"/>
                  <a:gd name="T30" fmla="*/ 125 w 743"/>
                  <a:gd name="T31" fmla="*/ 90 h 802"/>
                  <a:gd name="T32" fmla="*/ 135 w 743"/>
                  <a:gd name="T33" fmla="*/ 98 h 802"/>
                  <a:gd name="T34" fmla="*/ 128 w 743"/>
                  <a:gd name="T35" fmla="*/ 105 h 802"/>
                  <a:gd name="T36" fmla="*/ 132 w 743"/>
                  <a:gd name="T37" fmla="*/ 115 h 802"/>
                  <a:gd name="T38" fmla="*/ 122 w 743"/>
                  <a:gd name="T39" fmla="*/ 121 h 802"/>
                  <a:gd name="T40" fmla="*/ 121 w 743"/>
                  <a:gd name="T41" fmla="*/ 127 h 802"/>
                  <a:gd name="T42" fmla="*/ 119 w 743"/>
                  <a:gd name="T43" fmla="*/ 136 h 802"/>
                  <a:gd name="T44" fmla="*/ 102 w 743"/>
                  <a:gd name="T45" fmla="*/ 146 h 802"/>
                  <a:gd name="T46" fmla="*/ 104 w 743"/>
                  <a:gd name="T47" fmla="*/ 156 h 802"/>
                  <a:gd name="T48" fmla="*/ 87 w 743"/>
                  <a:gd name="T49" fmla="*/ 157 h 802"/>
                  <a:gd name="T50" fmla="*/ 88 w 743"/>
                  <a:gd name="T51" fmla="*/ 163 h 802"/>
                  <a:gd name="T52" fmla="*/ 84 w 743"/>
                  <a:gd name="T53" fmla="*/ 174 h 802"/>
                  <a:gd name="T54" fmla="*/ 73 w 743"/>
                  <a:gd name="T55" fmla="*/ 184 h 802"/>
                  <a:gd name="T56" fmla="*/ 64 w 743"/>
                  <a:gd name="T57" fmla="*/ 191 h 802"/>
                  <a:gd name="T58" fmla="*/ 55 w 743"/>
                  <a:gd name="T59" fmla="*/ 199 h 802"/>
                  <a:gd name="T60" fmla="*/ 21 w 743"/>
                  <a:gd name="T61" fmla="*/ 190 h 802"/>
                  <a:gd name="T62" fmla="*/ 25 w 743"/>
                  <a:gd name="T63" fmla="*/ 184 h 802"/>
                  <a:gd name="T64" fmla="*/ 11 w 743"/>
                  <a:gd name="T65" fmla="*/ 181 h 802"/>
                  <a:gd name="T66" fmla="*/ 5 w 743"/>
                  <a:gd name="T67" fmla="*/ 170 h 802"/>
                  <a:gd name="T68" fmla="*/ 11 w 743"/>
                  <a:gd name="T69" fmla="*/ 163 h 802"/>
                  <a:gd name="T70" fmla="*/ 3 w 743"/>
                  <a:gd name="T71" fmla="*/ 159 h 802"/>
                  <a:gd name="T72" fmla="*/ 3 w 743"/>
                  <a:gd name="T73" fmla="*/ 151 h 802"/>
                  <a:gd name="T74" fmla="*/ 14 w 743"/>
                  <a:gd name="T75" fmla="*/ 149 h 802"/>
                  <a:gd name="T76" fmla="*/ 10 w 743"/>
                  <a:gd name="T77" fmla="*/ 144 h 802"/>
                  <a:gd name="T78" fmla="*/ 6 w 743"/>
                  <a:gd name="T79" fmla="*/ 134 h 802"/>
                  <a:gd name="T80" fmla="*/ 12 w 743"/>
                  <a:gd name="T81" fmla="*/ 126 h 802"/>
                  <a:gd name="T82" fmla="*/ 17 w 743"/>
                  <a:gd name="T83" fmla="*/ 122 h 802"/>
                  <a:gd name="T84" fmla="*/ 27 w 743"/>
                  <a:gd name="T85" fmla="*/ 115 h 802"/>
                  <a:gd name="T86" fmla="*/ 34 w 743"/>
                  <a:gd name="T87" fmla="*/ 111 h 802"/>
                  <a:gd name="T88" fmla="*/ 32 w 743"/>
                  <a:gd name="T89" fmla="*/ 100 h 802"/>
                  <a:gd name="T90" fmla="*/ 41 w 743"/>
                  <a:gd name="T91" fmla="*/ 96 h 802"/>
                  <a:gd name="T92" fmla="*/ 48 w 743"/>
                  <a:gd name="T93" fmla="*/ 94 h 802"/>
                  <a:gd name="T94" fmla="*/ 46 w 743"/>
                  <a:gd name="T95" fmla="*/ 83 h 802"/>
                  <a:gd name="T96" fmla="*/ 61 w 743"/>
                  <a:gd name="T97" fmla="*/ 78 h 802"/>
                  <a:gd name="T98" fmla="*/ 70 w 743"/>
                  <a:gd name="T99" fmla="*/ 69 h 802"/>
                  <a:gd name="T100" fmla="*/ 68 w 743"/>
                  <a:gd name="T101" fmla="*/ 61 h 802"/>
                  <a:gd name="T102" fmla="*/ 67 w 743"/>
                  <a:gd name="T103" fmla="*/ 49 h 802"/>
                  <a:gd name="T104" fmla="*/ 78 w 743"/>
                  <a:gd name="T105" fmla="*/ 41 h 802"/>
                  <a:gd name="T106" fmla="*/ 74 w 743"/>
                  <a:gd name="T107" fmla="*/ 32 h 802"/>
                  <a:gd name="T108" fmla="*/ 76 w 743"/>
                  <a:gd name="T109" fmla="*/ 23 h 802"/>
                  <a:gd name="T110" fmla="*/ 76 w 743"/>
                  <a:gd name="T111" fmla="*/ 20 h 802"/>
                  <a:gd name="T112" fmla="*/ 79 w 743"/>
                  <a:gd name="T113" fmla="*/ 13 h 802"/>
                  <a:gd name="T114" fmla="*/ 81 w 743"/>
                  <a:gd name="T115" fmla="*/ 8 h 802"/>
                  <a:gd name="T116" fmla="*/ 86 w 743"/>
                  <a:gd name="T117" fmla="*/ 0 h 8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43" h="802">
                    <a:moveTo>
                      <a:pt x="502" y="25"/>
                    </a:moveTo>
                    <a:lnTo>
                      <a:pt x="445" y="40"/>
                    </a:lnTo>
                    <a:lnTo>
                      <a:pt x="458" y="48"/>
                    </a:lnTo>
                    <a:lnTo>
                      <a:pt x="473" y="54"/>
                    </a:lnTo>
                    <a:lnTo>
                      <a:pt x="488" y="57"/>
                    </a:lnTo>
                    <a:lnTo>
                      <a:pt x="504" y="61"/>
                    </a:lnTo>
                    <a:lnTo>
                      <a:pt x="521" y="65"/>
                    </a:lnTo>
                    <a:lnTo>
                      <a:pt x="536" y="69"/>
                    </a:lnTo>
                    <a:lnTo>
                      <a:pt x="553" y="73"/>
                    </a:lnTo>
                    <a:lnTo>
                      <a:pt x="568" y="78"/>
                    </a:lnTo>
                    <a:lnTo>
                      <a:pt x="574" y="80"/>
                    </a:lnTo>
                    <a:lnTo>
                      <a:pt x="581" y="82"/>
                    </a:lnTo>
                    <a:lnTo>
                      <a:pt x="589" y="82"/>
                    </a:lnTo>
                    <a:lnTo>
                      <a:pt x="597" y="82"/>
                    </a:lnTo>
                    <a:lnTo>
                      <a:pt x="604" y="82"/>
                    </a:lnTo>
                    <a:lnTo>
                      <a:pt x="612" y="82"/>
                    </a:lnTo>
                    <a:lnTo>
                      <a:pt x="619" y="80"/>
                    </a:lnTo>
                    <a:lnTo>
                      <a:pt x="625" y="78"/>
                    </a:lnTo>
                    <a:lnTo>
                      <a:pt x="619" y="73"/>
                    </a:lnTo>
                    <a:lnTo>
                      <a:pt x="614" y="69"/>
                    </a:lnTo>
                    <a:lnTo>
                      <a:pt x="604" y="67"/>
                    </a:lnTo>
                    <a:lnTo>
                      <a:pt x="597" y="63"/>
                    </a:lnTo>
                    <a:lnTo>
                      <a:pt x="587" y="61"/>
                    </a:lnTo>
                    <a:lnTo>
                      <a:pt x="581" y="57"/>
                    </a:lnTo>
                    <a:lnTo>
                      <a:pt x="576" y="50"/>
                    </a:lnTo>
                    <a:lnTo>
                      <a:pt x="574" y="40"/>
                    </a:lnTo>
                    <a:lnTo>
                      <a:pt x="593" y="38"/>
                    </a:lnTo>
                    <a:lnTo>
                      <a:pt x="614" y="40"/>
                    </a:lnTo>
                    <a:lnTo>
                      <a:pt x="633" y="42"/>
                    </a:lnTo>
                    <a:lnTo>
                      <a:pt x="650" y="44"/>
                    </a:lnTo>
                    <a:lnTo>
                      <a:pt x="669" y="48"/>
                    </a:lnTo>
                    <a:lnTo>
                      <a:pt x="688" y="52"/>
                    </a:lnTo>
                    <a:lnTo>
                      <a:pt x="707" y="55"/>
                    </a:lnTo>
                    <a:lnTo>
                      <a:pt x="726" y="55"/>
                    </a:lnTo>
                    <a:lnTo>
                      <a:pt x="729" y="59"/>
                    </a:lnTo>
                    <a:lnTo>
                      <a:pt x="731" y="61"/>
                    </a:lnTo>
                    <a:lnTo>
                      <a:pt x="733" y="63"/>
                    </a:lnTo>
                    <a:lnTo>
                      <a:pt x="737" y="65"/>
                    </a:lnTo>
                    <a:lnTo>
                      <a:pt x="739" y="69"/>
                    </a:lnTo>
                    <a:lnTo>
                      <a:pt x="741" y="71"/>
                    </a:lnTo>
                    <a:lnTo>
                      <a:pt x="741" y="74"/>
                    </a:lnTo>
                    <a:lnTo>
                      <a:pt x="739" y="78"/>
                    </a:lnTo>
                    <a:lnTo>
                      <a:pt x="735" y="84"/>
                    </a:lnTo>
                    <a:lnTo>
                      <a:pt x="729" y="88"/>
                    </a:lnTo>
                    <a:lnTo>
                      <a:pt x="724" y="90"/>
                    </a:lnTo>
                    <a:lnTo>
                      <a:pt x="716" y="90"/>
                    </a:lnTo>
                    <a:lnTo>
                      <a:pt x="710" y="90"/>
                    </a:lnTo>
                    <a:lnTo>
                      <a:pt x="703" y="91"/>
                    </a:lnTo>
                    <a:lnTo>
                      <a:pt x="697" y="91"/>
                    </a:lnTo>
                    <a:lnTo>
                      <a:pt x="691" y="95"/>
                    </a:lnTo>
                    <a:lnTo>
                      <a:pt x="697" y="101"/>
                    </a:lnTo>
                    <a:lnTo>
                      <a:pt x="703" y="105"/>
                    </a:lnTo>
                    <a:lnTo>
                      <a:pt x="710" y="109"/>
                    </a:lnTo>
                    <a:lnTo>
                      <a:pt x="718" y="112"/>
                    </a:lnTo>
                    <a:lnTo>
                      <a:pt x="726" y="114"/>
                    </a:lnTo>
                    <a:lnTo>
                      <a:pt x="733" y="118"/>
                    </a:lnTo>
                    <a:lnTo>
                      <a:pt x="739" y="124"/>
                    </a:lnTo>
                    <a:lnTo>
                      <a:pt x="743" y="129"/>
                    </a:lnTo>
                    <a:lnTo>
                      <a:pt x="733" y="133"/>
                    </a:lnTo>
                    <a:lnTo>
                      <a:pt x="722" y="137"/>
                    </a:lnTo>
                    <a:lnTo>
                      <a:pt x="712" y="137"/>
                    </a:lnTo>
                    <a:lnTo>
                      <a:pt x="701" y="139"/>
                    </a:lnTo>
                    <a:lnTo>
                      <a:pt x="690" y="139"/>
                    </a:lnTo>
                    <a:lnTo>
                      <a:pt x="678" y="139"/>
                    </a:lnTo>
                    <a:lnTo>
                      <a:pt x="667" y="141"/>
                    </a:lnTo>
                    <a:lnTo>
                      <a:pt x="657" y="145"/>
                    </a:lnTo>
                    <a:lnTo>
                      <a:pt x="665" y="148"/>
                    </a:lnTo>
                    <a:lnTo>
                      <a:pt x="674" y="152"/>
                    </a:lnTo>
                    <a:lnTo>
                      <a:pt x="682" y="156"/>
                    </a:lnTo>
                    <a:lnTo>
                      <a:pt x="691" y="158"/>
                    </a:lnTo>
                    <a:lnTo>
                      <a:pt x="699" y="162"/>
                    </a:lnTo>
                    <a:lnTo>
                      <a:pt x="707" y="167"/>
                    </a:lnTo>
                    <a:lnTo>
                      <a:pt x="712" y="173"/>
                    </a:lnTo>
                    <a:lnTo>
                      <a:pt x="716" y="179"/>
                    </a:lnTo>
                    <a:lnTo>
                      <a:pt x="712" y="186"/>
                    </a:lnTo>
                    <a:lnTo>
                      <a:pt x="707" y="190"/>
                    </a:lnTo>
                    <a:lnTo>
                      <a:pt x="699" y="194"/>
                    </a:lnTo>
                    <a:lnTo>
                      <a:pt x="691" y="198"/>
                    </a:lnTo>
                    <a:lnTo>
                      <a:pt x="674" y="202"/>
                    </a:lnTo>
                    <a:lnTo>
                      <a:pt x="657" y="205"/>
                    </a:lnTo>
                    <a:lnTo>
                      <a:pt x="642" y="209"/>
                    </a:lnTo>
                    <a:lnTo>
                      <a:pt x="631" y="217"/>
                    </a:lnTo>
                    <a:lnTo>
                      <a:pt x="625" y="221"/>
                    </a:lnTo>
                    <a:lnTo>
                      <a:pt x="623" y="226"/>
                    </a:lnTo>
                    <a:lnTo>
                      <a:pt x="621" y="234"/>
                    </a:lnTo>
                    <a:lnTo>
                      <a:pt x="621" y="243"/>
                    </a:lnTo>
                    <a:lnTo>
                      <a:pt x="616" y="249"/>
                    </a:lnTo>
                    <a:lnTo>
                      <a:pt x="608" y="251"/>
                    </a:lnTo>
                    <a:lnTo>
                      <a:pt x="600" y="253"/>
                    </a:lnTo>
                    <a:lnTo>
                      <a:pt x="593" y="253"/>
                    </a:lnTo>
                    <a:lnTo>
                      <a:pt x="585" y="253"/>
                    </a:lnTo>
                    <a:lnTo>
                      <a:pt x="579" y="253"/>
                    </a:lnTo>
                    <a:lnTo>
                      <a:pt x="572" y="253"/>
                    </a:lnTo>
                    <a:lnTo>
                      <a:pt x="564" y="257"/>
                    </a:lnTo>
                    <a:lnTo>
                      <a:pt x="572" y="260"/>
                    </a:lnTo>
                    <a:lnTo>
                      <a:pt x="579" y="266"/>
                    </a:lnTo>
                    <a:lnTo>
                      <a:pt x="585" y="274"/>
                    </a:lnTo>
                    <a:lnTo>
                      <a:pt x="591" y="283"/>
                    </a:lnTo>
                    <a:lnTo>
                      <a:pt x="593" y="293"/>
                    </a:lnTo>
                    <a:lnTo>
                      <a:pt x="593" y="300"/>
                    </a:lnTo>
                    <a:lnTo>
                      <a:pt x="591" y="306"/>
                    </a:lnTo>
                    <a:lnTo>
                      <a:pt x="589" y="310"/>
                    </a:lnTo>
                    <a:lnTo>
                      <a:pt x="585" y="314"/>
                    </a:lnTo>
                    <a:lnTo>
                      <a:pt x="581" y="317"/>
                    </a:lnTo>
                    <a:lnTo>
                      <a:pt x="574" y="321"/>
                    </a:lnTo>
                    <a:lnTo>
                      <a:pt x="568" y="325"/>
                    </a:lnTo>
                    <a:lnTo>
                      <a:pt x="561" y="325"/>
                    </a:lnTo>
                    <a:lnTo>
                      <a:pt x="553" y="325"/>
                    </a:lnTo>
                    <a:lnTo>
                      <a:pt x="545" y="327"/>
                    </a:lnTo>
                    <a:lnTo>
                      <a:pt x="538" y="327"/>
                    </a:lnTo>
                    <a:lnTo>
                      <a:pt x="530" y="329"/>
                    </a:lnTo>
                    <a:lnTo>
                      <a:pt x="524" y="333"/>
                    </a:lnTo>
                    <a:lnTo>
                      <a:pt x="526" y="336"/>
                    </a:lnTo>
                    <a:lnTo>
                      <a:pt x="528" y="340"/>
                    </a:lnTo>
                    <a:lnTo>
                      <a:pt x="532" y="344"/>
                    </a:lnTo>
                    <a:lnTo>
                      <a:pt x="538" y="346"/>
                    </a:lnTo>
                    <a:lnTo>
                      <a:pt x="542" y="350"/>
                    </a:lnTo>
                    <a:lnTo>
                      <a:pt x="543" y="353"/>
                    </a:lnTo>
                    <a:lnTo>
                      <a:pt x="543" y="359"/>
                    </a:lnTo>
                    <a:lnTo>
                      <a:pt x="542" y="365"/>
                    </a:lnTo>
                    <a:lnTo>
                      <a:pt x="536" y="367"/>
                    </a:lnTo>
                    <a:lnTo>
                      <a:pt x="530" y="367"/>
                    </a:lnTo>
                    <a:lnTo>
                      <a:pt x="523" y="365"/>
                    </a:lnTo>
                    <a:lnTo>
                      <a:pt x="515" y="363"/>
                    </a:lnTo>
                    <a:lnTo>
                      <a:pt x="509" y="361"/>
                    </a:lnTo>
                    <a:lnTo>
                      <a:pt x="504" y="359"/>
                    </a:lnTo>
                    <a:lnTo>
                      <a:pt x="502" y="361"/>
                    </a:lnTo>
                    <a:lnTo>
                      <a:pt x="500" y="363"/>
                    </a:lnTo>
                    <a:lnTo>
                      <a:pt x="500" y="365"/>
                    </a:lnTo>
                    <a:lnTo>
                      <a:pt x="498" y="371"/>
                    </a:lnTo>
                    <a:lnTo>
                      <a:pt x="505" y="374"/>
                    </a:lnTo>
                    <a:lnTo>
                      <a:pt x="513" y="378"/>
                    </a:lnTo>
                    <a:lnTo>
                      <a:pt x="521" y="380"/>
                    </a:lnTo>
                    <a:lnTo>
                      <a:pt x="528" y="384"/>
                    </a:lnTo>
                    <a:lnTo>
                      <a:pt x="534" y="388"/>
                    </a:lnTo>
                    <a:lnTo>
                      <a:pt x="540" y="393"/>
                    </a:lnTo>
                    <a:lnTo>
                      <a:pt x="543" y="399"/>
                    </a:lnTo>
                    <a:lnTo>
                      <a:pt x="547" y="409"/>
                    </a:lnTo>
                    <a:lnTo>
                      <a:pt x="542" y="412"/>
                    </a:lnTo>
                    <a:lnTo>
                      <a:pt x="536" y="416"/>
                    </a:lnTo>
                    <a:lnTo>
                      <a:pt x="530" y="418"/>
                    </a:lnTo>
                    <a:lnTo>
                      <a:pt x="524" y="420"/>
                    </a:lnTo>
                    <a:lnTo>
                      <a:pt x="519" y="422"/>
                    </a:lnTo>
                    <a:lnTo>
                      <a:pt x="513" y="422"/>
                    </a:lnTo>
                    <a:lnTo>
                      <a:pt x="507" y="422"/>
                    </a:lnTo>
                    <a:lnTo>
                      <a:pt x="502" y="424"/>
                    </a:lnTo>
                    <a:lnTo>
                      <a:pt x="507" y="429"/>
                    </a:lnTo>
                    <a:lnTo>
                      <a:pt x="513" y="435"/>
                    </a:lnTo>
                    <a:lnTo>
                      <a:pt x="521" y="443"/>
                    </a:lnTo>
                    <a:lnTo>
                      <a:pt x="526" y="448"/>
                    </a:lnTo>
                    <a:lnTo>
                      <a:pt x="530" y="456"/>
                    </a:lnTo>
                    <a:lnTo>
                      <a:pt x="530" y="464"/>
                    </a:lnTo>
                    <a:lnTo>
                      <a:pt x="528" y="467"/>
                    </a:lnTo>
                    <a:lnTo>
                      <a:pt x="526" y="471"/>
                    </a:lnTo>
                    <a:lnTo>
                      <a:pt x="523" y="475"/>
                    </a:lnTo>
                    <a:lnTo>
                      <a:pt x="517" y="479"/>
                    </a:lnTo>
                    <a:lnTo>
                      <a:pt x="511" y="481"/>
                    </a:lnTo>
                    <a:lnTo>
                      <a:pt x="504" y="483"/>
                    </a:lnTo>
                    <a:lnTo>
                      <a:pt x="496" y="484"/>
                    </a:lnTo>
                    <a:lnTo>
                      <a:pt x="488" y="486"/>
                    </a:lnTo>
                    <a:lnTo>
                      <a:pt x="483" y="486"/>
                    </a:lnTo>
                    <a:lnTo>
                      <a:pt x="475" y="488"/>
                    </a:lnTo>
                    <a:lnTo>
                      <a:pt x="467" y="490"/>
                    </a:lnTo>
                    <a:lnTo>
                      <a:pt x="460" y="492"/>
                    </a:lnTo>
                    <a:lnTo>
                      <a:pt x="464" y="498"/>
                    </a:lnTo>
                    <a:lnTo>
                      <a:pt x="471" y="503"/>
                    </a:lnTo>
                    <a:lnTo>
                      <a:pt x="477" y="507"/>
                    </a:lnTo>
                    <a:lnTo>
                      <a:pt x="485" y="511"/>
                    </a:lnTo>
                    <a:lnTo>
                      <a:pt x="492" y="517"/>
                    </a:lnTo>
                    <a:lnTo>
                      <a:pt x="496" y="522"/>
                    </a:lnTo>
                    <a:lnTo>
                      <a:pt x="498" y="526"/>
                    </a:lnTo>
                    <a:lnTo>
                      <a:pt x="498" y="530"/>
                    </a:lnTo>
                    <a:lnTo>
                      <a:pt x="496" y="534"/>
                    </a:lnTo>
                    <a:lnTo>
                      <a:pt x="494" y="540"/>
                    </a:lnTo>
                    <a:lnTo>
                      <a:pt x="486" y="543"/>
                    </a:lnTo>
                    <a:lnTo>
                      <a:pt x="479" y="545"/>
                    </a:lnTo>
                    <a:lnTo>
                      <a:pt x="473" y="545"/>
                    </a:lnTo>
                    <a:lnTo>
                      <a:pt x="466" y="547"/>
                    </a:lnTo>
                    <a:lnTo>
                      <a:pt x="462" y="549"/>
                    </a:lnTo>
                    <a:lnTo>
                      <a:pt x="458" y="553"/>
                    </a:lnTo>
                    <a:lnTo>
                      <a:pt x="458" y="560"/>
                    </a:lnTo>
                    <a:lnTo>
                      <a:pt x="460" y="572"/>
                    </a:lnTo>
                    <a:lnTo>
                      <a:pt x="407" y="579"/>
                    </a:lnTo>
                    <a:lnTo>
                      <a:pt x="411" y="585"/>
                    </a:lnTo>
                    <a:lnTo>
                      <a:pt x="416" y="589"/>
                    </a:lnTo>
                    <a:lnTo>
                      <a:pt x="420" y="593"/>
                    </a:lnTo>
                    <a:lnTo>
                      <a:pt x="424" y="598"/>
                    </a:lnTo>
                    <a:lnTo>
                      <a:pt x="426" y="604"/>
                    </a:lnTo>
                    <a:lnTo>
                      <a:pt x="426" y="610"/>
                    </a:lnTo>
                    <a:lnTo>
                      <a:pt x="426" y="615"/>
                    </a:lnTo>
                    <a:lnTo>
                      <a:pt x="422" y="621"/>
                    </a:lnTo>
                    <a:lnTo>
                      <a:pt x="416" y="627"/>
                    </a:lnTo>
                    <a:lnTo>
                      <a:pt x="411" y="629"/>
                    </a:lnTo>
                    <a:lnTo>
                      <a:pt x="405" y="633"/>
                    </a:lnTo>
                    <a:lnTo>
                      <a:pt x="399" y="633"/>
                    </a:lnTo>
                    <a:lnTo>
                      <a:pt x="388" y="634"/>
                    </a:lnTo>
                    <a:lnTo>
                      <a:pt x="376" y="633"/>
                    </a:lnTo>
                    <a:lnTo>
                      <a:pt x="365" y="631"/>
                    </a:lnTo>
                    <a:lnTo>
                      <a:pt x="354" y="631"/>
                    </a:lnTo>
                    <a:lnTo>
                      <a:pt x="348" y="631"/>
                    </a:lnTo>
                    <a:lnTo>
                      <a:pt x="340" y="633"/>
                    </a:lnTo>
                    <a:lnTo>
                      <a:pt x="335" y="636"/>
                    </a:lnTo>
                    <a:lnTo>
                      <a:pt x="329" y="640"/>
                    </a:lnTo>
                    <a:lnTo>
                      <a:pt x="333" y="644"/>
                    </a:lnTo>
                    <a:lnTo>
                      <a:pt x="336" y="648"/>
                    </a:lnTo>
                    <a:lnTo>
                      <a:pt x="342" y="650"/>
                    </a:lnTo>
                    <a:lnTo>
                      <a:pt x="348" y="653"/>
                    </a:lnTo>
                    <a:lnTo>
                      <a:pt x="354" y="655"/>
                    </a:lnTo>
                    <a:lnTo>
                      <a:pt x="357" y="659"/>
                    </a:lnTo>
                    <a:lnTo>
                      <a:pt x="361" y="665"/>
                    </a:lnTo>
                    <a:lnTo>
                      <a:pt x="361" y="671"/>
                    </a:lnTo>
                    <a:lnTo>
                      <a:pt x="323" y="682"/>
                    </a:lnTo>
                    <a:lnTo>
                      <a:pt x="327" y="686"/>
                    </a:lnTo>
                    <a:lnTo>
                      <a:pt x="331" y="690"/>
                    </a:lnTo>
                    <a:lnTo>
                      <a:pt x="336" y="693"/>
                    </a:lnTo>
                    <a:lnTo>
                      <a:pt x="338" y="697"/>
                    </a:lnTo>
                    <a:lnTo>
                      <a:pt x="342" y="703"/>
                    </a:lnTo>
                    <a:lnTo>
                      <a:pt x="344" y="707"/>
                    </a:lnTo>
                    <a:lnTo>
                      <a:pt x="344" y="712"/>
                    </a:lnTo>
                    <a:lnTo>
                      <a:pt x="342" y="716"/>
                    </a:lnTo>
                    <a:lnTo>
                      <a:pt x="333" y="726"/>
                    </a:lnTo>
                    <a:lnTo>
                      <a:pt x="321" y="733"/>
                    </a:lnTo>
                    <a:lnTo>
                      <a:pt x="308" y="737"/>
                    </a:lnTo>
                    <a:lnTo>
                      <a:pt x="295" y="739"/>
                    </a:lnTo>
                    <a:lnTo>
                      <a:pt x="281" y="741"/>
                    </a:lnTo>
                    <a:lnTo>
                      <a:pt x="266" y="743"/>
                    </a:lnTo>
                    <a:lnTo>
                      <a:pt x="253" y="746"/>
                    </a:lnTo>
                    <a:lnTo>
                      <a:pt x="240" y="750"/>
                    </a:lnTo>
                    <a:lnTo>
                      <a:pt x="243" y="756"/>
                    </a:lnTo>
                    <a:lnTo>
                      <a:pt x="249" y="760"/>
                    </a:lnTo>
                    <a:lnTo>
                      <a:pt x="253" y="764"/>
                    </a:lnTo>
                    <a:lnTo>
                      <a:pt x="257" y="765"/>
                    </a:lnTo>
                    <a:lnTo>
                      <a:pt x="262" y="769"/>
                    </a:lnTo>
                    <a:lnTo>
                      <a:pt x="264" y="773"/>
                    </a:lnTo>
                    <a:lnTo>
                      <a:pt x="266" y="777"/>
                    </a:lnTo>
                    <a:lnTo>
                      <a:pt x="266" y="783"/>
                    </a:lnTo>
                    <a:lnTo>
                      <a:pt x="255" y="788"/>
                    </a:lnTo>
                    <a:lnTo>
                      <a:pt x="243" y="794"/>
                    </a:lnTo>
                    <a:lnTo>
                      <a:pt x="234" y="798"/>
                    </a:lnTo>
                    <a:lnTo>
                      <a:pt x="221" y="800"/>
                    </a:lnTo>
                    <a:lnTo>
                      <a:pt x="209" y="802"/>
                    </a:lnTo>
                    <a:lnTo>
                      <a:pt x="198" y="802"/>
                    </a:lnTo>
                    <a:lnTo>
                      <a:pt x="185" y="802"/>
                    </a:lnTo>
                    <a:lnTo>
                      <a:pt x="173" y="800"/>
                    </a:lnTo>
                    <a:lnTo>
                      <a:pt x="149" y="794"/>
                    </a:lnTo>
                    <a:lnTo>
                      <a:pt x="126" y="786"/>
                    </a:lnTo>
                    <a:lnTo>
                      <a:pt x="105" y="777"/>
                    </a:lnTo>
                    <a:lnTo>
                      <a:pt x="86" y="764"/>
                    </a:lnTo>
                    <a:lnTo>
                      <a:pt x="86" y="760"/>
                    </a:lnTo>
                    <a:lnTo>
                      <a:pt x="86" y="756"/>
                    </a:lnTo>
                    <a:lnTo>
                      <a:pt x="88" y="754"/>
                    </a:lnTo>
                    <a:lnTo>
                      <a:pt x="92" y="750"/>
                    </a:lnTo>
                    <a:lnTo>
                      <a:pt x="93" y="746"/>
                    </a:lnTo>
                    <a:lnTo>
                      <a:pt x="97" y="745"/>
                    </a:lnTo>
                    <a:lnTo>
                      <a:pt x="99" y="741"/>
                    </a:lnTo>
                    <a:lnTo>
                      <a:pt x="101" y="739"/>
                    </a:lnTo>
                    <a:lnTo>
                      <a:pt x="93" y="735"/>
                    </a:lnTo>
                    <a:lnTo>
                      <a:pt x="86" y="733"/>
                    </a:lnTo>
                    <a:lnTo>
                      <a:pt x="76" y="731"/>
                    </a:lnTo>
                    <a:lnTo>
                      <a:pt x="67" y="731"/>
                    </a:lnTo>
                    <a:lnTo>
                      <a:pt x="59" y="731"/>
                    </a:lnTo>
                    <a:lnTo>
                      <a:pt x="50" y="729"/>
                    </a:lnTo>
                    <a:lnTo>
                      <a:pt x="48" y="727"/>
                    </a:lnTo>
                    <a:lnTo>
                      <a:pt x="44" y="726"/>
                    </a:lnTo>
                    <a:lnTo>
                      <a:pt x="42" y="722"/>
                    </a:lnTo>
                    <a:lnTo>
                      <a:pt x="40" y="716"/>
                    </a:lnTo>
                    <a:lnTo>
                      <a:pt x="63" y="693"/>
                    </a:lnTo>
                    <a:lnTo>
                      <a:pt x="56" y="691"/>
                    </a:lnTo>
                    <a:lnTo>
                      <a:pt x="48" y="690"/>
                    </a:lnTo>
                    <a:lnTo>
                      <a:pt x="40" y="688"/>
                    </a:lnTo>
                    <a:lnTo>
                      <a:pt x="31" y="686"/>
                    </a:lnTo>
                    <a:lnTo>
                      <a:pt x="23" y="684"/>
                    </a:lnTo>
                    <a:lnTo>
                      <a:pt x="18" y="682"/>
                    </a:lnTo>
                    <a:lnTo>
                      <a:pt x="14" y="674"/>
                    </a:lnTo>
                    <a:lnTo>
                      <a:pt x="12" y="667"/>
                    </a:lnTo>
                    <a:lnTo>
                      <a:pt x="16" y="661"/>
                    </a:lnTo>
                    <a:lnTo>
                      <a:pt x="21" y="657"/>
                    </a:lnTo>
                    <a:lnTo>
                      <a:pt x="29" y="655"/>
                    </a:lnTo>
                    <a:lnTo>
                      <a:pt x="37" y="655"/>
                    </a:lnTo>
                    <a:lnTo>
                      <a:pt x="44" y="653"/>
                    </a:lnTo>
                    <a:lnTo>
                      <a:pt x="46" y="650"/>
                    </a:lnTo>
                    <a:lnTo>
                      <a:pt x="46" y="646"/>
                    </a:lnTo>
                    <a:lnTo>
                      <a:pt x="38" y="640"/>
                    </a:lnTo>
                    <a:lnTo>
                      <a:pt x="33" y="640"/>
                    </a:lnTo>
                    <a:lnTo>
                      <a:pt x="27" y="640"/>
                    </a:lnTo>
                    <a:lnTo>
                      <a:pt x="21" y="640"/>
                    </a:lnTo>
                    <a:lnTo>
                      <a:pt x="16" y="640"/>
                    </a:lnTo>
                    <a:lnTo>
                      <a:pt x="12" y="638"/>
                    </a:lnTo>
                    <a:lnTo>
                      <a:pt x="6" y="636"/>
                    </a:lnTo>
                    <a:lnTo>
                      <a:pt x="2" y="633"/>
                    </a:lnTo>
                    <a:lnTo>
                      <a:pt x="0" y="629"/>
                    </a:lnTo>
                    <a:lnTo>
                      <a:pt x="0" y="623"/>
                    </a:lnTo>
                    <a:lnTo>
                      <a:pt x="0" y="617"/>
                    </a:lnTo>
                    <a:lnTo>
                      <a:pt x="2" y="614"/>
                    </a:lnTo>
                    <a:lnTo>
                      <a:pt x="4" y="612"/>
                    </a:lnTo>
                    <a:lnTo>
                      <a:pt x="12" y="608"/>
                    </a:lnTo>
                    <a:lnTo>
                      <a:pt x="19" y="606"/>
                    </a:lnTo>
                    <a:lnTo>
                      <a:pt x="29" y="606"/>
                    </a:lnTo>
                    <a:lnTo>
                      <a:pt x="38" y="604"/>
                    </a:lnTo>
                    <a:lnTo>
                      <a:pt x="46" y="602"/>
                    </a:lnTo>
                    <a:lnTo>
                      <a:pt x="54" y="598"/>
                    </a:lnTo>
                    <a:lnTo>
                      <a:pt x="56" y="600"/>
                    </a:lnTo>
                    <a:lnTo>
                      <a:pt x="57" y="600"/>
                    </a:lnTo>
                    <a:lnTo>
                      <a:pt x="59" y="598"/>
                    </a:lnTo>
                    <a:lnTo>
                      <a:pt x="61" y="598"/>
                    </a:lnTo>
                    <a:lnTo>
                      <a:pt x="61" y="596"/>
                    </a:lnTo>
                    <a:lnTo>
                      <a:pt x="63" y="595"/>
                    </a:lnTo>
                    <a:lnTo>
                      <a:pt x="65" y="593"/>
                    </a:lnTo>
                    <a:lnTo>
                      <a:pt x="59" y="587"/>
                    </a:lnTo>
                    <a:lnTo>
                      <a:pt x="50" y="583"/>
                    </a:lnTo>
                    <a:lnTo>
                      <a:pt x="42" y="579"/>
                    </a:lnTo>
                    <a:lnTo>
                      <a:pt x="35" y="576"/>
                    </a:lnTo>
                    <a:lnTo>
                      <a:pt x="27" y="572"/>
                    </a:lnTo>
                    <a:lnTo>
                      <a:pt x="19" y="566"/>
                    </a:lnTo>
                    <a:lnTo>
                      <a:pt x="16" y="560"/>
                    </a:lnTo>
                    <a:lnTo>
                      <a:pt x="12" y="551"/>
                    </a:lnTo>
                    <a:lnTo>
                      <a:pt x="16" y="547"/>
                    </a:lnTo>
                    <a:lnTo>
                      <a:pt x="21" y="543"/>
                    </a:lnTo>
                    <a:lnTo>
                      <a:pt x="27" y="540"/>
                    </a:lnTo>
                    <a:lnTo>
                      <a:pt x="33" y="538"/>
                    </a:lnTo>
                    <a:lnTo>
                      <a:pt x="37" y="534"/>
                    </a:lnTo>
                    <a:lnTo>
                      <a:pt x="38" y="528"/>
                    </a:lnTo>
                    <a:lnTo>
                      <a:pt x="37" y="522"/>
                    </a:lnTo>
                    <a:lnTo>
                      <a:pt x="31" y="517"/>
                    </a:lnTo>
                    <a:lnTo>
                      <a:pt x="37" y="511"/>
                    </a:lnTo>
                    <a:lnTo>
                      <a:pt x="42" y="507"/>
                    </a:lnTo>
                    <a:lnTo>
                      <a:pt x="48" y="507"/>
                    </a:lnTo>
                    <a:lnTo>
                      <a:pt x="56" y="507"/>
                    </a:lnTo>
                    <a:lnTo>
                      <a:pt x="61" y="509"/>
                    </a:lnTo>
                    <a:lnTo>
                      <a:pt x="69" y="511"/>
                    </a:lnTo>
                    <a:lnTo>
                      <a:pt x="76" y="511"/>
                    </a:lnTo>
                    <a:lnTo>
                      <a:pt x="82" y="507"/>
                    </a:lnTo>
                    <a:lnTo>
                      <a:pt x="78" y="502"/>
                    </a:lnTo>
                    <a:lnTo>
                      <a:pt x="74" y="496"/>
                    </a:lnTo>
                    <a:lnTo>
                      <a:pt x="71" y="490"/>
                    </a:lnTo>
                    <a:lnTo>
                      <a:pt x="69" y="483"/>
                    </a:lnTo>
                    <a:lnTo>
                      <a:pt x="67" y="477"/>
                    </a:lnTo>
                    <a:lnTo>
                      <a:pt x="67" y="471"/>
                    </a:lnTo>
                    <a:lnTo>
                      <a:pt x="71" y="467"/>
                    </a:lnTo>
                    <a:lnTo>
                      <a:pt x="78" y="462"/>
                    </a:lnTo>
                    <a:lnTo>
                      <a:pt x="90" y="460"/>
                    </a:lnTo>
                    <a:lnTo>
                      <a:pt x="101" y="460"/>
                    </a:lnTo>
                    <a:lnTo>
                      <a:pt x="111" y="464"/>
                    </a:lnTo>
                    <a:lnTo>
                      <a:pt x="120" y="465"/>
                    </a:lnTo>
                    <a:lnTo>
                      <a:pt x="128" y="469"/>
                    </a:lnTo>
                    <a:lnTo>
                      <a:pt x="137" y="471"/>
                    </a:lnTo>
                    <a:lnTo>
                      <a:pt x="147" y="471"/>
                    </a:lnTo>
                    <a:lnTo>
                      <a:pt x="154" y="469"/>
                    </a:lnTo>
                    <a:lnTo>
                      <a:pt x="150" y="462"/>
                    </a:lnTo>
                    <a:lnTo>
                      <a:pt x="145" y="456"/>
                    </a:lnTo>
                    <a:lnTo>
                      <a:pt x="139" y="448"/>
                    </a:lnTo>
                    <a:lnTo>
                      <a:pt x="133" y="443"/>
                    </a:lnTo>
                    <a:lnTo>
                      <a:pt x="128" y="435"/>
                    </a:lnTo>
                    <a:lnTo>
                      <a:pt x="124" y="429"/>
                    </a:lnTo>
                    <a:lnTo>
                      <a:pt x="122" y="420"/>
                    </a:lnTo>
                    <a:lnTo>
                      <a:pt x="120" y="412"/>
                    </a:lnTo>
                    <a:lnTo>
                      <a:pt x="122" y="407"/>
                    </a:lnTo>
                    <a:lnTo>
                      <a:pt x="126" y="403"/>
                    </a:lnTo>
                    <a:lnTo>
                      <a:pt x="130" y="401"/>
                    </a:lnTo>
                    <a:lnTo>
                      <a:pt x="135" y="399"/>
                    </a:lnTo>
                    <a:lnTo>
                      <a:pt x="145" y="399"/>
                    </a:lnTo>
                    <a:lnTo>
                      <a:pt x="156" y="401"/>
                    </a:lnTo>
                    <a:lnTo>
                      <a:pt x="164" y="401"/>
                    </a:lnTo>
                    <a:lnTo>
                      <a:pt x="169" y="397"/>
                    </a:lnTo>
                    <a:lnTo>
                      <a:pt x="169" y="395"/>
                    </a:lnTo>
                    <a:lnTo>
                      <a:pt x="169" y="391"/>
                    </a:lnTo>
                    <a:lnTo>
                      <a:pt x="166" y="384"/>
                    </a:lnTo>
                    <a:lnTo>
                      <a:pt x="162" y="376"/>
                    </a:lnTo>
                    <a:lnTo>
                      <a:pt x="166" y="372"/>
                    </a:lnTo>
                    <a:lnTo>
                      <a:pt x="171" y="372"/>
                    </a:lnTo>
                    <a:lnTo>
                      <a:pt x="175" y="374"/>
                    </a:lnTo>
                    <a:lnTo>
                      <a:pt x="179" y="376"/>
                    </a:lnTo>
                    <a:lnTo>
                      <a:pt x="185" y="380"/>
                    </a:lnTo>
                    <a:lnTo>
                      <a:pt x="188" y="380"/>
                    </a:lnTo>
                    <a:lnTo>
                      <a:pt x="192" y="378"/>
                    </a:lnTo>
                    <a:lnTo>
                      <a:pt x="196" y="374"/>
                    </a:lnTo>
                    <a:lnTo>
                      <a:pt x="196" y="369"/>
                    </a:lnTo>
                    <a:lnTo>
                      <a:pt x="192" y="363"/>
                    </a:lnTo>
                    <a:lnTo>
                      <a:pt x="190" y="357"/>
                    </a:lnTo>
                    <a:lnTo>
                      <a:pt x="188" y="352"/>
                    </a:lnTo>
                    <a:lnTo>
                      <a:pt x="186" y="346"/>
                    </a:lnTo>
                    <a:lnTo>
                      <a:pt x="186" y="340"/>
                    </a:lnTo>
                    <a:lnTo>
                      <a:pt x="185" y="334"/>
                    </a:lnTo>
                    <a:lnTo>
                      <a:pt x="186" y="329"/>
                    </a:lnTo>
                    <a:lnTo>
                      <a:pt x="194" y="323"/>
                    </a:lnTo>
                    <a:lnTo>
                      <a:pt x="202" y="319"/>
                    </a:lnTo>
                    <a:lnTo>
                      <a:pt x="211" y="316"/>
                    </a:lnTo>
                    <a:lnTo>
                      <a:pt x="219" y="316"/>
                    </a:lnTo>
                    <a:lnTo>
                      <a:pt x="228" y="314"/>
                    </a:lnTo>
                    <a:lnTo>
                      <a:pt x="238" y="314"/>
                    </a:lnTo>
                    <a:lnTo>
                      <a:pt x="247" y="312"/>
                    </a:lnTo>
                    <a:lnTo>
                      <a:pt x="253" y="310"/>
                    </a:lnTo>
                    <a:lnTo>
                      <a:pt x="219" y="287"/>
                    </a:lnTo>
                    <a:lnTo>
                      <a:pt x="228" y="283"/>
                    </a:lnTo>
                    <a:lnTo>
                      <a:pt x="240" y="279"/>
                    </a:lnTo>
                    <a:lnTo>
                      <a:pt x="251" y="278"/>
                    </a:lnTo>
                    <a:lnTo>
                      <a:pt x="261" y="278"/>
                    </a:lnTo>
                    <a:lnTo>
                      <a:pt x="272" y="278"/>
                    </a:lnTo>
                    <a:lnTo>
                      <a:pt x="283" y="279"/>
                    </a:lnTo>
                    <a:lnTo>
                      <a:pt x="293" y="279"/>
                    </a:lnTo>
                    <a:lnTo>
                      <a:pt x="304" y="279"/>
                    </a:lnTo>
                    <a:lnTo>
                      <a:pt x="300" y="272"/>
                    </a:lnTo>
                    <a:lnTo>
                      <a:pt x="297" y="266"/>
                    </a:lnTo>
                    <a:lnTo>
                      <a:pt x="291" y="262"/>
                    </a:lnTo>
                    <a:lnTo>
                      <a:pt x="285" y="257"/>
                    </a:lnTo>
                    <a:lnTo>
                      <a:pt x="278" y="253"/>
                    </a:lnTo>
                    <a:lnTo>
                      <a:pt x="272" y="247"/>
                    </a:lnTo>
                    <a:lnTo>
                      <a:pt x="268" y="240"/>
                    </a:lnTo>
                    <a:lnTo>
                      <a:pt x="262" y="234"/>
                    </a:lnTo>
                    <a:lnTo>
                      <a:pt x="289" y="217"/>
                    </a:lnTo>
                    <a:lnTo>
                      <a:pt x="285" y="213"/>
                    </a:lnTo>
                    <a:lnTo>
                      <a:pt x="283" y="209"/>
                    </a:lnTo>
                    <a:lnTo>
                      <a:pt x="280" y="205"/>
                    </a:lnTo>
                    <a:lnTo>
                      <a:pt x="274" y="202"/>
                    </a:lnTo>
                    <a:lnTo>
                      <a:pt x="270" y="198"/>
                    </a:lnTo>
                    <a:lnTo>
                      <a:pt x="268" y="194"/>
                    </a:lnTo>
                    <a:lnTo>
                      <a:pt x="266" y="190"/>
                    </a:lnTo>
                    <a:lnTo>
                      <a:pt x="266" y="183"/>
                    </a:lnTo>
                    <a:lnTo>
                      <a:pt x="274" y="177"/>
                    </a:lnTo>
                    <a:lnTo>
                      <a:pt x="283" y="173"/>
                    </a:lnTo>
                    <a:lnTo>
                      <a:pt x="293" y="169"/>
                    </a:lnTo>
                    <a:lnTo>
                      <a:pt x="304" y="167"/>
                    </a:lnTo>
                    <a:lnTo>
                      <a:pt x="314" y="164"/>
                    </a:lnTo>
                    <a:lnTo>
                      <a:pt x="323" y="164"/>
                    </a:lnTo>
                    <a:lnTo>
                      <a:pt x="333" y="162"/>
                    </a:lnTo>
                    <a:lnTo>
                      <a:pt x="342" y="162"/>
                    </a:lnTo>
                    <a:lnTo>
                      <a:pt x="335" y="154"/>
                    </a:lnTo>
                    <a:lnTo>
                      <a:pt x="325" y="147"/>
                    </a:lnTo>
                    <a:lnTo>
                      <a:pt x="316" y="141"/>
                    </a:lnTo>
                    <a:lnTo>
                      <a:pt x="304" y="135"/>
                    </a:lnTo>
                    <a:lnTo>
                      <a:pt x="297" y="129"/>
                    </a:lnTo>
                    <a:lnTo>
                      <a:pt x="291" y="120"/>
                    </a:lnTo>
                    <a:lnTo>
                      <a:pt x="291" y="116"/>
                    </a:lnTo>
                    <a:lnTo>
                      <a:pt x="291" y="110"/>
                    </a:lnTo>
                    <a:lnTo>
                      <a:pt x="293" y="105"/>
                    </a:lnTo>
                    <a:lnTo>
                      <a:pt x="297" y="97"/>
                    </a:lnTo>
                    <a:lnTo>
                      <a:pt x="300" y="97"/>
                    </a:lnTo>
                    <a:lnTo>
                      <a:pt x="302" y="95"/>
                    </a:lnTo>
                    <a:lnTo>
                      <a:pt x="304" y="95"/>
                    </a:lnTo>
                    <a:lnTo>
                      <a:pt x="306" y="93"/>
                    </a:lnTo>
                    <a:lnTo>
                      <a:pt x="308" y="93"/>
                    </a:lnTo>
                    <a:lnTo>
                      <a:pt x="310" y="91"/>
                    </a:lnTo>
                    <a:lnTo>
                      <a:pt x="312" y="90"/>
                    </a:lnTo>
                    <a:lnTo>
                      <a:pt x="314" y="88"/>
                    </a:lnTo>
                    <a:lnTo>
                      <a:pt x="312" y="86"/>
                    </a:lnTo>
                    <a:lnTo>
                      <a:pt x="310" y="82"/>
                    </a:lnTo>
                    <a:lnTo>
                      <a:pt x="306" y="80"/>
                    </a:lnTo>
                    <a:lnTo>
                      <a:pt x="304" y="78"/>
                    </a:lnTo>
                    <a:lnTo>
                      <a:pt x="302" y="74"/>
                    </a:lnTo>
                    <a:lnTo>
                      <a:pt x="300" y="73"/>
                    </a:lnTo>
                    <a:lnTo>
                      <a:pt x="300" y="69"/>
                    </a:lnTo>
                    <a:lnTo>
                      <a:pt x="302" y="65"/>
                    </a:lnTo>
                    <a:lnTo>
                      <a:pt x="306" y="59"/>
                    </a:lnTo>
                    <a:lnTo>
                      <a:pt x="312" y="57"/>
                    </a:lnTo>
                    <a:lnTo>
                      <a:pt x="317" y="55"/>
                    </a:lnTo>
                    <a:lnTo>
                      <a:pt x="325" y="55"/>
                    </a:lnTo>
                    <a:lnTo>
                      <a:pt x="331" y="54"/>
                    </a:lnTo>
                    <a:lnTo>
                      <a:pt x="335" y="52"/>
                    </a:lnTo>
                    <a:lnTo>
                      <a:pt x="336" y="48"/>
                    </a:lnTo>
                    <a:lnTo>
                      <a:pt x="336" y="40"/>
                    </a:lnTo>
                    <a:lnTo>
                      <a:pt x="333" y="36"/>
                    </a:lnTo>
                    <a:lnTo>
                      <a:pt x="329" y="35"/>
                    </a:lnTo>
                    <a:lnTo>
                      <a:pt x="325" y="33"/>
                    </a:lnTo>
                    <a:lnTo>
                      <a:pt x="321" y="31"/>
                    </a:lnTo>
                    <a:lnTo>
                      <a:pt x="317" y="27"/>
                    </a:lnTo>
                    <a:lnTo>
                      <a:pt x="314" y="25"/>
                    </a:lnTo>
                    <a:lnTo>
                      <a:pt x="314" y="21"/>
                    </a:lnTo>
                    <a:lnTo>
                      <a:pt x="314" y="16"/>
                    </a:lnTo>
                    <a:lnTo>
                      <a:pt x="323" y="10"/>
                    </a:lnTo>
                    <a:lnTo>
                      <a:pt x="335" y="4"/>
                    </a:lnTo>
                    <a:lnTo>
                      <a:pt x="346" y="2"/>
                    </a:lnTo>
                    <a:lnTo>
                      <a:pt x="357" y="0"/>
                    </a:lnTo>
                    <a:lnTo>
                      <a:pt x="382" y="0"/>
                    </a:lnTo>
                    <a:lnTo>
                      <a:pt x="407" y="2"/>
                    </a:lnTo>
                    <a:lnTo>
                      <a:pt x="430" y="8"/>
                    </a:lnTo>
                    <a:lnTo>
                      <a:pt x="454" y="14"/>
                    </a:lnTo>
                    <a:lnTo>
                      <a:pt x="479" y="19"/>
                    </a:lnTo>
                    <a:lnTo>
                      <a:pt x="502" y="25"/>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4" name="Freeform 916"/>
              <p:cNvSpPr>
                <a:spLocks noChangeAspect="1"/>
              </p:cNvSpPr>
              <p:nvPr/>
            </p:nvSpPr>
            <p:spPr bwMode="auto">
              <a:xfrm flipH="1">
                <a:off x="792" y="3027"/>
                <a:ext cx="70" cy="10"/>
              </a:xfrm>
              <a:custGeom>
                <a:avLst/>
                <a:gdLst>
                  <a:gd name="T0" fmla="*/ 35 w 140"/>
                  <a:gd name="T1" fmla="*/ 4 h 19"/>
                  <a:gd name="T2" fmla="*/ 31 w 140"/>
                  <a:gd name="T3" fmla="*/ 5 h 19"/>
                  <a:gd name="T4" fmla="*/ 27 w 140"/>
                  <a:gd name="T5" fmla="*/ 5 h 19"/>
                  <a:gd name="T6" fmla="*/ 22 w 140"/>
                  <a:gd name="T7" fmla="*/ 5 h 19"/>
                  <a:gd name="T8" fmla="*/ 18 w 140"/>
                  <a:gd name="T9" fmla="*/ 5 h 19"/>
                  <a:gd name="T10" fmla="*/ 13 w 140"/>
                  <a:gd name="T11" fmla="*/ 5 h 19"/>
                  <a:gd name="T12" fmla="*/ 9 w 140"/>
                  <a:gd name="T13" fmla="*/ 4 h 19"/>
                  <a:gd name="T14" fmla="*/ 5 w 140"/>
                  <a:gd name="T15" fmla="*/ 3 h 19"/>
                  <a:gd name="T16" fmla="*/ 0 w 140"/>
                  <a:gd name="T17" fmla="*/ 1 h 19"/>
                  <a:gd name="T18" fmla="*/ 5 w 140"/>
                  <a:gd name="T19" fmla="*/ 1 h 19"/>
                  <a:gd name="T20" fmla="*/ 9 w 140"/>
                  <a:gd name="T21" fmla="*/ 1 h 19"/>
                  <a:gd name="T22" fmla="*/ 14 w 140"/>
                  <a:gd name="T23" fmla="*/ 0 h 19"/>
                  <a:gd name="T24" fmla="*/ 18 w 140"/>
                  <a:gd name="T25" fmla="*/ 0 h 19"/>
                  <a:gd name="T26" fmla="*/ 23 w 140"/>
                  <a:gd name="T27" fmla="*/ 0 h 19"/>
                  <a:gd name="T28" fmla="*/ 27 w 140"/>
                  <a:gd name="T29" fmla="*/ 1 h 19"/>
                  <a:gd name="T30" fmla="*/ 32 w 140"/>
                  <a:gd name="T31" fmla="*/ 2 h 19"/>
                  <a:gd name="T32" fmla="*/ 35 w 140"/>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9">
                    <a:moveTo>
                      <a:pt x="140" y="14"/>
                    </a:moveTo>
                    <a:lnTo>
                      <a:pt x="123" y="17"/>
                    </a:lnTo>
                    <a:lnTo>
                      <a:pt x="106" y="19"/>
                    </a:lnTo>
                    <a:lnTo>
                      <a:pt x="87" y="19"/>
                    </a:lnTo>
                    <a:lnTo>
                      <a:pt x="70" y="19"/>
                    </a:lnTo>
                    <a:lnTo>
                      <a:pt x="51" y="17"/>
                    </a:lnTo>
                    <a:lnTo>
                      <a:pt x="34" y="16"/>
                    </a:lnTo>
                    <a:lnTo>
                      <a:pt x="17" y="10"/>
                    </a:lnTo>
                    <a:lnTo>
                      <a:pt x="0" y="4"/>
                    </a:lnTo>
                    <a:lnTo>
                      <a:pt x="17" y="4"/>
                    </a:lnTo>
                    <a:lnTo>
                      <a:pt x="36" y="2"/>
                    </a:lnTo>
                    <a:lnTo>
                      <a:pt x="53" y="0"/>
                    </a:lnTo>
                    <a:lnTo>
                      <a:pt x="72" y="0"/>
                    </a:lnTo>
                    <a:lnTo>
                      <a:pt x="91" y="0"/>
                    </a:lnTo>
                    <a:lnTo>
                      <a:pt x="108" y="2"/>
                    </a:lnTo>
                    <a:lnTo>
                      <a:pt x="125" y="8"/>
                    </a:lnTo>
                    <a:lnTo>
                      <a:pt x="14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5" name="Freeform 917"/>
              <p:cNvSpPr>
                <a:spLocks noChangeAspect="1"/>
              </p:cNvSpPr>
              <p:nvPr/>
            </p:nvSpPr>
            <p:spPr bwMode="auto">
              <a:xfrm flipH="1">
                <a:off x="654" y="3061"/>
                <a:ext cx="99" cy="149"/>
              </a:xfrm>
              <a:custGeom>
                <a:avLst/>
                <a:gdLst>
                  <a:gd name="T0" fmla="*/ 50 w 197"/>
                  <a:gd name="T1" fmla="*/ 4 h 298"/>
                  <a:gd name="T2" fmla="*/ 49 w 197"/>
                  <a:gd name="T3" fmla="*/ 9 h 298"/>
                  <a:gd name="T4" fmla="*/ 46 w 197"/>
                  <a:gd name="T5" fmla="*/ 13 h 298"/>
                  <a:gd name="T6" fmla="*/ 45 w 197"/>
                  <a:gd name="T7" fmla="*/ 11 h 298"/>
                  <a:gd name="T8" fmla="*/ 42 w 197"/>
                  <a:gd name="T9" fmla="*/ 10 h 298"/>
                  <a:gd name="T10" fmla="*/ 40 w 197"/>
                  <a:gd name="T11" fmla="*/ 12 h 298"/>
                  <a:gd name="T12" fmla="*/ 39 w 197"/>
                  <a:gd name="T13" fmla="*/ 13 h 298"/>
                  <a:gd name="T14" fmla="*/ 39 w 197"/>
                  <a:gd name="T15" fmla="*/ 14 h 298"/>
                  <a:gd name="T16" fmla="*/ 37 w 197"/>
                  <a:gd name="T17" fmla="*/ 20 h 298"/>
                  <a:gd name="T18" fmla="*/ 41 w 197"/>
                  <a:gd name="T19" fmla="*/ 24 h 298"/>
                  <a:gd name="T20" fmla="*/ 40 w 197"/>
                  <a:gd name="T21" fmla="*/ 30 h 298"/>
                  <a:gd name="T22" fmla="*/ 40 w 197"/>
                  <a:gd name="T23" fmla="*/ 35 h 298"/>
                  <a:gd name="T24" fmla="*/ 45 w 197"/>
                  <a:gd name="T25" fmla="*/ 37 h 298"/>
                  <a:gd name="T26" fmla="*/ 45 w 197"/>
                  <a:gd name="T27" fmla="*/ 39 h 298"/>
                  <a:gd name="T28" fmla="*/ 44 w 197"/>
                  <a:gd name="T29" fmla="*/ 40 h 298"/>
                  <a:gd name="T30" fmla="*/ 43 w 197"/>
                  <a:gd name="T31" fmla="*/ 40 h 298"/>
                  <a:gd name="T32" fmla="*/ 42 w 197"/>
                  <a:gd name="T33" fmla="*/ 36 h 298"/>
                  <a:gd name="T34" fmla="*/ 39 w 197"/>
                  <a:gd name="T35" fmla="*/ 34 h 298"/>
                  <a:gd name="T36" fmla="*/ 36 w 197"/>
                  <a:gd name="T37" fmla="*/ 36 h 298"/>
                  <a:gd name="T38" fmla="*/ 36 w 197"/>
                  <a:gd name="T39" fmla="*/ 39 h 298"/>
                  <a:gd name="T40" fmla="*/ 37 w 197"/>
                  <a:gd name="T41" fmla="*/ 43 h 298"/>
                  <a:gd name="T42" fmla="*/ 35 w 197"/>
                  <a:gd name="T43" fmla="*/ 40 h 298"/>
                  <a:gd name="T44" fmla="*/ 32 w 197"/>
                  <a:gd name="T45" fmla="*/ 37 h 298"/>
                  <a:gd name="T46" fmla="*/ 29 w 197"/>
                  <a:gd name="T47" fmla="*/ 38 h 298"/>
                  <a:gd name="T48" fmla="*/ 27 w 197"/>
                  <a:gd name="T49" fmla="*/ 40 h 298"/>
                  <a:gd name="T50" fmla="*/ 27 w 197"/>
                  <a:gd name="T51" fmla="*/ 42 h 298"/>
                  <a:gd name="T52" fmla="*/ 26 w 197"/>
                  <a:gd name="T53" fmla="*/ 41 h 298"/>
                  <a:gd name="T54" fmla="*/ 25 w 197"/>
                  <a:gd name="T55" fmla="*/ 42 h 298"/>
                  <a:gd name="T56" fmla="*/ 23 w 197"/>
                  <a:gd name="T57" fmla="*/ 43 h 298"/>
                  <a:gd name="T58" fmla="*/ 25 w 197"/>
                  <a:gd name="T59" fmla="*/ 46 h 298"/>
                  <a:gd name="T60" fmla="*/ 25 w 197"/>
                  <a:gd name="T61" fmla="*/ 51 h 298"/>
                  <a:gd name="T62" fmla="*/ 25 w 197"/>
                  <a:gd name="T63" fmla="*/ 56 h 298"/>
                  <a:gd name="T64" fmla="*/ 29 w 197"/>
                  <a:gd name="T65" fmla="*/ 57 h 298"/>
                  <a:gd name="T66" fmla="*/ 24 w 197"/>
                  <a:gd name="T67" fmla="*/ 59 h 298"/>
                  <a:gd name="T68" fmla="*/ 24 w 197"/>
                  <a:gd name="T69" fmla="*/ 56 h 298"/>
                  <a:gd name="T70" fmla="*/ 23 w 197"/>
                  <a:gd name="T71" fmla="*/ 54 h 298"/>
                  <a:gd name="T72" fmla="*/ 21 w 197"/>
                  <a:gd name="T73" fmla="*/ 54 h 298"/>
                  <a:gd name="T74" fmla="*/ 19 w 197"/>
                  <a:gd name="T75" fmla="*/ 55 h 298"/>
                  <a:gd name="T76" fmla="*/ 17 w 197"/>
                  <a:gd name="T77" fmla="*/ 56 h 298"/>
                  <a:gd name="T78" fmla="*/ 20 w 197"/>
                  <a:gd name="T79" fmla="*/ 59 h 298"/>
                  <a:gd name="T80" fmla="*/ 21 w 197"/>
                  <a:gd name="T81" fmla="*/ 63 h 298"/>
                  <a:gd name="T82" fmla="*/ 20 w 197"/>
                  <a:gd name="T83" fmla="*/ 70 h 298"/>
                  <a:gd name="T84" fmla="*/ 21 w 197"/>
                  <a:gd name="T85" fmla="*/ 70 h 298"/>
                  <a:gd name="T86" fmla="*/ 19 w 197"/>
                  <a:gd name="T87" fmla="*/ 68 h 298"/>
                  <a:gd name="T88" fmla="*/ 17 w 197"/>
                  <a:gd name="T89" fmla="*/ 66 h 298"/>
                  <a:gd name="T90" fmla="*/ 14 w 197"/>
                  <a:gd name="T91" fmla="*/ 67 h 298"/>
                  <a:gd name="T92" fmla="*/ 14 w 197"/>
                  <a:gd name="T93" fmla="*/ 70 h 298"/>
                  <a:gd name="T94" fmla="*/ 15 w 197"/>
                  <a:gd name="T95" fmla="*/ 73 h 298"/>
                  <a:gd name="T96" fmla="*/ 10 w 197"/>
                  <a:gd name="T97" fmla="*/ 75 h 298"/>
                  <a:gd name="T98" fmla="*/ 5 w 197"/>
                  <a:gd name="T99" fmla="*/ 75 h 298"/>
                  <a:gd name="T100" fmla="*/ 1 w 197"/>
                  <a:gd name="T101" fmla="*/ 71 h 298"/>
                  <a:gd name="T102" fmla="*/ 1 w 197"/>
                  <a:gd name="T103" fmla="*/ 55 h 298"/>
                  <a:gd name="T104" fmla="*/ 6 w 197"/>
                  <a:gd name="T105" fmla="*/ 40 h 298"/>
                  <a:gd name="T106" fmla="*/ 14 w 197"/>
                  <a:gd name="T107" fmla="*/ 26 h 298"/>
                  <a:gd name="T108" fmla="*/ 25 w 197"/>
                  <a:gd name="T109" fmla="*/ 14 h 298"/>
                  <a:gd name="T110" fmla="*/ 37 w 197"/>
                  <a:gd name="T111" fmla="*/ 3 h 2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7" h="298">
                    <a:moveTo>
                      <a:pt x="196" y="2"/>
                    </a:moveTo>
                    <a:lnTo>
                      <a:pt x="197" y="9"/>
                    </a:lnTo>
                    <a:lnTo>
                      <a:pt x="197" y="15"/>
                    </a:lnTo>
                    <a:lnTo>
                      <a:pt x="197" y="21"/>
                    </a:lnTo>
                    <a:lnTo>
                      <a:pt x="196" y="28"/>
                    </a:lnTo>
                    <a:lnTo>
                      <a:pt x="194" y="34"/>
                    </a:lnTo>
                    <a:lnTo>
                      <a:pt x="190" y="40"/>
                    </a:lnTo>
                    <a:lnTo>
                      <a:pt x="188" y="45"/>
                    </a:lnTo>
                    <a:lnTo>
                      <a:pt x="182" y="49"/>
                    </a:lnTo>
                    <a:lnTo>
                      <a:pt x="180" y="47"/>
                    </a:lnTo>
                    <a:lnTo>
                      <a:pt x="178" y="45"/>
                    </a:lnTo>
                    <a:lnTo>
                      <a:pt x="177" y="43"/>
                    </a:lnTo>
                    <a:lnTo>
                      <a:pt x="173" y="41"/>
                    </a:lnTo>
                    <a:lnTo>
                      <a:pt x="169" y="40"/>
                    </a:lnTo>
                    <a:lnTo>
                      <a:pt x="167" y="40"/>
                    </a:lnTo>
                    <a:lnTo>
                      <a:pt x="163" y="41"/>
                    </a:lnTo>
                    <a:lnTo>
                      <a:pt x="159" y="43"/>
                    </a:lnTo>
                    <a:lnTo>
                      <a:pt x="159" y="45"/>
                    </a:lnTo>
                    <a:lnTo>
                      <a:pt x="158" y="45"/>
                    </a:lnTo>
                    <a:lnTo>
                      <a:pt x="156" y="47"/>
                    </a:lnTo>
                    <a:lnTo>
                      <a:pt x="154" y="49"/>
                    </a:lnTo>
                    <a:lnTo>
                      <a:pt x="154" y="51"/>
                    </a:lnTo>
                    <a:lnTo>
                      <a:pt x="154" y="53"/>
                    </a:lnTo>
                    <a:lnTo>
                      <a:pt x="154" y="55"/>
                    </a:lnTo>
                    <a:lnTo>
                      <a:pt x="154" y="57"/>
                    </a:lnTo>
                    <a:lnTo>
                      <a:pt x="167" y="62"/>
                    </a:lnTo>
                    <a:lnTo>
                      <a:pt x="146" y="79"/>
                    </a:lnTo>
                    <a:lnTo>
                      <a:pt x="154" y="83"/>
                    </a:lnTo>
                    <a:lnTo>
                      <a:pt x="159" y="87"/>
                    </a:lnTo>
                    <a:lnTo>
                      <a:pt x="161" y="93"/>
                    </a:lnTo>
                    <a:lnTo>
                      <a:pt x="163" y="98"/>
                    </a:lnTo>
                    <a:lnTo>
                      <a:pt x="161" y="108"/>
                    </a:lnTo>
                    <a:lnTo>
                      <a:pt x="158" y="119"/>
                    </a:lnTo>
                    <a:lnTo>
                      <a:pt x="154" y="129"/>
                    </a:lnTo>
                    <a:lnTo>
                      <a:pt x="154" y="136"/>
                    </a:lnTo>
                    <a:lnTo>
                      <a:pt x="158" y="140"/>
                    </a:lnTo>
                    <a:lnTo>
                      <a:pt x="161" y="144"/>
                    </a:lnTo>
                    <a:lnTo>
                      <a:pt x="169" y="146"/>
                    </a:lnTo>
                    <a:lnTo>
                      <a:pt x="178" y="148"/>
                    </a:lnTo>
                    <a:lnTo>
                      <a:pt x="180" y="150"/>
                    </a:lnTo>
                    <a:lnTo>
                      <a:pt x="180" y="152"/>
                    </a:lnTo>
                    <a:lnTo>
                      <a:pt x="178" y="153"/>
                    </a:lnTo>
                    <a:lnTo>
                      <a:pt x="178" y="155"/>
                    </a:lnTo>
                    <a:lnTo>
                      <a:pt x="177" y="157"/>
                    </a:lnTo>
                    <a:lnTo>
                      <a:pt x="175" y="157"/>
                    </a:lnTo>
                    <a:lnTo>
                      <a:pt x="173" y="159"/>
                    </a:lnTo>
                    <a:lnTo>
                      <a:pt x="173" y="161"/>
                    </a:lnTo>
                    <a:lnTo>
                      <a:pt x="171" y="157"/>
                    </a:lnTo>
                    <a:lnTo>
                      <a:pt x="169" y="153"/>
                    </a:lnTo>
                    <a:lnTo>
                      <a:pt x="167" y="148"/>
                    </a:lnTo>
                    <a:lnTo>
                      <a:pt x="165" y="144"/>
                    </a:lnTo>
                    <a:lnTo>
                      <a:pt x="163" y="140"/>
                    </a:lnTo>
                    <a:lnTo>
                      <a:pt x="159" y="138"/>
                    </a:lnTo>
                    <a:lnTo>
                      <a:pt x="156" y="136"/>
                    </a:lnTo>
                    <a:lnTo>
                      <a:pt x="152" y="136"/>
                    </a:lnTo>
                    <a:lnTo>
                      <a:pt x="144" y="138"/>
                    </a:lnTo>
                    <a:lnTo>
                      <a:pt x="142" y="142"/>
                    </a:lnTo>
                    <a:lnTo>
                      <a:pt x="140" y="146"/>
                    </a:lnTo>
                    <a:lnTo>
                      <a:pt x="142" y="152"/>
                    </a:lnTo>
                    <a:lnTo>
                      <a:pt x="142" y="155"/>
                    </a:lnTo>
                    <a:lnTo>
                      <a:pt x="144" y="161"/>
                    </a:lnTo>
                    <a:lnTo>
                      <a:pt x="146" y="165"/>
                    </a:lnTo>
                    <a:lnTo>
                      <a:pt x="146" y="171"/>
                    </a:lnTo>
                    <a:lnTo>
                      <a:pt x="144" y="167"/>
                    </a:lnTo>
                    <a:lnTo>
                      <a:pt x="142" y="163"/>
                    </a:lnTo>
                    <a:lnTo>
                      <a:pt x="140" y="157"/>
                    </a:lnTo>
                    <a:lnTo>
                      <a:pt x="137" y="153"/>
                    </a:lnTo>
                    <a:lnTo>
                      <a:pt x="133" y="150"/>
                    </a:lnTo>
                    <a:lnTo>
                      <a:pt x="127" y="146"/>
                    </a:lnTo>
                    <a:lnTo>
                      <a:pt x="121" y="146"/>
                    </a:lnTo>
                    <a:lnTo>
                      <a:pt x="116" y="148"/>
                    </a:lnTo>
                    <a:lnTo>
                      <a:pt x="114" y="150"/>
                    </a:lnTo>
                    <a:lnTo>
                      <a:pt x="112" y="152"/>
                    </a:lnTo>
                    <a:lnTo>
                      <a:pt x="110" y="155"/>
                    </a:lnTo>
                    <a:lnTo>
                      <a:pt x="108" y="157"/>
                    </a:lnTo>
                    <a:lnTo>
                      <a:pt x="106" y="159"/>
                    </a:lnTo>
                    <a:lnTo>
                      <a:pt x="106" y="163"/>
                    </a:lnTo>
                    <a:lnTo>
                      <a:pt x="106" y="165"/>
                    </a:lnTo>
                    <a:lnTo>
                      <a:pt x="108" y="167"/>
                    </a:lnTo>
                    <a:lnTo>
                      <a:pt x="106" y="165"/>
                    </a:lnTo>
                    <a:lnTo>
                      <a:pt x="104" y="163"/>
                    </a:lnTo>
                    <a:lnTo>
                      <a:pt x="103" y="165"/>
                    </a:lnTo>
                    <a:lnTo>
                      <a:pt x="101" y="165"/>
                    </a:lnTo>
                    <a:lnTo>
                      <a:pt x="97" y="167"/>
                    </a:lnTo>
                    <a:lnTo>
                      <a:pt x="95" y="169"/>
                    </a:lnTo>
                    <a:lnTo>
                      <a:pt x="93" y="169"/>
                    </a:lnTo>
                    <a:lnTo>
                      <a:pt x="89" y="171"/>
                    </a:lnTo>
                    <a:lnTo>
                      <a:pt x="95" y="174"/>
                    </a:lnTo>
                    <a:lnTo>
                      <a:pt x="97" y="178"/>
                    </a:lnTo>
                    <a:lnTo>
                      <a:pt x="99" y="182"/>
                    </a:lnTo>
                    <a:lnTo>
                      <a:pt x="101" y="186"/>
                    </a:lnTo>
                    <a:lnTo>
                      <a:pt x="99" y="195"/>
                    </a:lnTo>
                    <a:lnTo>
                      <a:pt x="97" y="203"/>
                    </a:lnTo>
                    <a:lnTo>
                      <a:pt x="97" y="212"/>
                    </a:lnTo>
                    <a:lnTo>
                      <a:pt x="97" y="218"/>
                    </a:lnTo>
                    <a:lnTo>
                      <a:pt x="99" y="222"/>
                    </a:lnTo>
                    <a:lnTo>
                      <a:pt x="103" y="224"/>
                    </a:lnTo>
                    <a:lnTo>
                      <a:pt x="108" y="226"/>
                    </a:lnTo>
                    <a:lnTo>
                      <a:pt x="116" y="228"/>
                    </a:lnTo>
                    <a:lnTo>
                      <a:pt x="116" y="237"/>
                    </a:lnTo>
                    <a:lnTo>
                      <a:pt x="93" y="237"/>
                    </a:lnTo>
                    <a:lnTo>
                      <a:pt x="93" y="233"/>
                    </a:lnTo>
                    <a:lnTo>
                      <a:pt x="93" y="231"/>
                    </a:lnTo>
                    <a:lnTo>
                      <a:pt x="93" y="228"/>
                    </a:lnTo>
                    <a:lnTo>
                      <a:pt x="95" y="224"/>
                    </a:lnTo>
                    <a:lnTo>
                      <a:pt x="95" y="220"/>
                    </a:lnTo>
                    <a:lnTo>
                      <a:pt x="93" y="218"/>
                    </a:lnTo>
                    <a:lnTo>
                      <a:pt x="91" y="216"/>
                    </a:lnTo>
                    <a:lnTo>
                      <a:pt x="87" y="214"/>
                    </a:lnTo>
                    <a:lnTo>
                      <a:pt x="84" y="214"/>
                    </a:lnTo>
                    <a:lnTo>
                      <a:pt x="82" y="214"/>
                    </a:lnTo>
                    <a:lnTo>
                      <a:pt x="78" y="216"/>
                    </a:lnTo>
                    <a:lnTo>
                      <a:pt x="76" y="216"/>
                    </a:lnTo>
                    <a:lnTo>
                      <a:pt x="74" y="218"/>
                    </a:lnTo>
                    <a:lnTo>
                      <a:pt x="72" y="220"/>
                    </a:lnTo>
                    <a:lnTo>
                      <a:pt x="70" y="222"/>
                    </a:lnTo>
                    <a:lnTo>
                      <a:pt x="68" y="224"/>
                    </a:lnTo>
                    <a:lnTo>
                      <a:pt x="72" y="228"/>
                    </a:lnTo>
                    <a:lnTo>
                      <a:pt x="78" y="229"/>
                    </a:lnTo>
                    <a:lnTo>
                      <a:pt x="80" y="233"/>
                    </a:lnTo>
                    <a:lnTo>
                      <a:pt x="82" y="235"/>
                    </a:lnTo>
                    <a:lnTo>
                      <a:pt x="84" y="243"/>
                    </a:lnTo>
                    <a:lnTo>
                      <a:pt x="82" y="250"/>
                    </a:lnTo>
                    <a:lnTo>
                      <a:pt x="80" y="258"/>
                    </a:lnTo>
                    <a:lnTo>
                      <a:pt x="78" y="267"/>
                    </a:lnTo>
                    <a:lnTo>
                      <a:pt x="80" y="277"/>
                    </a:lnTo>
                    <a:lnTo>
                      <a:pt x="84" y="284"/>
                    </a:lnTo>
                    <a:lnTo>
                      <a:pt x="72" y="292"/>
                    </a:lnTo>
                    <a:lnTo>
                      <a:pt x="82" y="279"/>
                    </a:lnTo>
                    <a:lnTo>
                      <a:pt x="80" y="275"/>
                    </a:lnTo>
                    <a:lnTo>
                      <a:pt x="78" y="271"/>
                    </a:lnTo>
                    <a:lnTo>
                      <a:pt x="76" y="269"/>
                    </a:lnTo>
                    <a:lnTo>
                      <a:pt x="72" y="267"/>
                    </a:lnTo>
                    <a:lnTo>
                      <a:pt x="68" y="265"/>
                    </a:lnTo>
                    <a:lnTo>
                      <a:pt x="65" y="264"/>
                    </a:lnTo>
                    <a:lnTo>
                      <a:pt x="63" y="264"/>
                    </a:lnTo>
                    <a:lnTo>
                      <a:pt x="59" y="262"/>
                    </a:lnTo>
                    <a:lnTo>
                      <a:pt x="55" y="265"/>
                    </a:lnTo>
                    <a:lnTo>
                      <a:pt x="53" y="269"/>
                    </a:lnTo>
                    <a:lnTo>
                      <a:pt x="53" y="273"/>
                    </a:lnTo>
                    <a:lnTo>
                      <a:pt x="53" y="277"/>
                    </a:lnTo>
                    <a:lnTo>
                      <a:pt x="55" y="281"/>
                    </a:lnTo>
                    <a:lnTo>
                      <a:pt x="57" y="284"/>
                    </a:lnTo>
                    <a:lnTo>
                      <a:pt x="57" y="290"/>
                    </a:lnTo>
                    <a:lnTo>
                      <a:pt x="55" y="294"/>
                    </a:lnTo>
                    <a:lnTo>
                      <a:pt x="47" y="296"/>
                    </a:lnTo>
                    <a:lnTo>
                      <a:pt x="40" y="298"/>
                    </a:lnTo>
                    <a:lnTo>
                      <a:pt x="34" y="298"/>
                    </a:lnTo>
                    <a:lnTo>
                      <a:pt x="27" y="298"/>
                    </a:lnTo>
                    <a:lnTo>
                      <a:pt x="19" y="298"/>
                    </a:lnTo>
                    <a:lnTo>
                      <a:pt x="13" y="296"/>
                    </a:lnTo>
                    <a:lnTo>
                      <a:pt x="8" y="292"/>
                    </a:lnTo>
                    <a:lnTo>
                      <a:pt x="2" y="284"/>
                    </a:lnTo>
                    <a:lnTo>
                      <a:pt x="0" y="262"/>
                    </a:lnTo>
                    <a:lnTo>
                      <a:pt x="2" y="241"/>
                    </a:lnTo>
                    <a:lnTo>
                      <a:pt x="4" y="218"/>
                    </a:lnTo>
                    <a:lnTo>
                      <a:pt x="8" y="197"/>
                    </a:lnTo>
                    <a:lnTo>
                      <a:pt x="15" y="176"/>
                    </a:lnTo>
                    <a:lnTo>
                      <a:pt x="23" y="157"/>
                    </a:lnTo>
                    <a:lnTo>
                      <a:pt x="32" y="138"/>
                    </a:lnTo>
                    <a:lnTo>
                      <a:pt x="44" y="119"/>
                    </a:lnTo>
                    <a:lnTo>
                      <a:pt x="55" y="102"/>
                    </a:lnTo>
                    <a:lnTo>
                      <a:pt x="68" y="85"/>
                    </a:lnTo>
                    <a:lnTo>
                      <a:pt x="84" y="68"/>
                    </a:lnTo>
                    <a:lnTo>
                      <a:pt x="99" y="53"/>
                    </a:lnTo>
                    <a:lnTo>
                      <a:pt x="114" y="38"/>
                    </a:lnTo>
                    <a:lnTo>
                      <a:pt x="131" y="24"/>
                    </a:lnTo>
                    <a:lnTo>
                      <a:pt x="148" y="11"/>
                    </a:lnTo>
                    <a:lnTo>
                      <a:pt x="167" y="0"/>
                    </a:lnTo>
                    <a:lnTo>
                      <a:pt x="196" y="2"/>
                    </a:lnTo>
                    <a:close/>
                  </a:path>
                </a:pathLst>
              </a:custGeom>
              <a:solidFill>
                <a:srgbClr val="F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6" name="Freeform 918"/>
              <p:cNvSpPr>
                <a:spLocks noChangeAspect="1"/>
              </p:cNvSpPr>
              <p:nvPr/>
            </p:nvSpPr>
            <p:spPr bwMode="auto">
              <a:xfrm flipH="1">
                <a:off x="679" y="3088"/>
                <a:ext cx="7" cy="7"/>
              </a:xfrm>
              <a:custGeom>
                <a:avLst/>
                <a:gdLst>
                  <a:gd name="T0" fmla="*/ 3 w 13"/>
                  <a:gd name="T1" fmla="*/ 1 h 13"/>
                  <a:gd name="T2" fmla="*/ 3 w 13"/>
                  <a:gd name="T3" fmla="*/ 1 h 13"/>
                  <a:gd name="T4" fmla="*/ 4 w 13"/>
                  <a:gd name="T5" fmla="*/ 2 h 13"/>
                  <a:gd name="T6" fmla="*/ 4 w 13"/>
                  <a:gd name="T7" fmla="*/ 2 h 13"/>
                  <a:gd name="T8" fmla="*/ 4 w 13"/>
                  <a:gd name="T9" fmla="*/ 2 h 13"/>
                  <a:gd name="T10" fmla="*/ 3 w 13"/>
                  <a:gd name="T11" fmla="*/ 3 h 13"/>
                  <a:gd name="T12" fmla="*/ 3 w 13"/>
                  <a:gd name="T13" fmla="*/ 3 h 13"/>
                  <a:gd name="T14" fmla="*/ 3 w 13"/>
                  <a:gd name="T15" fmla="*/ 3 h 13"/>
                  <a:gd name="T16" fmla="*/ 3 w 13"/>
                  <a:gd name="T17" fmla="*/ 4 h 13"/>
                  <a:gd name="T18" fmla="*/ 2 w 13"/>
                  <a:gd name="T19" fmla="*/ 4 h 13"/>
                  <a:gd name="T20" fmla="*/ 1 w 13"/>
                  <a:gd name="T21" fmla="*/ 4 h 13"/>
                  <a:gd name="T22" fmla="*/ 1 w 13"/>
                  <a:gd name="T23" fmla="*/ 3 h 13"/>
                  <a:gd name="T24" fmla="*/ 1 w 13"/>
                  <a:gd name="T25" fmla="*/ 3 h 13"/>
                  <a:gd name="T26" fmla="*/ 0 w 13"/>
                  <a:gd name="T27" fmla="*/ 2 h 13"/>
                  <a:gd name="T28" fmla="*/ 0 w 13"/>
                  <a:gd name="T29" fmla="*/ 2 h 13"/>
                  <a:gd name="T30" fmla="*/ 0 w 13"/>
                  <a:gd name="T31" fmla="*/ 1 h 13"/>
                  <a:gd name="T32" fmla="*/ 0 w 13"/>
                  <a:gd name="T33" fmla="*/ 0 h 13"/>
                  <a:gd name="T34" fmla="*/ 1 w 13"/>
                  <a:gd name="T35" fmla="*/ 0 h 13"/>
                  <a:gd name="T36" fmla="*/ 1 w 13"/>
                  <a:gd name="T37" fmla="*/ 0 h 13"/>
                  <a:gd name="T38" fmla="*/ 2 w 13"/>
                  <a:gd name="T39" fmla="*/ 0 h 13"/>
                  <a:gd name="T40" fmla="*/ 2 w 13"/>
                  <a:gd name="T41" fmla="*/ 0 h 13"/>
                  <a:gd name="T42" fmla="*/ 2 w 13"/>
                  <a:gd name="T43" fmla="*/ 0 h 13"/>
                  <a:gd name="T44" fmla="*/ 3 w 13"/>
                  <a:gd name="T45" fmla="*/ 0 h 13"/>
                  <a:gd name="T46" fmla="*/ 3 w 13"/>
                  <a:gd name="T47" fmla="*/ 1 h 13"/>
                  <a:gd name="T48" fmla="*/ 3 w 13"/>
                  <a:gd name="T49" fmla="*/ 1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13">
                    <a:moveTo>
                      <a:pt x="11" y="4"/>
                    </a:moveTo>
                    <a:lnTo>
                      <a:pt x="11" y="4"/>
                    </a:lnTo>
                    <a:lnTo>
                      <a:pt x="13" y="6"/>
                    </a:lnTo>
                    <a:lnTo>
                      <a:pt x="13" y="7"/>
                    </a:lnTo>
                    <a:lnTo>
                      <a:pt x="11" y="9"/>
                    </a:lnTo>
                    <a:lnTo>
                      <a:pt x="11" y="11"/>
                    </a:lnTo>
                    <a:lnTo>
                      <a:pt x="9" y="13"/>
                    </a:lnTo>
                    <a:lnTo>
                      <a:pt x="5" y="13"/>
                    </a:lnTo>
                    <a:lnTo>
                      <a:pt x="4" y="13"/>
                    </a:lnTo>
                    <a:lnTo>
                      <a:pt x="2" y="11"/>
                    </a:lnTo>
                    <a:lnTo>
                      <a:pt x="2" y="9"/>
                    </a:lnTo>
                    <a:lnTo>
                      <a:pt x="0" y="7"/>
                    </a:lnTo>
                    <a:lnTo>
                      <a:pt x="0" y="6"/>
                    </a:lnTo>
                    <a:lnTo>
                      <a:pt x="0" y="2"/>
                    </a:lnTo>
                    <a:lnTo>
                      <a:pt x="0" y="0"/>
                    </a:lnTo>
                    <a:lnTo>
                      <a:pt x="2" y="0"/>
                    </a:lnTo>
                    <a:lnTo>
                      <a:pt x="4" y="0"/>
                    </a:lnTo>
                    <a:lnTo>
                      <a:pt x="5" y="0"/>
                    </a:lnTo>
                    <a:lnTo>
                      <a:pt x="7" y="0"/>
                    </a:lnTo>
                    <a:lnTo>
                      <a:pt x="9" y="0"/>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7" name="Freeform 919"/>
              <p:cNvSpPr>
                <a:spLocks noChangeAspect="1"/>
              </p:cNvSpPr>
              <p:nvPr/>
            </p:nvSpPr>
            <p:spPr bwMode="auto">
              <a:xfrm flipH="1">
                <a:off x="659" y="3101"/>
                <a:ext cx="3" cy="9"/>
              </a:xfrm>
              <a:custGeom>
                <a:avLst/>
                <a:gdLst>
                  <a:gd name="T0" fmla="*/ 2 w 6"/>
                  <a:gd name="T1" fmla="*/ 0 h 18"/>
                  <a:gd name="T2" fmla="*/ 2 w 6"/>
                  <a:gd name="T3" fmla="*/ 1 h 18"/>
                  <a:gd name="T4" fmla="*/ 2 w 6"/>
                  <a:gd name="T5" fmla="*/ 1 h 18"/>
                  <a:gd name="T6" fmla="*/ 2 w 6"/>
                  <a:gd name="T7" fmla="*/ 2 h 18"/>
                  <a:gd name="T8" fmla="*/ 2 w 6"/>
                  <a:gd name="T9" fmla="*/ 3 h 18"/>
                  <a:gd name="T10" fmla="*/ 2 w 6"/>
                  <a:gd name="T11" fmla="*/ 3 h 18"/>
                  <a:gd name="T12" fmla="*/ 1 w 6"/>
                  <a:gd name="T13" fmla="*/ 4 h 18"/>
                  <a:gd name="T14" fmla="*/ 1 w 6"/>
                  <a:gd name="T15" fmla="*/ 4 h 18"/>
                  <a:gd name="T16" fmla="*/ 0 w 6"/>
                  <a:gd name="T17" fmla="*/ 5 h 18"/>
                  <a:gd name="T18" fmla="*/ 0 w 6"/>
                  <a:gd name="T19" fmla="*/ 0 h 18"/>
                  <a:gd name="T20" fmla="*/ 2 w 6"/>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6" y="0"/>
                    </a:moveTo>
                    <a:lnTo>
                      <a:pt x="6" y="2"/>
                    </a:lnTo>
                    <a:lnTo>
                      <a:pt x="6" y="4"/>
                    </a:lnTo>
                    <a:lnTo>
                      <a:pt x="6" y="8"/>
                    </a:lnTo>
                    <a:lnTo>
                      <a:pt x="6" y="10"/>
                    </a:lnTo>
                    <a:lnTo>
                      <a:pt x="6" y="12"/>
                    </a:lnTo>
                    <a:lnTo>
                      <a:pt x="4" y="14"/>
                    </a:lnTo>
                    <a:lnTo>
                      <a:pt x="4" y="16"/>
                    </a:lnTo>
                    <a:lnTo>
                      <a:pt x="0" y="18"/>
                    </a:lnTo>
                    <a:lnTo>
                      <a:pt x="0" y="0"/>
                    </a:lnTo>
                    <a:lnTo>
                      <a:pt x="6" y="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8" name="Freeform 920"/>
              <p:cNvSpPr>
                <a:spLocks noChangeAspect="1"/>
              </p:cNvSpPr>
              <p:nvPr/>
            </p:nvSpPr>
            <p:spPr bwMode="auto">
              <a:xfrm flipH="1">
                <a:off x="782" y="3117"/>
                <a:ext cx="81" cy="10"/>
              </a:xfrm>
              <a:custGeom>
                <a:avLst/>
                <a:gdLst>
                  <a:gd name="T0" fmla="*/ 41 w 161"/>
                  <a:gd name="T1" fmla="*/ 3 h 19"/>
                  <a:gd name="T2" fmla="*/ 38 w 161"/>
                  <a:gd name="T3" fmla="*/ 4 h 19"/>
                  <a:gd name="T4" fmla="*/ 36 w 161"/>
                  <a:gd name="T5" fmla="*/ 5 h 19"/>
                  <a:gd name="T6" fmla="*/ 34 w 161"/>
                  <a:gd name="T7" fmla="*/ 5 h 19"/>
                  <a:gd name="T8" fmla="*/ 32 w 161"/>
                  <a:gd name="T9" fmla="*/ 5 h 19"/>
                  <a:gd name="T10" fmla="*/ 30 w 161"/>
                  <a:gd name="T11" fmla="*/ 4 h 19"/>
                  <a:gd name="T12" fmla="*/ 27 w 161"/>
                  <a:gd name="T13" fmla="*/ 4 h 19"/>
                  <a:gd name="T14" fmla="*/ 25 w 161"/>
                  <a:gd name="T15" fmla="*/ 4 h 19"/>
                  <a:gd name="T16" fmla="*/ 23 w 161"/>
                  <a:gd name="T17" fmla="*/ 5 h 19"/>
                  <a:gd name="T18" fmla="*/ 20 w 161"/>
                  <a:gd name="T19" fmla="*/ 5 h 19"/>
                  <a:gd name="T20" fmla="*/ 17 w 161"/>
                  <a:gd name="T21" fmla="*/ 5 h 19"/>
                  <a:gd name="T22" fmla="*/ 14 w 161"/>
                  <a:gd name="T23" fmla="*/ 5 h 19"/>
                  <a:gd name="T24" fmla="*/ 11 w 161"/>
                  <a:gd name="T25" fmla="*/ 4 h 19"/>
                  <a:gd name="T26" fmla="*/ 8 w 161"/>
                  <a:gd name="T27" fmla="*/ 3 h 19"/>
                  <a:gd name="T28" fmla="*/ 6 w 161"/>
                  <a:gd name="T29" fmla="*/ 3 h 19"/>
                  <a:gd name="T30" fmla="*/ 3 w 161"/>
                  <a:gd name="T31" fmla="*/ 2 h 19"/>
                  <a:gd name="T32" fmla="*/ 0 w 161"/>
                  <a:gd name="T33" fmla="*/ 2 h 19"/>
                  <a:gd name="T34" fmla="*/ 5 w 161"/>
                  <a:gd name="T35" fmla="*/ 1 h 19"/>
                  <a:gd name="T36" fmla="*/ 10 w 161"/>
                  <a:gd name="T37" fmla="*/ 1 h 19"/>
                  <a:gd name="T38" fmla="*/ 16 w 161"/>
                  <a:gd name="T39" fmla="*/ 0 h 19"/>
                  <a:gd name="T40" fmla="*/ 21 w 161"/>
                  <a:gd name="T41" fmla="*/ 0 h 19"/>
                  <a:gd name="T42" fmla="*/ 25 w 161"/>
                  <a:gd name="T43" fmla="*/ 0 h 19"/>
                  <a:gd name="T44" fmla="*/ 31 w 161"/>
                  <a:gd name="T45" fmla="*/ 1 h 19"/>
                  <a:gd name="T46" fmla="*/ 35 w 161"/>
                  <a:gd name="T47" fmla="*/ 2 h 19"/>
                  <a:gd name="T48" fmla="*/ 41 w 161"/>
                  <a:gd name="T49" fmla="*/ 3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9">
                    <a:moveTo>
                      <a:pt x="161" y="11"/>
                    </a:moveTo>
                    <a:lnTo>
                      <a:pt x="152" y="15"/>
                    </a:lnTo>
                    <a:lnTo>
                      <a:pt x="144" y="17"/>
                    </a:lnTo>
                    <a:lnTo>
                      <a:pt x="135" y="17"/>
                    </a:lnTo>
                    <a:lnTo>
                      <a:pt x="127" y="17"/>
                    </a:lnTo>
                    <a:lnTo>
                      <a:pt x="117" y="15"/>
                    </a:lnTo>
                    <a:lnTo>
                      <a:pt x="108" y="15"/>
                    </a:lnTo>
                    <a:lnTo>
                      <a:pt x="100" y="15"/>
                    </a:lnTo>
                    <a:lnTo>
                      <a:pt x="91" y="17"/>
                    </a:lnTo>
                    <a:lnTo>
                      <a:pt x="80" y="19"/>
                    </a:lnTo>
                    <a:lnTo>
                      <a:pt x="68" y="19"/>
                    </a:lnTo>
                    <a:lnTo>
                      <a:pt x="55" y="17"/>
                    </a:lnTo>
                    <a:lnTo>
                      <a:pt x="43" y="15"/>
                    </a:lnTo>
                    <a:lnTo>
                      <a:pt x="32" y="11"/>
                    </a:lnTo>
                    <a:lnTo>
                      <a:pt x="21" y="9"/>
                    </a:lnTo>
                    <a:lnTo>
                      <a:pt x="9" y="7"/>
                    </a:lnTo>
                    <a:lnTo>
                      <a:pt x="0" y="7"/>
                    </a:lnTo>
                    <a:lnTo>
                      <a:pt x="19" y="4"/>
                    </a:lnTo>
                    <a:lnTo>
                      <a:pt x="40" y="2"/>
                    </a:lnTo>
                    <a:lnTo>
                      <a:pt x="61" y="0"/>
                    </a:lnTo>
                    <a:lnTo>
                      <a:pt x="81" y="0"/>
                    </a:lnTo>
                    <a:lnTo>
                      <a:pt x="100" y="0"/>
                    </a:lnTo>
                    <a:lnTo>
                      <a:pt x="121" y="2"/>
                    </a:lnTo>
                    <a:lnTo>
                      <a:pt x="140" y="5"/>
                    </a:lnTo>
                    <a:lnTo>
                      <a:pt x="16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9" name="Freeform 921"/>
              <p:cNvSpPr>
                <a:spLocks noChangeAspect="1"/>
              </p:cNvSpPr>
              <p:nvPr/>
            </p:nvSpPr>
            <p:spPr bwMode="auto">
              <a:xfrm flipH="1">
                <a:off x="681" y="3121"/>
                <a:ext cx="14" cy="10"/>
              </a:xfrm>
              <a:custGeom>
                <a:avLst/>
                <a:gdLst>
                  <a:gd name="T0" fmla="*/ 7 w 28"/>
                  <a:gd name="T1" fmla="*/ 1 h 19"/>
                  <a:gd name="T2" fmla="*/ 7 w 28"/>
                  <a:gd name="T3" fmla="*/ 3 h 19"/>
                  <a:gd name="T4" fmla="*/ 7 w 28"/>
                  <a:gd name="T5" fmla="*/ 4 h 19"/>
                  <a:gd name="T6" fmla="*/ 6 w 28"/>
                  <a:gd name="T7" fmla="*/ 4 h 19"/>
                  <a:gd name="T8" fmla="*/ 6 w 28"/>
                  <a:gd name="T9" fmla="*/ 4 h 19"/>
                  <a:gd name="T10" fmla="*/ 5 w 28"/>
                  <a:gd name="T11" fmla="*/ 4 h 19"/>
                  <a:gd name="T12" fmla="*/ 4 w 28"/>
                  <a:gd name="T13" fmla="*/ 5 h 19"/>
                  <a:gd name="T14" fmla="*/ 3 w 28"/>
                  <a:gd name="T15" fmla="*/ 5 h 19"/>
                  <a:gd name="T16" fmla="*/ 2 w 28"/>
                  <a:gd name="T17" fmla="*/ 5 h 19"/>
                  <a:gd name="T18" fmla="*/ 0 w 28"/>
                  <a:gd name="T19" fmla="*/ 4 h 19"/>
                  <a:gd name="T20" fmla="*/ 1 w 28"/>
                  <a:gd name="T21" fmla="*/ 3 h 19"/>
                  <a:gd name="T22" fmla="*/ 1 w 28"/>
                  <a:gd name="T23" fmla="*/ 2 h 19"/>
                  <a:gd name="T24" fmla="*/ 2 w 28"/>
                  <a:gd name="T25" fmla="*/ 1 h 19"/>
                  <a:gd name="T26" fmla="*/ 3 w 28"/>
                  <a:gd name="T27" fmla="*/ 1 h 19"/>
                  <a:gd name="T28" fmla="*/ 5 w 28"/>
                  <a:gd name="T29" fmla="*/ 0 h 19"/>
                  <a:gd name="T30" fmla="*/ 6 w 28"/>
                  <a:gd name="T31" fmla="*/ 0 h 19"/>
                  <a:gd name="T32" fmla="*/ 6 w 28"/>
                  <a:gd name="T33" fmla="*/ 1 h 19"/>
                  <a:gd name="T34" fmla="*/ 7 w 28"/>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19">
                    <a:moveTo>
                      <a:pt x="28" y="4"/>
                    </a:moveTo>
                    <a:lnTo>
                      <a:pt x="28" y="10"/>
                    </a:lnTo>
                    <a:lnTo>
                      <a:pt x="26" y="14"/>
                    </a:lnTo>
                    <a:lnTo>
                      <a:pt x="24" y="15"/>
                    </a:lnTo>
                    <a:lnTo>
                      <a:pt x="21" y="15"/>
                    </a:lnTo>
                    <a:lnTo>
                      <a:pt x="19" y="15"/>
                    </a:lnTo>
                    <a:lnTo>
                      <a:pt x="15" y="17"/>
                    </a:lnTo>
                    <a:lnTo>
                      <a:pt x="11" y="17"/>
                    </a:lnTo>
                    <a:lnTo>
                      <a:pt x="5" y="19"/>
                    </a:lnTo>
                    <a:lnTo>
                      <a:pt x="0" y="14"/>
                    </a:lnTo>
                    <a:lnTo>
                      <a:pt x="2" y="10"/>
                    </a:lnTo>
                    <a:lnTo>
                      <a:pt x="4" y="6"/>
                    </a:lnTo>
                    <a:lnTo>
                      <a:pt x="7" y="4"/>
                    </a:lnTo>
                    <a:lnTo>
                      <a:pt x="11" y="2"/>
                    </a:lnTo>
                    <a:lnTo>
                      <a:pt x="17" y="0"/>
                    </a:lnTo>
                    <a:lnTo>
                      <a:pt x="21" y="0"/>
                    </a:lnTo>
                    <a:lnTo>
                      <a:pt x="24" y="2"/>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0" name="Freeform 922"/>
              <p:cNvSpPr>
                <a:spLocks noChangeAspect="1"/>
              </p:cNvSpPr>
              <p:nvPr/>
            </p:nvSpPr>
            <p:spPr bwMode="auto">
              <a:xfrm flipH="1">
                <a:off x="690" y="3150"/>
                <a:ext cx="9" cy="6"/>
              </a:xfrm>
              <a:custGeom>
                <a:avLst/>
                <a:gdLst>
                  <a:gd name="T0" fmla="*/ 5 w 17"/>
                  <a:gd name="T1" fmla="*/ 1 h 14"/>
                  <a:gd name="T2" fmla="*/ 5 w 17"/>
                  <a:gd name="T3" fmla="*/ 3 h 14"/>
                  <a:gd name="T4" fmla="*/ 0 w 17"/>
                  <a:gd name="T5" fmla="*/ 3 h 14"/>
                  <a:gd name="T6" fmla="*/ 1 w 17"/>
                  <a:gd name="T7" fmla="*/ 2 h 14"/>
                  <a:gd name="T8" fmla="*/ 1 w 17"/>
                  <a:gd name="T9" fmla="*/ 1 h 14"/>
                  <a:gd name="T10" fmla="*/ 1 w 17"/>
                  <a:gd name="T11" fmla="*/ 1 h 14"/>
                  <a:gd name="T12" fmla="*/ 2 w 17"/>
                  <a:gd name="T13" fmla="*/ 0 h 14"/>
                  <a:gd name="T14" fmla="*/ 3 w 17"/>
                  <a:gd name="T15" fmla="*/ 0 h 14"/>
                  <a:gd name="T16" fmla="*/ 3 w 17"/>
                  <a:gd name="T17" fmla="*/ 0 h 14"/>
                  <a:gd name="T18" fmla="*/ 4 w 17"/>
                  <a:gd name="T19" fmla="*/ 0 h 14"/>
                  <a:gd name="T20" fmla="*/ 5 w 17"/>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7" y="8"/>
                    </a:moveTo>
                    <a:lnTo>
                      <a:pt x="17" y="14"/>
                    </a:lnTo>
                    <a:lnTo>
                      <a:pt x="0" y="14"/>
                    </a:lnTo>
                    <a:lnTo>
                      <a:pt x="2" y="12"/>
                    </a:lnTo>
                    <a:lnTo>
                      <a:pt x="2" y="8"/>
                    </a:lnTo>
                    <a:lnTo>
                      <a:pt x="4" y="4"/>
                    </a:lnTo>
                    <a:lnTo>
                      <a:pt x="8" y="2"/>
                    </a:lnTo>
                    <a:lnTo>
                      <a:pt x="10" y="0"/>
                    </a:lnTo>
                    <a:lnTo>
                      <a:pt x="12" y="0"/>
                    </a:lnTo>
                    <a:lnTo>
                      <a:pt x="13" y="2"/>
                    </a:lnTo>
                    <a:lnTo>
                      <a:pt x="17" y="8"/>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1" name="Freeform 923"/>
              <p:cNvSpPr>
                <a:spLocks noChangeAspect="1"/>
              </p:cNvSpPr>
              <p:nvPr/>
            </p:nvSpPr>
            <p:spPr bwMode="auto">
              <a:xfrm flipH="1">
                <a:off x="678" y="3164"/>
                <a:ext cx="8" cy="11"/>
              </a:xfrm>
              <a:custGeom>
                <a:avLst/>
                <a:gdLst>
                  <a:gd name="T0" fmla="*/ 3 w 15"/>
                  <a:gd name="T1" fmla="*/ 0 h 23"/>
                  <a:gd name="T2" fmla="*/ 4 w 15"/>
                  <a:gd name="T3" fmla="*/ 1 h 23"/>
                  <a:gd name="T4" fmla="*/ 4 w 15"/>
                  <a:gd name="T5" fmla="*/ 1 h 23"/>
                  <a:gd name="T6" fmla="*/ 4 w 15"/>
                  <a:gd name="T7" fmla="*/ 2 h 23"/>
                  <a:gd name="T8" fmla="*/ 4 w 15"/>
                  <a:gd name="T9" fmla="*/ 3 h 23"/>
                  <a:gd name="T10" fmla="*/ 4 w 15"/>
                  <a:gd name="T11" fmla="*/ 4 h 23"/>
                  <a:gd name="T12" fmla="*/ 3 w 15"/>
                  <a:gd name="T13" fmla="*/ 4 h 23"/>
                  <a:gd name="T14" fmla="*/ 2 w 15"/>
                  <a:gd name="T15" fmla="*/ 5 h 23"/>
                  <a:gd name="T16" fmla="*/ 1 w 15"/>
                  <a:gd name="T17" fmla="*/ 5 h 23"/>
                  <a:gd name="T18" fmla="*/ 1 w 15"/>
                  <a:gd name="T19" fmla="*/ 4 h 23"/>
                  <a:gd name="T20" fmla="*/ 0 w 15"/>
                  <a:gd name="T21" fmla="*/ 3 h 23"/>
                  <a:gd name="T22" fmla="*/ 0 w 15"/>
                  <a:gd name="T23" fmla="*/ 2 h 23"/>
                  <a:gd name="T24" fmla="*/ 0 w 15"/>
                  <a:gd name="T25" fmla="*/ 1 h 23"/>
                  <a:gd name="T26" fmla="*/ 1 w 15"/>
                  <a:gd name="T27" fmla="*/ 1 h 23"/>
                  <a:gd name="T28" fmla="*/ 1 w 15"/>
                  <a:gd name="T29" fmla="*/ 0 h 23"/>
                  <a:gd name="T30" fmla="*/ 2 w 15"/>
                  <a:gd name="T31" fmla="*/ 0 h 23"/>
                  <a:gd name="T32" fmla="*/ 3 w 1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3">
                    <a:moveTo>
                      <a:pt x="11" y="0"/>
                    </a:moveTo>
                    <a:lnTo>
                      <a:pt x="15" y="4"/>
                    </a:lnTo>
                    <a:lnTo>
                      <a:pt x="15" y="7"/>
                    </a:lnTo>
                    <a:lnTo>
                      <a:pt x="15" y="11"/>
                    </a:lnTo>
                    <a:lnTo>
                      <a:pt x="15" y="13"/>
                    </a:lnTo>
                    <a:lnTo>
                      <a:pt x="13" y="17"/>
                    </a:lnTo>
                    <a:lnTo>
                      <a:pt x="9" y="19"/>
                    </a:lnTo>
                    <a:lnTo>
                      <a:pt x="5" y="23"/>
                    </a:lnTo>
                    <a:lnTo>
                      <a:pt x="4" y="23"/>
                    </a:lnTo>
                    <a:lnTo>
                      <a:pt x="2" y="19"/>
                    </a:lnTo>
                    <a:lnTo>
                      <a:pt x="0" y="15"/>
                    </a:lnTo>
                    <a:lnTo>
                      <a:pt x="0" y="11"/>
                    </a:lnTo>
                    <a:lnTo>
                      <a:pt x="0" y="7"/>
                    </a:lnTo>
                    <a:lnTo>
                      <a:pt x="2" y="4"/>
                    </a:lnTo>
                    <a:lnTo>
                      <a:pt x="4" y="2"/>
                    </a:lnTo>
                    <a:lnTo>
                      <a:pt x="7" y="2"/>
                    </a:lnTo>
                    <a:lnTo>
                      <a:pt x="11" y="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2" name="Freeform 924"/>
              <p:cNvSpPr>
                <a:spLocks noChangeAspect="1"/>
              </p:cNvSpPr>
              <p:nvPr/>
            </p:nvSpPr>
            <p:spPr bwMode="auto">
              <a:xfrm flipH="1">
                <a:off x="870" y="3169"/>
                <a:ext cx="63" cy="9"/>
              </a:xfrm>
              <a:custGeom>
                <a:avLst/>
                <a:gdLst>
                  <a:gd name="T0" fmla="*/ 31 w 127"/>
                  <a:gd name="T1" fmla="*/ 4 h 19"/>
                  <a:gd name="T2" fmla="*/ 27 w 127"/>
                  <a:gd name="T3" fmla="*/ 4 h 19"/>
                  <a:gd name="T4" fmla="*/ 23 w 127"/>
                  <a:gd name="T5" fmla="*/ 4 h 19"/>
                  <a:gd name="T6" fmla="*/ 19 w 127"/>
                  <a:gd name="T7" fmla="*/ 4 h 19"/>
                  <a:gd name="T8" fmla="*/ 15 w 127"/>
                  <a:gd name="T9" fmla="*/ 4 h 19"/>
                  <a:gd name="T10" fmla="*/ 12 w 127"/>
                  <a:gd name="T11" fmla="*/ 3 h 19"/>
                  <a:gd name="T12" fmla="*/ 7 w 127"/>
                  <a:gd name="T13" fmla="*/ 3 h 19"/>
                  <a:gd name="T14" fmla="*/ 3 w 127"/>
                  <a:gd name="T15" fmla="*/ 2 h 19"/>
                  <a:gd name="T16" fmla="*/ 0 w 127"/>
                  <a:gd name="T17" fmla="*/ 2 h 19"/>
                  <a:gd name="T18" fmla="*/ 3 w 127"/>
                  <a:gd name="T19" fmla="*/ 1 h 19"/>
                  <a:gd name="T20" fmla="*/ 8 w 127"/>
                  <a:gd name="T21" fmla="*/ 0 h 19"/>
                  <a:gd name="T22" fmla="*/ 12 w 127"/>
                  <a:gd name="T23" fmla="*/ 0 h 19"/>
                  <a:gd name="T24" fmla="*/ 16 w 127"/>
                  <a:gd name="T25" fmla="*/ 0 h 19"/>
                  <a:gd name="T26" fmla="*/ 20 w 127"/>
                  <a:gd name="T27" fmla="*/ 0 h 19"/>
                  <a:gd name="T28" fmla="*/ 24 w 127"/>
                  <a:gd name="T29" fmla="*/ 1 h 19"/>
                  <a:gd name="T30" fmla="*/ 28 w 127"/>
                  <a:gd name="T31" fmla="*/ 2 h 19"/>
                  <a:gd name="T32" fmla="*/ 31 w 127"/>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9">
                    <a:moveTo>
                      <a:pt x="127" y="17"/>
                    </a:moveTo>
                    <a:lnTo>
                      <a:pt x="110" y="19"/>
                    </a:lnTo>
                    <a:lnTo>
                      <a:pt x="95" y="19"/>
                    </a:lnTo>
                    <a:lnTo>
                      <a:pt x="78" y="19"/>
                    </a:lnTo>
                    <a:lnTo>
                      <a:pt x="63" y="17"/>
                    </a:lnTo>
                    <a:lnTo>
                      <a:pt x="48" y="14"/>
                    </a:lnTo>
                    <a:lnTo>
                      <a:pt x="31" y="12"/>
                    </a:lnTo>
                    <a:lnTo>
                      <a:pt x="15" y="10"/>
                    </a:lnTo>
                    <a:lnTo>
                      <a:pt x="0" y="8"/>
                    </a:lnTo>
                    <a:lnTo>
                      <a:pt x="15" y="4"/>
                    </a:lnTo>
                    <a:lnTo>
                      <a:pt x="33" y="2"/>
                    </a:lnTo>
                    <a:lnTo>
                      <a:pt x="50" y="0"/>
                    </a:lnTo>
                    <a:lnTo>
                      <a:pt x="67" y="0"/>
                    </a:lnTo>
                    <a:lnTo>
                      <a:pt x="82" y="0"/>
                    </a:lnTo>
                    <a:lnTo>
                      <a:pt x="99" y="4"/>
                    </a:lnTo>
                    <a:lnTo>
                      <a:pt x="114" y="8"/>
                    </a:lnTo>
                    <a:lnTo>
                      <a:pt x="12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3" name="Freeform 925"/>
              <p:cNvSpPr>
                <a:spLocks noChangeAspect="1"/>
              </p:cNvSpPr>
              <p:nvPr/>
            </p:nvSpPr>
            <p:spPr bwMode="auto">
              <a:xfrm flipH="1">
                <a:off x="699" y="3194"/>
                <a:ext cx="1" cy="5"/>
              </a:xfrm>
              <a:custGeom>
                <a:avLst/>
                <a:gdLst>
                  <a:gd name="T0" fmla="*/ 1 w 2"/>
                  <a:gd name="T1" fmla="*/ 3 h 10"/>
                  <a:gd name="T2" fmla="*/ 0 w 2"/>
                  <a:gd name="T3" fmla="*/ 0 h 10"/>
                  <a:gd name="T4" fmla="*/ 1 w 2"/>
                  <a:gd name="T5" fmla="*/ 0 h 10"/>
                  <a:gd name="T6" fmla="*/ 1 w 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10"/>
                    </a:moveTo>
                    <a:lnTo>
                      <a:pt x="0" y="0"/>
                    </a:lnTo>
                    <a:lnTo>
                      <a:pt x="2" y="0"/>
                    </a:lnTo>
                    <a:lnTo>
                      <a:pt x="2" y="1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4" name="Freeform 926"/>
              <p:cNvSpPr>
                <a:spLocks noChangeAspect="1"/>
              </p:cNvSpPr>
              <p:nvPr/>
            </p:nvSpPr>
            <p:spPr bwMode="auto">
              <a:xfrm flipH="1">
                <a:off x="844" y="3242"/>
                <a:ext cx="61" cy="11"/>
              </a:xfrm>
              <a:custGeom>
                <a:avLst/>
                <a:gdLst>
                  <a:gd name="T0" fmla="*/ 31 w 122"/>
                  <a:gd name="T1" fmla="*/ 4 h 23"/>
                  <a:gd name="T2" fmla="*/ 27 w 122"/>
                  <a:gd name="T3" fmla="*/ 4 h 23"/>
                  <a:gd name="T4" fmla="*/ 24 w 122"/>
                  <a:gd name="T5" fmla="*/ 5 h 23"/>
                  <a:gd name="T6" fmla="*/ 20 w 122"/>
                  <a:gd name="T7" fmla="*/ 5 h 23"/>
                  <a:gd name="T8" fmla="*/ 16 w 122"/>
                  <a:gd name="T9" fmla="*/ 5 h 23"/>
                  <a:gd name="T10" fmla="*/ 12 w 122"/>
                  <a:gd name="T11" fmla="*/ 5 h 23"/>
                  <a:gd name="T12" fmla="*/ 8 w 122"/>
                  <a:gd name="T13" fmla="*/ 4 h 23"/>
                  <a:gd name="T14" fmla="*/ 4 w 122"/>
                  <a:gd name="T15" fmla="*/ 3 h 23"/>
                  <a:gd name="T16" fmla="*/ 0 w 122"/>
                  <a:gd name="T17" fmla="*/ 1 h 23"/>
                  <a:gd name="T18" fmla="*/ 3 w 122"/>
                  <a:gd name="T19" fmla="*/ 2 h 23"/>
                  <a:gd name="T20" fmla="*/ 6 w 122"/>
                  <a:gd name="T21" fmla="*/ 1 h 23"/>
                  <a:gd name="T22" fmla="*/ 10 w 122"/>
                  <a:gd name="T23" fmla="*/ 1 h 23"/>
                  <a:gd name="T24" fmla="*/ 15 w 122"/>
                  <a:gd name="T25" fmla="*/ 0 h 23"/>
                  <a:gd name="T26" fmla="*/ 19 w 122"/>
                  <a:gd name="T27" fmla="*/ 0 h 23"/>
                  <a:gd name="T28" fmla="*/ 23 w 122"/>
                  <a:gd name="T29" fmla="*/ 0 h 23"/>
                  <a:gd name="T30" fmla="*/ 25 w 122"/>
                  <a:gd name="T31" fmla="*/ 1 h 23"/>
                  <a:gd name="T32" fmla="*/ 27 w 122"/>
                  <a:gd name="T33" fmla="*/ 1 h 23"/>
                  <a:gd name="T34" fmla="*/ 29 w 122"/>
                  <a:gd name="T35" fmla="*/ 3 h 23"/>
                  <a:gd name="T36" fmla="*/ 31 w 122"/>
                  <a:gd name="T37" fmla="*/ 4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 h="23">
                    <a:moveTo>
                      <a:pt x="122" y="16"/>
                    </a:moveTo>
                    <a:lnTo>
                      <a:pt x="108" y="19"/>
                    </a:lnTo>
                    <a:lnTo>
                      <a:pt x="95" y="21"/>
                    </a:lnTo>
                    <a:lnTo>
                      <a:pt x="80" y="23"/>
                    </a:lnTo>
                    <a:lnTo>
                      <a:pt x="63" y="23"/>
                    </a:lnTo>
                    <a:lnTo>
                      <a:pt x="46" y="21"/>
                    </a:lnTo>
                    <a:lnTo>
                      <a:pt x="29" y="18"/>
                    </a:lnTo>
                    <a:lnTo>
                      <a:pt x="14" y="14"/>
                    </a:lnTo>
                    <a:lnTo>
                      <a:pt x="0" y="6"/>
                    </a:lnTo>
                    <a:lnTo>
                      <a:pt x="10" y="8"/>
                    </a:lnTo>
                    <a:lnTo>
                      <a:pt x="23" y="6"/>
                    </a:lnTo>
                    <a:lnTo>
                      <a:pt x="40" y="4"/>
                    </a:lnTo>
                    <a:lnTo>
                      <a:pt x="57" y="0"/>
                    </a:lnTo>
                    <a:lnTo>
                      <a:pt x="74" y="0"/>
                    </a:lnTo>
                    <a:lnTo>
                      <a:pt x="91" y="2"/>
                    </a:lnTo>
                    <a:lnTo>
                      <a:pt x="99" y="4"/>
                    </a:lnTo>
                    <a:lnTo>
                      <a:pt x="108" y="6"/>
                    </a:lnTo>
                    <a:lnTo>
                      <a:pt x="114" y="12"/>
                    </a:lnTo>
                    <a:lnTo>
                      <a:pt x="1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5" name="Freeform 927"/>
              <p:cNvSpPr>
                <a:spLocks noChangeAspect="1"/>
              </p:cNvSpPr>
              <p:nvPr/>
            </p:nvSpPr>
            <p:spPr bwMode="auto">
              <a:xfrm flipH="1">
                <a:off x="948" y="3277"/>
                <a:ext cx="38" cy="7"/>
              </a:xfrm>
              <a:custGeom>
                <a:avLst/>
                <a:gdLst>
                  <a:gd name="T0" fmla="*/ 19 w 76"/>
                  <a:gd name="T1" fmla="*/ 2 h 15"/>
                  <a:gd name="T2" fmla="*/ 17 w 76"/>
                  <a:gd name="T3" fmla="*/ 3 h 15"/>
                  <a:gd name="T4" fmla="*/ 15 w 76"/>
                  <a:gd name="T5" fmla="*/ 3 h 15"/>
                  <a:gd name="T6" fmla="*/ 12 w 76"/>
                  <a:gd name="T7" fmla="*/ 3 h 15"/>
                  <a:gd name="T8" fmla="*/ 10 w 76"/>
                  <a:gd name="T9" fmla="*/ 3 h 15"/>
                  <a:gd name="T10" fmla="*/ 7 w 76"/>
                  <a:gd name="T11" fmla="*/ 2 h 15"/>
                  <a:gd name="T12" fmla="*/ 5 w 76"/>
                  <a:gd name="T13" fmla="*/ 1 h 15"/>
                  <a:gd name="T14" fmla="*/ 3 w 76"/>
                  <a:gd name="T15" fmla="*/ 1 h 15"/>
                  <a:gd name="T16" fmla="*/ 0 w 76"/>
                  <a:gd name="T17" fmla="*/ 1 h 15"/>
                  <a:gd name="T18" fmla="*/ 2 w 76"/>
                  <a:gd name="T19" fmla="*/ 0 h 15"/>
                  <a:gd name="T20" fmla="*/ 5 w 76"/>
                  <a:gd name="T21" fmla="*/ 0 h 15"/>
                  <a:gd name="T22" fmla="*/ 7 w 76"/>
                  <a:gd name="T23" fmla="*/ 0 h 15"/>
                  <a:gd name="T24" fmla="*/ 10 w 76"/>
                  <a:gd name="T25" fmla="*/ 0 h 15"/>
                  <a:gd name="T26" fmla="*/ 13 w 76"/>
                  <a:gd name="T27" fmla="*/ 0 h 15"/>
                  <a:gd name="T28" fmla="*/ 15 w 76"/>
                  <a:gd name="T29" fmla="*/ 0 h 15"/>
                  <a:gd name="T30" fmla="*/ 17 w 76"/>
                  <a:gd name="T31" fmla="*/ 1 h 15"/>
                  <a:gd name="T32" fmla="*/ 19 w 76"/>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5">
                    <a:moveTo>
                      <a:pt x="76" y="9"/>
                    </a:moveTo>
                    <a:lnTo>
                      <a:pt x="66" y="13"/>
                    </a:lnTo>
                    <a:lnTo>
                      <a:pt x="57" y="15"/>
                    </a:lnTo>
                    <a:lnTo>
                      <a:pt x="47" y="15"/>
                    </a:lnTo>
                    <a:lnTo>
                      <a:pt x="38" y="13"/>
                    </a:lnTo>
                    <a:lnTo>
                      <a:pt x="28" y="9"/>
                    </a:lnTo>
                    <a:lnTo>
                      <a:pt x="19" y="7"/>
                    </a:lnTo>
                    <a:lnTo>
                      <a:pt x="9" y="5"/>
                    </a:lnTo>
                    <a:lnTo>
                      <a:pt x="0" y="5"/>
                    </a:lnTo>
                    <a:lnTo>
                      <a:pt x="7" y="3"/>
                    </a:lnTo>
                    <a:lnTo>
                      <a:pt x="17" y="0"/>
                    </a:lnTo>
                    <a:lnTo>
                      <a:pt x="28" y="0"/>
                    </a:lnTo>
                    <a:lnTo>
                      <a:pt x="38" y="0"/>
                    </a:lnTo>
                    <a:lnTo>
                      <a:pt x="49" y="0"/>
                    </a:lnTo>
                    <a:lnTo>
                      <a:pt x="59" y="2"/>
                    </a:lnTo>
                    <a:lnTo>
                      <a:pt x="68" y="5"/>
                    </a:lnTo>
                    <a:lnTo>
                      <a:pt x="7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5" name="Group 928"/>
            <p:cNvGrpSpPr>
              <a:grpSpLocks noChangeAspect="1"/>
            </p:cNvGrpSpPr>
            <p:nvPr/>
          </p:nvGrpSpPr>
          <p:grpSpPr bwMode="auto">
            <a:xfrm rot="13548313" flipV="1">
              <a:off x="2994" y="2190"/>
              <a:ext cx="196" cy="423"/>
              <a:chOff x="197" y="1544"/>
              <a:chExt cx="520" cy="1007"/>
            </a:xfrm>
          </p:grpSpPr>
          <p:sp>
            <p:nvSpPr>
              <p:cNvPr id="24126" name="Freeform 929"/>
              <p:cNvSpPr>
                <a:spLocks noChangeAspect="1"/>
              </p:cNvSpPr>
              <p:nvPr/>
            </p:nvSpPr>
            <p:spPr bwMode="auto">
              <a:xfrm flipH="1">
                <a:off x="418" y="2095"/>
                <a:ext cx="55" cy="126"/>
              </a:xfrm>
              <a:custGeom>
                <a:avLst/>
                <a:gdLst>
                  <a:gd name="T0" fmla="*/ 27 w 110"/>
                  <a:gd name="T1" fmla="*/ 34 h 252"/>
                  <a:gd name="T2" fmla="*/ 26 w 110"/>
                  <a:gd name="T3" fmla="*/ 38 h 252"/>
                  <a:gd name="T4" fmla="*/ 24 w 110"/>
                  <a:gd name="T5" fmla="*/ 42 h 252"/>
                  <a:gd name="T6" fmla="*/ 22 w 110"/>
                  <a:gd name="T7" fmla="*/ 45 h 252"/>
                  <a:gd name="T8" fmla="*/ 19 w 110"/>
                  <a:gd name="T9" fmla="*/ 49 h 252"/>
                  <a:gd name="T10" fmla="*/ 16 w 110"/>
                  <a:gd name="T11" fmla="*/ 53 h 252"/>
                  <a:gd name="T12" fmla="*/ 13 w 110"/>
                  <a:gd name="T13" fmla="*/ 56 h 252"/>
                  <a:gd name="T14" fmla="*/ 9 w 110"/>
                  <a:gd name="T15" fmla="*/ 60 h 252"/>
                  <a:gd name="T16" fmla="*/ 4 w 110"/>
                  <a:gd name="T17" fmla="*/ 63 h 252"/>
                  <a:gd name="T18" fmla="*/ 3 w 110"/>
                  <a:gd name="T19" fmla="*/ 59 h 252"/>
                  <a:gd name="T20" fmla="*/ 2 w 110"/>
                  <a:gd name="T21" fmla="*/ 53 h 252"/>
                  <a:gd name="T22" fmla="*/ 1 w 110"/>
                  <a:gd name="T23" fmla="*/ 46 h 252"/>
                  <a:gd name="T24" fmla="*/ 0 w 110"/>
                  <a:gd name="T25" fmla="*/ 38 h 252"/>
                  <a:gd name="T26" fmla="*/ 1 w 110"/>
                  <a:gd name="T27" fmla="*/ 29 h 252"/>
                  <a:gd name="T28" fmla="*/ 2 w 110"/>
                  <a:gd name="T29" fmla="*/ 22 h 252"/>
                  <a:gd name="T30" fmla="*/ 4 w 110"/>
                  <a:gd name="T31" fmla="*/ 17 h 252"/>
                  <a:gd name="T32" fmla="*/ 7 w 110"/>
                  <a:gd name="T33" fmla="*/ 12 h 252"/>
                  <a:gd name="T34" fmla="*/ 10 w 110"/>
                  <a:gd name="T35" fmla="*/ 8 h 252"/>
                  <a:gd name="T36" fmla="*/ 14 w 110"/>
                  <a:gd name="T37" fmla="*/ 4 h 252"/>
                  <a:gd name="T38" fmla="*/ 18 w 110"/>
                  <a:gd name="T39" fmla="*/ 2 h 252"/>
                  <a:gd name="T40" fmla="*/ 21 w 110"/>
                  <a:gd name="T41" fmla="*/ 0 h 252"/>
                  <a:gd name="T42" fmla="*/ 23 w 110"/>
                  <a:gd name="T43" fmla="*/ 5 h 252"/>
                  <a:gd name="T44" fmla="*/ 25 w 110"/>
                  <a:gd name="T45" fmla="*/ 10 h 252"/>
                  <a:gd name="T46" fmla="*/ 27 w 110"/>
                  <a:gd name="T47" fmla="*/ 14 h 252"/>
                  <a:gd name="T48" fmla="*/ 28 w 110"/>
                  <a:gd name="T49" fmla="*/ 18 h 252"/>
                  <a:gd name="T50" fmla="*/ 28 w 110"/>
                  <a:gd name="T51" fmla="*/ 22 h 252"/>
                  <a:gd name="T52" fmla="*/ 28 w 110"/>
                  <a:gd name="T53" fmla="*/ 26 h 252"/>
                  <a:gd name="T54" fmla="*/ 28 w 110"/>
                  <a:gd name="T55" fmla="*/ 30 h 252"/>
                  <a:gd name="T56" fmla="*/ 27 w 110"/>
                  <a:gd name="T57" fmla="*/ 3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252">
                    <a:moveTo>
                      <a:pt x="106" y="136"/>
                    </a:moveTo>
                    <a:lnTo>
                      <a:pt x="101" y="151"/>
                    </a:lnTo>
                    <a:lnTo>
                      <a:pt x="94" y="165"/>
                    </a:lnTo>
                    <a:lnTo>
                      <a:pt x="85" y="180"/>
                    </a:lnTo>
                    <a:lnTo>
                      <a:pt x="75" y="194"/>
                    </a:lnTo>
                    <a:lnTo>
                      <a:pt x="63" y="209"/>
                    </a:lnTo>
                    <a:lnTo>
                      <a:pt x="49" y="224"/>
                    </a:lnTo>
                    <a:lnTo>
                      <a:pt x="33" y="237"/>
                    </a:lnTo>
                    <a:lnTo>
                      <a:pt x="16" y="252"/>
                    </a:lnTo>
                    <a:lnTo>
                      <a:pt x="11" y="233"/>
                    </a:lnTo>
                    <a:lnTo>
                      <a:pt x="7" y="209"/>
                    </a:lnTo>
                    <a:lnTo>
                      <a:pt x="2" y="181"/>
                    </a:lnTo>
                    <a:lnTo>
                      <a:pt x="0" y="149"/>
                    </a:lnTo>
                    <a:lnTo>
                      <a:pt x="1" y="116"/>
                    </a:lnTo>
                    <a:lnTo>
                      <a:pt x="6" y="88"/>
                    </a:lnTo>
                    <a:lnTo>
                      <a:pt x="15" y="65"/>
                    </a:lnTo>
                    <a:lnTo>
                      <a:pt x="27" y="45"/>
                    </a:lnTo>
                    <a:lnTo>
                      <a:pt x="40" y="29"/>
                    </a:lnTo>
                    <a:lnTo>
                      <a:pt x="55" y="16"/>
                    </a:lnTo>
                    <a:lnTo>
                      <a:pt x="69" y="7"/>
                    </a:lnTo>
                    <a:lnTo>
                      <a:pt x="82" y="0"/>
                    </a:lnTo>
                    <a:lnTo>
                      <a:pt x="91" y="19"/>
                    </a:lnTo>
                    <a:lnTo>
                      <a:pt x="99" y="37"/>
                    </a:lnTo>
                    <a:lnTo>
                      <a:pt x="105" y="54"/>
                    </a:lnTo>
                    <a:lnTo>
                      <a:pt x="109" y="72"/>
                    </a:lnTo>
                    <a:lnTo>
                      <a:pt x="110" y="88"/>
                    </a:lnTo>
                    <a:lnTo>
                      <a:pt x="110" y="104"/>
                    </a:lnTo>
                    <a:lnTo>
                      <a:pt x="109" y="120"/>
                    </a:lnTo>
                    <a:lnTo>
                      <a:pt x="10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7" name="Freeform 930"/>
              <p:cNvSpPr>
                <a:spLocks noChangeAspect="1"/>
              </p:cNvSpPr>
              <p:nvPr/>
            </p:nvSpPr>
            <p:spPr bwMode="auto">
              <a:xfrm flipH="1">
                <a:off x="529" y="1971"/>
                <a:ext cx="50" cy="18"/>
              </a:xfrm>
              <a:custGeom>
                <a:avLst/>
                <a:gdLst>
                  <a:gd name="T0" fmla="*/ 25 w 99"/>
                  <a:gd name="T1" fmla="*/ 3 h 36"/>
                  <a:gd name="T2" fmla="*/ 25 w 99"/>
                  <a:gd name="T3" fmla="*/ 2 h 36"/>
                  <a:gd name="T4" fmla="*/ 24 w 99"/>
                  <a:gd name="T5" fmla="*/ 1 h 36"/>
                  <a:gd name="T6" fmla="*/ 22 w 99"/>
                  <a:gd name="T7" fmla="*/ 0 h 36"/>
                  <a:gd name="T8" fmla="*/ 21 w 99"/>
                  <a:gd name="T9" fmla="*/ 0 h 36"/>
                  <a:gd name="T10" fmla="*/ 21 w 99"/>
                  <a:gd name="T11" fmla="*/ 0 h 36"/>
                  <a:gd name="T12" fmla="*/ 18 w 99"/>
                  <a:gd name="T13" fmla="*/ 1 h 36"/>
                  <a:gd name="T14" fmla="*/ 16 w 99"/>
                  <a:gd name="T15" fmla="*/ 1 h 36"/>
                  <a:gd name="T16" fmla="*/ 14 w 99"/>
                  <a:gd name="T17" fmla="*/ 2 h 36"/>
                  <a:gd name="T18" fmla="*/ 13 w 99"/>
                  <a:gd name="T19" fmla="*/ 2 h 36"/>
                  <a:gd name="T20" fmla="*/ 11 w 99"/>
                  <a:gd name="T21" fmla="*/ 2 h 36"/>
                  <a:gd name="T22" fmla="*/ 10 w 99"/>
                  <a:gd name="T23" fmla="*/ 2 h 36"/>
                  <a:gd name="T24" fmla="*/ 8 w 99"/>
                  <a:gd name="T25" fmla="*/ 2 h 36"/>
                  <a:gd name="T26" fmla="*/ 6 w 99"/>
                  <a:gd name="T27" fmla="*/ 2 h 36"/>
                  <a:gd name="T28" fmla="*/ 5 w 99"/>
                  <a:gd name="T29" fmla="*/ 2 h 36"/>
                  <a:gd name="T30" fmla="*/ 3 w 99"/>
                  <a:gd name="T31" fmla="*/ 2 h 36"/>
                  <a:gd name="T32" fmla="*/ 2 w 99"/>
                  <a:gd name="T33" fmla="*/ 2 h 36"/>
                  <a:gd name="T34" fmla="*/ 1 w 99"/>
                  <a:gd name="T35" fmla="*/ 3 h 36"/>
                  <a:gd name="T36" fmla="*/ 0 w 99"/>
                  <a:gd name="T37" fmla="*/ 4 h 36"/>
                  <a:gd name="T38" fmla="*/ 0 w 99"/>
                  <a:gd name="T39" fmla="*/ 6 h 36"/>
                  <a:gd name="T40" fmla="*/ 1 w 99"/>
                  <a:gd name="T41" fmla="*/ 7 h 36"/>
                  <a:gd name="T42" fmla="*/ 2 w 99"/>
                  <a:gd name="T43" fmla="*/ 8 h 36"/>
                  <a:gd name="T44" fmla="*/ 3 w 99"/>
                  <a:gd name="T45" fmla="*/ 9 h 36"/>
                  <a:gd name="T46" fmla="*/ 5 w 99"/>
                  <a:gd name="T47" fmla="*/ 9 h 36"/>
                  <a:gd name="T48" fmla="*/ 7 w 99"/>
                  <a:gd name="T49" fmla="*/ 9 h 36"/>
                  <a:gd name="T50" fmla="*/ 9 w 99"/>
                  <a:gd name="T51" fmla="*/ 9 h 36"/>
                  <a:gd name="T52" fmla="*/ 11 w 99"/>
                  <a:gd name="T53" fmla="*/ 9 h 36"/>
                  <a:gd name="T54" fmla="*/ 13 w 99"/>
                  <a:gd name="T55" fmla="*/ 9 h 36"/>
                  <a:gd name="T56" fmla="*/ 15 w 99"/>
                  <a:gd name="T57" fmla="*/ 9 h 36"/>
                  <a:gd name="T58" fmla="*/ 17 w 99"/>
                  <a:gd name="T59" fmla="*/ 8 h 36"/>
                  <a:gd name="T60" fmla="*/ 19 w 99"/>
                  <a:gd name="T61" fmla="*/ 8 h 36"/>
                  <a:gd name="T62" fmla="*/ 22 w 99"/>
                  <a:gd name="T63" fmla="*/ 8 h 36"/>
                  <a:gd name="T64" fmla="*/ 23 w 99"/>
                  <a:gd name="T65" fmla="*/ 7 h 36"/>
                  <a:gd name="T66" fmla="*/ 25 w 99"/>
                  <a:gd name="T67" fmla="*/ 6 h 36"/>
                  <a:gd name="T68" fmla="*/ 25 w 99"/>
                  <a:gd name="T69" fmla="*/ 5 h 36"/>
                  <a:gd name="T70" fmla="*/ 25 w 99"/>
                  <a:gd name="T71" fmla="*/ 3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36">
                    <a:moveTo>
                      <a:pt x="99" y="12"/>
                    </a:moveTo>
                    <a:lnTo>
                      <a:pt x="97" y="6"/>
                    </a:lnTo>
                    <a:lnTo>
                      <a:pt x="93" y="3"/>
                    </a:lnTo>
                    <a:lnTo>
                      <a:pt x="87" y="0"/>
                    </a:lnTo>
                    <a:lnTo>
                      <a:pt x="82" y="0"/>
                    </a:lnTo>
                    <a:lnTo>
                      <a:pt x="71" y="1"/>
                    </a:lnTo>
                    <a:lnTo>
                      <a:pt x="63" y="3"/>
                    </a:lnTo>
                    <a:lnTo>
                      <a:pt x="56" y="5"/>
                    </a:lnTo>
                    <a:lnTo>
                      <a:pt x="49" y="5"/>
                    </a:lnTo>
                    <a:lnTo>
                      <a:pt x="43" y="6"/>
                    </a:lnTo>
                    <a:lnTo>
                      <a:pt x="37" y="6"/>
                    </a:lnTo>
                    <a:lnTo>
                      <a:pt x="30" y="6"/>
                    </a:lnTo>
                    <a:lnTo>
                      <a:pt x="24" y="6"/>
                    </a:lnTo>
                    <a:lnTo>
                      <a:pt x="17" y="5"/>
                    </a:lnTo>
                    <a:lnTo>
                      <a:pt x="11" y="5"/>
                    </a:lnTo>
                    <a:lnTo>
                      <a:pt x="6" y="6"/>
                    </a:lnTo>
                    <a:lnTo>
                      <a:pt x="2" y="10"/>
                    </a:lnTo>
                    <a:lnTo>
                      <a:pt x="0" y="15"/>
                    </a:lnTo>
                    <a:lnTo>
                      <a:pt x="0" y="21"/>
                    </a:lnTo>
                    <a:lnTo>
                      <a:pt x="1" y="27"/>
                    </a:lnTo>
                    <a:lnTo>
                      <a:pt x="5" y="30"/>
                    </a:lnTo>
                    <a:lnTo>
                      <a:pt x="10" y="33"/>
                    </a:lnTo>
                    <a:lnTo>
                      <a:pt x="18" y="35"/>
                    </a:lnTo>
                    <a:lnTo>
                      <a:pt x="28" y="35"/>
                    </a:lnTo>
                    <a:lnTo>
                      <a:pt x="36" y="36"/>
                    </a:lnTo>
                    <a:lnTo>
                      <a:pt x="44" y="35"/>
                    </a:lnTo>
                    <a:lnTo>
                      <a:pt x="52" y="35"/>
                    </a:lnTo>
                    <a:lnTo>
                      <a:pt x="60" y="34"/>
                    </a:lnTo>
                    <a:lnTo>
                      <a:pt x="68" y="31"/>
                    </a:lnTo>
                    <a:lnTo>
                      <a:pt x="76" y="30"/>
                    </a:lnTo>
                    <a:lnTo>
                      <a:pt x="86" y="29"/>
                    </a:lnTo>
                    <a:lnTo>
                      <a:pt x="92" y="27"/>
                    </a:lnTo>
                    <a:lnTo>
                      <a:pt x="97" y="23"/>
                    </a:lnTo>
                    <a:lnTo>
                      <a:pt x="99" y="18"/>
                    </a:lnTo>
                    <a:lnTo>
                      <a:pt x="9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8" name="Freeform 931"/>
              <p:cNvSpPr>
                <a:spLocks noChangeAspect="1"/>
              </p:cNvSpPr>
              <p:nvPr/>
            </p:nvSpPr>
            <p:spPr bwMode="auto">
              <a:xfrm flipH="1">
                <a:off x="528" y="1842"/>
                <a:ext cx="18" cy="32"/>
              </a:xfrm>
              <a:custGeom>
                <a:avLst/>
                <a:gdLst>
                  <a:gd name="T0" fmla="*/ 3 w 37"/>
                  <a:gd name="T1" fmla="*/ 16 h 66"/>
                  <a:gd name="T2" fmla="*/ 4 w 37"/>
                  <a:gd name="T3" fmla="*/ 16 h 66"/>
                  <a:gd name="T4" fmla="*/ 5 w 37"/>
                  <a:gd name="T5" fmla="*/ 16 h 66"/>
                  <a:gd name="T6" fmla="*/ 6 w 37"/>
                  <a:gd name="T7" fmla="*/ 15 h 66"/>
                  <a:gd name="T8" fmla="*/ 7 w 37"/>
                  <a:gd name="T9" fmla="*/ 13 h 66"/>
                  <a:gd name="T10" fmla="*/ 9 w 37"/>
                  <a:gd name="T11" fmla="*/ 4 h 66"/>
                  <a:gd name="T12" fmla="*/ 9 w 37"/>
                  <a:gd name="T13" fmla="*/ 3 h 66"/>
                  <a:gd name="T14" fmla="*/ 9 w 37"/>
                  <a:gd name="T15" fmla="*/ 1 h 66"/>
                  <a:gd name="T16" fmla="*/ 8 w 37"/>
                  <a:gd name="T17" fmla="*/ 0 h 66"/>
                  <a:gd name="T18" fmla="*/ 6 w 37"/>
                  <a:gd name="T19" fmla="*/ 0 h 66"/>
                  <a:gd name="T20" fmla="*/ 5 w 37"/>
                  <a:gd name="T21" fmla="*/ 0 h 66"/>
                  <a:gd name="T22" fmla="*/ 3 w 37"/>
                  <a:gd name="T23" fmla="*/ 0 h 66"/>
                  <a:gd name="T24" fmla="*/ 3 w 37"/>
                  <a:gd name="T25" fmla="*/ 1 h 66"/>
                  <a:gd name="T26" fmla="*/ 2 w 37"/>
                  <a:gd name="T27" fmla="*/ 2 h 66"/>
                  <a:gd name="T28" fmla="*/ 0 w 37"/>
                  <a:gd name="T29" fmla="*/ 12 h 66"/>
                  <a:gd name="T30" fmla="*/ 0 w 37"/>
                  <a:gd name="T31" fmla="*/ 13 h 66"/>
                  <a:gd name="T32" fmla="*/ 0 w 37"/>
                  <a:gd name="T33" fmla="*/ 14 h 66"/>
                  <a:gd name="T34" fmla="*/ 1 w 37"/>
                  <a:gd name="T35" fmla="*/ 15 h 66"/>
                  <a:gd name="T36" fmla="*/ 3 w 37"/>
                  <a:gd name="T37" fmla="*/ 1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66">
                    <a:moveTo>
                      <a:pt x="12" y="66"/>
                    </a:moveTo>
                    <a:lnTo>
                      <a:pt x="18" y="66"/>
                    </a:lnTo>
                    <a:lnTo>
                      <a:pt x="22" y="65"/>
                    </a:lnTo>
                    <a:lnTo>
                      <a:pt x="27" y="61"/>
                    </a:lnTo>
                    <a:lnTo>
                      <a:pt x="29" y="56"/>
                    </a:lnTo>
                    <a:lnTo>
                      <a:pt x="37" y="17"/>
                    </a:lnTo>
                    <a:lnTo>
                      <a:pt x="37" y="12"/>
                    </a:lnTo>
                    <a:lnTo>
                      <a:pt x="36" y="6"/>
                    </a:lnTo>
                    <a:lnTo>
                      <a:pt x="33" y="2"/>
                    </a:lnTo>
                    <a:lnTo>
                      <a:pt x="27" y="0"/>
                    </a:lnTo>
                    <a:lnTo>
                      <a:pt x="21" y="0"/>
                    </a:lnTo>
                    <a:lnTo>
                      <a:pt x="15" y="1"/>
                    </a:lnTo>
                    <a:lnTo>
                      <a:pt x="12" y="6"/>
                    </a:lnTo>
                    <a:lnTo>
                      <a:pt x="10" y="11"/>
                    </a:lnTo>
                    <a:lnTo>
                      <a:pt x="0" y="49"/>
                    </a:lnTo>
                    <a:lnTo>
                      <a:pt x="0" y="54"/>
                    </a:lnTo>
                    <a:lnTo>
                      <a:pt x="3" y="60"/>
                    </a:lnTo>
                    <a:lnTo>
                      <a:pt x="6" y="64"/>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9" name="Freeform 932"/>
              <p:cNvSpPr>
                <a:spLocks noChangeAspect="1"/>
              </p:cNvSpPr>
              <p:nvPr/>
            </p:nvSpPr>
            <p:spPr bwMode="auto">
              <a:xfrm flipH="1">
                <a:off x="483" y="2080"/>
                <a:ext cx="48" cy="42"/>
              </a:xfrm>
              <a:custGeom>
                <a:avLst/>
                <a:gdLst>
                  <a:gd name="T0" fmla="*/ 22 w 94"/>
                  <a:gd name="T1" fmla="*/ 15 h 84"/>
                  <a:gd name="T2" fmla="*/ 22 w 94"/>
                  <a:gd name="T3" fmla="*/ 15 h 84"/>
                  <a:gd name="T4" fmla="*/ 20 w 94"/>
                  <a:gd name="T5" fmla="*/ 13 h 84"/>
                  <a:gd name="T6" fmla="*/ 18 w 94"/>
                  <a:gd name="T7" fmla="*/ 12 h 84"/>
                  <a:gd name="T8" fmla="*/ 16 w 94"/>
                  <a:gd name="T9" fmla="*/ 10 h 84"/>
                  <a:gd name="T10" fmla="*/ 14 w 94"/>
                  <a:gd name="T11" fmla="*/ 8 h 84"/>
                  <a:gd name="T12" fmla="*/ 12 w 94"/>
                  <a:gd name="T13" fmla="*/ 7 h 84"/>
                  <a:gd name="T14" fmla="*/ 10 w 94"/>
                  <a:gd name="T15" fmla="*/ 5 h 84"/>
                  <a:gd name="T16" fmla="*/ 8 w 94"/>
                  <a:gd name="T17" fmla="*/ 3 h 84"/>
                  <a:gd name="T18" fmla="*/ 6 w 94"/>
                  <a:gd name="T19" fmla="*/ 2 h 84"/>
                  <a:gd name="T20" fmla="*/ 5 w 94"/>
                  <a:gd name="T21" fmla="*/ 1 h 84"/>
                  <a:gd name="T22" fmla="*/ 4 w 94"/>
                  <a:gd name="T23" fmla="*/ 0 h 84"/>
                  <a:gd name="T24" fmla="*/ 2 w 94"/>
                  <a:gd name="T25" fmla="*/ 1 h 84"/>
                  <a:gd name="T26" fmla="*/ 1 w 94"/>
                  <a:gd name="T27" fmla="*/ 2 h 84"/>
                  <a:gd name="T28" fmla="*/ 0 w 94"/>
                  <a:gd name="T29" fmla="*/ 3 h 84"/>
                  <a:gd name="T30" fmla="*/ 0 w 94"/>
                  <a:gd name="T31" fmla="*/ 4 h 84"/>
                  <a:gd name="T32" fmla="*/ 1 w 94"/>
                  <a:gd name="T33" fmla="*/ 6 h 84"/>
                  <a:gd name="T34" fmla="*/ 1 w 94"/>
                  <a:gd name="T35" fmla="*/ 7 h 84"/>
                  <a:gd name="T36" fmla="*/ 1 w 94"/>
                  <a:gd name="T37" fmla="*/ 7 h 84"/>
                  <a:gd name="T38" fmla="*/ 3 w 94"/>
                  <a:gd name="T39" fmla="*/ 9 h 84"/>
                  <a:gd name="T40" fmla="*/ 5 w 94"/>
                  <a:gd name="T41" fmla="*/ 10 h 84"/>
                  <a:gd name="T42" fmla="*/ 7 w 94"/>
                  <a:gd name="T43" fmla="*/ 13 h 84"/>
                  <a:gd name="T44" fmla="*/ 9 w 94"/>
                  <a:gd name="T45" fmla="*/ 14 h 84"/>
                  <a:gd name="T46" fmla="*/ 11 w 94"/>
                  <a:gd name="T47" fmla="*/ 16 h 84"/>
                  <a:gd name="T48" fmla="*/ 14 w 94"/>
                  <a:gd name="T49" fmla="*/ 18 h 84"/>
                  <a:gd name="T50" fmla="*/ 16 w 94"/>
                  <a:gd name="T51" fmla="*/ 19 h 84"/>
                  <a:gd name="T52" fmla="*/ 19 w 94"/>
                  <a:gd name="T53" fmla="*/ 21 h 84"/>
                  <a:gd name="T54" fmla="*/ 20 w 94"/>
                  <a:gd name="T55" fmla="*/ 21 h 84"/>
                  <a:gd name="T56" fmla="*/ 22 w 94"/>
                  <a:gd name="T57" fmla="*/ 21 h 84"/>
                  <a:gd name="T58" fmla="*/ 23 w 94"/>
                  <a:gd name="T59" fmla="*/ 21 h 84"/>
                  <a:gd name="T60" fmla="*/ 24 w 94"/>
                  <a:gd name="T61" fmla="*/ 20 h 84"/>
                  <a:gd name="T62" fmla="*/ 25 w 94"/>
                  <a:gd name="T63" fmla="*/ 18 h 84"/>
                  <a:gd name="T64" fmla="*/ 25 w 94"/>
                  <a:gd name="T65" fmla="*/ 17 h 84"/>
                  <a:gd name="T66" fmla="*/ 24 w 94"/>
                  <a:gd name="T67" fmla="*/ 16 h 84"/>
                  <a:gd name="T68" fmla="*/ 22 w 94"/>
                  <a:gd name="T69" fmla="*/ 15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84">
                    <a:moveTo>
                      <a:pt x="87" y="58"/>
                    </a:moveTo>
                    <a:lnTo>
                      <a:pt x="87" y="58"/>
                    </a:lnTo>
                    <a:lnTo>
                      <a:pt x="78" y="52"/>
                    </a:lnTo>
                    <a:lnTo>
                      <a:pt x="70" y="46"/>
                    </a:lnTo>
                    <a:lnTo>
                      <a:pt x="62" y="39"/>
                    </a:lnTo>
                    <a:lnTo>
                      <a:pt x="54" y="32"/>
                    </a:lnTo>
                    <a:lnTo>
                      <a:pt x="46" y="27"/>
                    </a:lnTo>
                    <a:lnTo>
                      <a:pt x="38" y="20"/>
                    </a:lnTo>
                    <a:lnTo>
                      <a:pt x="31" y="12"/>
                    </a:lnTo>
                    <a:lnTo>
                      <a:pt x="23" y="5"/>
                    </a:lnTo>
                    <a:lnTo>
                      <a:pt x="18" y="1"/>
                    </a:lnTo>
                    <a:lnTo>
                      <a:pt x="13" y="0"/>
                    </a:lnTo>
                    <a:lnTo>
                      <a:pt x="8" y="1"/>
                    </a:lnTo>
                    <a:lnTo>
                      <a:pt x="3" y="5"/>
                    </a:lnTo>
                    <a:lnTo>
                      <a:pt x="0" y="10"/>
                    </a:lnTo>
                    <a:lnTo>
                      <a:pt x="0" y="16"/>
                    </a:lnTo>
                    <a:lnTo>
                      <a:pt x="1" y="21"/>
                    </a:lnTo>
                    <a:lnTo>
                      <a:pt x="4" y="25"/>
                    </a:lnTo>
                    <a:lnTo>
                      <a:pt x="11" y="34"/>
                    </a:lnTo>
                    <a:lnTo>
                      <a:pt x="19" y="40"/>
                    </a:lnTo>
                    <a:lnTo>
                      <a:pt x="27" y="49"/>
                    </a:lnTo>
                    <a:lnTo>
                      <a:pt x="35" y="55"/>
                    </a:lnTo>
                    <a:lnTo>
                      <a:pt x="43" y="62"/>
                    </a:lnTo>
                    <a:lnTo>
                      <a:pt x="53" y="69"/>
                    </a:lnTo>
                    <a:lnTo>
                      <a:pt x="62" y="76"/>
                    </a:lnTo>
                    <a:lnTo>
                      <a:pt x="72" y="83"/>
                    </a:lnTo>
                    <a:lnTo>
                      <a:pt x="78" y="84"/>
                    </a:lnTo>
                    <a:lnTo>
                      <a:pt x="84" y="84"/>
                    </a:lnTo>
                    <a:lnTo>
                      <a:pt x="88" y="82"/>
                    </a:lnTo>
                    <a:lnTo>
                      <a:pt x="93" y="77"/>
                    </a:lnTo>
                    <a:lnTo>
                      <a:pt x="94" y="72"/>
                    </a:lnTo>
                    <a:lnTo>
                      <a:pt x="94" y="67"/>
                    </a:lnTo>
                    <a:lnTo>
                      <a:pt x="92" y="61"/>
                    </a:lnTo>
                    <a:lnTo>
                      <a:pt x="8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0" name="Freeform 933"/>
              <p:cNvSpPr>
                <a:spLocks noChangeAspect="1"/>
              </p:cNvSpPr>
              <p:nvPr/>
            </p:nvSpPr>
            <p:spPr bwMode="auto">
              <a:xfrm flipH="1">
                <a:off x="550" y="2110"/>
                <a:ext cx="19" cy="35"/>
              </a:xfrm>
              <a:custGeom>
                <a:avLst/>
                <a:gdLst>
                  <a:gd name="T0" fmla="*/ 10 w 38"/>
                  <a:gd name="T1" fmla="*/ 4 h 71"/>
                  <a:gd name="T2" fmla="*/ 10 w 38"/>
                  <a:gd name="T3" fmla="*/ 3 h 71"/>
                  <a:gd name="T4" fmla="*/ 9 w 38"/>
                  <a:gd name="T5" fmla="*/ 1 h 71"/>
                  <a:gd name="T6" fmla="*/ 9 w 38"/>
                  <a:gd name="T7" fmla="*/ 0 h 71"/>
                  <a:gd name="T8" fmla="*/ 7 w 38"/>
                  <a:gd name="T9" fmla="*/ 0 h 71"/>
                  <a:gd name="T10" fmla="*/ 6 w 38"/>
                  <a:gd name="T11" fmla="*/ 0 h 71"/>
                  <a:gd name="T12" fmla="*/ 4 w 38"/>
                  <a:gd name="T13" fmla="*/ 0 h 71"/>
                  <a:gd name="T14" fmla="*/ 3 w 38"/>
                  <a:gd name="T15" fmla="*/ 1 h 71"/>
                  <a:gd name="T16" fmla="*/ 3 w 38"/>
                  <a:gd name="T17" fmla="*/ 3 h 71"/>
                  <a:gd name="T18" fmla="*/ 0 w 38"/>
                  <a:gd name="T19" fmla="*/ 13 h 71"/>
                  <a:gd name="T20" fmla="*/ 0 w 38"/>
                  <a:gd name="T21" fmla="*/ 15 h 71"/>
                  <a:gd name="T22" fmla="*/ 1 w 38"/>
                  <a:gd name="T23" fmla="*/ 16 h 71"/>
                  <a:gd name="T24" fmla="*/ 2 w 38"/>
                  <a:gd name="T25" fmla="*/ 17 h 71"/>
                  <a:gd name="T26" fmla="*/ 3 w 38"/>
                  <a:gd name="T27" fmla="*/ 17 h 71"/>
                  <a:gd name="T28" fmla="*/ 4 w 38"/>
                  <a:gd name="T29" fmla="*/ 17 h 71"/>
                  <a:gd name="T30" fmla="*/ 6 w 38"/>
                  <a:gd name="T31" fmla="*/ 17 h 71"/>
                  <a:gd name="T32" fmla="*/ 7 w 38"/>
                  <a:gd name="T33" fmla="*/ 16 h 71"/>
                  <a:gd name="T34" fmla="*/ 7 w 38"/>
                  <a:gd name="T35" fmla="*/ 15 h 71"/>
                  <a:gd name="T36" fmla="*/ 10 w 3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71">
                    <a:moveTo>
                      <a:pt x="38" y="18"/>
                    </a:moveTo>
                    <a:lnTo>
                      <a:pt x="38" y="13"/>
                    </a:lnTo>
                    <a:lnTo>
                      <a:pt x="36" y="7"/>
                    </a:lnTo>
                    <a:lnTo>
                      <a:pt x="33" y="2"/>
                    </a:lnTo>
                    <a:lnTo>
                      <a:pt x="27" y="0"/>
                    </a:lnTo>
                    <a:lnTo>
                      <a:pt x="21" y="0"/>
                    </a:lnTo>
                    <a:lnTo>
                      <a:pt x="15" y="2"/>
                    </a:lnTo>
                    <a:lnTo>
                      <a:pt x="12" y="6"/>
                    </a:lnTo>
                    <a:lnTo>
                      <a:pt x="10" y="12"/>
                    </a:lnTo>
                    <a:lnTo>
                      <a:pt x="0" y="54"/>
                    </a:lnTo>
                    <a:lnTo>
                      <a:pt x="0" y="60"/>
                    </a:lnTo>
                    <a:lnTo>
                      <a:pt x="1" y="66"/>
                    </a:lnTo>
                    <a:lnTo>
                      <a:pt x="5" y="69"/>
                    </a:lnTo>
                    <a:lnTo>
                      <a:pt x="11" y="71"/>
                    </a:lnTo>
                    <a:lnTo>
                      <a:pt x="16" y="71"/>
                    </a:lnTo>
                    <a:lnTo>
                      <a:pt x="22" y="69"/>
                    </a:lnTo>
                    <a:lnTo>
                      <a:pt x="26" y="66"/>
                    </a:lnTo>
                    <a:lnTo>
                      <a:pt x="28" y="61"/>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1" name="Freeform 934"/>
              <p:cNvSpPr>
                <a:spLocks noChangeAspect="1"/>
              </p:cNvSpPr>
              <p:nvPr/>
            </p:nvSpPr>
            <p:spPr bwMode="auto">
              <a:xfrm flipH="1">
                <a:off x="542" y="2201"/>
                <a:ext cx="28" cy="30"/>
              </a:xfrm>
              <a:custGeom>
                <a:avLst/>
                <a:gdLst>
                  <a:gd name="T0" fmla="*/ 13 w 56"/>
                  <a:gd name="T1" fmla="*/ 9 h 60"/>
                  <a:gd name="T2" fmla="*/ 11 w 56"/>
                  <a:gd name="T3" fmla="*/ 7 h 60"/>
                  <a:gd name="T4" fmla="*/ 10 w 56"/>
                  <a:gd name="T5" fmla="*/ 6 h 60"/>
                  <a:gd name="T6" fmla="*/ 8 w 56"/>
                  <a:gd name="T7" fmla="*/ 4 h 60"/>
                  <a:gd name="T8" fmla="*/ 7 w 56"/>
                  <a:gd name="T9" fmla="*/ 2 h 60"/>
                  <a:gd name="T10" fmla="*/ 6 w 56"/>
                  <a:gd name="T11" fmla="*/ 1 h 60"/>
                  <a:gd name="T12" fmla="*/ 5 w 56"/>
                  <a:gd name="T13" fmla="*/ 0 h 60"/>
                  <a:gd name="T14" fmla="*/ 3 w 56"/>
                  <a:gd name="T15" fmla="*/ 0 h 60"/>
                  <a:gd name="T16" fmla="*/ 2 w 56"/>
                  <a:gd name="T17" fmla="*/ 1 h 60"/>
                  <a:gd name="T18" fmla="*/ 1 w 56"/>
                  <a:gd name="T19" fmla="*/ 2 h 60"/>
                  <a:gd name="T20" fmla="*/ 0 w 56"/>
                  <a:gd name="T21" fmla="*/ 3 h 60"/>
                  <a:gd name="T22" fmla="*/ 0 w 56"/>
                  <a:gd name="T23" fmla="*/ 4 h 60"/>
                  <a:gd name="T24" fmla="*/ 1 w 56"/>
                  <a:gd name="T25" fmla="*/ 6 h 60"/>
                  <a:gd name="T26" fmla="*/ 1 w 56"/>
                  <a:gd name="T27" fmla="*/ 6 h 60"/>
                  <a:gd name="T28" fmla="*/ 2 w 56"/>
                  <a:gd name="T29" fmla="*/ 8 h 60"/>
                  <a:gd name="T30" fmla="*/ 4 w 56"/>
                  <a:gd name="T31" fmla="*/ 11 h 60"/>
                  <a:gd name="T32" fmla="*/ 6 w 56"/>
                  <a:gd name="T33" fmla="*/ 13 h 60"/>
                  <a:gd name="T34" fmla="*/ 9 w 56"/>
                  <a:gd name="T35" fmla="*/ 15 h 60"/>
                  <a:gd name="T36" fmla="*/ 10 w 56"/>
                  <a:gd name="T37" fmla="*/ 15 h 60"/>
                  <a:gd name="T38" fmla="*/ 12 w 56"/>
                  <a:gd name="T39" fmla="*/ 15 h 60"/>
                  <a:gd name="T40" fmla="*/ 13 w 56"/>
                  <a:gd name="T41" fmla="*/ 15 h 60"/>
                  <a:gd name="T42" fmla="*/ 14 w 56"/>
                  <a:gd name="T43" fmla="*/ 14 h 60"/>
                  <a:gd name="T44" fmla="*/ 14 w 56"/>
                  <a:gd name="T45" fmla="*/ 12 h 60"/>
                  <a:gd name="T46" fmla="*/ 14 w 56"/>
                  <a:gd name="T47" fmla="*/ 11 h 60"/>
                  <a:gd name="T48" fmla="*/ 14 w 56"/>
                  <a:gd name="T49" fmla="*/ 10 h 60"/>
                  <a:gd name="T50" fmla="*/ 13 w 56"/>
                  <a:gd name="T51" fmla="*/ 9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60">
                    <a:moveTo>
                      <a:pt x="50" y="34"/>
                    </a:moveTo>
                    <a:lnTo>
                      <a:pt x="43" y="28"/>
                    </a:lnTo>
                    <a:lnTo>
                      <a:pt x="37" y="22"/>
                    </a:lnTo>
                    <a:lnTo>
                      <a:pt x="31" y="15"/>
                    </a:lnTo>
                    <a:lnTo>
                      <a:pt x="27" y="7"/>
                    </a:lnTo>
                    <a:lnTo>
                      <a:pt x="22" y="3"/>
                    </a:lnTo>
                    <a:lnTo>
                      <a:pt x="17" y="0"/>
                    </a:lnTo>
                    <a:lnTo>
                      <a:pt x="12" y="0"/>
                    </a:lnTo>
                    <a:lnTo>
                      <a:pt x="6" y="3"/>
                    </a:lnTo>
                    <a:lnTo>
                      <a:pt x="2" y="6"/>
                    </a:lnTo>
                    <a:lnTo>
                      <a:pt x="0" y="11"/>
                    </a:lnTo>
                    <a:lnTo>
                      <a:pt x="0" y="16"/>
                    </a:lnTo>
                    <a:lnTo>
                      <a:pt x="2" y="22"/>
                    </a:lnTo>
                    <a:lnTo>
                      <a:pt x="8" y="31"/>
                    </a:lnTo>
                    <a:lnTo>
                      <a:pt x="15" y="42"/>
                    </a:lnTo>
                    <a:lnTo>
                      <a:pt x="24" y="50"/>
                    </a:lnTo>
                    <a:lnTo>
                      <a:pt x="35" y="58"/>
                    </a:lnTo>
                    <a:lnTo>
                      <a:pt x="40" y="60"/>
                    </a:lnTo>
                    <a:lnTo>
                      <a:pt x="46" y="60"/>
                    </a:lnTo>
                    <a:lnTo>
                      <a:pt x="51" y="58"/>
                    </a:lnTo>
                    <a:lnTo>
                      <a:pt x="54" y="53"/>
                    </a:lnTo>
                    <a:lnTo>
                      <a:pt x="56" y="48"/>
                    </a:lnTo>
                    <a:lnTo>
                      <a:pt x="56" y="42"/>
                    </a:lnTo>
                    <a:lnTo>
                      <a:pt x="54" y="37"/>
                    </a:lnTo>
                    <a:lnTo>
                      <a:pt x="5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2" name="Freeform 935"/>
              <p:cNvSpPr>
                <a:spLocks noChangeAspect="1"/>
              </p:cNvSpPr>
              <p:nvPr/>
            </p:nvSpPr>
            <p:spPr bwMode="auto">
              <a:xfrm flipH="1">
                <a:off x="564" y="1793"/>
                <a:ext cx="17" cy="29"/>
              </a:xfrm>
              <a:custGeom>
                <a:avLst/>
                <a:gdLst>
                  <a:gd name="T0" fmla="*/ 2 w 35"/>
                  <a:gd name="T1" fmla="*/ 15 h 58"/>
                  <a:gd name="T2" fmla="*/ 4 w 35"/>
                  <a:gd name="T3" fmla="*/ 15 h 58"/>
                  <a:gd name="T4" fmla="*/ 5 w 35"/>
                  <a:gd name="T5" fmla="*/ 14 h 58"/>
                  <a:gd name="T6" fmla="*/ 6 w 35"/>
                  <a:gd name="T7" fmla="*/ 13 h 58"/>
                  <a:gd name="T8" fmla="*/ 7 w 35"/>
                  <a:gd name="T9" fmla="*/ 12 h 58"/>
                  <a:gd name="T10" fmla="*/ 8 w 35"/>
                  <a:gd name="T11" fmla="*/ 5 h 58"/>
                  <a:gd name="T12" fmla="*/ 8 w 35"/>
                  <a:gd name="T13" fmla="*/ 3 h 58"/>
                  <a:gd name="T14" fmla="*/ 8 w 35"/>
                  <a:gd name="T15" fmla="*/ 2 h 58"/>
                  <a:gd name="T16" fmla="*/ 7 w 35"/>
                  <a:gd name="T17" fmla="*/ 1 h 58"/>
                  <a:gd name="T18" fmla="*/ 5 w 35"/>
                  <a:gd name="T19" fmla="*/ 0 h 58"/>
                  <a:gd name="T20" fmla="*/ 4 w 35"/>
                  <a:gd name="T21" fmla="*/ 0 h 58"/>
                  <a:gd name="T22" fmla="*/ 3 w 35"/>
                  <a:gd name="T23" fmla="*/ 1 h 58"/>
                  <a:gd name="T24" fmla="*/ 2 w 35"/>
                  <a:gd name="T25" fmla="*/ 2 h 58"/>
                  <a:gd name="T26" fmla="*/ 1 w 35"/>
                  <a:gd name="T27" fmla="*/ 3 h 58"/>
                  <a:gd name="T28" fmla="*/ 0 w 35"/>
                  <a:gd name="T29" fmla="*/ 11 h 58"/>
                  <a:gd name="T30" fmla="*/ 0 w 35"/>
                  <a:gd name="T31" fmla="*/ 12 h 58"/>
                  <a:gd name="T32" fmla="*/ 0 w 35"/>
                  <a:gd name="T33" fmla="*/ 13 h 58"/>
                  <a:gd name="T34" fmla="*/ 1 w 35"/>
                  <a:gd name="T35" fmla="*/ 14 h 58"/>
                  <a:gd name="T36" fmla="*/ 2 w 35"/>
                  <a:gd name="T37" fmla="*/ 15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58">
                    <a:moveTo>
                      <a:pt x="11" y="58"/>
                    </a:moveTo>
                    <a:lnTo>
                      <a:pt x="16" y="58"/>
                    </a:lnTo>
                    <a:lnTo>
                      <a:pt x="22" y="56"/>
                    </a:lnTo>
                    <a:lnTo>
                      <a:pt x="25" y="52"/>
                    </a:lnTo>
                    <a:lnTo>
                      <a:pt x="28" y="46"/>
                    </a:lnTo>
                    <a:lnTo>
                      <a:pt x="35" y="18"/>
                    </a:lnTo>
                    <a:lnTo>
                      <a:pt x="35" y="12"/>
                    </a:lnTo>
                    <a:lnTo>
                      <a:pt x="32" y="7"/>
                    </a:lnTo>
                    <a:lnTo>
                      <a:pt x="29" y="3"/>
                    </a:lnTo>
                    <a:lnTo>
                      <a:pt x="23" y="0"/>
                    </a:lnTo>
                    <a:lnTo>
                      <a:pt x="17" y="0"/>
                    </a:lnTo>
                    <a:lnTo>
                      <a:pt x="13" y="3"/>
                    </a:lnTo>
                    <a:lnTo>
                      <a:pt x="8" y="6"/>
                    </a:lnTo>
                    <a:lnTo>
                      <a:pt x="6" y="12"/>
                    </a:lnTo>
                    <a:lnTo>
                      <a:pt x="0" y="41"/>
                    </a:lnTo>
                    <a:lnTo>
                      <a:pt x="0" y="46"/>
                    </a:lnTo>
                    <a:lnTo>
                      <a:pt x="1" y="51"/>
                    </a:lnTo>
                    <a:lnTo>
                      <a:pt x="5" y="56"/>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3" name="Freeform 936"/>
              <p:cNvSpPr>
                <a:spLocks noChangeAspect="1"/>
              </p:cNvSpPr>
              <p:nvPr/>
            </p:nvSpPr>
            <p:spPr bwMode="auto">
              <a:xfrm flipH="1">
                <a:off x="553" y="1896"/>
                <a:ext cx="24" cy="29"/>
              </a:xfrm>
              <a:custGeom>
                <a:avLst/>
                <a:gdLst>
                  <a:gd name="T0" fmla="*/ 4 w 48"/>
                  <a:gd name="T1" fmla="*/ 11 h 57"/>
                  <a:gd name="T2" fmla="*/ 4 w 48"/>
                  <a:gd name="T3" fmla="*/ 12 h 57"/>
                  <a:gd name="T4" fmla="*/ 5 w 48"/>
                  <a:gd name="T5" fmla="*/ 12 h 57"/>
                  <a:gd name="T6" fmla="*/ 5 w 48"/>
                  <a:gd name="T7" fmla="*/ 13 h 57"/>
                  <a:gd name="T8" fmla="*/ 6 w 48"/>
                  <a:gd name="T9" fmla="*/ 13 h 57"/>
                  <a:gd name="T10" fmla="*/ 6 w 48"/>
                  <a:gd name="T11" fmla="*/ 13 h 57"/>
                  <a:gd name="T12" fmla="*/ 7 w 48"/>
                  <a:gd name="T13" fmla="*/ 14 h 57"/>
                  <a:gd name="T14" fmla="*/ 8 w 48"/>
                  <a:gd name="T15" fmla="*/ 15 h 57"/>
                  <a:gd name="T16" fmla="*/ 9 w 48"/>
                  <a:gd name="T17" fmla="*/ 15 h 57"/>
                  <a:gd name="T18" fmla="*/ 11 w 48"/>
                  <a:gd name="T19" fmla="*/ 14 h 57"/>
                  <a:gd name="T20" fmla="*/ 12 w 48"/>
                  <a:gd name="T21" fmla="*/ 13 h 57"/>
                  <a:gd name="T22" fmla="*/ 12 w 48"/>
                  <a:gd name="T23" fmla="*/ 12 h 57"/>
                  <a:gd name="T24" fmla="*/ 12 w 48"/>
                  <a:gd name="T25" fmla="*/ 11 h 57"/>
                  <a:gd name="T26" fmla="*/ 12 w 48"/>
                  <a:gd name="T27" fmla="*/ 9 h 57"/>
                  <a:gd name="T28" fmla="*/ 11 w 48"/>
                  <a:gd name="T29" fmla="*/ 8 h 57"/>
                  <a:gd name="T30" fmla="*/ 10 w 48"/>
                  <a:gd name="T31" fmla="*/ 7 h 57"/>
                  <a:gd name="T32" fmla="*/ 9 w 48"/>
                  <a:gd name="T33" fmla="*/ 7 h 57"/>
                  <a:gd name="T34" fmla="*/ 9 w 48"/>
                  <a:gd name="T35" fmla="*/ 6 h 57"/>
                  <a:gd name="T36" fmla="*/ 9 w 48"/>
                  <a:gd name="T37" fmla="*/ 6 h 57"/>
                  <a:gd name="T38" fmla="*/ 8 w 48"/>
                  <a:gd name="T39" fmla="*/ 5 h 57"/>
                  <a:gd name="T40" fmla="*/ 8 w 48"/>
                  <a:gd name="T41" fmla="*/ 5 h 57"/>
                  <a:gd name="T42" fmla="*/ 8 w 48"/>
                  <a:gd name="T43" fmla="*/ 5 h 57"/>
                  <a:gd name="T44" fmla="*/ 8 w 48"/>
                  <a:gd name="T45" fmla="*/ 5 h 57"/>
                  <a:gd name="T46" fmla="*/ 8 w 48"/>
                  <a:gd name="T47" fmla="*/ 5 h 57"/>
                  <a:gd name="T48" fmla="*/ 8 w 48"/>
                  <a:gd name="T49" fmla="*/ 5 h 57"/>
                  <a:gd name="T50" fmla="*/ 8 w 48"/>
                  <a:gd name="T51" fmla="*/ 5 h 57"/>
                  <a:gd name="T52" fmla="*/ 8 w 48"/>
                  <a:gd name="T53" fmla="*/ 3 h 57"/>
                  <a:gd name="T54" fmla="*/ 7 w 48"/>
                  <a:gd name="T55" fmla="*/ 2 h 57"/>
                  <a:gd name="T56" fmla="*/ 6 w 48"/>
                  <a:gd name="T57" fmla="*/ 1 h 57"/>
                  <a:gd name="T58" fmla="*/ 5 w 48"/>
                  <a:gd name="T59" fmla="*/ 0 h 57"/>
                  <a:gd name="T60" fmla="*/ 4 w 48"/>
                  <a:gd name="T61" fmla="*/ 0 h 57"/>
                  <a:gd name="T62" fmla="*/ 2 w 48"/>
                  <a:gd name="T63" fmla="*/ 1 h 57"/>
                  <a:gd name="T64" fmla="*/ 1 w 48"/>
                  <a:gd name="T65" fmla="*/ 2 h 57"/>
                  <a:gd name="T66" fmla="*/ 1 w 48"/>
                  <a:gd name="T67" fmla="*/ 3 h 57"/>
                  <a:gd name="T68" fmla="*/ 0 w 48"/>
                  <a:gd name="T69" fmla="*/ 6 h 57"/>
                  <a:gd name="T70" fmla="*/ 1 w 48"/>
                  <a:gd name="T71" fmla="*/ 8 h 57"/>
                  <a:gd name="T72" fmla="*/ 3 w 48"/>
                  <a:gd name="T73" fmla="*/ 10 h 57"/>
                  <a:gd name="T74" fmla="*/ 4 w 48"/>
                  <a:gd name="T75" fmla="*/ 11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57">
                    <a:moveTo>
                      <a:pt x="14" y="44"/>
                    </a:moveTo>
                    <a:lnTo>
                      <a:pt x="16" y="46"/>
                    </a:lnTo>
                    <a:lnTo>
                      <a:pt x="19" y="48"/>
                    </a:lnTo>
                    <a:lnTo>
                      <a:pt x="20" y="49"/>
                    </a:lnTo>
                    <a:lnTo>
                      <a:pt x="21" y="51"/>
                    </a:lnTo>
                    <a:lnTo>
                      <a:pt x="26" y="56"/>
                    </a:lnTo>
                    <a:lnTo>
                      <a:pt x="30" y="57"/>
                    </a:lnTo>
                    <a:lnTo>
                      <a:pt x="36" y="57"/>
                    </a:lnTo>
                    <a:lnTo>
                      <a:pt x="42" y="56"/>
                    </a:lnTo>
                    <a:lnTo>
                      <a:pt x="46" y="51"/>
                    </a:lnTo>
                    <a:lnTo>
                      <a:pt x="48" y="47"/>
                    </a:lnTo>
                    <a:lnTo>
                      <a:pt x="48" y="41"/>
                    </a:lnTo>
                    <a:lnTo>
                      <a:pt x="46" y="35"/>
                    </a:lnTo>
                    <a:lnTo>
                      <a:pt x="43" y="32"/>
                    </a:lnTo>
                    <a:lnTo>
                      <a:pt x="40" y="28"/>
                    </a:lnTo>
                    <a:lnTo>
                      <a:pt x="36" y="25"/>
                    </a:lnTo>
                    <a:lnTo>
                      <a:pt x="34" y="23"/>
                    </a:lnTo>
                    <a:lnTo>
                      <a:pt x="33" y="21"/>
                    </a:lnTo>
                    <a:lnTo>
                      <a:pt x="31" y="20"/>
                    </a:lnTo>
                    <a:lnTo>
                      <a:pt x="30" y="19"/>
                    </a:lnTo>
                    <a:lnTo>
                      <a:pt x="29" y="18"/>
                    </a:lnTo>
                    <a:lnTo>
                      <a:pt x="29" y="17"/>
                    </a:lnTo>
                    <a:lnTo>
                      <a:pt x="29" y="11"/>
                    </a:lnTo>
                    <a:lnTo>
                      <a:pt x="28" y="6"/>
                    </a:lnTo>
                    <a:lnTo>
                      <a:pt x="23" y="2"/>
                    </a:lnTo>
                    <a:lnTo>
                      <a:pt x="19" y="0"/>
                    </a:lnTo>
                    <a:lnTo>
                      <a:pt x="13" y="0"/>
                    </a:lnTo>
                    <a:lnTo>
                      <a:pt x="7" y="2"/>
                    </a:lnTo>
                    <a:lnTo>
                      <a:pt x="4" y="5"/>
                    </a:lnTo>
                    <a:lnTo>
                      <a:pt x="2" y="11"/>
                    </a:lnTo>
                    <a:lnTo>
                      <a:pt x="0" y="23"/>
                    </a:lnTo>
                    <a:lnTo>
                      <a:pt x="4" y="32"/>
                    </a:lnTo>
                    <a:lnTo>
                      <a:pt x="10" y="39"/>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4" name="Freeform 937"/>
              <p:cNvSpPr>
                <a:spLocks noChangeAspect="1"/>
              </p:cNvSpPr>
              <p:nvPr/>
            </p:nvSpPr>
            <p:spPr bwMode="auto">
              <a:xfrm flipH="1">
                <a:off x="505" y="2006"/>
                <a:ext cx="25" cy="26"/>
              </a:xfrm>
              <a:custGeom>
                <a:avLst/>
                <a:gdLst>
                  <a:gd name="T0" fmla="*/ 4 w 48"/>
                  <a:gd name="T1" fmla="*/ 13 h 53"/>
                  <a:gd name="T2" fmla="*/ 4 w 48"/>
                  <a:gd name="T3" fmla="*/ 13 h 53"/>
                  <a:gd name="T4" fmla="*/ 7 w 48"/>
                  <a:gd name="T5" fmla="*/ 12 h 53"/>
                  <a:gd name="T6" fmla="*/ 10 w 48"/>
                  <a:gd name="T7" fmla="*/ 10 h 53"/>
                  <a:gd name="T8" fmla="*/ 11 w 48"/>
                  <a:gd name="T9" fmla="*/ 9 h 53"/>
                  <a:gd name="T10" fmla="*/ 11 w 48"/>
                  <a:gd name="T11" fmla="*/ 7 h 53"/>
                  <a:gd name="T12" fmla="*/ 12 w 48"/>
                  <a:gd name="T13" fmla="*/ 7 h 53"/>
                  <a:gd name="T14" fmla="*/ 12 w 48"/>
                  <a:gd name="T15" fmla="*/ 6 h 53"/>
                  <a:gd name="T16" fmla="*/ 12 w 48"/>
                  <a:gd name="T17" fmla="*/ 6 h 53"/>
                  <a:gd name="T18" fmla="*/ 13 w 48"/>
                  <a:gd name="T19" fmla="*/ 6 h 53"/>
                  <a:gd name="T20" fmla="*/ 13 w 48"/>
                  <a:gd name="T21" fmla="*/ 4 h 53"/>
                  <a:gd name="T22" fmla="*/ 13 w 48"/>
                  <a:gd name="T23" fmla="*/ 3 h 53"/>
                  <a:gd name="T24" fmla="*/ 13 w 48"/>
                  <a:gd name="T25" fmla="*/ 2 h 53"/>
                  <a:gd name="T26" fmla="*/ 12 w 48"/>
                  <a:gd name="T27" fmla="*/ 0 h 53"/>
                  <a:gd name="T28" fmla="*/ 10 w 48"/>
                  <a:gd name="T29" fmla="*/ 0 h 53"/>
                  <a:gd name="T30" fmla="*/ 9 w 48"/>
                  <a:gd name="T31" fmla="*/ 0 h 53"/>
                  <a:gd name="T32" fmla="*/ 7 w 48"/>
                  <a:gd name="T33" fmla="*/ 0 h 53"/>
                  <a:gd name="T34" fmla="*/ 6 w 48"/>
                  <a:gd name="T35" fmla="*/ 1 h 53"/>
                  <a:gd name="T36" fmla="*/ 6 w 48"/>
                  <a:gd name="T37" fmla="*/ 1 h 53"/>
                  <a:gd name="T38" fmla="*/ 6 w 48"/>
                  <a:gd name="T39" fmla="*/ 2 h 53"/>
                  <a:gd name="T40" fmla="*/ 5 w 48"/>
                  <a:gd name="T41" fmla="*/ 3 h 53"/>
                  <a:gd name="T42" fmla="*/ 5 w 48"/>
                  <a:gd name="T43" fmla="*/ 4 h 53"/>
                  <a:gd name="T44" fmla="*/ 5 w 48"/>
                  <a:gd name="T45" fmla="*/ 4 h 53"/>
                  <a:gd name="T46" fmla="*/ 4 w 48"/>
                  <a:gd name="T47" fmla="*/ 5 h 53"/>
                  <a:gd name="T48" fmla="*/ 4 w 48"/>
                  <a:gd name="T49" fmla="*/ 5 h 53"/>
                  <a:gd name="T50" fmla="*/ 4 w 48"/>
                  <a:gd name="T51" fmla="*/ 6 h 53"/>
                  <a:gd name="T52" fmla="*/ 4 w 48"/>
                  <a:gd name="T53" fmla="*/ 6 h 53"/>
                  <a:gd name="T54" fmla="*/ 4 w 48"/>
                  <a:gd name="T55" fmla="*/ 6 h 53"/>
                  <a:gd name="T56" fmla="*/ 4 w 48"/>
                  <a:gd name="T57" fmla="*/ 6 h 53"/>
                  <a:gd name="T58" fmla="*/ 4 w 48"/>
                  <a:gd name="T59" fmla="*/ 6 h 53"/>
                  <a:gd name="T60" fmla="*/ 4 w 48"/>
                  <a:gd name="T61" fmla="*/ 6 h 53"/>
                  <a:gd name="T62" fmla="*/ 4 w 48"/>
                  <a:gd name="T63" fmla="*/ 6 h 53"/>
                  <a:gd name="T64" fmla="*/ 2 w 48"/>
                  <a:gd name="T65" fmla="*/ 6 h 53"/>
                  <a:gd name="T66" fmla="*/ 1 w 48"/>
                  <a:gd name="T67" fmla="*/ 7 h 53"/>
                  <a:gd name="T68" fmla="*/ 1 w 48"/>
                  <a:gd name="T69" fmla="*/ 8 h 53"/>
                  <a:gd name="T70" fmla="*/ 0 w 48"/>
                  <a:gd name="T71" fmla="*/ 10 h 53"/>
                  <a:gd name="T72" fmla="*/ 1 w 48"/>
                  <a:gd name="T73" fmla="*/ 11 h 53"/>
                  <a:gd name="T74" fmla="*/ 2 w 48"/>
                  <a:gd name="T75" fmla="*/ 12 h 53"/>
                  <a:gd name="T76" fmla="*/ 3 w 48"/>
                  <a:gd name="T77" fmla="*/ 13 h 53"/>
                  <a:gd name="T78" fmla="*/ 4 w 48"/>
                  <a:gd name="T79" fmla="*/ 13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53">
                    <a:moveTo>
                      <a:pt x="16" y="53"/>
                    </a:moveTo>
                    <a:lnTo>
                      <a:pt x="16" y="53"/>
                    </a:lnTo>
                    <a:lnTo>
                      <a:pt x="27" y="49"/>
                    </a:lnTo>
                    <a:lnTo>
                      <a:pt x="36" y="43"/>
                    </a:lnTo>
                    <a:lnTo>
                      <a:pt x="40" y="36"/>
                    </a:lnTo>
                    <a:lnTo>
                      <a:pt x="42" y="30"/>
                    </a:lnTo>
                    <a:lnTo>
                      <a:pt x="44" y="28"/>
                    </a:lnTo>
                    <a:lnTo>
                      <a:pt x="45" y="26"/>
                    </a:lnTo>
                    <a:lnTo>
                      <a:pt x="45" y="25"/>
                    </a:lnTo>
                    <a:lnTo>
                      <a:pt x="46" y="24"/>
                    </a:lnTo>
                    <a:lnTo>
                      <a:pt x="48" y="18"/>
                    </a:lnTo>
                    <a:lnTo>
                      <a:pt x="48" y="12"/>
                    </a:lnTo>
                    <a:lnTo>
                      <a:pt x="47" y="8"/>
                    </a:lnTo>
                    <a:lnTo>
                      <a:pt x="44" y="3"/>
                    </a:lnTo>
                    <a:lnTo>
                      <a:pt x="38" y="1"/>
                    </a:lnTo>
                    <a:lnTo>
                      <a:pt x="32" y="0"/>
                    </a:lnTo>
                    <a:lnTo>
                      <a:pt x="27" y="2"/>
                    </a:lnTo>
                    <a:lnTo>
                      <a:pt x="23" y="5"/>
                    </a:lnTo>
                    <a:lnTo>
                      <a:pt x="21" y="9"/>
                    </a:lnTo>
                    <a:lnTo>
                      <a:pt x="19" y="12"/>
                    </a:lnTo>
                    <a:lnTo>
                      <a:pt x="18" y="16"/>
                    </a:lnTo>
                    <a:lnTo>
                      <a:pt x="17" y="19"/>
                    </a:lnTo>
                    <a:lnTo>
                      <a:pt x="16" y="20"/>
                    </a:lnTo>
                    <a:lnTo>
                      <a:pt x="16" y="23"/>
                    </a:lnTo>
                    <a:lnTo>
                      <a:pt x="15" y="24"/>
                    </a:lnTo>
                    <a:lnTo>
                      <a:pt x="14" y="25"/>
                    </a:lnTo>
                    <a:lnTo>
                      <a:pt x="8" y="27"/>
                    </a:lnTo>
                    <a:lnTo>
                      <a:pt x="3" y="31"/>
                    </a:lnTo>
                    <a:lnTo>
                      <a:pt x="1" y="35"/>
                    </a:lnTo>
                    <a:lnTo>
                      <a:pt x="0" y="40"/>
                    </a:lnTo>
                    <a:lnTo>
                      <a:pt x="2" y="46"/>
                    </a:lnTo>
                    <a:lnTo>
                      <a:pt x="6" y="49"/>
                    </a:lnTo>
                    <a:lnTo>
                      <a:pt x="10" y="53"/>
                    </a:lnTo>
                    <a:lnTo>
                      <a:pt x="1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5" name="Freeform 938"/>
              <p:cNvSpPr>
                <a:spLocks noChangeAspect="1"/>
              </p:cNvSpPr>
              <p:nvPr/>
            </p:nvSpPr>
            <p:spPr bwMode="auto">
              <a:xfrm flipH="1">
                <a:off x="197" y="1544"/>
                <a:ext cx="520" cy="1007"/>
              </a:xfrm>
              <a:custGeom>
                <a:avLst/>
                <a:gdLst>
                  <a:gd name="T0" fmla="*/ 239 w 1041"/>
                  <a:gd name="T1" fmla="*/ 286 h 2014"/>
                  <a:gd name="T2" fmla="*/ 229 w 1041"/>
                  <a:gd name="T3" fmla="*/ 240 h 2014"/>
                  <a:gd name="T4" fmla="*/ 224 w 1041"/>
                  <a:gd name="T5" fmla="*/ 197 h 2014"/>
                  <a:gd name="T6" fmla="*/ 221 w 1041"/>
                  <a:gd name="T7" fmla="*/ 178 h 2014"/>
                  <a:gd name="T8" fmla="*/ 217 w 1041"/>
                  <a:gd name="T9" fmla="*/ 164 h 2014"/>
                  <a:gd name="T10" fmla="*/ 208 w 1041"/>
                  <a:gd name="T11" fmla="*/ 152 h 2014"/>
                  <a:gd name="T12" fmla="*/ 198 w 1041"/>
                  <a:gd name="T13" fmla="*/ 145 h 2014"/>
                  <a:gd name="T14" fmla="*/ 155 w 1041"/>
                  <a:gd name="T15" fmla="*/ 3 h 2014"/>
                  <a:gd name="T16" fmla="*/ 150 w 1041"/>
                  <a:gd name="T17" fmla="*/ 2 h 2014"/>
                  <a:gd name="T18" fmla="*/ 141 w 1041"/>
                  <a:gd name="T19" fmla="*/ 1 h 2014"/>
                  <a:gd name="T20" fmla="*/ 128 w 1041"/>
                  <a:gd name="T21" fmla="*/ 0 h 2014"/>
                  <a:gd name="T22" fmla="*/ 110 w 1041"/>
                  <a:gd name="T23" fmla="*/ 1 h 2014"/>
                  <a:gd name="T24" fmla="*/ 90 w 1041"/>
                  <a:gd name="T25" fmla="*/ 4 h 2014"/>
                  <a:gd name="T26" fmla="*/ 69 w 1041"/>
                  <a:gd name="T27" fmla="*/ 9 h 2014"/>
                  <a:gd name="T28" fmla="*/ 52 w 1041"/>
                  <a:gd name="T29" fmla="*/ 15 h 2014"/>
                  <a:gd name="T30" fmla="*/ 39 w 1041"/>
                  <a:gd name="T31" fmla="*/ 22 h 2014"/>
                  <a:gd name="T32" fmla="*/ 31 w 1041"/>
                  <a:gd name="T33" fmla="*/ 26 h 2014"/>
                  <a:gd name="T34" fmla="*/ 26 w 1041"/>
                  <a:gd name="T35" fmla="*/ 29 h 2014"/>
                  <a:gd name="T36" fmla="*/ 58 w 1041"/>
                  <a:gd name="T37" fmla="*/ 171 h 2014"/>
                  <a:gd name="T38" fmla="*/ 50 w 1041"/>
                  <a:gd name="T39" fmla="*/ 188 h 2014"/>
                  <a:gd name="T40" fmla="*/ 52 w 1041"/>
                  <a:gd name="T41" fmla="*/ 216 h 2014"/>
                  <a:gd name="T42" fmla="*/ 62 w 1041"/>
                  <a:gd name="T43" fmla="*/ 266 h 2014"/>
                  <a:gd name="T44" fmla="*/ 66 w 1041"/>
                  <a:gd name="T45" fmla="*/ 285 h 2014"/>
                  <a:gd name="T46" fmla="*/ 69 w 1041"/>
                  <a:gd name="T47" fmla="*/ 303 h 2014"/>
                  <a:gd name="T48" fmla="*/ 72 w 1041"/>
                  <a:gd name="T49" fmla="*/ 321 h 2014"/>
                  <a:gd name="T50" fmla="*/ 72 w 1041"/>
                  <a:gd name="T51" fmla="*/ 339 h 2014"/>
                  <a:gd name="T52" fmla="*/ 68 w 1041"/>
                  <a:gd name="T53" fmla="*/ 356 h 2014"/>
                  <a:gd name="T54" fmla="*/ 60 w 1041"/>
                  <a:gd name="T55" fmla="*/ 372 h 2014"/>
                  <a:gd name="T56" fmla="*/ 47 w 1041"/>
                  <a:gd name="T57" fmla="*/ 387 h 2014"/>
                  <a:gd name="T58" fmla="*/ 28 w 1041"/>
                  <a:gd name="T59" fmla="*/ 402 h 2014"/>
                  <a:gd name="T60" fmla="*/ 12 w 1041"/>
                  <a:gd name="T61" fmla="*/ 418 h 2014"/>
                  <a:gd name="T62" fmla="*/ 1 w 1041"/>
                  <a:gd name="T63" fmla="*/ 440 h 2014"/>
                  <a:gd name="T64" fmla="*/ 1 w 1041"/>
                  <a:gd name="T65" fmla="*/ 462 h 2014"/>
                  <a:gd name="T66" fmla="*/ 11 w 1041"/>
                  <a:gd name="T67" fmla="*/ 480 h 2014"/>
                  <a:gd name="T68" fmla="*/ 34 w 1041"/>
                  <a:gd name="T69" fmla="*/ 497 h 2014"/>
                  <a:gd name="T70" fmla="*/ 56 w 1041"/>
                  <a:gd name="T71" fmla="*/ 504 h 2014"/>
                  <a:gd name="T72" fmla="*/ 73 w 1041"/>
                  <a:gd name="T73" fmla="*/ 502 h 2014"/>
                  <a:gd name="T74" fmla="*/ 90 w 1041"/>
                  <a:gd name="T75" fmla="*/ 495 h 2014"/>
                  <a:gd name="T76" fmla="*/ 109 w 1041"/>
                  <a:gd name="T77" fmla="*/ 483 h 2014"/>
                  <a:gd name="T78" fmla="*/ 128 w 1041"/>
                  <a:gd name="T79" fmla="*/ 470 h 2014"/>
                  <a:gd name="T80" fmla="*/ 144 w 1041"/>
                  <a:gd name="T81" fmla="*/ 458 h 2014"/>
                  <a:gd name="T82" fmla="*/ 153 w 1041"/>
                  <a:gd name="T83" fmla="*/ 451 h 2014"/>
                  <a:gd name="T84" fmla="*/ 162 w 1041"/>
                  <a:gd name="T85" fmla="*/ 444 h 2014"/>
                  <a:gd name="T86" fmla="*/ 171 w 1041"/>
                  <a:gd name="T87" fmla="*/ 438 h 2014"/>
                  <a:gd name="T88" fmla="*/ 180 w 1041"/>
                  <a:gd name="T89" fmla="*/ 432 h 2014"/>
                  <a:gd name="T90" fmla="*/ 189 w 1041"/>
                  <a:gd name="T91" fmla="*/ 428 h 2014"/>
                  <a:gd name="T92" fmla="*/ 204 w 1041"/>
                  <a:gd name="T93" fmla="*/ 419 h 2014"/>
                  <a:gd name="T94" fmla="*/ 219 w 1041"/>
                  <a:gd name="T95" fmla="*/ 410 h 2014"/>
                  <a:gd name="T96" fmla="*/ 234 w 1041"/>
                  <a:gd name="T97" fmla="*/ 398 h 2014"/>
                  <a:gd name="T98" fmla="*/ 246 w 1041"/>
                  <a:gd name="T99" fmla="*/ 385 h 2014"/>
                  <a:gd name="T100" fmla="*/ 255 w 1041"/>
                  <a:gd name="T101" fmla="*/ 369 h 2014"/>
                  <a:gd name="T102" fmla="*/ 260 w 1041"/>
                  <a:gd name="T103" fmla="*/ 351 h 2014"/>
                  <a:gd name="T104" fmla="*/ 257 w 1041"/>
                  <a:gd name="T105" fmla="*/ 331 h 2014"/>
                  <a:gd name="T106" fmla="*/ 249 w 1041"/>
                  <a:gd name="T107" fmla="*/ 311 h 2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1" h="2014">
                    <a:moveTo>
                      <a:pt x="997" y="1242"/>
                    </a:moveTo>
                    <a:lnTo>
                      <a:pt x="976" y="1198"/>
                    </a:lnTo>
                    <a:lnTo>
                      <a:pt x="958" y="1144"/>
                    </a:lnTo>
                    <a:lnTo>
                      <a:pt x="942" y="1085"/>
                    </a:lnTo>
                    <a:lnTo>
                      <a:pt x="929" y="1022"/>
                    </a:lnTo>
                    <a:lnTo>
                      <a:pt x="919" y="957"/>
                    </a:lnTo>
                    <a:lnTo>
                      <a:pt x="909" y="895"/>
                    </a:lnTo>
                    <a:lnTo>
                      <a:pt x="902" y="837"/>
                    </a:lnTo>
                    <a:lnTo>
                      <a:pt x="897" y="787"/>
                    </a:lnTo>
                    <a:lnTo>
                      <a:pt x="893" y="757"/>
                    </a:lnTo>
                    <a:lnTo>
                      <a:pt x="891" y="731"/>
                    </a:lnTo>
                    <a:lnTo>
                      <a:pt x="887" y="711"/>
                    </a:lnTo>
                    <a:lnTo>
                      <a:pt x="885" y="694"/>
                    </a:lnTo>
                    <a:lnTo>
                      <a:pt x="879" y="673"/>
                    </a:lnTo>
                    <a:lnTo>
                      <a:pt x="870" y="653"/>
                    </a:lnTo>
                    <a:lnTo>
                      <a:pt x="860" y="636"/>
                    </a:lnTo>
                    <a:lnTo>
                      <a:pt x="847" y="621"/>
                    </a:lnTo>
                    <a:lnTo>
                      <a:pt x="834" y="608"/>
                    </a:lnTo>
                    <a:lnTo>
                      <a:pt x="819" y="596"/>
                    </a:lnTo>
                    <a:lnTo>
                      <a:pt x="806" y="587"/>
                    </a:lnTo>
                    <a:lnTo>
                      <a:pt x="792" y="580"/>
                    </a:lnTo>
                    <a:lnTo>
                      <a:pt x="648" y="19"/>
                    </a:lnTo>
                    <a:lnTo>
                      <a:pt x="625" y="12"/>
                    </a:lnTo>
                    <a:lnTo>
                      <a:pt x="622" y="12"/>
                    </a:lnTo>
                    <a:lnTo>
                      <a:pt x="619" y="11"/>
                    </a:lnTo>
                    <a:lnTo>
                      <a:pt x="612" y="9"/>
                    </a:lnTo>
                    <a:lnTo>
                      <a:pt x="603" y="8"/>
                    </a:lnTo>
                    <a:lnTo>
                      <a:pt x="592" y="5"/>
                    </a:lnTo>
                    <a:lnTo>
                      <a:pt x="580" y="4"/>
                    </a:lnTo>
                    <a:lnTo>
                      <a:pt x="566" y="2"/>
                    </a:lnTo>
                    <a:lnTo>
                      <a:pt x="549" y="1"/>
                    </a:lnTo>
                    <a:lnTo>
                      <a:pt x="531" y="0"/>
                    </a:lnTo>
                    <a:lnTo>
                      <a:pt x="512" y="0"/>
                    </a:lnTo>
                    <a:lnTo>
                      <a:pt x="490" y="0"/>
                    </a:lnTo>
                    <a:lnTo>
                      <a:pt x="467" y="0"/>
                    </a:lnTo>
                    <a:lnTo>
                      <a:pt x="443" y="2"/>
                    </a:lnTo>
                    <a:lnTo>
                      <a:pt x="417" y="4"/>
                    </a:lnTo>
                    <a:lnTo>
                      <a:pt x="390" y="9"/>
                    </a:lnTo>
                    <a:lnTo>
                      <a:pt x="362" y="13"/>
                    </a:lnTo>
                    <a:lnTo>
                      <a:pt x="331" y="20"/>
                    </a:lnTo>
                    <a:lnTo>
                      <a:pt x="302" y="27"/>
                    </a:lnTo>
                    <a:lnTo>
                      <a:pt x="276" y="35"/>
                    </a:lnTo>
                    <a:lnTo>
                      <a:pt x="251" y="43"/>
                    </a:lnTo>
                    <a:lnTo>
                      <a:pt x="228" y="51"/>
                    </a:lnTo>
                    <a:lnTo>
                      <a:pt x="208" y="59"/>
                    </a:lnTo>
                    <a:lnTo>
                      <a:pt x="189" y="69"/>
                    </a:lnTo>
                    <a:lnTo>
                      <a:pt x="172" y="77"/>
                    </a:lnTo>
                    <a:lnTo>
                      <a:pt x="157" y="85"/>
                    </a:lnTo>
                    <a:lnTo>
                      <a:pt x="144" y="92"/>
                    </a:lnTo>
                    <a:lnTo>
                      <a:pt x="133" y="99"/>
                    </a:lnTo>
                    <a:lnTo>
                      <a:pt x="124" y="104"/>
                    </a:lnTo>
                    <a:lnTo>
                      <a:pt x="117" y="109"/>
                    </a:lnTo>
                    <a:lnTo>
                      <a:pt x="111" y="113"/>
                    </a:lnTo>
                    <a:lnTo>
                      <a:pt x="107" y="116"/>
                    </a:lnTo>
                    <a:lnTo>
                      <a:pt x="106" y="117"/>
                    </a:lnTo>
                    <a:lnTo>
                      <a:pt x="84" y="134"/>
                    </a:lnTo>
                    <a:lnTo>
                      <a:pt x="232" y="683"/>
                    </a:lnTo>
                    <a:lnTo>
                      <a:pt x="213" y="708"/>
                    </a:lnTo>
                    <a:lnTo>
                      <a:pt x="204" y="726"/>
                    </a:lnTo>
                    <a:lnTo>
                      <a:pt x="200" y="749"/>
                    </a:lnTo>
                    <a:lnTo>
                      <a:pt x="198" y="779"/>
                    </a:lnTo>
                    <a:lnTo>
                      <a:pt x="202" y="817"/>
                    </a:lnTo>
                    <a:lnTo>
                      <a:pt x="208" y="863"/>
                    </a:lnTo>
                    <a:lnTo>
                      <a:pt x="218" y="919"/>
                    </a:lnTo>
                    <a:lnTo>
                      <a:pt x="232" y="985"/>
                    </a:lnTo>
                    <a:lnTo>
                      <a:pt x="248" y="1063"/>
                    </a:lnTo>
                    <a:lnTo>
                      <a:pt x="254" y="1089"/>
                    </a:lnTo>
                    <a:lnTo>
                      <a:pt x="258" y="1113"/>
                    </a:lnTo>
                    <a:lnTo>
                      <a:pt x="264" y="1138"/>
                    </a:lnTo>
                    <a:lnTo>
                      <a:pt x="269" y="1162"/>
                    </a:lnTo>
                    <a:lnTo>
                      <a:pt x="273" y="1186"/>
                    </a:lnTo>
                    <a:lnTo>
                      <a:pt x="278" y="1210"/>
                    </a:lnTo>
                    <a:lnTo>
                      <a:pt x="283" y="1233"/>
                    </a:lnTo>
                    <a:lnTo>
                      <a:pt x="286" y="1253"/>
                    </a:lnTo>
                    <a:lnTo>
                      <a:pt x="289" y="1281"/>
                    </a:lnTo>
                    <a:lnTo>
                      <a:pt x="292" y="1306"/>
                    </a:lnTo>
                    <a:lnTo>
                      <a:pt x="292" y="1332"/>
                    </a:lnTo>
                    <a:lnTo>
                      <a:pt x="291" y="1356"/>
                    </a:lnTo>
                    <a:lnTo>
                      <a:pt x="287" y="1379"/>
                    </a:lnTo>
                    <a:lnTo>
                      <a:pt x="281" y="1402"/>
                    </a:lnTo>
                    <a:lnTo>
                      <a:pt x="274" y="1424"/>
                    </a:lnTo>
                    <a:lnTo>
                      <a:pt x="265" y="1445"/>
                    </a:lnTo>
                    <a:lnTo>
                      <a:pt x="254" y="1465"/>
                    </a:lnTo>
                    <a:lnTo>
                      <a:pt x="240" y="1486"/>
                    </a:lnTo>
                    <a:lnTo>
                      <a:pt x="225" y="1507"/>
                    </a:lnTo>
                    <a:lnTo>
                      <a:pt x="208" y="1526"/>
                    </a:lnTo>
                    <a:lnTo>
                      <a:pt x="188" y="1546"/>
                    </a:lnTo>
                    <a:lnTo>
                      <a:pt x="166" y="1566"/>
                    </a:lnTo>
                    <a:lnTo>
                      <a:pt x="142" y="1585"/>
                    </a:lnTo>
                    <a:lnTo>
                      <a:pt x="115" y="1605"/>
                    </a:lnTo>
                    <a:lnTo>
                      <a:pt x="92" y="1623"/>
                    </a:lnTo>
                    <a:lnTo>
                      <a:pt x="71" y="1645"/>
                    </a:lnTo>
                    <a:lnTo>
                      <a:pt x="49" y="1669"/>
                    </a:lnTo>
                    <a:lnTo>
                      <a:pt x="31" y="1697"/>
                    </a:lnTo>
                    <a:lnTo>
                      <a:pt x="16" y="1727"/>
                    </a:lnTo>
                    <a:lnTo>
                      <a:pt x="5" y="1758"/>
                    </a:lnTo>
                    <a:lnTo>
                      <a:pt x="0" y="1791"/>
                    </a:lnTo>
                    <a:lnTo>
                      <a:pt x="1" y="1826"/>
                    </a:lnTo>
                    <a:lnTo>
                      <a:pt x="6" y="1848"/>
                    </a:lnTo>
                    <a:lnTo>
                      <a:pt x="13" y="1871"/>
                    </a:lnTo>
                    <a:lnTo>
                      <a:pt x="26" y="1894"/>
                    </a:lnTo>
                    <a:lnTo>
                      <a:pt x="44" y="1918"/>
                    </a:lnTo>
                    <a:lnTo>
                      <a:pt x="67" y="1941"/>
                    </a:lnTo>
                    <a:lnTo>
                      <a:pt x="98" y="1964"/>
                    </a:lnTo>
                    <a:lnTo>
                      <a:pt x="136" y="1985"/>
                    </a:lnTo>
                    <a:lnTo>
                      <a:pt x="182" y="2005"/>
                    </a:lnTo>
                    <a:lnTo>
                      <a:pt x="203" y="2010"/>
                    </a:lnTo>
                    <a:lnTo>
                      <a:pt x="225" y="2014"/>
                    </a:lnTo>
                    <a:lnTo>
                      <a:pt x="247" y="2014"/>
                    </a:lnTo>
                    <a:lnTo>
                      <a:pt x="269" y="2010"/>
                    </a:lnTo>
                    <a:lnTo>
                      <a:pt x="292" y="2006"/>
                    </a:lnTo>
                    <a:lnTo>
                      <a:pt x="315" y="1998"/>
                    </a:lnTo>
                    <a:lnTo>
                      <a:pt x="338" y="1989"/>
                    </a:lnTo>
                    <a:lnTo>
                      <a:pt x="362" y="1977"/>
                    </a:lnTo>
                    <a:lnTo>
                      <a:pt x="386" y="1963"/>
                    </a:lnTo>
                    <a:lnTo>
                      <a:pt x="410" y="1948"/>
                    </a:lnTo>
                    <a:lnTo>
                      <a:pt x="436" y="1932"/>
                    </a:lnTo>
                    <a:lnTo>
                      <a:pt x="461" y="1915"/>
                    </a:lnTo>
                    <a:lnTo>
                      <a:pt x="486" y="1896"/>
                    </a:lnTo>
                    <a:lnTo>
                      <a:pt x="512" y="1878"/>
                    </a:lnTo>
                    <a:lnTo>
                      <a:pt x="537" y="1858"/>
                    </a:lnTo>
                    <a:lnTo>
                      <a:pt x="564" y="1839"/>
                    </a:lnTo>
                    <a:lnTo>
                      <a:pt x="576" y="1830"/>
                    </a:lnTo>
                    <a:lnTo>
                      <a:pt x="588" y="1820"/>
                    </a:lnTo>
                    <a:lnTo>
                      <a:pt x="601" y="1811"/>
                    </a:lnTo>
                    <a:lnTo>
                      <a:pt x="613" y="1802"/>
                    </a:lnTo>
                    <a:lnTo>
                      <a:pt x="626" y="1793"/>
                    </a:lnTo>
                    <a:lnTo>
                      <a:pt x="637" y="1783"/>
                    </a:lnTo>
                    <a:lnTo>
                      <a:pt x="650" y="1774"/>
                    </a:lnTo>
                    <a:lnTo>
                      <a:pt x="663" y="1766"/>
                    </a:lnTo>
                    <a:lnTo>
                      <a:pt x="674" y="1757"/>
                    </a:lnTo>
                    <a:lnTo>
                      <a:pt x="687" y="1749"/>
                    </a:lnTo>
                    <a:lnTo>
                      <a:pt x="698" y="1742"/>
                    </a:lnTo>
                    <a:lnTo>
                      <a:pt x="710" y="1734"/>
                    </a:lnTo>
                    <a:lnTo>
                      <a:pt x="723" y="1727"/>
                    </a:lnTo>
                    <a:lnTo>
                      <a:pt x="734" y="1720"/>
                    </a:lnTo>
                    <a:lnTo>
                      <a:pt x="745" y="1714"/>
                    </a:lnTo>
                    <a:lnTo>
                      <a:pt x="756" y="1709"/>
                    </a:lnTo>
                    <a:lnTo>
                      <a:pt x="776" y="1698"/>
                    </a:lnTo>
                    <a:lnTo>
                      <a:pt x="795" y="1688"/>
                    </a:lnTo>
                    <a:lnTo>
                      <a:pt x="816" y="1676"/>
                    </a:lnTo>
                    <a:lnTo>
                      <a:pt x="837" y="1665"/>
                    </a:lnTo>
                    <a:lnTo>
                      <a:pt x="857" y="1652"/>
                    </a:lnTo>
                    <a:lnTo>
                      <a:pt x="877" y="1638"/>
                    </a:lnTo>
                    <a:lnTo>
                      <a:pt x="898" y="1623"/>
                    </a:lnTo>
                    <a:lnTo>
                      <a:pt x="917" y="1608"/>
                    </a:lnTo>
                    <a:lnTo>
                      <a:pt x="937" y="1592"/>
                    </a:lnTo>
                    <a:lnTo>
                      <a:pt x="954" y="1575"/>
                    </a:lnTo>
                    <a:lnTo>
                      <a:pt x="972" y="1556"/>
                    </a:lnTo>
                    <a:lnTo>
                      <a:pt x="986" y="1538"/>
                    </a:lnTo>
                    <a:lnTo>
                      <a:pt x="1001" y="1517"/>
                    </a:lnTo>
                    <a:lnTo>
                      <a:pt x="1013" y="1496"/>
                    </a:lnTo>
                    <a:lnTo>
                      <a:pt x="1023" y="1476"/>
                    </a:lnTo>
                    <a:lnTo>
                      <a:pt x="1031" y="1453"/>
                    </a:lnTo>
                    <a:lnTo>
                      <a:pt x="1037" y="1427"/>
                    </a:lnTo>
                    <a:lnTo>
                      <a:pt x="1041" y="1402"/>
                    </a:lnTo>
                    <a:lnTo>
                      <a:pt x="1041" y="1375"/>
                    </a:lnTo>
                    <a:lnTo>
                      <a:pt x="1037" y="1349"/>
                    </a:lnTo>
                    <a:lnTo>
                      <a:pt x="1031" y="1322"/>
                    </a:lnTo>
                    <a:lnTo>
                      <a:pt x="1023" y="1296"/>
                    </a:lnTo>
                    <a:lnTo>
                      <a:pt x="1012" y="1269"/>
                    </a:lnTo>
                    <a:lnTo>
                      <a:pt x="997" y="1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6" name="Freeform 939"/>
              <p:cNvSpPr>
                <a:spLocks noChangeAspect="1"/>
              </p:cNvSpPr>
              <p:nvPr/>
            </p:nvSpPr>
            <p:spPr bwMode="auto">
              <a:xfrm flipH="1">
                <a:off x="561" y="2388"/>
                <a:ext cx="113" cy="120"/>
              </a:xfrm>
              <a:custGeom>
                <a:avLst/>
                <a:gdLst>
                  <a:gd name="T0" fmla="*/ 31 w 226"/>
                  <a:gd name="T1" fmla="*/ 59 h 238"/>
                  <a:gd name="T2" fmla="*/ 26 w 226"/>
                  <a:gd name="T3" fmla="*/ 57 h 238"/>
                  <a:gd name="T4" fmla="*/ 21 w 226"/>
                  <a:gd name="T5" fmla="*/ 55 h 238"/>
                  <a:gd name="T6" fmla="*/ 16 w 226"/>
                  <a:gd name="T7" fmla="*/ 52 h 238"/>
                  <a:gd name="T8" fmla="*/ 12 w 226"/>
                  <a:gd name="T9" fmla="*/ 49 h 238"/>
                  <a:gd name="T10" fmla="*/ 8 w 226"/>
                  <a:gd name="T11" fmla="*/ 46 h 238"/>
                  <a:gd name="T12" fmla="*/ 4 w 226"/>
                  <a:gd name="T13" fmla="*/ 42 h 238"/>
                  <a:gd name="T14" fmla="*/ 2 w 226"/>
                  <a:gd name="T15" fmla="*/ 37 h 238"/>
                  <a:gd name="T16" fmla="*/ 0 w 226"/>
                  <a:gd name="T17" fmla="*/ 32 h 238"/>
                  <a:gd name="T18" fmla="*/ 0 w 226"/>
                  <a:gd name="T19" fmla="*/ 28 h 238"/>
                  <a:gd name="T20" fmla="*/ 1 w 226"/>
                  <a:gd name="T21" fmla="*/ 23 h 238"/>
                  <a:gd name="T22" fmla="*/ 2 w 226"/>
                  <a:gd name="T23" fmla="*/ 19 h 238"/>
                  <a:gd name="T24" fmla="*/ 4 w 226"/>
                  <a:gd name="T25" fmla="*/ 15 h 238"/>
                  <a:gd name="T26" fmla="*/ 7 w 226"/>
                  <a:gd name="T27" fmla="*/ 11 h 238"/>
                  <a:gd name="T28" fmla="*/ 10 w 226"/>
                  <a:gd name="T29" fmla="*/ 7 h 238"/>
                  <a:gd name="T30" fmla="*/ 13 w 226"/>
                  <a:gd name="T31" fmla="*/ 3 h 238"/>
                  <a:gd name="T32" fmla="*/ 16 w 226"/>
                  <a:gd name="T33" fmla="*/ 0 h 238"/>
                  <a:gd name="T34" fmla="*/ 19 w 226"/>
                  <a:gd name="T35" fmla="*/ 0 h 238"/>
                  <a:gd name="T36" fmla="*/ 23 w 226"/>
                  <a:gd name="T37" fmla="*/ 1 h 238"/>
                  <a:gd name="T38" fmla="*/ 26 w 226"/>
                  <a:gd name="T39" fmla="*/ 2 h 238"/>
                  <a:gd name="T40" fmla="*/ 30 w 226"/>
                  <a:gd name="T41" fmla="*/ 3 h 238"/>
                  <a:gd name="T42" fmla="*/ 34 w 226"/>
                  <a:gd name="T43" fmla="*/ 6 h 238"/>
                  <a:gd name="T44" fmla="*/ 38 w 226"/>
                  <a:gd name="T45" fmla="*/ 9 h 238"/>
                  <a:gd name="T46" fmla="*/ 42 w 226"/>
                  <a:gd name="T47" fmla="*/ 12 h 238"/>
                  <a:gd name="T48" fmla="*/ 46 w 226"/>
                  <a:gd name="T49" fmla="*/ 17 h 238"/>
                  <a:gd name="T50" fmla="*/ 50 w 226"/>
                  <a:gd name="T51" fmla="*/ 23 h 238"/>
                  <a:gd name="T52" fmla="*/ 53 w 226"/>
                  <a:gd name="T53" fmla="*/ 29 h 238"/>
                  <a:gd name="T54" fmla="*/ 55 w 226"/>
                  <a:gd name="T55" fmla="*/ 35 h 238"/>
                  <a:gd name="T56" fmla="*/ 56 w 226"/>
                  <a:gd name="T57" fmla="*/ 39 h 238"/>
                  <a:gd name="T58" fmla="*/ 57 w 226"/>
                  <a:gd name="T59" fmla="*/ 44 h 238"/>
                  <a:gd name="T60" fmla="*/ 57 w 226"/>
                  <a:gd name="T61" fmla="*/ 48 h 238"/>
                  <a:gd name="T62" fmla="*/ 56 w 226"/>
                  <a:gd name="T63" fmla="*/ 52 h 238"/>
                  <a:gd name="T64" fmla="*/ 56 w 226"/>
                  <a:gd name="T65" fmla="*/ 55 h 238"/>
                  <a:gd name="T66" fmla="*/ 52 w 226"/>
                  <a:gd name="T67" fmla="*/ 57 h 238"/>
                  <a:gd name="T68" fmla="*/ 49 w 226"/>
                  <a:gd name="T69" fmla="*/ 58 h 238"/>
                  <a:gd name="T70" fmla="*/ 46 w 226"/>
                  <a:gd name="T71" fmla="*/ 59 h 238"/>
                  <a:gd name="T72" fmla="*/ 42 w 226"/>
                  <a:gd name="T73" fmla="*/ 60 h 238"/>
                  <a:gd name="T74" fmla="*/ 39 w 226"/>
                  <a:gd name="T75" fmla="*/ 61 h 238"/>
                  <a:gd name="T76" fmla="*/ 37 w 226"/>
                  <a:gd name="T77" fmla="*/ 61 h 238"/>
                  <a:gd name="T78" fmla="*/ 34 w 226"/>
                  <a:gd name="T79" fmla="*/ 60 h 238"/>
                  <a:gd name="T80" fmla="*/ 31 w 226"/>
                  <a:gd name="T81" fmla="*/ 59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238">
                    <a:moveTo>
                      <a:pt x="124" y="235"/>
                    </a:moveTo>
                    <a:lnTo>
                      <a:pt x="103" y="227"/>
                    </a:lnTo>
                    <a:lnTo>
                      <a:pt x="84" y="218"/>
                    </a:lnTo>
                    <a:lnTo>
                      <a:pt x="63" y="206"/>
                    </a:lnTo>
                    <a:lnTo>
                      <a:pt x="45" y="195"/>
                    </a:lnTo>
                    <a:lnTo>
                      <a:pt x="29" y="180"/>
                    </a:lnTo>
                    <a:lnTo>
                      <a:pt x="15" y="165"/>
                    </a:lnTo>
                    <a:lnTo>
                      <a:pt x="6" y="146"/>
                    </a:lnTo>
                    <a:lnTo>
                      <a:pt x="0" y="127"/>
                    </a:lnTo>
                    <a:lnTo>
                      <a:pt x="0" y="109"/>
                    </a:lnTo>
                    <a:lnTo>
                      <a:pt x="2" y="92"/>
                    </a:lnTo>
                    <a:lnTo>
                      <a:pt x="8" y="75"/>
                    </a:lnTo>
                    <a:lnTo>
                      <a:pt x="16" y="59"/>
                    </a:lnTo>
                    <a:lnTo>
                      <a:pt x="25" y="42"/>
                    </a:lnTo>
                    <a:lnTo>
                      <a:pt x="37" y="27"/>
                    </a:lnTo>
                    <a:lnTo>
                      <a:pt x="49" y="12"/>
                    </a:lnTo>
                    <a:lnTo>
                      <a:pt x="63" y="0"/>
                    </a:lnTo>
                    <a:lnTo>
                      <a:pt x="76" y="0"/>
                    </a:lnTo>
                    <a:lnTo>
                      <a:pt x="89" y="2"/>
                    </a:lnTo>
                    <a:lnTo>
                      <a:pt x="103" y="6"/>
                    </a:lnTo>
                    <a:lnTo>
                      <a:pt x="118" y="12"/>
                    </a:lnTo>
                    <a:lnTo>
                      <a:pt x="133" y="21"/>
                    </a:lnTo>
                    <a:lnTo>
                      <a:pt x="150" y="33"/>
                    </a:lnTo>
                    <a:lnTo>
                      <a:pt x="166" y="48"/>
                    </a:lnTo>
                    <a:lnTo>
                      <a:pt x="182" y="68"/>
                    </a:lnTo>
                    <a:lnTo>
                      <a:pt x="198" y="92"/>
                    </a:lnTo>
                    <a:lnTo>
                      <a:pt x="209" y="114"/>
                    </a:lnTo>
                    <a:lnTo>
                      <a:pt x="218" y="136"/>
                    </a:lnTo>
                    <a:lnTo>
                      <a:pt x="223" y="155"/>
                    </a:lnTo>
                    <a:lnTo>
                      <a:pt x="226" y="174"/>
                    </a:lnTo>
                    <a:lnTo>
                      <a:pt x="226" y="190"/>
                    </a:lnTo>
                    <a:lnTo>
                      <a:pt x="224" y="205"/>
                    </a:lnTo>
                    <a:lnTo>
                      <a:pt x="222" y="218"/>
                    </a:lnTo>
                    <a:lnTo>
                      <a:pt x="207" y="224"/>
                    </a:lnTo>
                    <a:lnTo>
                      <a:pt x="193" y="229"/>
                    </a:lnTo>
                    <a:lnTo>
                      <a:pt x="181" y="234"/>
                    </a:lnTo>
                    <a:lnTo>
                      <a:pt x="168" y="236"/>
                    </a:lnTo>
                    <a:lnTo>
                      <a:pt x="156" y="238"/>
                    </a:lnTo>
                    <a:lnTo>
                      <a:pt x="145" y="238"/>
                    </a:lnTo>
                    <a:lnTo>
                      <a:pt x="135" y="237"/>
                    </a:lnTo>
                    <a:lnTo>
                      <a:pt x="124"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7" name="Freeform 940"/>
              <p:cNvSpPr>
                <a:spLocks noChangeAspect="1"/>
              </p:cNvSpPr>
              <p:nvPr/>
            </p:nvSpPr>
            <p:spPr bwMode="auto">
              <a:xfrm flipH="1">
                <a:off x="262" y="1588"/>
                <a:ext cx="363" cy="901"/>
              </a:xfrm>
              <a:custGeom>
                <a:avLst/>
                <a:gdLst>
                  <a:gd name="T0" fmla="*/ 121 w 725"/>
                  <a:gd name="T1" fmla="*/ 394 h 1802"/>
                  <a:gd name="T2" fmla="*/ 105 w 725"/>
                  <a:gd name="T3" fmla="*/ 404 h 1802"/>
                  <a:gd name="T4" fmla="*/ 88 w 725"/>
                  <a:gd name="T5" fmla="*/ 416 h 1802"/>
                  <a:gd name="T6" fmla="*/ 66 w 725"/>
                  <a:gd name="T7" fmla="*/ 433 h 1802"/>
                  <a:gd name="T8" fmla="*/ 40 w 725"/>
                  <a:gd name="T9" fmla="*/ 451 h 1802"/>
                  <a:gd name="T10" fmla="*/ 37 w 725"/>
                  <a:gd name="T11" fmla="*/ 429 h 1802"/>
                  <a:gd name="T12" fmla="*/ 20 w 725"/>
                  <a:gd name="T13" fmla="*/ 405 h 1802"/>
                  <a:gd name="T14" fmla="*/ 3 w 725"/>
                  <a:gd name="T15" fmla="*/ 395 h 1802"/>
                  <a:gd name="T16" fmla="*/ 25 w 725"/>
                  <a:gd name="T17" fmla="*/ 371 h 1802"/>
                  <a:gd name="T18" fmla="*/ 44 w 725"/>
                  <a:gd name="T19" fmla="*/ 340 h 1802"/>
                  <a:gd name="T20" fmla="*/ 49 w 725"/>
                  <a:gd name="T21" fmla="*/ 304 h 1802"/>
                  <a:gd name="T22" fmla="*/ 45 w 725"/>
                  <a:gd name="T23" fmla="*/ 277 h 1802"/>
                  <a:gd name="T24" fmla="*/ 52 w 725"/>
                  <a:gd name="T25" fmla="*/ 270 h 1802"/>
                  <a:gd name="T26" fmla="*/ 61 w 725"/>
                  <a:gd name="T27" fmla="*/ 266 h 1802"/>
                  <a:gd name="T28" fmla="*/ 60 w 725"/>
                  <a:gd name="T29" fmla="*/ 260 h 1802"/>
                  <a:gd name="T30" fmla="*/ 52 w 725"/>
                  <a:gd name="T31" fmla="*/ 263 h 1802"/>
                  <a:gd name="T32" fmla="*/ 43 w 725"/>
                  <a:gd name="T33" fmla="*/ 265 h 1802"/>
                  <a:gd name="T34" fmla="*/ 36 w 725"/>
                  <a:gd name="T35" fmla="*/ 235 h 1802"/>
                  <a:gd name="T36" fmla="*/ 36 w 725"/>
                  <a:gd name="T37" fmla="*/ 216 h 1802"/>
                  <a:gd name="T38" fmla="*/ 42 w 725"/>
                  <a:gd name="T39" fmla="*/ 213 h 1802"/>
                  <a:gd name="T40" fmla="*/ 47 w 725"/>
                  <a:gd name="T41" fmla="*/ 210 h 1802"/>
                  <a:gd name="T42" fmla="*/ 42 w 725"/>
                  <a:gd name="T43" fmla="*/ 206 h 1802"/>
                  <a:gd name="T44" fmla="*/ 35 w 725"/>
                  <a:gd name="T45" fmla="*/ 209 h 1802"/>
                  <a:gd name="T46" fmla="*/ 32 w 725"/>
                  <a:gd name="T47" fmla="*/ 210 h 1802"/>
                  <a:gd name="T48" fmla="*/ 26 w 725"/>
                  <a:gd name="T49" fmla="*/ 168 h 1802"/>
                  <a:gd name="T50" fmla="*/ 5 w 725"/>
                  <a:gd name="T51" fmla="*/ 19 h 1802"/>
                  <a:gd name="T52" fmla="*/ 47 w 725"/>
                  <a:gd name="T53" fmla="*/ 151 h 1802"/>
                  <a:gd name="T54" fmla="*/ 51 w 725"/>
                  <a:gd name="T55" fmla="*/ 147 h 1802"/>
                  <a:gd name="T56" fmla="*/ 20 w 725"/>
                  <a:gd name="T57" fmla="*/ 12 h 1802"/>
                  <a:gd name="T58" fmla="*/ 61 w 725"/>
                  <a:gd name="T59" fmla="*/ 148 h 1802"/>
                  <a:gd name="T60" fmla="*/ 26 w 725"/>
                  <a:gd name="T61" fmla="*/ 10 h 1802"/>
                  <a:gd name="T62" fmla="*/ 69 w 725"/>
                  <a:gd name="T63" fmla="*/ 143 h 1802"/>
                  <a:gd name="T64" fmla="*/ 75 w 725"/>
                  <a:gd name="T65" fmla="*/ 145 h 1802"/>
                  <a:gd name="T66" fmla="*/ 40 w 725"/>
                  <a:gd name="T67" fmla="*/ 6 h 1802"/>
                  <a:gd name="T68" fmla="*/ 82 w 725"/>
                  <a:gd name="T69" fmla="*/ 142 h 1802"/>
                  <a:gd name="T70" fmla="*/ 88 w 725"/>
                  <a:gd name="T71" fmla="*/ 141 h 1802"/>
                  <a:gd name="T72" fmla="*/ 54 w 725"/>
                  <a:gd name="T73" fmla="*/ 2 h 1802"/>
                  <a:gd name="T74" fmla="*/ 95 w 725"/>
                  <a:gd name="T75" fmla="*/ 140 h 1802"/>
                  <a:gd name="T76" fmla="*/ 101 w 725"/>
                  <a:gd name="T77" fmla="*/ 137 h 1802"/>
                  <a:gd name="T78" fmla="*/ 69 w 725"/>
                  <a:gd name="T79" fmla="*/ 1 h 1802"/>
                  <a:gd name="T80" fmla="*/ 111 w 725"/>
                  <a:gd name="T81" fmla="*/ 140 h 1802"/>
                  <a:gd name="T82" fmla="*/ 115 w 725"/>
                  <a:gd name="T83" fmla="*/ 135 h 1802"/>
                  <a:gd name="T84" fmla="*/ 82 w 725"/>
                  <a:gd name="T85" fmla="*/ 0 h 1802"/>
                  <a:gd name="T86" fmla="*/ 123 w 725"/>
                  <a:gd name="T87" fmla="*/ 141 h 1802"/>
                  <a:gd name="T88" fmla="*/ 127 w 725"/>
                  <a:gd name="T89" fmla="*/ 136 h 1802"/>
                  <a:gd name="T90" fmla="*/ 98 w 725"/>
                  <a:gd name="T91" fmla="*/ 2 h 1802"/>
                  <a:gd name="T92" fmla="*/ 144 w 725"/>
                  <a:gd name="T93" fmla="*/ 144 h 1802"/>
                  <a:gd name="T94" fmla="*/ 154 w 725"/>
                  <a:gd name="T95" fmla="*/ 157 h 1802"/>
                  <a:gd name="T96" fmla="*/ 158 w 725"/>
                  <a:gd name="T97" fmla="*/ 187 h 1802"/>
                  <a:gd name="T98" fmla="*/ 150 w 725"/>
                  <a:gd name="T99" fmla="*/ 216 h 1802"/>
                  <a:gd name="T100" fmla="*/ 147 w 725"/>
                  <a:gd name="T101" fmla="*/ 222 h 1802"/>
                  <a:gd name="T102" fmla="*/ 163 w 725"/>
                  <a:gd name="T103" fmla="*/ 226 h 1802"/>
                  <a:gd name="T104" fmla="*/ 168 w 725"/>
                  <a:gd name="T105" fmla="*/ 254 h 1802"/>
                  <a:gd name="T106" fmla="*/ 182 w 725"/>
                  <a:gd name="T107" fmla="*/ 295 h 1802"/>
                  <a:gd name="T108" fmla="*/ 162 w 725"/>
                  <a:gd name="T109" fmla="*/ 315 h 1802"/>
                  <a:gd name="T110" fmla="*/ 159 w 725"/>
                  <a:gd name="T111" fmla="*/ 357 h 1802"/>
                  <a:gd name="T112" fmla="*/ 153 w 725"/>
                  <a:gd name="T113" fmla="*/ 376 h 1802"/>
                  <a:gd name="T114" fmla="*/ 133 w 725"/>
                  <a:gd name="T115" fmla="*/ 386 h 1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5" h="1802">
                    <a:moveTo>
                      <a:pt x="532" y="1544"/>
                    </a:moveTo>
                    <a:lnTo>
                      <a:pt x="519" y="1551"/>
                    </a:lnTo>
                    <a:lnTo>
                      <a:pt x="507" y="1558"/>
                    </a:lnTo>
                    <a:lnTo>
                      <a:pt x="494" y="1565"/>
                    </a:lnTo>
                    <a:lnTo>
                      <a:pt x="481" y="1573"/>
                    </a:lnTo>
                    <a:lnTo>
                      <a:pt x="469" y="1581"/>
                    </a:lnTo>
                    <a:lnTo>
                      <a:pt x="456" y="1589"/>
                    </a:lnTo>
                    <a:lnTo>
                      <a:pt x="443" y="1598"/>
                    </a:lnTo>
                    <a:lnTo>
                      <a:pt x="430" y="1606"/>
                    </a:lnTo>
                    <a:lnTo>
                      <a:pt x="417" y="1616"/>
                    </a:lnTo>
                    <a:lnTo>
                      <a:pt x="404" y="1626"/>
                    </a:lnTo>
                    <a:lnTo>
                      <a:pt x="391" y="1635"/>
                    </a:lnTo>
                    <a:lnTo>
                      <a:pt x="377" y="1644"/>
                    </a:lnTo>
                    <a:lnTo>
                      <a:pt x="365" y="1655"/>
                    </a:lnTo>
                    <a:lnTo>
                      <a:pt x="352" y="1664"/>
                    </a:lnTo>
                    <a:lnTo>
                      <a:pt x="338" y="1674"/>
                    </a:lnTo>
                    <a:lnTo>
                      <a:pt x="326" y="1684"/>
                    </a:lnTo>
                    <a:lnTo>
                      <a:pt x="305" y="1700"/>
                    </a:lnTo>
                    <a:lnTo>
                      <a:pt x="283" y="1716"/>
                    </a:lnTo>
                    <a:lnTo>
                      <a:pt x="261" y="1732"/>
                    </a:lnTo>
                    <a:lnTo>
                      <a:pt x="240" y="1747"/>
                    </a:lnTo>
                    <a:lnTo>
                      <a:pt x="218" y="1762"/>
                    </a:lnTo>
                    <a:lnTo>
                      <a:pt x="198" y="1777"/>
                    </a:lnTo>
                    <a:lnTo>
                      <a:pt x="177" y="1790"/>
                    </a:lnTo>
                    <a:lnTo>
                      <a:pt x="157" y="1802"/>
                    </a:lnTo>
                    <a:lnTo>
                      <a:pt x="159" y="1787"/>
                    </a:lnTo>
                    <a:lnTo>
                      <a:pt x="157" y="1771"/>
                    </a:lnTo>
                    <a:lnTo>
                      <a:pt x="155" y="1754"/>
                    </a:lnTo>
                    <a:lnTo>
                      <a:pt x="151" y="1735"/>
                    </a:lnTo>
                    <a:lnTo>
                      <a:pt x="145" y="1716"/>
                    </a:lnTo>
                    <a:lnTo>
                      <a:pt x="136" y="1695"/>
                    </a:lnTo>
                    <a:lnTo>
                      <a:pt x="123" y="1673"/>
                    </a:lnTo>
                    <a:lnTo>
                      <a:pt x="108" y="1651"/>
                    </a:lnTo>
                    <a:lnTo>
                      <a:pt x="94" y="1635"/>
                    </a:lnTo>
                    <a:lnTo>
                      <a:pt x="80" y="1620"/>
                    </a:lnTo>
                    <a:lnTo>
                      <a:pt x="66" y="1609"/>
                    </a:lnTo>
                    <a:lnTo>
                      <a:pt x="53" y="1598"/>
                    </a:lnTo>
                    <a:lnTo>
                      <a:pt x="39" y="1590"/>
                    </a:lnTo>
                    <a:lnTo>
                      <a:pt x="26" y="1584"/>
                    </a:lnTo>
                    <a:lnTo>
                      <a:pt x="12" y="1580"/>
                    </a:lnTo>
                    <a:lnTo>
                      <a:pt x="0" y="1576"/>
                    </a:lnTo>
                    <a:lnTo>
                      <a:pt x="28" y="1553"/>
                    </a:lnTo>
                    <a:lnTo>
                      <a:pt x="55" y="1531"/>
                    </a:lnTo>
                    <a:lnTo>
                      <a:pt x="79" y="1508"/>
                    </a:lnTo>
                    <a:lnTo>
                      <a:pt x="100" y="1484"/>
                    </a:lnTo>
                    <a:lnTo>
                      <a:pt x="119" y="1460"/>
                    </a:lnTo>
                    <a:lnTo>
                      <a:pt x="137" y="1436"/>
                    </a:lnTo>
                    <a:lnTo>
                      <a:pt x="152" y="1412"/>
                    </a:lnTo>
                    <a:lnTo>
                      <a:pt x="164" y="1385"/>
                    </a:lnTo>
                    <a:lnTo>
                      <a:pt x="175" y="1360"/>
                    </a:lnTo>
                    <a:lnTo>
                      <a:pt x="183" y="1332"/>
                    </a:lnTo>
                    <a:lnTo>
                      <a:pt x="189" y="1304"/>
                    </a:lnTo>
                    <a:lnTo>
                      <a:pt x="192" y="1276"/>
                    </a:lnTo>
                    <a:lnTo>
                      <a:pt x="194" y="1247"/>
                    </a:lnTo>
                    <a:lnTo>
                      <a:pt x="194" y="1216"/>
                    </a:lnTo>
                    <a:lnTo>
                      <a:pt x="192" y="1185"/>
                    </a:lnTo>
                    <a:lnTo>
                      <a:pt x="187" y="1152"/>
                    </a:lnTo>
                    <a:lnTo>
                      <a:pt x="185" y="1137"/>
                    </a:lnTo>
                    <a:lnTo>
                      <a:pt x="182" y="1121"/>
                    </a:lnTo>
                    <a:lnTo>
                      <a:pt x="178" y="1105"/>
                    </a:lnTo>
                    <a:lnTo>
                      <a:pt x="175" y="1088"/>
                    </a:lnTo>
                    <a:lnTo>
                      <a:pt x="183" y="1087"/>
                    </a:lnTo>
                    <a:lnTo>
                      <a:pt x="192" y="1084"/>
                    </a:lnTo>
                    <a:lnTo>
                      <a:pt x="200" y="1083"/>
                    </a:lnTo>
                    <a:lnTo>
                      <a:pt x="208" y="1080"/>
                    </a:lnTo>
                    <a:lnTo>
                      <a:pt x="215" y="1077"/>
                    </a:lnTo>
                    <a:lnTo>
                      <a:pt x="223" y="1074"/>
                    </a:lnTo>
                    <a:lnTo>
                      <a:pt x="231" y="1071"/>
                    </a:lnTo>
                    <a:lnTo>
                      <a:pt x="238" y="1067"/>
                    </a:lnTo>
                    <a:lnTo>
                      <a:pt x="243" y="1062"/>
                    </a:lnTo>
                    <a:lnTo>
                      <a:pt x="245" y="1058"/>
                    </a:lnTo>
                    <a:lnTo>
                      <a:pt x="246" y="1053"/>
                    </a:lnTo>
                    <a:lnTo>
                      <a:pt x="245" y="1047"/>
                    </a:lnTo>
                    <a:lnTo>
                      <a:pt x="242" y="1043"/>
                    </a:lnTo>
                    <a:lnTo>
                      <a:pt x="237" y="1039"/>
                    </a:lnTo>
                    <a:lnTo>
                      <a:pt x="231" y="1039"/>
                    </a:lnTo>
                    <a:lnTo>
                      <a:pt x="225" y="1041"/>
                    </a:lnTo>
                    <a:lnTo>
                      <a:pt x="220" y="1044"/>
                    </a:lnTo>
                    <a:lnTo>
                      <a:pt x="213" y="1046"/>
                    </a:lnTo>
                    <a:lnTo>
                      <a:pt x="206" y="1050"/>
                    </a:lnTo>
                    <a:lnTo>
                      <a:pt x="199" y="1052"/>
                    </a:lnTo>
                    <a:lnTo>
                      <a:pt x="192" y="1054"/>
                    </a:lnTo>
                    <a:lnTo>
                      <a:pt x="184" y="1057"/>
                    </a:lnTo>
                    <a:lnTo>
                      <a:pt x="177" y="1058"/>
                    </a:lnTo>
                    <a:lnTo>
                      <a:pt x="169" y="1059"/>
                    </a:lnTo>
                    <a:lnTo>
                      <a:pt x="164" y="1035"/>
                    </a:lnTo>
                    <a:lnTo>
                      <a:pt x="159" y="1011"/>
                    </a:lnTo>
                    <a:lnTo>
                      <a:pt x="154" y="986"/>
                    </a:lnTo>
                    <a:lnTo>
                      <a:pt x="149" y="963"/>
                    </a:lnTo>
                    <a:lnTo>
                      <a:pt x="144" y="940"/>
                    </a:lnTo>
                    <a:lnTo>
                      <a:pt x="139" y="916"/>
                    </a:lnTo>
                    <a:lnTo>
                      <a:pt x="134" y="893"/>
                    </a:lnTo>
                    <a:lnTo>
                      <a:pt x="130" y="870"/>
                    </a:lnTo>
                    <a:lnTo>
                      <a:pt x="136" y="868"/>
                    </a:lnTo>
                    <a:lnTo>
                      <a:pt x="141" y="864"/>
                    </a:lnTo>
                    <a:lnTo>
                      <a:pt x="146" y="861"/>
                    </a:lnTo>
                    <a:lnTo>
                      <a:pt x="152" y="857"/>
                    </a:lnTo>
                    <a:lnTo>
                      <a:pt x="156" y="855"/>
                    </a:lnTo>
                    <a:lnTo>
                      <a:pt x="162" y="853"/>
                    </a:lnTo>
                    <a:lnTo>
                      <a:pt x="167" y="852"/>
                    </a:lnTo>
                    <a:lnTo>
                      <a:pt x="172" y="852"/>
                    </a:lnTo>
                    <a:lnTo>
                      <a:pt x="178" y="850"/>
                    </a:lnTo>
                    <a:lnTo>
                      <a:pt x="183" y="847"/>
                    </a:lnTo>
                    <a:lnTo>
                      <a:pt x="185" y="842"/>
                    </a:lnTo>
                    <a:lnTo>
                      <a:pt x="186" y="837"/>
                    </a:lnTo>
                    <a:lnTo>
                      <a:pt x="186" y="831"/>
                    </a:lnTo>
                    <a:lnTo>
                      <a:pt x="183" y="826"/>
                    </a:lnTo>
                    <a:lnTo>
                      <a:pt x="178" y="823"/>
                    </a:lnTo>
                    <a:lnTo>
                      <a:pt x="172" y="822"/>
                    </a:lnTo>
                    <a:lnTo>
                      <a:pt x="165" y="822"/>
                    </a:lnTo>
                    <a:lnTo>
                      <a:pt x="160" y="823"/>
                    </a:lnTo>
                    <a:lnTo>
                      <a:pt x="153" y="825"/>
                    </a:lnTo>
                    <a:lnTo>
                      <a:pt x="147" y="827"/>
                    </a:lnTo>
                    <a:lnTo>
                      <a:pt x="142" y="830"/>
                    </a:lnTo>
                    <a:lnTo>
                      <a:pt x="137" y="833"/>
                    </a:lnTo>
                    <a:lnTo>
                      <a:pt x="132" y="835"/>
                    </a:lnTo>
                    <a:lnTo>
                      <a:pt x="127" y="839"/>
                    </a:lnTo>
                    <a:lnTo>
                      <a:pt x="126" y="839"/>
                    </a:lnTo>
                    <a:lnTo>
                      <a:pt x="126" y="840"/>
                    </a:lnTo>
                    <a:lnTo>
                      <a:pt x="125" y="840"/>
                    </a:lnTo>
                    <a:lnTo>
                      <a:pt x="124" y="841"/>
                    </a:lnTo>
                    <a:lnTo>
                      <a:pt x="114" y="786"/>
                    </a:lnTo>
                    <a:lnTo>
                      <a:pt x="106" y="735"/>
                    </a:lnTo>
                    <a:lnTo>
                      <a:pt x="101" y="695"/>
                    </a:lnTo>
                    <a:lnTo>
                      <a:pt x="102" y="670"/>
                    </a:lnTo>
                    <a:lnTo>
                      <a:pt x="142" y="615"/>
                    </a:lnTo>
                    <a:lnTo>
                      <a:pt x="0" y="83"/>
                    </a:lnTo>
                    <a:lnTo>
                      <a:pt x="5" y="80"/>
                    </a:lnTo>
                    <a:lnTo>
                      <a:pt x="12" y="76"/>
                    </a:lnTo>
                    <a:lnTo>
                      <a:pt x="20" y="73"/>
                    </a:lnTo>
                    <a:lnTo>
                      <a:pt x="28" y="68"/>
                    </a:lnTo>
                    <a:lnTo>
                      <a:pt x="172" y="593"/>
                    </a:lnTo>
                    <a:lnTo>
                      <a:pt x="175" y="599"/>
                    </a:lnTo>
                    <a:lnTo>
                      <a:pt x="179" y="603"/>
                    </a:lnTo>
                    <a:lnTo>
                      <a:pt x="185" y="604"/>
                    </a:lnTo>
                    <a:lnTo>
                      <a:pt x="191" y="604"/>
                    </a:lnTo>
                    <a:lnTo>
                      <a:pt x="195" y="602"/>
                    </a:lnTo>
                    <a:lnTo>
                      <a:pt x="199" y="597"/>
                    </a:lnTo>
                    <a:lnTo>
                      <a:pt x="201" y="591"/>
                    </a:lnTo>
                    <a:lnTo>
                      <a:pt x="201" y="585"/>
                    </a:lnTo>
                    <a:lnTo>
                      <a:pt x="55" y="55"/>
                    </a:lnTo>
                    <a:lnTo>
                      <a:pt x="61" y="53"/>
                    </a:lnTo>
                    <a:lnTo>
                      <a:pt x="65" y="51"/>
                    </a:lnTo>
                    <a:lnTo>
                      <a:pt x="71" y="48"/>
                    </a:lnTo>
                    <a:lnTo>
                      <a:pt x="77" y="46"/>
                    </a:lnTo>
                    <a:lnTo>
                      <a:pt x="223" y="578"/>
                    </a:lnTo>
                    <a:lnTo>
                      <a:pt x="225" y="584"/>
                    </a:lnTo>
                    <a:lnTo>
                      <a:pt x="230" y="588"/>
                    </a:lnTo>
                    <a:lnTo>
                      <a:pt x="236" y="589"/>
                    </a:lnTo>
                    <a:lnTo>
                      <a:pt x="242" y="589"/>
                    </a:lnTo>
                    <a:lnTo>
                      <a:pt x="246" y="587"/>
                    </a:lnTo>
                    <a:lnTo>
                      <a:pt x="250" y="582"/>
                    </a:lnTo>
                    <a:lnTo>
                      <a:pt x="251" y="577"/>
                    </a:lnTo>
                    <a:lnTo>
                      <a:pt x="251" y="572"/>
                    </a:lnTo>
                    <a:lnTo>
                      <a:pt x="104" y="37"/>
                    </a:lnTo>
                    <a:lnTo>
                      <a:pt x="110" y="35"/>
                    </a:lnTo>
                    <a:lnTo>
                      <a:pt x="115" y="33"/>
                    </a:lnTo>
                    <a:lnTo>
                      <a:pt x="121" y="31"/>
                    </a:lnTo>
                    <a:lnTo>
                      <a:pt x="126" y="30"/>
                    </a:lnTo>
                    <a:lnTo>
                      <a:pt x="274" y="572"/>
                    </a:lnTo>
                    <a:lnTo>
                      <a:pt x="276" y="577"/>
                    </a:lnTo>
                    <a:lnTo>
                      <a:pt x="281" y="581"/>
                    </a:lnTo>
                    <a:lnTo>
                      <a:pt x="285" y="582"/>
                    </a:lnTo>
                    <a:lnTo>
                      <a:pt x="291" y="582"/>
                    </a:lnTo>
                    <a:lnTo>
                      <a:pt x="297" y="580"/>
                    </a:lnTo>
                    <a:lnTo>
                      <a:pt x="300" y="575"/>
                    </a:lnTo>
                    <a:lnTo>
                      <a:pt x="301" y="569"/>
                    </a:lnTo>
                    <a:lnTo>
                      <a:pt x="301" y="564"/>
                    </a:lnTo>
                    <a:lnTo>
                      <a:pt x="154" y="22"/>
                    </a:lnTo>
                    <a:lnTo>
                      <a:pt x="160" y="21"/>
                    </a:lnTo>
                    <a:lnTo>
                      <a:pt x="165" y="20"/>
                    </a:lnTo>
                    <a:lnTo>
                      <a:pt x="170" y="18"/>
                    </a:lnTo>
                    <a:lnTo>
                      <a:pt x="176" y="17"/>
                    </a:lnTo>
                    <a:lnTo>
                      <a:pt x="324" y="560"/>
                    </a:lnTo>
                    <a:lnTo>
                      <a:pt x="327" y="566"/>
                    </a:lnTo>
                    <a:lnTo>
                      <a:pt x="331" y="569"/>
                    </a:lnTo>
                    <a:lnTo>
                      <a:pt x="337" y="570"/>
                    </a:lnTo>
                    <a:lnTo>
                      <a:pt x="343" y="570"/>
                    </a:lnTo>
                    <a:lnTo>
                      <a:pt x="348" y="568"/>
                    </a:lnTo>
                    <a:lnTo>
                      <a:pt x="351" y="564"/>
                    </a:lnTo>
                    <a:lnTo>
                      <a:pt x="352" y="559"/>
                    </a:lnTo>
                    <a:lnTo>
                      <a:pt x="352" y="553"/>
                    </a:lnTo>
                    <a:lnTo>
                      <a:pt x="205" y="10"/>
                    </a:lnTo>
                    <a:lnTo>
                      <a:pt x="210" y="9"/>
                    </a:lnTo>
                    <a:lnTo>
                      <a:pt x="215" y="8"/>
                    </a:lnTo>
                    <a:lnTo>
                      <a:pt x="221" y="8"/>
                    </a:lnTo>
                    <a:lnTo>
                      <a:pt x="227" y="7"/>
                    </a:lnTo>
                    <a:lnTo>
                      <a:pt x="372" y="549"/>
                    </a:lnTo>
                    <a:lnTo>
                      <a:pt x="374" y="554"/>
                    </a:lnTo>
                    <a:lnTo>
                      <a:pt x="379" y="558"/>
                    </a:lnTo>
                    <a:lnTo>
                      <a:pt x="384" y="559"/>
                    </a:lnTo>
                    <a:lnTo>
                      <a:pt x="390" y="559"/>
                    </a:lnTo>
                    <a:lnTo>
                      <a:pt x="395" y="557"/>
                    </a:lnTo>
                    <a:lnTo>
                      <a:pt x="398" y="552"/>
                    </a:lnTo>
                    <a:lnTo>
                      <a:pt x="401" y="547"/>
                    </a:lnTo>
                    <a:lnTo>
                      <a:pt x="401" y="542"/>
                    </a:lnTo>
                    <a:lnTo>
                      <a:pt x="255" y="3"/>
                    </a:lnTo>
                    <a:lnTo>
                      <a:pt x="261" y="2"/>
                    </a:lnTo>
                    <a:lnTo>
                      <a:pt x="267" y="2"/>
                    </a:lnTo>
                    <a:lnTo>
                      <a:pt x="273" y="2"/>
                    </a:lnTo>
                    <a:lnTo>
                      <a:pt x="278" y="1"/>
                    </a:lnTo>
                    <a:lnTo>
                      <a:pt x="428" y="546"/>
                    </a:lnTo>
                    <a:lnTo>
                      <a:pt x="430" y="552"/>
                    </a:lnTo>
                    <a:lnTo>
                      <a:pt x="435" y="555"/>
                    </a:lnTo>
                    <a:lnTo>
                      <a:pt x="441" y="557"/>
                    </a:lnTo>
                    <a:lnTo>
                      <a:pt x="447" y="557"/>
                    </a:lnTo>
                    <a:lnTo>
                      <a:pt x="452" y="554"/>
                    </a:lnTo>
                    <a:lnTo>
                      <a:pt x="456" y="550"/>
                    </a:lnTo>
                    <a:lnTo>
                      <a:pt x="457" y="545"/>
                    </a:lnTo>
                    <a:lnTo>
                      <a:pt x="457" y="539"/>
                    </a:lnTo>
                    <a:lnTo>
                      <a:pt x="308" y="0"/>
                    </a:lnTo>
                    <a:lnTo>
                      <a:pt x="314" y="0"/>
                    </a:lnTo>
                    <a:lnTo>
                      <a:pt x="320" y="0"/>
                    </a:lnTo>
                    <a:lnTo>
                      <a:pt x="326" y="0"/>
                    </a:lnTo>
                    <a:lnTo>
                      <a:pt x="331" y="1"/>
                    </a:lnTo>
                    <a:lnTo>
                      <a:pt x="480" y="551"/>
                    </a:lnTo>
                    <a:lnTo>
                      <a:pt x="482" y="555"/>
                    </a:lnTo>
                    <a:lnTo>
                      <a:pt x="487" y="559"/>
                    </a:lnTo>
                    <a:lnTo>
                      <a:pt x="492" y="561"/>
                    </a:lnTo>
                    <a:lnTo>
                      <a:pt x="497" y="561"/>
                    </a:lnTo>
                    <a:lnTo>
                      <a:pt x="503" y="559"/>
                    </a:lnTo>
                    <a:lnTo>
                      <a:pt x="507" y="554"/>
                    </a:lnTo>
                    <a:lnTo>
                      <a:pt x="508" y="549"/>
                    </a:lnTo>
                    <a:lnTo>
                      <a:pt x="508" y="543"/>
                    </a:lnTo>
                    <a:lnTo>
                      <a:pt x="363" y="2"/>
                    </a:lnTo>
                    <a:lnTo>
                      <a:pt x="371" y="3"/>
                    </a:lnTo>
                    <a:lnTo>
                      <a:pt x="379" y="3"/>
                    </a:lnTo>
                    <a:lnTo>
                      <a:pt x="386" y="5"/>
                    </a:lnTo>
                    <a:lnTo>
                      <a:pt x="391" y="6"/>
                    </a:lnTo>
                    <a:lnTo>
                      <a:pt x="533" y="561"/>
                    </a:lnTo>
                    <a:lnTo>
                      <a:pt x="557" y="568"/>
                    </a:lnTo>
                    <a:lnTo>
                      <a:pt x="560" y="569"/>
                    </a:lnTo>
                    <a:lnTo>
                      <a:pt x="566" y="572"/>
                    </a:lnTo>
                    <a:lnTo>
                      <a:pt x="575" y="576"/>
                    </a:lnTo>
                    <a:lnTo>
                      <a:pt x="584" y="582"/>
                    </a:lnTo>
                    <a:lnTo>
                      <a:pt x="593" y="590"/>
                    </a:lnTo>
                    <a:lnTo>
                      <a:pt x="602" y="599"/>
                    </a:lnTo>
                    <a:lnTo>
                      <a:pt x="610" y="612"/>
                    </a:lnTo>
                    <a:lnTo>
                      <a:pt x="615" y="626"/>
                    </a:lnTo>
                    <a:lnTo>
                      <a:pt x="617" y="640"/>
                    </a:lnTo>
                    <a:lnTo>
                      <a:pt x="619" y="659"/>
                    </a:lnTo>
                    <a:lnTo>
                      <a:pt x="622" y="682"/>
                    </a:lnTo>
                    <a:lnTo>
                      <a:pt x="625" y="710"/>
                    </a:lnTo>
                    <a:lnTo>
                      <a:pt x="629" y="747"/>
                    </a:lnTo>
                    <a:lnTo>
                      <a:pt x="634" y="786"/>
                    </a:lnTo>
                    <a:lnTo>
                      <a:pt x="639" y="829"/>
                    </a:lnTo>
                    <a:lnTo>
                      <a:pt x="646" y="872"/>
                    </a:lnTo>
                    <a:lnTo>
                      <a:pt x="603" y="864"/>
                    </a:lnTo>
                    <a:lnTo>
                      <a:pt x="598" y="864"/>
                    </a:lnTo>
                    <a:lnTo>
                      <a:pt x="592" y="865"/>
                    </a:lnTo>
                    <a:lnTo>
                      <a:pt x="588" y="869"/>
                    </a:lnTo>
                    <a:lnTo>
                      <a:pt x="586" y="873"/>
                    </a:lnTo>
                    <a:lnTo>
                      <a:pt x="586" y="879"/>
                    </a:lnTo>
                    <a:lnTo>
                      <a:pt x="588" y="885"/>
                    </a:lnTo>
                    <a:lnTo>
                      <a:pt x="592" y="888"/>
                    </a:lnTo>
                    <a:lnTo>
                      <a:pt x="596" y="891"/>
                    </a:lnTo>
                    <a:lnTo>
                      <a:pt x="649" y="903"/>
                    </a:lnTo>
                    <a:lnTo>
                      <a:pt x="651" y="903"/>
                    </a:lnTo>
                    <a:lnTo>
                      <a:pt x="657" y="941"/>
                    </a:lnTo>
                    <a:lnTo>
                      <a:pt x="664" y="978"/>
                    </a:lnTo>
                    <a:lnTo>
                      <a:pt x="672" y="1016"/>
                    </a:lnTo>
                    <a:lnTo>
                      <a:pt x="681" y="1052"/>
                    </a:lnTo>
                    <a:lnTo>
                      <a:pt x="691" y="1087"/>
                    </a:lnTo>
                    <a:lnTo>
                      <a:pt x="701" y="1120"/>
                    </a:lnTo>
                    <a:lnTo>
                      <a:pt x="713" y="1151"/>
                    </a:lnTo>
                    <a:lnTo>
                      <a:pt x="725" y="1180"/>
                    </a:lnTo>
                    <a:lnTo>
                      <a:pt x="709" y="1189"/>
                    </a:lnTo>
                    <a:lnTo>
                      <a:pt x="692" y="1201"/>
                    </a:lnTo>
                    <a:lnTo>
                      <a:pt x="676" y="1216"/>
                    </a:lnTo>
                    <a:lnTo>
                      <a:pt x="660" y="1234"/>
                    </a:lnTo>
                    <a:lnTo>
                      <a:pt x="646" y="1258"/>
                    </a:lnTo>
                    <a:lnTo>
                      <a:pt x="636" y="1285"/>
                    </a:lnTo>
                    <a:lnTo>
                      <a:pt x="629" y="1317"/>
                    </a:lnTo>
                    <a:lnTo>
                      <a:pt x="628" y="1355"/>
                    </a:lnTo>
                    <a:lnTo>
                      <a:pt x="631" y="1393"/>
                    </a:lnTo>
                    <a:lnTo>
                      <a:pt x="636" y="1425"/>
                    </a:lnTo>
                    <a:lnTo>
                      <a:pt x="641" y="1453"/>
                    </a:lnTo>
                    <a:lnTo>
                      <a:pt x="648" y="1476"/>
                    </a:lnTo>
                    <a:lnTo>
                      <a:pt x="636" y="1484"/>
                    </a:lnTo>
                    <a:lnTo>
                      <a:pt x="623" y="1492"/>
                    </a:lnTo>
                    <a:lnTo>
                      <a:pt x="609" y="1502"/>
                    </a:lnTo>
                    <a:lnTo>
                      <a:pt x="595" y="1510"/>
                    </a:lnTo>
                    <a:lnTo>
                      <a:pt x="580" y="1519"/>
                    </a:lnTo>
                    <a:lnTo>
                      <a:pt x="565" y="1527"/>
                    </a:lnTo>
                    <a:lnTo>
                      <a:pt x="549" y="1536"/>
                    </a:lnTo>
                    <a:lnTo>
                      <a:pt x="532" y="1544"/>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8" name="Freeform 941"/>
              <p:cNvSpPr>
                <a:spLocks noChangeAspect="1"/>
              </p:cNvSpPr>
              <p:nvPr/>
            </p:nvSpPr>
            <p:spPr bwMode="auto">
              <a:xfrm flipH="1">
                <a:off x="241" y="2190"/>
                <a:ext cx="55" cy="126"/>
              </a:xfrm>
              <a:custGeom>
                <a:avLst/>
                <a:gdLst>
                  <a:gd name="T0" fmla="*/ 26 w 111"/>
                  <a:gd name="T1" fmla="*/ 34 h 253"/>
                  <a:gd name="T2" fmla="*/ 25 w 111"/>
                  <a:gd name="T3" fmla="*/ 37 h 253"/>
                  <a:gd name="T4" fmla="*/ 23 w 111"/>
                  <a:gd name="T5" fmla="*/ 41 h 253"/>
                  <a:gd name="T6" fmla="*/ 21 w 111"/>
                  <a:gd name="T7" fmla="*/ 45 h 253"/>
                  <a:gd name="T8" fmla="*/ 18 w 111"/>
                  <a:gd name="T9" fmla="*/ 48 h 253"/>
                  <a:gd name="T10" fmla="*/ 15 w 111"/>
                  <a:gd name="T11" fmla="*/ 52 h 253"/>
                  <a:gd name="T12" fmla="*/ 12 w 111"/>
                  <a:gd name="T13" fmla="*/ 56 h 253"/>
                  <a:gd name="T14" fmla="*/ 8 w 111"/>
                  <a:gd name="T15" fmla="*/ 59 h 253"/>
                  <a:gd name="T16" fmla="*/ 4 w 111"/>
                  <a:gd name="T17" fmla="*/ 63 h 253"/>
                  <a:gd name="T18" fmla="*/ 2 w 111"/>
                  <a:gd name="T19" fmla="*/ 58 h 253"/>
                  <a:gd name="T20" fmla="*/ 1 w 111"/>
                  <a:gd name="T21" fmla="*/ 52 h 253"/>
                  <a:gd name="T22" fmla="*/ 0 w 111"/>
                  <a:gd name="T23" fmla="*/ 45 h 253"/>
                  <a:gd name="T24" fmla="*/ 0 w 111"/>
                  <a:gd name="T25" fmla="*/ 37 h 253"/>
                  <a:gd name="T26" fmla="*/ 0 w 111"/>
                  <a:gd name="T27" fmla="*/ 29 h 253"/>
                  <a:gd name="T28" fmla="*/ 1 w 111"/>
                  <a:gd name="T29" fmla="*/ 22 h 253"/>
                  <a:gd name="T30" fmla="*/ 3 w 111"/>
                  <a:gd name="T31" fmla="*/ 16 h 253"/>
                  <a:gd name="T32" fmla="*/ 6 w 111"/>
                  <a:gd name="T33" fmla="*/ 11 h 253"/>
                  <a:gd name="T34" fmla="*/ 10 w 111"/>
                  <a:gd name="T35" fmla="*/ 7 h 253"/>
                  <a:gd name="T36" fmla="*/ 13 w 111"/>
                  <a:gd name="T37" fmla="*/ 4 h 253"/>
                  <a:gd name="T38" fmla="*/ 17 w 111"/>
                  <a:gd name="T39" fmla="*/ 1 h 253"/>
                  <a:gd name="T40" fmla="*/ 20 w 111"/>
                  <a:gd name="T41" fmla="*/ 0 h 253"/>
                  <a:gd name="T42" fmla="*/ 22 w 111"/>
                  <a:gd name="T43" fmla="*/ 4 h 253"/>
                  <a:gd name="T44" fmla="*/ 25 w 111"/>
                  <a:gd name="T45" fmla="*/ 9 h 253"/>
                  <a:gd name="T46" fmla="*/ 26 w 111"/>
                  <a:gd name="T47" fmla="*/ 13 h 253"/>
                  <a:gd name="T48" fmla="*/ 27 w 111"/>
                  <a:gd name="T49" fmla="*/ 18 h 253"/>
                  <a:gd name="T50" fmla="*/ 27 w 111"/>
                  <a:gd name="T51" fmla="*/ 22 h 253"/>
                  <a:gd name="T52" fmla="*/ 27 w 111"/>
                  <a:gd name="T53" fmla="*/ 26 h 253"/>
                  <a:gd name="T54" fmla="*/ 27 w 111"/>
                  <a:gd name="T55" fmla="*/ 30 h 253"/>
                  <a:gd name="T56" fmla="*/ 26 w 111"/>
                  <a:gd name="T57" fmla="*/ 34 h 2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1" h="253">
                    <a:moveTo>
                      <a:pt x="105" y="136"/>
                    </a:moveTo>
                    <a:lnTo>
                      <a:pt x="101" y="151"/>
                    </a:lnTo>
                    <a:lnTo>
                      <a:pt x="94" y="165"/>
                    </a:lnTo>
                    <a:lnTo>
                      <a:pt x="85" y="180"/>
                    </a:lnTo>
                    <a:lnTo>
                      <a:pt x="74" y="195"/>
                    </a:lnTo>
                    <a:lnTo>
                      <a:pt x="63" y="210"/>
                    </a:lnTo>
                    <a:lnTo>
                      <a:pt x="49" y="224"/>
                    </a:lnTo>
                    <a:lnTo>
                      <a:pt x="34" y="239"/>
                    </a:lnTo>
                    <a:lnTo>
                      <a:pt x="17" y="253"/>
                    </a:lnTo>
                    <a:lnTo>
                      <a:pt x="11" y="233"/>
                    </a:lnTo>
                    <a:lnTo>
                      <a:pt x="6" y="209"/>
                    </a:lnTo>
                    <a:lnTo>
                      <a:pt x="3" y="181"/>
                    </a:lnTo>
                    <a:lnTo>
                      <a:pt x="0" y="149"/>
                    </a:lnTo>
                    <a:lnTo>
                      <a:pt x="2" y="117"/>
                    </a:lnTo>
                    <a:lnTo>
                      <a:pt x="6" y="89"/>
                    </a:lnTo>
                    <a:lnTo>
                      <a:pt x="15" y="65"/>
                    </a:lnTo>
                    <a:lnTo>
                      <a:pt x="27" y="45"/>
                    </a:lnTo>
                    <a:lnTo>
                      <a:pt x="41" y="30"/>
                    </a:lnTo>
                    <a:lnTo>
                      <a:pt x="55" y="18"/>
                    </a:lnTo>
                    <a:lnTo>
                      <a:pt x="68" y="7"/>
                    </a:lnTo>
                    <a:lnTo>
                      <a:pt x="82" y="0"/>
                    </a:lnTo>
                    <a:lnTo>
                      <a:pt x="91" y="19"/>
                    </a:lnTo>
                    <a:lnTo>
                      <a:pt x="100" y="37"/>
                    </a:lnTo>
                    <a:lnTo>
                      <a:pt x="105" y="55"/>
                    </a:lnTo>
                    <a:lnTo>
                      <a:pt x="109" y="72"/>
                    </a:lnTo>
                    <a:lnTo>
                      <a:pt x="111" y="88"/>
                    </a:lnTo>
                    <a:lnTo>
                      <a:pt x="111" y="104"/>
                    </a:lnTo>
                    <a:lnTo>
                      <a:pt x="109" y="120"/>
                    </a:lnTo>
                    <a:lnTo>
                      <a:pt x="105"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9" name="Freeform 942"/>
              <p:cNvSpPr>
                <a:spLocks noChangeAspect="1"/>
              </p:cNvSpPr>
              <p:nvPr/>
            </p:nvSpPr>
            <p:spPr bwMode="auto">
              <a:xfrm flipH="1">
                <a:off x="460" y="1999"/>
                <a:ext cx="25" cy="40"/>
              </a:xfrm>
              <a:custGeom>
                <a:avLst/>
                <a:gdLst>
                  <a:gd name="T0" fmla="*/ 7 w 50"/>
                  <a:gd name="T1" fmla="*/ 2 h 78"/>
                  <a:gd name="T2" fmla="*/ 7 w 50"/>
                  <a:gd name="T3" fmla="*/ 2 h 78"/>
                  <a:gd name="T4" fmla="*/ 4 w 50"/>
                  <a:gd name="T5" fmla="*/ 5 h 78"/>
                  <a:gd name="T6" fmla="*/ 2 w 50"/>
                  <a:gd name="T7" fmla="*/ 8 h 78"/>
                  <a:gd name="T8" fmla="*/ 1 w 50"/>
                  <a:gd name="T9" fmla="*/ 12 h 78"/>
                  <a:gd name="T10" fmla="*/ 0 w 50"/>
                  <a:gd name="T11" fmla="*/ 16 h 78"/>
                  <a:gd name="T12" fmla="*/ 0 w 50"/>
                  <a:gd name="T13" fmla="*/ 17 h 78"/>
                  <a:gd name="T14" fmla="*/ 1 w 50"/>
                  <a:gd name="T15" fmla="*/ 18 h 78"/>
                  <a:gd name="T16" fmla="*/ 2 w 50"/>
                  <a:gd name="T17" fmla="*/ 20 h 78"/>
                  <a:gd name="T18" fmla="*/ 3 w 50"/>
                  <a:gd name="T19" fmla="*/ 21 h 78"/>
                  <a:gd name="T20" fmla="*/ 5 w 50"/>
                  <a:gd name="T21" fmla="*/ 21 h 78"/>
                  <a:gd name="T22" fmla="*/ 6 w 50"/>
                  <a:gd name="T23" fmla="*/ 20 h 78"/>
                  <a:gd name="T24" fmla="*/ 7 w 50"/>
                  <a:gd name="T25" fmla="*/ 19 h 78"/>
                  <a:gd name="T26" fmla="*/ 7 w 50"/>
                  <a:gd name="T27" fmla="*/ 17 h 78"/>
                  <a:gd name="T28" fmla="*/ 8 w 50"/>
                  <a:gd name="T29" fmla="*/ 14 h 78"/>
                  <a:gd name="T30" fmla="*/ 9 w 50"/>
                  <a:gd name="T31" fmla="*/ 11 h 78"/>
                  <a:gd name="T32" fmla="*/ 10 w 50"/>
                  <a:gd name="T33" fmla="*/ 9 h 78"/>
                  <a:gd name="T34" fmla="*/ 11 w 50"/>
                  <a:gd name="T35" fmla="*/ 7 h 78"/>
                  <a:gd name="T36" fmla="*/ 12 w 50"/>
                  <a:gd name="T37" fmla="*/ 6 h 78"/>
                  <a:gd name="T38" fmla="*/ 13 w 50"/>
                  <a:gd name="T39" fmla="*/ 4 h 78"/>
                  <a:gd name="T40" fmla="*/ 13 w 50"/>
                  <a:gd name="T41" fmla="*/ 3 h 78"/>
                  <a:gd name="T42" fmla="*/ 12 w 50"/>
                  <a:gd name="T43" fmla="*/ 2 h 78"/>
                  <a:gd name="T44" fmla="*/ 11 w 50"/>
                  <a:gd name="T45" fmla="*/ 1 h 78"/>
                  <a:gd name="T46" fmla="*/ 9 w 50"/>
                  <a:gd name="T47" fmla="*/ 0 h 78"/>
                  <a:gd name="T48" fmla="*/ 8 w 50"/>
                  <a:gd name="T49" fmla="*/ 1 h 78"/>
                  <a:gd name="T50" fmla="*/ 7 w 50"/>
                  <a:gd name="T51" fmla="*/ 2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78">
                    <a:moveTo>
                      <a:pt x="25" y="5"/>
                    </a:moveTo>
                    <a:lnTo>
                      <a:pt x="25" y="5"/>
                    </a:lnTo>
                    <a:lnTo>
                      <a:pt x="15" y="17"/>
                    </a:lnTo>
                    <a:lnTo>
                      <a:pt x="8" y="31"/>
                    </a:lnTo>
                    <a:lnTo>
                      <a:pt x="3" y="46"/>
                    </a:lnTo>
                    <a:lnTo>
                      <a:pt x="0" y="61"/>
                    </a:lnTo>
                    <a:lnTo>
                      <a:pt x="0" y="67"/>
                    </a:lnTo>
                    <a:lnTo>
                      <a:pt x="2" y="71"/>
                    </a:lnTo>
                    <a:lnTo>
                      <a:pt x="5" y="76"/>
                    </a:lnTo>
                    <a:lnTo>
                      <a:pt x="11" y="78"/>
                    </a:lnTo>
                    <a:lnTo>
                      <a:pt x="17" y="78"/>
                    </a:lnTo>
                    <a:lnTo>
                      <a:pt x="21" y="76"/>
                    </a:lnTo>
                    <a:lnTo>
                      <a:pt x="26" y="73"/>
                    </a:lnTo>
                    <a:lnTo>
                      <a:pt x="28" y="67"/>
                    </a:lnTo>
                    <a:lnTo>
                      <a:pt x="31" y="54"/>
                    </a:lnTo>
                    <a:lnTo>
                      <a:pt x="34" y="43"/>
                    </a:lnTo>
                    <a:lnTo>
                      <a:pt x="39" y="33"/>
                    </a:lnTo>
                    <a:lnTo>
                      <a:pt x="44" y="25"/>
                    </a:lnTo>
                    <a:lnTo>
                      <a:pt x="48" y="21"/>
                    </a:lnTo>
                    <a:lnTo>
                      <a:pt x="50" y="15"/>
                    </a:lnTo>
                    <a:lnTo>
                      <a:pt x="49" y="9"/>
                    </a:lnTo>
                    <a:lnTo>
                      <a:pt x="46" y="5"/>
                    </a:lnTo>
                    <a:lnTo>
                      <a:pt x="41" y="1"/>
                    </a:lnTo>
                    <a:lnTo>
                      <a:pt x="35" y="0"/>
                    </a:lnTo>
                    <a:lnTo>
                      <a:pt x="30" y="1"/>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0" name="Freeform 943"/>
              <p:cNvSpPr>
                <a:spLocks noChangeAspect="1"/>
              </p:cNvSpPr>
              <p:nvPr/>
            </p:nvSpPr>
            <p:spPr bwMode="auto">
              <a:xfrm flipH="1">
                <a:off x="353" y="2066"/>
                <a:ext cx="50" cy="18"/>
              </a:xfrm>
              <a:custGeom>
                <a:avLst/>
                <a:gdLst>
                  <a:gd name="T0" fmla="*/ 25 w 99"/>
                  <a:gd name="T1" fmla="*/ 3 h 36"/>
                  <a:gd name="T2" fmla="*/ 25 w 99"/>
                  <a:gd name="T3" fmla="*/ 2 h 36"/>
                  <a:gd name="T4" fmla="*/ 24 w 99"/>
                  <a:gd name="T5" fmla="*/ 1 h 36"/>
                  <a:gd name="T6" fmla="*/ 23 w 99"/>
                  <a:gd name="T7" fmla="*/ 0 h 36"/>
                  <a:gd name="T8" fmla="*/ 21 w 99"/>
                  <a:gd name="T9" fmla="*/ 0 h 36"/>
                  <a:gd name="T10" fmla="*/ 21 w 99"/>
                  <a:gd name="T11" fmla="*/ 0 h 36"/>
                  <a:gd name="T12" fmla="*/ 18 w 99"/>
                  <a:gd name="T13" fmla="*/ 1 h 36"/>
                  <a:gd name="T14" fmla="*/ 16 w 99"/>
                  <a:gd name="T15" fmla="*/ 1 h 36"/>
                  <a:gd name="T16" fmla="*/ 15 w 99"/>
                  <a:gd name="T17" fmla="*/ 2 h 36"/>
                  <a:gd name="T18" fmla="*/ 13 w 99"/>
                  <a:gd name="T19" fmla="*/ 2 h 36"/>
                  <a:gd name="T20" fmla="*/ 11 w 99"/>
                  <a:gd name="T21" fmla="*/ 2 h 36"/>
                  <a:gd name="T22" fmla="*/ 10 w 99"/>
                  <a:gd name="T23" fmla="*/ 2 h 36"/>
                  <a:gd name="T24" fmla="*/ 8 w 99"/>
                  <a:gd name="T25" fmla="*/ 2 h 36"/>
                  <a:gd name="T26" fmla="*/ 7 w 99"/>
                  <a:gd name="T27" fmla="*/ 2 h 36"/>
                  <a:gd name="T28" fmla="*/ 5 w 99"/>
                  <a:gd name="T29" fmla="*/ 2 h 36"/>
                  <a:gd name="T30" fmla="*/ 3 w 99"/>
                  <a:gd name="T31" fmla="*/ 2 h 36"/>
                  <a:gd name="T32" fmla="*/ 2 w 99"/>
                  <a:gd name="T33" fmla="*/ 2 h 36"/>
                  <a:gd name="T34" fmla="*/ 1 w 99"/>
                  <a:gd name="T35" fmla="*/ 3 h 36"/>
                  <a:gd name="T36" fmla="*/ 0 w 99"/>
                  <a:gd name="T37" fmla="*/ 4 h 36"/>
                  <a:gd name="T38" fmla="*/ 0 w 99"/>
                  <a:gd name="T39" fmla="*/ 6 h 36"/>
                  <a:gd name="T40" fmla="*/ 1 w 99"/>
                  <a:gd name="T41" fmla="*/ 7 h 36"/>
                  <a:gd name="T42" fmla="*/ 2 w 99"/>
                  <a:gd name="T43" fmla="*/ 8 h 36"/>
                  <a:gd name="T44" fmla="*/ 3 w 99"/>
                  <a:gd name="T45" fmla="*/ 9 h 36"/>
                  <a:gd name="T46" fmla="*/ 5 w 99"/>
                  <a:gd name="T47" fmla="*/ 9 h 36"/>
                  <a:gd name="T48" fmla="*/ 8 w 99"/>
                  <a:gd name="T49" fmla="*/ 9 h 36"/>
                  <a:gd name="T50" fmla="*/ 9 w 99"/>
                  <a:gd name="T51" fmla="*/ 9 h 36"/>
                  <a:gd name="T52" fmla="*/ 11 w 99"/>
                  <a:gd name="T53" fmla="*/ 9 h 36"/>
                  <a:gd name="T54" fmla="*/ 13 w 99"/>
                  <a:gd name="T55" fmla="*/ 9 h 36"/>
                  <a:gd name="T56" fmla="*/ 15 w 99"/>
                  <a:gd name="T57" fmla="*/ 9 h 36"/>
                  <a:gd name="T58" fmla="*/ 17 w 99"/>
                  <a:gd name="T59" fmla="*/ 8 h 36"/>
                  <a:gd name="T60" fmla="*/ 19 w 99"/>
                  <a:gd name="T61" fmla="*/ 8 h 36"/>
                  <a:gd name="T62" fmla="*/ 22 w 99"/>
                  <a:gd name="T63" fmla="*/ 8 h 36"/>
                  <a:gd name="T64" fmla="*/ 24 w 99"/>
                  <a:gd name="T65" fmla="*/ 7 h 36"/>
                  <a:gd name="T66" fmla="*/ 25 w 99"/>
                  <a:gd name="T67" fmla="*/ 6 h 36"/>
                  <a:gd name="T68" fmla="*/ 25 w 99"/>
                  <a:gd name="T69" fmla="*/ 5 h 36"/>
                  <a:gd name="T70" fmla="*/ 25 w 99"/>
                  <a:gd name="T71" fmla="*/ 3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36">
                    <a:moveTo>
                      <a:pt x="99" y="12"/>
                    </a:moveTo>
                    <a:lnTo>
                      <a:pt x="97" y="6"/>
                    </a:lnTo>
                    <a:lnTo>
                      <a:pt x="94" y="3"/>
                    </a:lnTo>
                    <a:lnTo>
                      <a:pt x="89" y="0"/>
                    </a:lnTo>
                    <a:lnTo>
                      <a:pt x="83" y="0"/>
                    </a:lnTo>
                    <a:lnTo>
                      <a:pt x="72" y="3"/>
                    </a:lnTo>
                    <a:lnTo>
                      <a:pt x="64" y="4"/>
                    </a:lnTo>
                    <a:lnTo>
                      <a:pt x="57" y="5"/>
                    </a:lnTo>
                    <a:lnTo>
                      <a:pt x="50" y="6"/>
                    </a:lnTo>
                    <a:lnTo>
                      <a:pt x="43" y="6"/>
                    </a:lnTo>
                    <a:lnTo>
                      <a:pt x="37" y="6"/>
                    </a:lnTo>
                    <a:lnTo>
                      <a:pt x="30" y="6"/>
                    </a:lnTo>
                    <a:lnTo>
                      <a:pt x="25" y="6"/>
                    </a:lnTo>
                    <a:lnTo>
                      <a:pt x="18" y="5"/>
                    </a:lnTo>
                    <a:lnTo>
                      <a:pt x="12" y="5"/>
                    </a:lnTo>
                    <a:lnTo>
                      <a:pt x="7" y="6"/>
                    </a:lnTo>
                    <a:lnTo>
                      <a:pt x="3" y="10"/>
                    </a:lnTo>
                    <a:lnTo>
                      <a:pt x="0" y="15"/>
                    </a:lnTo>
                    <a:lnTo>
                      <a:pt x="0" y="21"/>
                    </a:lnTo>
                    <a:lnTo>
                      <a:pt x="3" y="27"/>
                    </a:lnTo>
                    <a:lnTo>
                      <a:pt x="6" y="30"/>
                    </a:lnTo>
                    <a:lnTo>
                      <a:pt x="12" y="33"/>
                    </a:lnTo>
                    <a:lnTo>
                      <a:pt x="20" y="35"/>
                    </a:lnTo>
                    <a:lnTo>
                      <a:pt x="29" y="35"/>
                    </a:lnTo>
                    <a:lnTo>
                      <a:pt x="36" y="36"/>
                    </a:lnTo>
                    <a:lnTo>
                      <a:pt x="44" y="35"/>
                    </a:lnTo>
                    <a:lnTo>
                      <a:pt x="52" y="35"/>
                    </a:lnTo>
                    <a:lnTo>
                      <a:pt x="60" y="34"/>
                    </a:lnTo>
                    <a:lnTo>
                      <a:pt x="68" y="32"/>
                    </a:lnTo>
                    <a:lnTo>
                      <a:pt x="76" y="30"/>
                    </a:lnTo>
                    <a:lnTo>
                      <a:pt x="88" y="29"/>
                    </a:lnTo>
                    <a:lnTo>
                      <a:pt x="94" y="27"/>
                    </a:lnTo>
                    <a:lnTo>
                      <a:pt x="97" y="24"/>
                    </a:lnTo>
                    <a:lnTo>
                      <a:pt x="99" y="18"/>
                    </a:lnTo>
                    <a:lnTo>
                      <a:pt x="9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1" name="Freeform 944"/>
              <p:cNvSpPr>
                <a:spLocks noChangeAspect="1"/>
              </p:cNvSpPr>
              <p:nvPr/>
            </p:nvSpPr>
            <p:spPr bwMode="auto">
              <a:xfrm flipH="1">
                <a:off x="352" y="1937"/>
                <a:ext cx="18" cy="33"/>
              </a:xfrm>
              <a:custGeom>
                <a:avLst/>
                <a:gdLst>
                  <a:gd name="T0" fmla="*/ 2 w 37"/>
                  <a:gd name="T1" fmla="*/ 17 h 66"/>
                  <a:gd name="T2" fmla="*/ 4 w 37"/>
                  <a:gd name="T3" fmla="*/ 17 h 66"/>
                  <a:gd name="T4" fmla="*/ 5 w 37"/>
                  <a:gd name="T5" fmla="*/ 17 h 66"/>
                  <a:gd name="T6" fmla="*/ 6 w 37"/>
                  <a:gd name="T7" fmla="*/ 16 h 66"/>
                  <a:gd name="T8" fmla="*/ 7 w 37"/>
                  <a:gd name="T9" fmla="*/ 14 h 66"/>
                  <a:gd name="T10" fmla="*/ 9 w 37"/>
                  <a:gd name="T11" fmla="*/ 5 h 66"/>
                  <a:gd name="T12" fmla="*/ 9 w 37"/>
                  <a:gd name="T13" fmla="*/ 3 h 66"/>
                  <a:gd name="T14" fmla="*/ 8 w 37"/>
                  <a:gd name="T15" fmla="*/ 2 h 66"/>
                  <a:gd name="T16" fmla="*/ 7 w 37"/>
                  <a:gd name="T17" fmla="*/ 1 h 66"/>
                  <a:gd name="T18" fmla="*/ 6 w 37"/>
                  <a:gd name="T19" fmla="*/ 0 h 66"/>
                  <a:gd name="T20" fmla="*/ 5 w 37"/>
                  <a:gd name="T21" fmla="*/ 0 h 66"/>
                  <a:gd name="T22" fmla="*/ 3 w 37"/>
                  <a:gd name="T23" fmla="*/ 1 h 66"/>
                  <a:gd name="T24" fmla="*/ 2 w 37"/>
                  <a:gd name="T25" fmla="*/ 2 h 66"/>
                  <a:gd name="T26" fmla="*/ 2 w 37"/>
                  <a:gd name="T27" fmla="*/ 3 h 66"/>
                  <a:gd name="T28" fmla="*/ 0 w 37"/>
                  <a:gd name="T29" fmla="*/ 13 h 66"/>
                  <a:gd name="T30" fmla="*/ 0 w 37"/>
                  <a:gd name="T31" fmla="*/ 14 h 66"/>
                  <a:gd name="T32" fmla="*/ 0 w 37"/>
                  <a:gd name="T33" fmla="*/ 15 h 66"/>
                  <a:gd name="T34" fmla="*/ 1 w 37"/>
                  <a:gd name="T35" fmla="*/ 16 h 66"/>
                  <a:gd name="T36" fmla="*/ 2 w 37"/>
                  <a:gd name="T37" fmla="*/ 17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66">
                    <a:moveTo>
                      <a:pt x="10" y="66"/>
                    </a:moveTo>
                    <a:lnTo>
                      <a:pt x="16" y="66"/>
                    </a:lnTo>
                    <a:lnTo>
                      <a:pt x="22" y="65"/>
                    </a:lnTo>
                    <a:lnTo>
                      <a:pt x="25" y="62"/>
                    </a:lnTo>
                    <a:lnTo>
                      <a:pt x="28" y="56"/>
                    </a:lnTo>
                    <a:lnTo>
                      <a:pt x="37" y="18"/>
                    </a:lnTo>
                    <a:lnTo>
                      <a:pt x="37" y="12"/>
                    </a:lnTo>
                    <a:lnTo>
                      <a:pt x="35" y="6"/>
                    </a:lnTo>
                    <a:lnTo>
                      <a:pt x="31" y="3"/>
                    </a:lnTo>
                    <a:lnTo>
                      <a:pt x="25" y="0"/>
                    </a:lnTo>
                    <a:lnTo>
                      <a:pt x="20" y="0"/>
                    </a:lnTo>
                    <a:lnTo>
                      <a:pt x="15" y="2"/>
                    </a:lnTo>
                    <a:lnTo>
                      <a:pt x="10" y="6"/>
                    </a:lnTo>
                    <a:lnTo>
                      <a:pt x="8" y="11"/>
                    </a:lnTo>
                    <a:lnTo>
                      <a:pt x="0" y="49"/>
                    </a:lnTo>
                    <a:lnTo>
                      <a:pt x="0" y="55"/>
                    </a:lnTo>
                    <a:lnTo>
                      <a:pt x="2" y="60"/>
                    </a:lnTo>
                    <a:lnTo>
                      <a:pt x="6" y="64"/>
                    </a:lnTo>
                    <a:lnTo>
                      <a:pt x="1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2" name="Freeform 945"/>
              <p:cNvSpPr>
                <a:spLocks noChangeAspect="1"/>
              </p:cNvSpPr>
              <p:nvPr/>
            </p:nvSpPr>
            <p:spPr bwMode="auto">
              <a:xfrm flipH="1">
                <a:off x="307" y="2175"/>
                <a:ext cx="48" cy="42"/>
              </a:xfrm>
              <a:custGeom>
                <a:avLst/>
                <a:gdLst>
                  <a:gd name="T0" fmla="*/ 22 w 97"/>
                  <a:gd name="T1" fmla="*/ 14 h 85"/>
                  <a:gd name="T2" fmla="*/ 22 w 97"/>
                  <a:gd name="T3" fmla="*/ 14 h 85"/>
                  <a:gd name="T4" fmla="*/ 20 w 97"/>
                  <a:gd name="T5" fmla="*/ 13 h 85"/>
                  <a:gd name="T6" fmla="*/ 17 w 97"/>
                  <a:gd name="T7" fmla="*/ 11 h 85"/>
                  <a:gd name="T8" fmla="*/ 15 w 97"/>
                  <a:gd name="T9" fmla="*/ 10 h 85"/>
                  <a:gd name="T10" fmla="*/ 13 w 97"/>
                  <a:gd name="T11" fmla="*/ 8 h 85"/>
                  <a:gd name="T12" fmla="*/ 11 w 97"/>
                  <a:gd name="T13" fmla="*/ 6 h 85"/>
                  <a:gd name="T14" fmla="*/ 10 w 97"/>
                  <a:gd name="T15" fmla="*/ 5 h 85"/>
                  <a:gd name="T16" fmla="*/ 8 w 97"/>
                  <a:gd name="T17" fmla="*/ 3 h 85"/>
                  <a:gd name="T18" fmla="*/ 6 w 97"/>
                  <a:gd name="T19" fmla="*/ 1 h 85"/>
                  <a:gd name="T20" fmla="*/ 5 w 97"/>
                  <a:gd name="T21" fmla="*/ 0 h 85"/>
                  <a:gd name="T22" fmla="*/ 3 w 97"/>
                  <a:gd name="T23" fmla="*/ 0 h 85"/>
                  <a:gd name="T24" fmla="*/ 2 w 97"/>
                  <a:gd name="T25" fmla="*/ 0 h 85"/>
                  <a:gd name="T26" fmla="*/ 1 w 97"/>
                  <a:gd name="T27" fmla="*/ 1 h 85"/>
                  <a:gd name="T28" fmla="*/ 0 w 97"/>
                  <a:gd name="T29" fmla="*/ 2 h 85"/>
                  <a:gd name="T30" fmla="*/ 0 w 97"/>
                  <a:gd name="T31" fmla="*/ 4 h 85"/>
                  <a:gd name="T32" fmla="*/ 0 w 97"/>
                  <a:gd name="T33" fmla="*/ 5 h 85"/>
                  <a:gd name="T34" fmla="*/ 1 w 97"/>
                  <a:gd name="T35" fmla="*/ 6 h 85"/>
                  <a:gd name="T36" fmla="*/ 1 w 97"/>
                  <a:gd name="T37" fmla="*/ 6 h 85"/>
                  <a:gd name="T38" fmla="*/ 3 w 97"/>
                  <a:gd name="T39" fmla="*/ 8 h 85"/>
                  <a:gd name="T40" fmla="*/ 5 w 97"/>
                  <a:gd name="T41" fmla="*/ 10 h 85"/>
                  <a:gd name="T42" fmla="*/ 7 w 97"/>
                  <a:gd name="T43" fmla="*/ 12 h 85"/>
                  <a:gd name="T44" fmla="*/ 9 w 97"/>
                  <a:gd name="T45" fmla="*/ 14 h 85"/>
                  <a:gd name="T46" fmla="*/ 11 w 97"/>
                  <a:gd name="T47" fmla="*/ 15 h 85"/>
                  <a:gd name="T48" fmla="*/ 13 w 97"/>
                  <a:gd name="T49" fmla="*/ 17 h 85"/>
                  <a:gd name="T50" fmla="*/ 16 w 97"/>
                  <a:gd name="T51" fmla="*/ 19 h 85"/>
                  <a:gd name="T52" fmla="*/ 18 w 97"/>
                  <a:gd name="T53" fmla="*/ 20 h 85"/>
                  <a:gd name="T54" fmla="*/ 20 w 97"/>
                  <a:gd name="T55" fmla="*/ 21 h 85"/>
                  <a:gd name="T56" fmla="*/ 21 w 97"/>
                  <a:gd name="T57" fmla="*/ 21 h 85"/>
                  <a:gd name="T58" fmla="*/ 22 w 97"/>
                  <a:gd name="T59" fmla="*/ 20 h 85"/>
                  <a:gd name="T60" fmla="*/ 23 w 97"/>
                  <a:gd name="T61" fmla="*/ 19 h 85"/>
                  <a:gd name="T62" fmla="*/ 24 w 97"/>
                  <a:gd name="T63" fmla="*/ 18 h 85"/>
                  <a:gd name="T64" fmla="*/ 24 w 97"/>
                  <a:gd name="T65" fmla="*/ 16 h 85"/>
                  <a:gd name="T66" fmla="*/ 23 w 97"/>
                  <a:gd name="T67" fmla="*/ 15 h 85"/>
                  <a:gd name="T68" fmla="*/ 22 w 97"/>
                  <a:gd name="T69" fmla="*/ 1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85">
                    <a:moveTo>
                      <a:pt x="90" y="58"/>
                    </a:moveTo>
                    <a:lnTo>
                      <a:pt x="90" y="58"/>
                    </a:lnTo>
                    <a:lnTo>
                      <a:pt x="81" y="52"/>
                    </a:lnTo>
                    <a:lnTo>
                      <a:pt x="71" y="46"/>
                    </a:lnTo>
                    <a:lnTo>
                      <a:pt x="63" y="40"/>
                    </a:lnTo>
                    <a:lnTo>
                      <a:pt x="55" y="33"/>
                    </a:lnTo>
                    <a:lnTo>
                      <a:pt x="47" y="27"/>
                    </a:lnTo>
                    <a:lnTo>
                      <a:pt x="40" y="20"/>
                    </a:lnTo>
                    <a:lnTo>
                      <a:pt x="32" y="12"/>
                    </a:lnTo>
                    <a:lnTo>
                      <a:pt x="25" y="5"/>
                    </a:lnTo>
                    <a:lnTo>
                      <a:pt x="20" y="2"/>
                    </a:lnTo>
                    <a:lnTo>
                      <a:pt x="14" y="0"/>
                    </a:lnTo>
                    <a:lnTo>
                      <a:pt x="9" y="3"/>
                    </a:lnTo>
                    <a:lnTo>
                      <a:pt x="5" y="6"/>
                    </a:lnTo>
                    <a:lnTo>
                      <a:pt x="1" y="11"/>
                    </a:lnTo>
                    <a:lnTo>
                      <a:pt x="0" y="17"/>
                    </a:lnTo>
                    <a:lnTo>
                      <a:pt x="1" y="21"/>
                    </a:lnTo>
                    <a:lnTo>
                      <a:pt x="5" y="26"/>
                    </a:lnTo>
                    <a:lnTo>
                      <a:pt x="13" y="34"/>
                    </a:lnTo>
                    <a:lnTo>
                      <a:pt x="21" y="41"/>
                    </a:lnTo>
                    <a:lnTo>
                      <a:pt x="29" y="49"/>
                    </a:lnTo>
                    <a:lnTo>
                      <a:pt x="37" y="56"/>
                    </a:lnTo>
                    <a:lnTo>
                      <a:pt x="46" y="63"/>
                    </a:lnTo>
                    <a:lnTo>
                      <a:pt x="55" y="70"/>
                    </a:lnTo>
                    <a:lnTo>
                      <a:pt x="64" y="76"/>
                    </a:lnTo>
                    <a:lnTo>
                      <a:pt x="75" y="83"/>
                    </a:lnTo>
                    <a:lnTo>
                      <a:pt x="81" y="85"/>
                    </a:lnTo>
                    <a:lnTo>
                      <a:pt x="85" y="85"/>
                    </a:lnTo>
                    <a:lnTo>
                      <a:pt x="91" y="82"/>
                    </a:lnTo>
                    <a:lnTo>
                      <a:pt x="94" y="79"/>
                    </a:lnTo>
                    <a:lnTo>
                      <a:pt x="97" y="73"/>
                    </a:lnTo>
                    <a:lnTo>
                      <a:pt x="97" y="67"/>
                    </a:lnTo>
                    <a:lnTo>
                      <a:pt x="94" y="63"/>
                    </a:lnTo>
                    <a:lnTo>
                      <a:pt x="9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3" name="Freeform 946"/>
              <p:cNvSpPr>
                <a:spLocks noChangeAspect="1"/>
              </p:cNvSpPr>
              <p:nvPr/>
            </p:nvSpPr>
            <p:spPr bwMode="auto">
              <a:xfrm flipH="1">
                <a:off x="375" y="2206"/>
                <a:ext cx="19" cy="35"/>
              </a:xfrm>
              <a:custGeom>
                <a:avLst/>
                <a:gdLst>
                  <a:gd name="T0" fmla="*/ 10 w 38"/>
                  <a:gd name="T1" fmla="*/ 4 h 71"/>
                  <a:gd name="T2" fmla="*/ 10 w 38"/>
                  <a:gd name="T3" fmla="*/ 3 h 71"/>
                  <a:gd name="T4" fmla="*/ 9 w 38"/>
                  <a:gd name="T5" fmla="*/ 1 h 71"/>
                  <a:gd name="T6" fmla="*/ 8 w 38"/>
                  <a:gd name="T7" fmla="*/ 0 h 71"/>
                  <a:gd name="T8" fmla="*/ 7 w 38"/>
                  <a:gd name="T9" fmla="*/ 0 h 71"/>
                  <a:gd name="T10" fmla="*/ 5 w 38"/>
                  <a:gd name="T11" fmla="*/ 0 h 71"/>
                  <a:gd name="T12" fmla="*/ 4 w 38"/>
                  <a:gd name="T13" fmla="*/ 0 h 71"/>
                  <a:gd name="T14" fmla="*/ 3 w 38"/>
                  <a:gd name="T15" fmla="*/ 1 h 71"/>
                  <a:gd name="T16" fmla="*/ 3 w 38"/>
                  <a:gd name="T17" fmla="*/ 2 h 71"/>
                  <a:gd name="T18" fmla="*/ 0 w 38"/>
                  <a:gd name="T19" fmla="*/ 13 h 71"/>
                  <a:gd name="T20" fmla="*/ 0 w 38"/>
                  <a:gd name="T21" fmla="*/ 14 h 71"/>
                  <a:gd name="T22" fmla="*/ 1 w 38"/>
                  <a:gd name="T23" fmla="*/ 16 h 71"/>
                  <a:gd name="T24" fmla="*/ 2 w 38"/>
                  <a:gd name="T25" fmla="*/ 17 h 71"/>
                  <a:gd name="T26" fmla="*/ 3 w 38"/>
                  <a:gd name="T27" fmla="*/ 17 h 71"/>
                  <a:gd name="T28" fmla="*/ 5 w 38"/>
                  <a:gd name="T29" fmla="*/ 17 h 71"/>
                  <a:gd name="T30" fmla="*/ 6 w 38"/>
                  <a:gd name="T31" fmla="*/ 17 h 71"/>
                  <a:gd name="T32" fmla="*/ 7 w 38"/>
                  <a:gd name="T33" fmla="*/ 16 h 71"/>
                  <a:gd name="T34" fmla="*/ 8 w 38"/>
                  <a:gd name="T35" fmla="*/ 15 h 71"/>
                  <a:gd name="T36" fmla="*/ 10 w 3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71">
                    <a:moveTo>
                      <a:pt x="38" y="18"/>
                    </a:moveTo>
                    <a:lnTo>
                      <a:pt x="38" y="12"/>
                    </a:lnTo>
                    <a:lnTo>
                      <a:pt x="35" y="6"/>
                    </a:lnTo>
                    <a:lnTo>
                      <a:pt x="32" y="3"/>
                    </a:lnTo>
                    <a:lnTo>
                      <a:pt x="26" y="0"/>
                    </a:lnTo>
                    <a:lnTo>
                      <a:pt x="20" y="0"/>
                    </a:lnTo>
                    <a:lnTo>
                      <a:pt x="16" y="2"/>
                    </a:lnTo>
                    <a:lnTo>
                      <a:pt x="11" y="5"/>
                    </a:lnTo>
                    <a:lnTo>
                      <a:pt x="9" y="11"/>
                    </a:lnTo>
                    <a:lnTo>
                      <a:pt x="0" y="53"/>
                    </a:lnTo>
                    <a:lnTo>
                      <a:pt x="0" y="59"/>
                    </a:lnTo>
                    <a:lnTo>
                      <a:pt x="2" y="65"/>
                    </a:lnTo>
                    <a:lnTo>
                      <a:pt x="6" y="68"/>
                    </a:lnTo>
                    <a:lnTo>
                      <a:pt x="11" y="71"/>
                    </a:lnTo>
                    <a:lnTo>
                      <a:pt x="17" y="71"/>
                    </a:lnTo>
                    <a:lnTo>
                      <a:pt x="22" y="68"/>
                    </a:lnTo>
                    <a:lnTo>
                      <a:pt x="26" y="65"/>
                    </a:lnTo>
                    <a:lnTo>
                      <a:pt x="29" y="6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4" name="Freeform 947"/>
              <p:cNvSpPr>
                <a:spLocks noChangeAspect="1"/>
              </p:cNvSpPr>
              <p:nvPr/>
            </p:nvSpPr>
            <p:spPr bwMode="auto">
              <a:xfrm flipH="1">
                <a:off x="464" y="2270"/>
                <a:ext cx="24" cy="24"/>
              </a:xfrm>
              <a:custGeom>
                <a:avLst/>
                <a:gdLst>
                  <a:gd name="T0" fmla="*/ 11 w 48"/>
                  <a:gd name="T1" fmla="*/ 1 h 48"/>
                  <a:gd name="T2" fmla="*/ 10 w 48"/>
                  <a:gd name="T3" fmla="*/ 0 h 48"/>
                  <a:gd name="T4" fmla="*/ 8 w 48"/>
                  <a:gd name="T5" fmla="*/ 0 h 48"/>
                  <a:gd name="T6" fmla="*/ 7 w 48"/>
                  <a:gd name="T7" fmla="*/ 1 h 48"/>
                  <a:gd name="T8" fmla="*/ 6 w 48"/>
                  <a:gd name="T9" fmla="*/ 1 h 48"/>
                  <a:gd name="T10" fmla="*/ 6 w 48"/>
                  <a:gd name="T11" fmla="*/ 2 h 48"/>
                  <a:gd name="T12" fmla="*/ 5 w 48"/>
                  <a:gd name="T13" fmla="*/ 3 h 48"/>
                  <a:gd name="T14" fmla="*/ 5 w 48"/>
                  <a:gd name="T15" fmla="*/ 3 h 48"/>
                  <a:gd name="T16" fmla="*/ 4 w 48"/>
                  <a:gd name="T17" fmla="*/ 4 h 48"/>
                  <a:gd name="T18" fmla="*/ 4 w 48"/>
                  <a:gd name="T19" fmla="*/ 5 h 48"/>
                  <a:gd name="T20" fmla="*/ 4 w 48"/>
                  <a:gd name="T21" fmla="*/ 5 h 48"/>
                  <a:gd name="T22" fmla="*/ 3 w 48"/>
                  <a:gd name="T23" fmla="*/ 5 h 48"/>
                  <a:gd name="T24" fmla="*/ 3 w 48"/>
                  <a:gd name="T25" fmla="*/ 5 h 48"/>
                  <a:gd name="T26" fmla="*/ 2 w 48"/>
                  <a:gd name="T27" fmla="*/ 6 h 48"/>
                  <a:gd name="T28" fmla="*/ 1 w 48"/>
                  <a:gd name="T29" fmla="*/ 7 h 48"/>
                  <a:gd name="T30" fmla="*/ 0 w 48"/>
                  <a:gd name="T31" fmla="*/ 8 h 48"/>
                  <a:gd name="T32" fmla="*/ 0 w 48"/>
                  <a:gd name="T33" fmla="*/ 10 h 48"/>
                  <a:gd name="T34" fmla="*/ 1 w 48"/>
                  <a:gd name="T35" fmla="*/ 11 h 48"/>
                  <a:gd name="T36" fmla="*/ 2 w 48"/>
                  <a:gd name="T37" fmla="*/ 12 h 48"/>
                  <a:gd name="T38" fmla="*/ 3 w 48"/>
                  <a:gd name="T39" fmla="*/ 12 h 48"/>
                  <a:gd name="T40" fmla="*/ 5 w 48"/>
                  <a:gd name="T41" fmla="*/ 12 h 48"/>
                  <a:gd name="T42" fmla="*/ 7 w 48"/>
                  <a:gd name="T43" fmla="*/ 11 h 48"/>
                  <a:gd name="T44" fmla="*/ 9 w 48"/>
                  <a:gd name="T45" fmla="*/ 10 h 48"/>
                  <a:gd name="T46" fmla="*/ 10 w 48"/>
                  <a:gd name="T47" fmla="*/ 9 h 48"/>
                  <a:gd name="T48" fmla="*/ 11 w 48"/>
                  <a:gd name="T49" fmla="*/ 7 h 48"/>
                  <a:gd name="T50" fmla="*/ 11 w 48"/>
                  <a:gd name="T51" fmla="*/ 7 h 48"/>
                  <a:gd name="T52" fmla="*/ 11 w 48"/>
                  <a:gd name="T53" fmla="*/ 7 h 48"/>
                  <a:gd name="T54" fmla="*/ 12 w 48"/>
                  <a:gd name="T55" fmla="*/ 6 h 48"/>
                  <a:gd name="T56" fmla="*/ 12 w 48"/>
                  <a:gd name="T57" fmla="*/ 6 h 48"/>
                  <a:gd name="T58" fmla="*/ 12 w 48"/>
                  <a:gd name="T59" fmla="*/ 5 h 48"/>
                  <a:gd name="T60" fmla="*/ 12 w 48"/>
                  <a:gd name="T61" fmla="*/ 3 h 48"/>
                  <a:gd name="T62" fmla="*/ 12 w 48"/>
                  <a:gd name="T63" fmla="*/ 2 h 48"/>
                  <a:gd name="T64" fmla="*/ 11 w 48"/>
                  <a:gd name="T65" fmla="*/ 1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8">
                    <a:moveTo>
                      <a:pt x="44" y="2"/>
                    </a:moveTo>
                    <a:lnTo>
                      <a:pt x="38" y="0"/>
                    </a:lnTo>
                    <a:lnTo>
                      <a:pt x="32" y="0"/>
                    </a:lnTo>
                    <a:lnTo>
                      <a:pt x="27" y="1"/>
                    </a:lnTo>
                    <a:lnTo>
                      <a:pt x="23" y="4"/>
                    </a:lnTo>
                    <a:lnTo>
                      <a:pt x="22" y="6"/>
                    </a:lnTo>
                    <a:lnTo>
                      <a:pt x="19" y="9"/>
                    </a:lnTo>
                    <a:lnTo>
                      <a:pt x="18" y="11"/>
                    </a:lnTo>
                    <a:lnTo>
                      <a:pt x="16" y="13"/>
                    </a:lnTo>
                    <a:lnTo>
                      <a:pt x="15" y="17"/>
                    </a:lnTo>
                    <a:lnTo>
                      <a:pt x="14" y="18"/>
                    </a:lnTo>
                    <a:lnTo>
                      <a:pt x="12" y="19"/>
                    </a:lnTo>
                    <a:lnTo>
                      <a:pt x="11" y="20"/>
                    </a:lnTo>
                    <a:lnTo>
                      <a:pt x="6" y="23"/>
                    </a:lnTo>
                    <a:lnTo>
                      <a:pt x="2" y="26"/>
                    </a:lnTo>
                    <a:lnTo>
                      <a:pt x="0" y="32"/>
                    </a:lnTo>
                    <a:lnTo>
                      <a:pt x="0" y="38"/>
                    </a:lnTo>
                    <a:lnTo>
                      <a:pt x="2" y="43"/>
                    </a:lnTo>
                    <a:lnTo>
                      <a:pt x="7" y="47"/>
                    </a:lnTo>
                    <a:lnTo>
                      <a:pt x="12" y="48"/>
                    </a:lnTo>
                    <a:lnTo>
                      <a:pt x="18" y="48"/>
                    </a:lnTo>
                    <a:lnTo>
                      <a:pt x="26" y="44"/>
                    </a:lnTo>
                    <a:lnTo>
                      <a:pt x="33" y="40"/>
                    </a:lnTo>
                    <a:lnTo>
                      <a:pt x="38" y="34"/>
                    </a:lnTo>
                    <a:lnTo>
                      <a:pt x="41" y="28"/>
                    </a:lnTo>
                    <a:lnTo>
                      <a:pt x="42" y="27"/>
                    </a:lnTo>
                    <a:lnTo>
                      <a:pt x="44" y="25"/>
                    </a:lnTo>
                    <a:lnTo>
                      <a:pt x="45" y="24"/>
                    </a:lnTo>
                    <a:lnTo>
                      <a:pt x="46" y="23"/>
                    </a:lnTo>
                    <a:lnTo>
                      <a:pt x="48" y="18"/>
                    </a:lnTo>
                    <a:lnTo>
                      <a:pt x="48" y="12"/>
                    </a:lnTo>
                    <a:lnTo>
                      <a:pt x="47" y="6"/>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5" name="Freeform 948"/>
              <p:cNvSpPr>
                <a:spLocks noChangeAspect="1"/>
              </p:cNvSpPr>
              <p:nvPr/>
            </p:nvSpPr>
            <p:spPr bwMode="auto">
              <a:xfrm flipH="1">
                <a:off x="367" y="2297"/>
                <a:ext cx="28" cy="30"/>
              </a:xfrm>
              <a:custGeom>
                <a:avLst/>
                <a:gdLst>
                  <a:gd name="T0" fmla="*/ 12 w 57"/>
                  <a:gd name="T1" fmla="*/ 9 h 59"/>
                  <a:gd name="T2" fmla="*/ 10 w 57"/>
                  <a:gd name="T3" fmla="*/ 7 h 59"/>
                  <a:gd name="T4" fmla="*/ 9 w 57"/>
                  <a:gd name="T5" fmla="*/ 6 h 59"/>
                  <a:gd name="T6" fmla="*/ 8 w 57"/>
                  <a:gd name="T7" fmla="*/ 4 h 59"/>
                  <a:gd name="T8" fmla="*/ 6 w 57"/>
                  <a:gd name="T9" fmla="*/ 2 h 59"/>
                  <a:gd name="T10" fmla="*/ 5 w 57"/>
                  <a:gd name="T11" fmla="*/ 1 h 59"/>
                  <a:gd name="T12" fmla="*/ 4 w 57"/>
                  <a:gd name="T13" fmla="*/ 0 h 59"/>
                  <a:gd name="T14" fmla="*/ 3 w 57"/>
                  <a:gd name="T15" fmla="*/ 0 h 59"/>
                  <a:gd name="T16" fmla="*/ 1 w 57"/>
                  <a:gd name="T17" fmla="*/ 1 h 59"/>
                  <a:gd name="T18" fmla="*/ 0 w 57"/>
                  <a:gd name="T19" fmla="*/ 2 h 59"/>
                  <a:gd name="T20" fmla="*/ 0 w 57"/>
                  <a:gd name="T21" fmla="*/ 3 h 59"/>
                  <a:gd name="T22" fmla="*/ 0 w 57"/>
                  <a:gd name="T23" fmla="*/ 4 h 59"/>
                  <a:gd name="T24" fmla="*/ 0 w 57"/>
                  <a:gd name="T25" fmla="*/ 6 h 59"/>
                  <a:gd name="T26" fmla="*/ 0 w 57"/>
                  <a:gd name="T27" fmla="*/ 6 h 59"/>
                  <a:gd name="T28" fmla="*/ 2 w 57"/>
                  <a:gd name="T29" fmla="*/ 8 h 59"/>
                  <a:gd name="T30" fmla="*/ 3 w 57"/>
                  <a:gd name="T31" fmla="*/ 11 h 59"/>
                  <a:gd name="T32" fmla="*/ 6 w 57"/>
                  <a:gd name="T33" fmla="*/ 13 h 59"/>
                  <a:gd name="T34" fmla="*/ 8 w 57"/>
                  <a:gd name="T35" fmla="*/ 15 h 59"/>
                  <a:gd name="T36" fmla="*/ 10 w 57"/>
                  <a:gd name="T37" fmla="*/ 15 h 59"/>
                  <a:gd name="T38" fmla="*/ 11 w 57"/>
                  <a:gd name="T39" fmla="*/ 15 h 59"/>
                  <a:gd name="T40" fmla="*/ 12 w 57"/>
                  <a:gd name="T41" fmla="*/ 15 h 59"/>
                  <a:gd name="T42" fmla="*/ 14 w 57"/>
                  <a:gd name="T43" fmla="*/ 14 h 59"/>
                  <a:gd name="T44" fmla="*/ 14 w 57"/>
                  <a:gd name="T45" fmla="*/ 12 h 59"/>
                  <a:gd name="T46" fmla="*/ 14 w 57"/>
                  <a:gd name="T47" fmla="*/ 11 h 59"/>
                  <a:gd name="T48" fmla="*/ 13 w 57"/>
                  <a:gd name="T49" fmla="*/ 9 h 59"/>
                  <a:gd name="T50" fmla="*/ 12 w 57"/>
                  <a:gd name="T51" fmla="*/ 9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59">
                    <a:moveTo>
                      <a:pt x="50" y="33"/>
                    </a:moveTo>
                    <a:lnTo>
                      <a:pt x="43" y="27"/>
                    </a:lnTo>
                    <a:lnTo>
                      <a:pt x="37" y="21"/>
                    </a:lnTo>
                    <a:lnTo>
                      <a:pt x="33" y="15"/>
                    </a:lnTo>
                    <a:lnTo>
                      <a:pt x="27" y="6"/>
                    </a:lnTo>
                    <a:lnTo>
                      <a:pt x="23" y="2"/>
                    </a:lnTo>
                    <a:lnTo>
                      <a:pt x="19" y="0"/>
                    </a:lnTo>
                    <a:lnTo>
                      <a:pt x="13" y="0"/>
                    </a:lnTo>
                    <a:lnTo>
                      <a:pt x="7" y="2"/>
                    </a:lnTo>
                    <a:lnTo>
                      <a:pt x="3" y="5"/>
                    </a:lnTo>
                    <a:lnTo>
                      <a:pt x="0" y="10"/>
                    </a:lnTo>
                    <a:lnTo>
                      <a:pt x="0" y="16"/>
                    </a:lnTo>
                    <a:lnTo>
                      <a:pt x="3" y="21"/>
                    </a:lnTo>
                    <a:lnTo>
                      <a:pt x="9" y="31"/>
                    </a:lnTo>
                    <a:lnTo>
                      <a:pt x="15" y="41"/>
                    </a:lnTo>
                    <a:lnTo>
                      <a:pt x="25" y="49"/>
                    </a:lnTo>
                    <a:lnTo>
                      <a:pt x="35" y="57"/>
                    </a:lnTo>
                    <a:lnTo>
                      <a:pt x="41" y="59"/>
                    </a:lnTo>
                    <a:lnTo>
                      <a:pt x="47" y="59"/>
                    </a:lnTo>
                    <a:lnTo>
                      <a:pt x="51" y="57"/>
                    </a:lnTo>
                    <a:lnTo>
                      <a:pt x="56" y="53"/>
                    </a:lnTo>
                    <a:lnTo>
                      <a:pt x="57" y="47"/>
                    </a:lnTo>
                    <a:lnTo>
                      <a:pt x="57" y="41"/>
                    </a:lnTo>
                    <a:lnTo>
                      <a:pt x="55" y="36"/>
                    </a:lnTo>
                    <a:lnTo>
                      <a:pt x="5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6" name="Freeform 949"/>
              <p:cNvSpPr>
                <a:spLocks noChangeAspect="1"/>
              </p:cNvSpPr>
              <p:nvPr/>
            </p:nvSpPr>
            <p:spPr bwMode="auto">
              <a:xfrm flipH="1">
                <a:off x="438" y="2168"/>
                <a:ext cx="40" cy="25"/>
              </a:xfrm>
              <a:custGeom>
                <a:avLst/>
                <a:gdLst>
                  <a:gd name="T0" fmla="*/ 16 w 79"/>
                  <a:gd name="T1" fmla="*/ 5 h 51"/>
                  <a:gd name="T2" fmla="*/ 16 w 79"/>
                  <a:gd name="T3" fmla="*/ 5 h 51"/>
                  <a:gd name="T4" fmla="*/ 14 w 79"/>
                  <a:gd name="T5" fmla="*/ 5 h 51"/>
                  <a:gd name="T6" fmla="*/ 14 w 79"/>
                  <a:gd name="T7" fmla="*/ 4 h 51"/>
                  <a:gd name="T8" fmla="*/ 12 w 79"/>
                  <a:gd name="T9" fmla="*/ 3 h 51"/>
                  <a:gd name="T10" fmla="*/ 11 w 79"/>
                  <a:gd name="T11" fmla="*/ 3 h 51"/>
                  <a:gd name="T12" fmla="*/ 11 w 79"/>
                  <a:gd name="T13" fmla="*/ 2 h 51"/>
                  <a:gd name="T14" fmla="*/ 9 w 79"/>
                  <a:gd name="T15" fmla="*/ 1 h 51"/>
                  <a:gd name="T16" fmla="*/ 9 w 79"/>
                  <a:gd name="T17" fmla="*/ 1 h 51"/>
                  <a:gd name="T18" fmla="*/ 7 w 79"/>
                  <a:gd name="T19" fmla="*/ 0 h 51"/>
                  <a:gd name="T20" fmla="*/ 6 w 79"/>
                  <a:gd name="T21" fmla="*/ 0 h 51"/>
                  <a:gd name="T22" fmla="*/ 5 w 79"/>
                  <a:gd name="T23" fmla="*/ 0 h 51"/>
                  <a:gd name="T24" fmla="*/ 4 w 79"/>
                  <a:gd name="T25" fmla="*/ 0 h 51"/>
                  <a:gd name="T26" fmla="*/ 4 w 79"/>
                  <a:gd name="T27" fmla="*/ 0 h 51"/>
                  <a:gd name="T28" fmla="*/ 2 w 79"/>
                  <a:gd name="T29" fmla="*/ 0 h 51"/>
                  <a:gd name="T30" fmla="*/ 1 w 79"/>
                  <a:gd name="T31" fmla="*/ 1 h 51"/>
                  <a:gd name="T32" fmla="*/ 1 w 79"/>
                  <a:gd name="T33" fmla="*/ 2 h 51"/>
                  <a:gd name="T34" fmla="*/ 0 w 79"/>
                  <a:gd name="T35" fmla="*/ 3 h 51"/>
                  <a:gd name="T36" fmla="*/ 1 w 79"/>
                  <a:gd name="T37" fmla="*/ 5 h 51"/>
                  <a:gd name="T38" fmla="*/ 1 w 79"/>
                  <a:gd name="T39" fmla="*/ 6 h 51"/>
                  <a:gd name="T40" fmla="*/ 3 w 79"/>
                  <a:gd name="T41" fmla="*/ 7 h 51"/>
                  <a:gd name="T42" fmla="*/ 4 w 79"/>
                  <a:gd name="T43" fmla="*/ 7 h 51"/>
                  <a:gd name="T44" fmla="*/ 4 w 79"/>
                  <a:gd name="T45" fmla="*/ 7 h 51"/>
                  <a:gd name="T46" fmla="*/ 5 w 79"/>
                  <a:gd name="T47" fmla="*/ 7 h 51"/>
                  <a:gd name="T48" fmla="*/ 6 w 79"/>
                  <a:gd name="T49" fmla="*/ 8 h 51"/>
                  <a:gd name="T50" fmla="*/ 7 w 79"/>
                  <a:gd name="T51" fmla="*/ 8 h 51"/>
                  <a:gd name="T52" fmla="*/ 8 w 79"/>
                  <a:gd name="T53" fmla="*/ 9 h 51"/>
                  <a:gd name="T54" fmla="*/ 10 w 79"/>
                  <a:gd name="T55" fmla="*/ 10 h 51"/>
                  <a:gd name="T56" fmla="*/ 11 w 79"/>
                  <a:gd name="T57" fmla="*/ 11 h 51"/>
                  <a:gd name="T58" fmla="*/ 14 w 79"/>
                  <a:gd name="T59" fmla="*/ 12 h 51"/>
                  <a:gd name="T60" fmla="*/ 16 w 79"/>
                  <a:gd name="T61" fmla="*/ 12 h 51"/>
                  <a:gd name="T62" fmla="*/ 18 w 79"/>
                  <a:gd name="T63" fmla="*/ 12 h 51"/>
                  <a:gd name="T64" fmla="*/ 19 w 79"/>
                  <a:gd name="T65" fmla="*/ 11 h 51"/>
                  <a:gd name="T66" fmla="*/ 20 w 79"/>
                  <a:gd name="T67" fmla="*/ 10 h 51"/>
                  <a:gd name="T68" fmla="*/ 20 w 79"/>
                  <a:gd name="T69" fmla="*/ 9 h 51"/>
                  <a:gd name="T70" fmla="*/ 20 w 79"/>
                  <a:gd name="T71" fmla="*/ 7 h 51"/>
                  <a:gd name="T72" fmla="*/ 19 w 79"/>
                  <a:gd name="T73" fmla="*/ 6 h 51"/>
                  <a:gd name="T74" fmla="*/ 18 w 79"/>
                  <a:gd name="T75" fmla="*/ 5 h 51"/>
                  <a:gd name="T76" fmla="*/ 16 w 79"/>
                  <a:gd name="T77" fmla="*/ 5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9" h="51">
                    <a:moveTo>
                      <a:pt x="64" y="22"/>
                    </a:moveTo>
                    <a:lnTo>
                      <a:pt x="61" y="21"/>
                    </a:lnTo>
                    <a:lnTo>
                      <a:pt x="56" y="20"/>
                    </a:lnTo>
                    <a:lnTo>
                      <a:pt x="53" y="18"/>
                    </a:lnTo>
                    <a:lnTo>
                      <a:pt x="48" y="14"/>
                    </a:lnTo>
                    <a:lnTo>
                      <a:pt x="44" y="12"/>
                    </a:lnTo>
                    <a:lnTo>
                      <a:pt x="41" y="10"/>
                    </a:lnTo>
                    <a:lnTo>
                      <a:pt x="36" y="7"/>
                    </a:lnTo>
                    <a:lnTo>
                      <a:pt x="33" y="5"/>
                    </a:lnTo>
                    <a:lnTo>
                      <a:pt x="28" y="3"/>
                    </a:lnTo>
                    <a:lnTo>
                      <a:pt x="24" y="2"/>
                    </a:lnTo>
                    <a:lnTo>
                      <a:pt x="19" y="0"/>
                    </a:lnTo>
                    <a:lnTo>
                      <a:pt x="13" y="0"/>
                    </a:lnTo>
                    <a:lnTo>
                      <a:pt x="8" y="2"/>
                    </a:lnTo>
                    <a:lnTo>
                      <a:pt x="3" y="5"/>
                    </a:lnTo>
                    <a:lnTo>
                      <a:pt x="1" y="10"/>
                    </a:lnTo>
                    <a:lnTo>
                      <a:pt x="0" y="15"/>
                    </a:lnTo>
                    <a:lnTo>
                      <a:pt x="1" y="21"/>
                    </a:lnTo>
                    <a:lnTo>
                      <a:pt x="4" y="26"/>
                    </a:lnTo>
                    <a:lnTo>
                      <a:pt x="9" y="29"/>
                    </a:lnTo>
                    <a:lnTo>
                      <a:pt x="15" y="30"/>
                    </a:lnTo>
                    <a:lnTo>
                      <a:pt x="18" y="30"/>
                    </a:lnTo>
                    <a:lnTo>
                      <a:pt x="21" y="32"/>
                    </a:lnTo>
                    <a:lnTo>
                      <a:pt x="26" y="34"/>
                    </a:lnTo>
                    <a:lnTo>
                      <a:pt x="31" y="37"/>
                    </a:lnTo>
                    <a:lnTo>
                      <a:pt x="38" y="42"/>
                    </a:lnTo>
                    <a:lnTo>
                      <a:pt x="44" y="47"/>
                    </a:lnTo>
                    <a:lnTo>
                      <a:pt x="54" y="50"/>
                    </a:lnTo>
                    <a:lnTo>
                      <a:pt x="64" y="51"/>
                    </a:lnTo>
                    <a:lnTo>
                      <a:pt x="70" y="50"/>
                    </a:lnTo>
                    <a:lnTo>
                      <a:pt x="74" y="47"/>
                    </a:lnTo>
                    <a:lnTo>
                      <a:pt x="78" y="42"/>
                    </a:lnTo>
                    <a:lnTo>
                      <a:pt x="79" y="36"/>
                    </a:lnTo>
                    <a:lnTo>
                      <a:pt x="78" y="30"/>
                    </a:lnTo>
                    <a:lnTo>
                      <a:pt x="74" y="26"/>
                    </a:lnTo>
                    <a:lnTo>
                      <a:pt x="70" y="23"/>
                    </a:lnTo>
                    <a:lnTo>
                      <a:pt x="6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7" name="Freeform 950"/>
              <p:cNvSpPr>
                <a:spLocks noChangeAspect="1"/>
              </p:cNvSpPr>
              <p:nvPr/>
            </p:nvSpPr>
            <p:spPr bwMode="auto">
              <a:xfrm flipH="1">
                <a:off x="388" y="1889"/>
                <a:ext cx="18" cy="29"/>
              </a:xfrm>
              <a:custGeom>
                <a:avLst/>
                <a:gdLst>
                  <a:gd name="T0" fmla="*/ 3 w 34"/>
                  <a:gd name="T1" fmla="*/ 15 h 57"/>
                  <a:gd name="T2" fmla="*/ 5 w 34"/>
                  <a:gd name="T3" fmla="*/ 15 h 57"/>
                  <a:gd name="T4" fmla="*/ 6 w 34"/>
                  <a:gd name="T5" fmla="*/ 14 h 57"/>
                  <a:gd name="T6" fmla="*/ 7 w 34"/>
                  <a:gd name="T7" fmla="*/ 13 h 57"/>
                  <a:gd name="T8" fmla="*/ 8 w 34"/>
                  <a:gd name="T9" fmla="*/ 12 h 57"/>
                  <a:gd name="T10" fmla="*/ 10 w 34"/>
                  <a:gd name="T11" fmla="*/ 5 h 57"/>
                  <a:gd name="T12" fmla="*/ 10 w 34"/>
                  <a:gd name="T13" fmla="*/ 3 h 57"/>
                  <a:gd name="T14" fmla="*/ 9 w 34"/>
                  <a:gd name="T15" fmla="*/ 2 h 57"/>
                  <a:gd name="T16" fmla="*/ 8 w 34"/>
                  <a:gd name="T17" fmla="*/ 1 h 57"/>
                  <a:gd name="T18" fmla="*/ 7 w 34"/>
                  <a:gd name="T19" fmla="*/ 0 h 57"/>
                  <a:gd name="T20" fmla="*/ 5 w 34"/>
                  <a:gd name="T21" fmla="*/ 0 h 57"/>
                  <a:gd name="T22" fmla="*/ 3 w 34"/>
                  <a:gd name="T23" fmla="*/ 1 h 57"/>
                  <a:gd name="T24" fmla="*/ 3 w 34"/>
                  <a:gd name="T25" fmla="*/ 2 h 57"/>
                  <a:gd name="T26" fmla="*/ 2 w 34"/>
                  <a:gd name="T27" fmla="*/ 3 h 57"/>
                  <a:gd name="T28" fmla="*/ 0 w 34"/>
                  <a:gd name="T29" fmla="*/ 10 h 57"/>
                  <a:gd name="T30" fmla="*/ 0 w 34"/>
                  <a:gd name="T31" fmla="*/ 12 h 57"/>
                  <a:gd name="T32" fmla="*/ 1 w 34"/>
                  <a:gd name="T33" fmla="*/ 13 h 57"/>
                  <a:gd name="T34" fmla="*/ 2 w 34"/>
                  <a:gd name="T35" fmla="*/ 14 h 57"/>
                  <a:gd name="T36" fmla="*/ 3 w 34"/>
                  <a:gd name="T37" fmla="*/ 15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57">
                    <a:moveTo>
                      <a:pt x="11" y="57"/>
                    </a:moveTo>
                    <a:lnTo>
                      <a:pt x="17" y="57"/>
                    </a:lnTo>
                    <a:lnTo>
                      <a:pt x="21" y="55"/>
                    </a:lnTo>
                    <a:lnTo>
                      <a:pt x="26" y="52"/>
                    </a:lnTo>
                    <a:lnTo>
                      <a:pt x="28" y="46"/>
                    </a:lnTo>
                    <a:lnTo>
                      <a:pt x="34" y="18"/>
                    </a:lnTo>
                    <a:lnTo>
                      <a:pt x="34" y="12"/>
                    </a:lnTo>
                    <a:lnTo>
                      <a:pt x="33" y="7"/>
                    </a:lnTo>
                    <a:lnTo>
                      <a:pt x="30" y="2"/>
                    </a:lnTo>
                    <a:lnTo>
                      <a:pt x="24" y="0"/>
                    </a:lnTo>
                    <a:lnTo>
                      <a:pt x="18" y="0"/>
                    </a:lnTo>
                    <a:lnTo>
                      <a:pt x="12" y="2"/>
                    </a:lnTo>
                    <a:lnTo>
                      <a:pt x="9" y="5"/>
                    </a:lnTo>
                    <a:lnTo>
                      <a:pt x="6" y="11"/>
                    </a:lnTo>
                    <a:lnTo>
                      <a:pt x="0" y="40"/>
                    </a:lnTo>
                    <a:lnTo>
                      <a:pt x="0" y="46"/>
                    </a:lnTo>
                    <a:lnTo>
                      <a:pt x="2" y="50"/>
                    </a:lnTo>
                    <a:lnTo>
                      <a:pt x="5" y="55"/>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8" name="Freeform 951"/>
              <p:cNvSpPr>
                <a:spLocks noChangeAspect="1"/>
              </p:cNvSpPr>
              <p:nvPr/>
            </p:nvSpPr>
            <p:spPr bwMode="auto">
              <a:xfrm flipH="1">
                <a:off x="455" y="1902"/>
                <a:ext cx="57" cy="31"/>
              </a:xfrm>
              <a:custGeom>
                <a:avLst/>
                <a:gdLst>
                  <a:gd name="T0" fmla="*/ 28 w 116"/>
                  <a:gd name="T1" fmla="*/ 12 h 63"/>
                  <a:gd name="T2" fmla="*/ 28 w 116"/>
                  <a:gd name="T3" fmla="*/ 11 h 63"/>
                  <a:gd name="T4" fmla="*/ 28 w 116"/>
                  <a:gd name="T5" fmla="*/ 10 h 63"/>
                  <a:gd name="T6" fmla="*/ 27 w 116"/>
                  <a:gd name="T7" fmla="*/ 9 h 63"/>
                  <a:gd name="T8" fmla="*/ 25 w 116"/>
                  <a:gd name="T9" fmla="*/ 8 h 63"/>
                  <a:gd name="T10" fmla="*/ 24 w 116"/>
                  <a:gd name="T11" fmla="*/ 8 h 63"/>
                  <a:gd name="T12" fmla="*/ 22 w 116"/>
                  <a:gd name="T13" fmla="*/ 8 h 63"/>
                  <a:gd name="T14" fmla="*/ 21 w 116"/>
                  <a:gd name="T15" fmla="*/ 7 h 63"/>
                  <a:gd name="T16" fmla="*/ 20 w 116"/>
                  <a:gd name="T17" fmla="*/ 7 h 63"/>
                  <a:gd name="T18" fmla="*/ 18 w 116"/>
                  <a:gd name="T19" fmla="*/ 6 h 63"/>
                  <a:gd name="T20" fmla="*/ 17 w 116"/>
                  <a:gd name="T21" fmla="*/ 6 h 63"/>
                  <a:gd name="T22" fmla="*/ 16 w 116"/>
                  <a:gd name="T23" fmla="*/ 5 h 63"/>
                  <a:gd name="T24" fmla="*/ 14 w 116"/>
                  <a:gd name="T25" fmla="*/ 4 h 63"/>
                  <a:gd name="T26" fmla="*/ 14 w 116"/>
                  <a:gd name="T27" fmla="*/ 4 h 63"/>
                  <a:gd name="T28" fmla="*/ 12 w 116"/>
                  <a:gd name="T29" fmla="*/ 3 h 63"/>
                  <a:gd name="T30" fmla="*/ 11 w 116"/>
                  <a:gd name="T31" fmla="*/ 2 h 63"/>
                  <a:gd name="T32" fmla="*/ 10 w 116"/>
                  <a:gd name="T33" fmla="*/ 2 h 63"/>
                  <a:gd name="T34" fmla="*/ 8 w 116"/>
                  <a:gd name="T35" fmla="*/ 1 h 63"/>
                  <a:gd name="T36" fmla="*/ 7 w 116"/>
                  <a:gd name="T37" fmla="*/ 0 h 63"/>
                  <a:gd name="T38" fmla="*/ 5 w 116"/>
                  <a:gd name="T39" fmla="*/ 0 h 63"/>
                  <a:gd name="T40" fmla="*/ 4 w 116"/>
                  <a:gd name="T41" fmla="*/ 0 h 63"/>
                  <a:gd name="T42" fmla="*/ 3 w 116"/>
                  <a:gd name="T43" fmla="*/ 0 h 63"/>
                  <a:gd name="T44" fmla="*/ 1 w 116"/>
                  <a:gd name="T45" fmla="*/ 0 h 63"/>
                  <a:gd name="T46" fmla="*/ 0 w 116"/>
                  <a:gd name="T47" fmla="*/ 1 h 63"/>
                  <a:gd name="T48" fmla="*/ 0 w 116"/>
                  <a:gd name="T49" fmla="*/ 3 h 63"/>
                  <a:gd name="T50" fmla="*/ 0 w 116"/>
                  <a:gd name="T51" fmla="*/ 4 h 63"/>
                  <a:gd name="T52" fmla="*/ 0 w 116"/>
                  <a:gd name="T53" fmla="*/ 5 h 63"/>
                  <a:gd name="T54" fmla="*/ 1 w 116"/>
                  <a:gd name="T55" fmla="*/ 6 h 63"/>
                  <a:gd name="T56" fmla="*/ 2 w 116"/>
                  <a:gd name="T57" fmla="*/ 7 h 63"/>
                  <a:gd name="T58" fmla="*/ 3 w 116"/>
                  <a:gd name="T59" fmla="*/ 7 h 63"/>
                  <a:gd name="T60" fmla="*/ 5 w 116"/>
                  <a:gd name="T61" fmla="*/ 8 h 63"/>
                  <a:gd name="T62" fmla="*/ 6 w 116"/>
                  <a:gd name="T63" fmla="*/ 8 h 63"/>
                  <a:gd name="T64" fmla="*/ 7 w 116"/>
                  <a:gd name="T65" fmla="*/ 9 h 63"/>
                  <a:gd name="T66" fmla="*/ 8 w 116"/>
                  <a:gd name="T67" fmla="*/ 9 h 63"/>
                  <a:gd name="T68" fmla="*/ 9 w 116"/>
                  <a:gd name="T69" fmla="*/ 9 h 63"/>
                  <a:gd name="T70" fmla="*/ 10 w 116"/>
                  <a:gd name="T71" fmla="*/ 10 h 63"/>
                  <a:gd name="T72" fmla="*/ 11 w 116"/>
                  <a:gd name="T73" fmla="*/ 11 h 63"/>
                  <a:gd name="T74" fmla="*/ 13 w 116"/>
                  <a:gd name="T75" fmla="*/ 11 h 63"/>
                  <a:gd name="T76" fmla="*/ 14 w 116"/>
                  <a:gd name="T77" fmla="*/ 12 h 63"/>
                  <a:gd name="T78" fmla="*/ 16 w 116"/>
                  <a:gd name="T79" fmla="*/ 13 h 63"/>
                  <a:gd name="T80" fmla="*/ 17 w 116"/>
                  <a:gd name="T81" fmla="*/ 14 h 63"/>
                  <a:gd name="T82" fmla="*/ 19 w 116"/>
                  <a:gd name="T83" fmla="*/ 14 h 63"/>
                  <a:gd name="T84" fmla="*/ 21 w 116"/>
                  <a:gd name="T85" fmla="*/ 15 h 63"/>
                  <a:gd name="T86" fmla="*/ 23 w 116"/>
                  <a:gd name="T87" fmla="*/ 15 h 63"/>
                  <a:gd name="T88" fmla="*/ 25 w 116"/>
                  <a:gd name="T89" fmla="*/ 15 h 63"/>
                  <a:gd name="T90" fmla="*/ 26 w 116"/>
                  <a:gd name="T91" fmla="*/ 15 h 63"/>
                  <a:gd name="T92" fmla="*/ 27 w 116"/>
                  <a:gd name="T93" fmla="*/ 15 h 63"/>
                  <a:gd name="T94" fmla="*/ 28 w 116"/>
                  <a:gd name="T95" fmla="*/ 14 h 63"/>
                  <a:gd name="T96" fmla="*/ 28 w 116"/>
                  <a:gd name="T97" fmla="*/ 12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 h="63">
                    <a:moveTo>
                      <a:pt x="116" y="51"/>
                    </a:moveTo>
                    <a:lnTo>
                      <a:pt x="116" y="45"/>
                    </a:lnTo>
                    <a:lnTo>
                      <a:pt x="113" y="40"/>
                    </a:lnTo>
                    <a:lnTo>
                      <a:pt x="109" y="37"/>
                    </a:lnTo>
                    <a:lnTo>
                      <a:pt x="103" y="35"/>
                    </a:lnTo>
                    <a:lnTo>
                      <a:pt x="97" y="33"/>
                    </a:lnTo>
                    <a:lnTo>
                      <a:pt x="91" y="32"/>
                    </a:lnTo>
                    <a:lnTo>
                      <a:pt x="87" y="31"/>
                    </a:lnTo>
                    <a:lnTo>
                      <a:pt x="81" y="29"/>
                    </a:lnTo>
                    <a:lnTo>
                      <a:pt x="76" y="27"/>
                    </a:lnTo>
                    <a:lnTo>
                      <a:pt x="71" y="24"/>
                    </a:lnTo>
                    <a:lnTo>
                      <a:pt x="66" y="22"/>
                    </a:lnTo>
                    <a:lnTo>
                      <a:pt x="60" y="18"/>
                    </a:lnTo>
                    <a:lnTo>
                      <a:pt x="56" y="16"/>
                    </a:lnTo>
                    <a:lnTo>
                      <a:pt x="51" y="14"/>
                    </a:lnTo>
                    <a:lnTo>
                      <a:pt x="45" y="10"/>
                    </a:lnTo>
                    <a:lnTo>
                      <a:pt x="41" y="8"/>
                    </a:lnTo>
                    <a:lnTo>
                      <a:pt x="35" y="6"/>
                    </a:lnTo>
                    <a:lnTo>
                      <a:pt x="30" y="3"/>
                    </a:lnTo>
                    <a:lnTo>
                      <a:pt x="23" y="2"/>
                    </a:lnTo>
                    <a:lnTo>
                      <a:pt x="18" y="0"/>
                    </a:lnTo>
                    <a:lnTo>
                      <a:pt x="12" y="0"/>
                    </a:lnTo>
                    <a:lnTo>
                      <a:pt x="6" y="2"/>
                    </a:lnTo>
                    <a:lnTo>
                      <a:pt x="3" y="6"/>
                    </a:lnTo>
                    <a:lnTo>
                      <a:pt x="0" y="12"/>
                    </a:lnTo>
                    <a:lnTo>
                      <a:pt x="0" y="17"/>
                    </a:lnTo>
                    <a:lnTo>
                      <a:pt x="3" y="23"/>
                    </a:lnTo>
                    <a:lnTo>
                      <a:pt x="6" y="27"/>
                    </a:lnTo>
                    <a:lnTo>
                      <a:pt x="11" y="29"/>
                    </a:lnTo>
                    <a:lnTo>
                      <a:pt x="15" y="30"/>
                    </a:lnTo>
                    <a:lnTo>
                      <a:pt x="21" y="32"/>
                    </a:lnTo>
                    <a:lnTo>
                      <a:pt x="25" y="33"/>
                    </a:lnTo>
                    <a:lnTo>
                      <a:pt x="29" y="36"/>
                    </a:lnTo>
                    <a:lnTo>
                      <a:pt x="34" y="37"/>
                    </a:lnTo>
                    <a:lnTo>
                      <a:pt x="38" y="39"/>
                    </a:lnTo>
                    <a:lnTo>
                      <a:pt x="42" y="42"/>
                    </a:lnTo>
                    <a:lnTo>
                      <a:pt x="46" y="44"/>
                    </a:lnTo>
                    <a:lnTo>
                      <a:pt x="52" y="47"/>
                    </a:lnTo>
                    <a:lnTo>
                      <a:pt x="59" y="51"/>
                    </a:lnTo>
                    <a:lnTo>
                      <a:pt x="65" y="54"/>
                    </a:lnTo>
                    <a:lnTo>
                      <a:pt x="72" y="56"/>
                    </a:lnTo>
                    <a:lnTo>
                      <a:pt x="78" y="59"/>
                    </a:lnTo>
                    <a:lnTo>
                      <a:pt x="86" y="61"/>
                    </a:lnTo>
                    <a:lnTo>
                      <a:pt x="93" y="62"/>
                    </a:lnTo>
                    <a:lnTo>
                      <a:pt x="101" y="63"/>
                    </a:lnTo>
                    <a:lnTo>
                      <a:pt x="106" y="63"/>
                    </a:lnTo>
                    <a:lnTo>
                      <a:pt x="111" y="60"/>
                    </a:lnTo>
                    <a:lnTo>
                      <a:pt x="114" y="56"/>
                    </a:lnTo>
                    <a:lnTo>
                      <a:pt x="11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9" name="Freeform 952"/>
              <p:cNvSpPr>
                <a:spLocks noChangeAspect="1"/>
              </p:cNvSpPr>
              <p:nvPr/>
            </p:nvSpPr>
            <p:spPr bwMode="auto">
              <a:xfrm flipH="1">
                <a:off x="377" y="1991"/>
                <a:ext cx="24" cy="29"/>
              </a:xfrm>
              <a:custGeom>
                <a:avLst/>
                <a:gdLst>
                  <a:gd name="T0" fmla="*/ 4 w 47"/>
                  <a:gd name="T1" fmla="*/ 12 h 57"/>
                  <a:gd name="T2" fmla="*/ 4 w 47"/>
                  <a:gd name="T3" fmla="*/ 12 h 57"/>
                  <a:gd name="T4" fmla="*/ 5 w 47"/>
                  <a:gd name="T5" fmla="*/ 12 h 57"/>
                  <a:gd name="T6" fmla="*/ 5 w 47"/>
                  <a:gd name="T7" fmla="*/ 13 h 57"/>
                  <a:gd name="T8" fmla="*/ 6 w 47"/>
                  <a:gd name="T9" fmla="*/ 13 h 57"/>
                  <a:gd name="T10" fmla="*/ 6 w 47"/>
                  <a:gd name="T11" fmla="*/ 13 h 57"/>
                  <a:gd name="T12" fmla="*/ 6 w 47"/>
                  <a:gd name="T13" fmla="*/ 14 h 57"/>
                  <a:gd name="T14" fmla="*/ 8 w 47"/>
                  <a:gd name="T15" fmla="*/ 15 h 57"/>
                  <a:gd name="T16" fmla="*/ 9 w 47"/>
                  <a:gd name="T17" fmla="*/ 15 h 57"/>
                  <a:gd name="T18" fmla="*/ 10 w 47"/>
                  <a:gd name="T19" fmla="*/ 14 h 57"/>
                  <a:gd name="T20" fmla="*/ 12 w 47"/>
                  <a:gd name="T21" fmla="*/ 13 h 57"/>
                  <a:gd name="T22" fmla="*/ 12 w 47"/>
                  <a:gd name="T23" fmla="*/ 12 h 57"/>
                  <a:gd name="T24" fmla="*/ 12 w 47"/>
                  <a:gd name="T25" fmla="*/ 11 h 57"/>
                  <a:gd name="T26" fmla="*/ 12 w 47"/>
                  <a:gd name="T27" fmla="*/ 9 h 57"/>
                  <a:gd name="T28" fmla="*/ 11 w 47"/>
                  <a:gd name="T29" fmla="*/ 8 h 57"/>
                  <a:gd name="T30" fmla="*/ 10 w 47"/>
                  <a:gd name="T31" fmla="*/ 8 h 57"/>
                  <a:gd name="T32" fmla="*/ 9 w 47"/>
                  <a:gd name="T33" fmla="*/ 7 h 57"/>
                  <a:gd name="T34" fmla="*/ 9 w 47"/>
                  <a:gd name="T35" fmla="*/ 6 h 57"/>
                  <a:gd name="T36" fmla="*/ 8 w 47"/>
                  <a:gd name="T37" fmla="*/ 6 h 57"/>
                  <a:gd name="T38" fmla="*/ 8 w 47"/>
                  <a:gd name="T39" fmla="*/ 6 h 57"/>
                  <a:gd name="T40" fmla="*/ 8 w 47"/>
                  <a:gd name="T41" fmla="*/ 5 h 57"/>
                  <a:gd name="T42" fmla="*/ 8 w 47"/>
                  <a:gd name="T43" fmla="*/ 5 h 57"/>
                  <a:gd name="T44" fmla="*/ 8 w 47"/>
                  <a:gd name="T45" fmla="*/ 5 h 57"/>
                  <a:gd name="T46" fmla="*/ 8 w 47"/>
                  <a:gd name="T47" fmla="*/ 5 h 57"/>
                  <a:gd name="T48" fmla="*/ 8 w 47"/>
                  <a:gd name="T49" fmla="*/ 5 h 57"/>
                  <a:gd name="T50" fmla="*/ 8 w 47"/>
                  <a:gd name="T51" fmla="*/ 5 h 57"/>
                  <a:gd name="T52" fmla="*/ 8 w 47"/>
                  <a:gd name="T53" fmla="*/ 3 h 57"/>
                  <a:gd name="T54" fmla="*/ 7 w 47"/>
                  <a:gd name="T55" fmla="*/ 2 h 57"/>
                  <a:gd name="T56" fmla="*/ 6 w 47"/>
                  <a:gd name="T57" fmla="*/ 1 h 57"/>
                  <a:gd name="T58" fmla="*/ 5 w 47"/>
                  <a:gd name="T59" fmla="*/ 0 h 57"/>
                  <a:gd name="T60" fmla="*/ 3 w 47"/>
                  <a:gd name="T61" fmla="*/ 0 h 57"/>
                  <a:gd name="T62" fmla="*/ 2 w 47"/>
                  <a:gd name="T63" fmla="*/ 1 h 57"/>
                  <a:gd name="T64" fmla="*/ 1 w 47"/>
                  <a:gd name="T65" fmla="*/ 2 h 57"/>
                  <a:gd name="T66" fmla="*/ 0 w 47"/>
                  <a:gd name="T67" fmla="*/ 3 h 57"/>
                  <a:gd name="T68" fmla="*/ 0 w 47"/>
                  <a:gd name="T69" fmla="*/ 6 h 57"/>
                  <a:gd name="T70" fmla="*/ 1 w 47"/>
                  <a:gd name="T71" fmla="*/ 8 h 57"/>
                  <a:gd name="T72" fmla="*/ 2 w 47"/>
                  <a:gd name="T73" fmla="*/ 10 h 57"/>
                  <a:gd name="T74" fmla="*/ 4 w 47"/>
                  <a:gd name="T75" fmla="*/ 12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 h="57">
                    <a:moveTo>
                      <a:pt x="14" y="45"/>
                    </a:moveTo>
                    <a:lnTo>
                      <a:pt x="16" y="46"/>
                    </a:lnTo>
                    <a:lnTo>
                      <a:pt x="17" y="48"/>
                    </a:lnTo>
                    <a:lnTo>
                      <a:pt x="20" y="49"/>
                    </a:lnTo>
                    <a:lnTo>
                      <a:pt x="21" y="52"/>
                    </a:lnTo>
                    <a:lnTo>
                      <a:pt x="24" y="56"/>
                    </a:lnTo>
                    <a:lnTo>
                      <a:pt x="29" y="57"/>
                    </a:lnTo>
                    <a:lnTo>
                      <a:pt x="34" y="57"/>
                    </a:lnTo>
                    <a:lnTo>
                      <a:pt x="40" y="56"/>
                    </a:lnTo>
                    <a:lnTo>
                      <a:pt x="45" y="52"/>
                    </a:lnTo>
                    <a:lnTo>
                      <a:pt x="47" y="47"/>
                    </a:lnTo>
                    <a:lnTo>
                      <a:pt x="47" y="41"/>
                    </a:lnTo>
                    <a:lnTo>
                      <a:pt x="45" y="36"/>
                    </a:lnTo>
                    <a:lnTo>
                      <a:pt x="43" y="32"/>
                    </a:lnTo>
                    <a:lnTo>
                      <a:pt x="39" y="29"/>
                    </a:lnTo>
                    <a:lnTo>
                      <a:pt x="36" y="25"/>
                    </a:lnTo>
                    <a:lnTo>
                      <a:pt x="33" y="23"/>
                    </a:lnTo>
                    <a:lnTo>
                      <a:pt x="32" y="22"/>
                    </a:lnTo>
                    <a:lnTo>
                      <a:pt x="30" y="21"/>
                    </a:lnTo>
                    <a:lnTo>
                      <a:pt x="29" y="19"/>
                    </a:lnTo>
                    <a:lnTo>
                      <a:pt x="29" y="18"/>
                    </a:lnTo>
                    <a:lnTo>
                      <a:pt x="29" y="12"/>
                    </a:lnTo>
                    <a:lnTo>
                      <a:pt x="26" y="7"/>
                    </a:lnTo>
                    <a:lnTo>
                      <a:pt x="23" y="2"/>
                    </a:lnTo>
                    <a:lnTo>
                      <a:pt x="17" y="0"/>
                    </a:lnTo>
                    <a:lnTo>
                      <a:pt x="11" y="0"/>
                    </a:lnTo>
                    <a:lnTo>
                      <a:pt x="7" y="2"/>
                    </a:lnTo>
                    <a:lnTo>
                      <a:pt x="2" y="6"/>
                    </a:lnTo>
                    <a:lnTo>
                      <a:pt x="0" y="11"/>
                    </a:lnTo>
                    <a:lnTo>
                      <a:pt x="0" y="23"/>
                    </a:lnTo>
                    <a:lnTo>
                      <a:pt x="3" y="32"/>
                    </a:lnTo>
                    <a:lnTo>
                      <a:pt x="8" y="39"/>
                    </a:lnTo>
                    <a:lnTo>
                      <a:pt x="1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0" name="Freeform 953"/>
              <p:cNvSpPr>
                <a:spLocks noChangeAspect="1"/>
              </p:cNvSpPr>
              <p:nvPr/>
            </p:nvSpPr>
            <p:spPr bwMode="auto">
              <a:xfrm flipH="1">
                <a:off x="550" y="2353"/>
                <a:ext cx="44" cy="19"/>
              </a:xfrm>
              <a:custGeom>
                <a:avLst/>
                <a:gdLst>
                  <a:gd name="T0" fmla="*/ 20 w 86"/>
                  <a:gd name="T1" fmla="*/ 2 h 40"/>
                  <a:gd name="T2" fmla="*/ 18 w 86"/>
                  <a:gd name="T3" fmla="*/ 2 h 40"/>
                  <a:gd name="T4" fmla="*/ 16 w 86"/>
                  <a:gd name="T5" fmla="*/ 1 h 40"/>
                  <a:gd name="T6" fmla="*/ 14 w 86"/>
                  <a:gd name="T7" fmla="*/ 1 h 40"/>
                  <a:gd name="T8" fmla="*/ 12 w 86"/>
                  <a:gd name="T9" fmla="*/ 0 h 40"/>
                  <a:gd name="T10" fmla="*/ 10 w 86"/>
                  <a:gd name="T11" fmla="*/ 0 h 40"/>
                  <a:gd name="T12" fmla="*/ 8 w 86"/>
                  <a:gd name="T13" fmla="*/ 0 h 40"/>
                  <a:gd name="T14" fmla="*/ 6 w 86"/>
                  <a:gd name="T15" fmla="*/ 0 h 40"/>
                  <a:gd name="T16" fmla="*/ 3 w 86"/>
                  <a:gd name="T17" fmla="*/ 0 h 40"/>
                  <a:gd name="T18" fmla="*/ 2 w 86"/>
                  <a:gd name="T19" fmla="*/ 1 h 40"/>
                  <a:gd name="T20" fmla="*/ 1 w 86"/>
                  <a:gd name="T21" fmla="*/ 2 h 40"/>
                  <a:gd name="T22" fmla="*/ 0 w 86"/>
                  <a:gd name="T23" fmla="*/ 3 h 40"/>
                  <a:gd name="T24" fmla="*/ 0 w 86"/>
                  <a:gd name="T25" fmla="*/ 5 h 40"/>
                  <a:gd name="T26" fmla="*/ 1 w 86"/>
                  <a:gd name="T27" fmla="*/ 6 h 40"/>
                  <a:gd name="T28" fmla="*/ 2 w 86"/>
                  <a:gd name="T29" fmla="*/ 7 h 40"/>
                  <a:gd name="T30" fmla="*/ 4 w 86"/>
                  <a:gd name="T31" fmla="*/ 7 h 40"/>
                  <a:gd name="T32" fmla="*/ 5 w 86"/>
                  <a:gd name="T33" fmla="*/ 7 h 40"/>
                  <a:gd name="T34" fmla="*/ 5 w 86"/>
                  <a:gd name="T35" fmla="*/ 7 h 40"/>
                  <a:gd name="T36" fmla="*/ 6 w 86"/>
                  <a:gd name="T37" fmla="*/ 7 h 40"/>
                  <a:gd name="T38" fmla="*/ 7 w 86"/>
                  <a:gd name="T39" fmla="*/ 7 h 40"/>
                  <a:gd name="T40" fmla="*/ 8 w 86"/>
                  <a:gd name="T41" fmla="*/ 7 h 40"/>
                  <a:gd name="T42" fmla="*/ 9 w 86"/>
                  <a:gd name="T43" fmla="*/ 7 h 40"/>
                  <a:gd name="T44" fmla="*/ 10 w 86"/>
                  <a:gd name="T45" fmla="*/ 7 h 40"/>
                  <a:gd name="T46" fmla="*/ 12 w 86"/>
                  <a:gd name="T47" fmla="*/ 8 h 40"/>
                  <a:gd name="T48" fmla="*/ 13 w 86"/>
                  <a:gd name="T49" fmla="*/ 8 h 40"/>
                  <a:gd name="T50" fmla="*/ 14 w 86"/>
                  <a:gd name="T51" fmla="*/ 8 h 40"/>
                  <a:gd name="T52" fmla="*/ 15 w 86"/>
                  <a:gd name="T53" fmla="*/ 8 h 40"/>
                  <a:gd name="T54" fmla="*/ 16 w 86"/>
                  <a:gd name="T55" fmla="*/ 9 h 40"/>
                  <a:gd name="T56" fmla="*/ 17 w 86"/>
                  <a:gd name="T57" fmla="*/ 9 h 40"/>
                  <a:gd name="T58" fmla="*/ 18 w 86"/>
                  <a:gd name="T59" fmla="*/ 9 h 40"/>
                  <a:gd name="T60" fmla="*/ 19 w 86"/>
                  <a:gd name="T61" fmla="*/ 9 h 40"/>
                  <a:gd name="T62" fmla="*/ 21 w 86"/>
                  <a:gd name="T63" fmla="*/ 9 h 40"/>
                  <a:gd name="T64" fmla="*/ 22 w 86"/>
                  <a:gd name="T65" fmla="*/ 8 h 40"/>
                  <a:gd name="T66" fmla="*/ 23 w 86"/>
                  <a:gd name="T67" fmla="*/ 6 h 40"/>
                  <a:gd name="T68" fmla="*/ 23 w 86"/>
                  <a:gd name="T69" fmla="*/ 5 h 40"/>
                  <a:gd name="T70" fmla="*/ 22 w 86"/>
                  <a:gd name="T71" fmla="*/ 4 h 40"/>
                  <a:gd name="T72" fmla="*/ 21 w 86"/>
                  <a:gd name="T73" fmla="*/ 3 h 40"/>
                  <a:gd name="T74" fmla="*/ 20 w 86"/>
                  <a:gd name="T75" fmla="*/ 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 h="40">
                    <a:moveTo>
                      <a:pt x="76" y="11"/>
                    </a:moveTo>
                    <a:lnTo>
                      <a:pt x="69" y="8"/>
                    </a:lnTo>
                    <a:lnTo>
                      <a:pt x="62" y="6"/>
                    </a:lnTo>
                    <a:lnTo>
                      <a:pt x="54" y="4"/>
                    </a:lnTo>
                    <a:lnTo>
                      <a:pt x="46" y="3"/>
                    </a:lnTo>
                    <a:lnTo>
                      <a:pt x="38" y="1"/>
                    </a:lnTo>
                    <a:lnTo>
                      <a:pt x="30" y="0"/>
                    </a:lnTo>
                    <a:lnTo>
                      <a:pt x="21" y="0"/>
                    </a:lnTo>
                    <a:lnTo>
                      <a:pt x="11" y="3"/>
                    </a:lnTo>
                    <a:lnTo>
                      <a:pt x="6" y="5"/>
                    </a:lnTo>
                    <a:lnTo>
                      <a:pt x="2" y="10"/>
                    </a:lnTo>
                    <a:lnTo>
                      <a:pt x="0" y="14"/>
                    </a:lnTo>
                    <a:lnTo>
                      <a:pt x="0" y="20"/>
                    </a:lnTo>
                    <a:lnTo>
                      <a:pt x="2" y="26"/>
                    </a:lnTo>
                    <a:lnTo>
                      <a:pt x="7" y="29"/>
                    </a:lnTo>
                    <a:lnTo>
                      <a:pt x="13" y="30"/>
                    </a:lnTo>
                    <a:lnTo>
                      <a:pt x="18" y="30"/>
                    </a:lnTo>
                    <a:lnTo>
                      <a:pt x="23" y="29"/>
                    </a:lnTo>
                    <a:lnTo>
                      <a:pt x="28" y="29"/>
                    </a:lnTo>
                    <a:lnTo>
                      <a:pt x="31" y="30"/>
                    </a:lnTo>
                    <a:lnTo>
                      <a:pt x="36" y="30"/>
                    </a:lnTo>
                    <a:lnTo>
                      <a:pt x="40" y="31"/>
                    </a:lnTo>
                    <a:lnTo>
                      <a:pt x="45" y="33"/>
                    </a:lnTo>
                    <a:lnTo>
                      <a:pt x="49" y="34"/>
                    </a:lnTo>
                    <a:lnTo>
                      <a:pt x="54" y="35"/>
                    </a:lnTo>
                    <a:lnTo>
                      <a:pt x="58" y="36"/>
                    </a:lnTo>
                    <a:lnTo>
                      <a:pt x="62" y="37"/>
                    </a:lnTo>
                    <a:lnTo>
                      <a:pt x="66" y="38"/>
                    </a:lnTo>
                    <a:lnTo>
                      <a:pt x="69" y="40"/>
                    </a:lnTo>
                    <a:lnTo>
                      <a:pt x="75" y="40"/>
                    </a:lnTo>
                    <a:lnTo>
                      <a:pt x="81" y="37"/>
                    </a:lnTo>
                    <a:lnTo>
                      <a:pt x="84" y="34"/>
                    </a:lnTo>
                    <a:lnTo>
                      <a:pt x="86" y="28"/>
                    </a:lnTo>
                    <a:lnTo>
                      <a:pt x="86" y="22"/>
                    </a:lnTo>
                    <a:lnTo>
                      <a:pt x="85" y="16"/>
                    </a:lnTo>
                    <a:lnTo>
                      <a:pt x="81" y="13"/>
                    </a:lnTo>
                    <a:lnTo>
                      <a:pt x="7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1" name="Freeform 954"/>
              <p:cNvSpPr>
                <a:spLocks noChangeAspect="1"/>
              </p:cNvSpPr>
              <p:nvPr/>
            </p:nvSpPr>
            <p:spPr bwMode="auto">
              <a:xfrm flipH="1">
                <a:off x="525" y="2400"/>
                <a:ext cx="17" cy="37"/>
              </a:xfrm>
              <a:custGeom>
                <a:avLst/>
                <a:gdLst>
                  <a:gd name="T0" fmla="*/ 8 w 33"/>
                  <a:gd name="T1" fmla="*/ 6 h 73"/>
                  <a:gd name="T2" fmla="*/ 9 w 33"/>
                  <a:gd name="T3" fmla="*/ 4 h 73"/>
                  <a:gd name="T4" fmla="*/ 9 w 33"/>
                  <a:gd name="T5" fmla="*/ 3 h 73"/>
                  <a:gd name="T6" fmla="*/ 8 w 33"/>
                  <a:gd name="T7" fmla="*/ 2 h 73"/>
                  <a:gd name="T8" fmla="*/ 7 w 33"/>
                  <a:gd name="T9" fmla="*/ 1 h 73"/>
                  <a:gd name="T10" fmla="*/ 5 w 33"/>
                  <a:gd name="T11" fmla="*/ 0 h 73"/>
                  <a:gd name="T12" fmla="*/ 4 w 33"/>
                  <a:gd name="T13" fmla="*/ 0 h 73"/>
                  <a:gd name="T14" fmla="*/ 3 w 33"/>
                  <a:gd name="T15" fmla="*/ 1 h 73"/>
                  <a:gd name="T16" fmla="*/ 2 w 33"/>
                  <a:gd name="T17" fmla="*/ 2 h 73"/>
                  <a:gd name="T18" fmla="*/ 1 w 33"/>
                  <a:gd name="T19" fmla="*/ 6 h 73"/>
                  <a:gd name="T20" fmla="*/ 0 w 33"/>
                  <a:gd name="T21" fmla="*/ 9 h 73"/>
                  <a:gd name="T22" fmla="*/ 1 w 33"/>
                  <a:gd name="T23" fmla="*/ 12 h 73"/>
                  <a:gd name="T24" fmla="*/ 0 w 33"/>
                  <a:gd name="T25" fmla="*/ 14 h 73"/>
                  <a:gd name="T26" fmla="*/ 0 w 33"/>
                  <a:gd name="T27" fmla="*/ 16 h 73"/>
                  <a:gd name="T28" fmla="*/ 1 w 33"/>
                  <a:gd name="T29" fmla="*/ 17 h 73"/>
                  <a:gd name="T30" fmla="*/ 2 w 33"/>
                  <a:gd name="T31" fmla="*/ 18 h 73"/>
                  <a:gd name="T32" fmla="*/ 3 w 33"/>
                  <a:gd name="T33" fmla="*/ 19 h 73"/>
                  <a:gd name="T34" fmla="*/ 5 w 33"/>
                  <a:gd name="T35" fmla="*/ 19 h 73"/>
                  <a:gd name="T36" fmla="*/ 6 w 33"/>
                  <a:gd name="T37" fmla="*/ 18 h 73"/>
                  <a:gd name="T38" fmla="*/ 7 w 33"/>
                  <a:gd name="T39" fmla="*/ 17 h 73"/>
                  <a:gd name="T40" fmla="*/ 7 w 33"/>
                  <a:gd name="T41" fmla="*/ 16 h 73"/>
                  <a:gd name="T42" fmla="*/ 8 w 33"/>
                  <a:gd name="T43" fmla="*/ 13 h 73"/>
                  <a:gd name="T44" fmla="*/ 8 w 33"/>
                  <a:gd name="T45" fmla="*/ 10 h 73"/>
                  <a:gd name="T46" fmla="*/ 7 w 33"/>
                  <a:gd name="T47" fmla="*/ 8 h 73"/>
                  <a:gd name="T48" fmla="*/ 8 w 33"/>
                  <a:gd name="T49" fmla="*/ 6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73">
                    <a:moveTo>
                      <a:pt x="31" y="22"/>
                    </a:moveTo>
                    <a:lnTo>
                      <a:pt x="33" y="16"/>
                    </a:lnTo>
                    <a:lnTo>
                      <a:pt x="33" y="11"/>
                    </a:lnTo>
                    <a:lnTo>
                      <a:pt x="31" y="6"/>
                    </a:lnTo>
                    <a:lnTo>
                      <a:pt x="26" y="2"/>
                    </a:lnTo>
                    <a:lnTo>
                      <a:pt x="20" y="0"/>
                    </a:lnTo>
                    <a:lnTo>
                      <a:pt x="15" y="0"/>
                    </a:lnTo>
                    <a:lnTo>
                      <a:pt x="10" y="2"/>
                    </a:lnTo>
                    <a:lnTo>
                      <a:pt x="7" y="7"/>
                    </a:lnTo>
                    <a:lnTo>
                      <a:pt x="2" y="21"/>
                    </a:lnTo>
                    <a:lnTo>
                      <a:pt x="0" y="33"/>
                    </a:lnTo>
                    <a:lnTo>
                      <a:pt x="1" y="45"/>
                    </a:lnTo>
                    <a:lnTo>
                      <a:pt x="0" y="55"/>
                    </a:lnTo>
                    <a:lnTo>
                      <a:pt x="0" y="61"/>
                    </a:lnTo>
                    <a:lnTo>
                      <a:pt x="2" y="67"/>
                    </a:lnTo>
                    <a:lnTo>
                      <a:pt x="5" y="70"/>
                    </a:lnTo>
                    <a:lnTo>
                      <a:pt x="11" y="73"/>
                    </a:lnTo>
                    <a:lnTo>
                      <a:pt x="17" y="73"/>
                    </a:lnTo>
                    <a:lnTo>
                      <a:pt x="22" y="70"/>
                    </a:lnTo>
                    <a:lnTo>
                      <a:pt x="26" y="67"/>
                    </a:lnTo>
                    <a:lnTo>
                      <a:pt x="28" y="62"/>
                    </a:lnTo>
                    <a:lnTo>
                      <a:pt x="30" y="51"/>
                    </a:lnTo>
                    <a:lnTo>
                      <a:pt x="30" y="39"/>
                    </a:lnTo>
                    <a:lnTo>
                      <a:pt x="28" y="29"/>
                    </a:lnTo>
                    <a:lnTo>
                      <a:pt x="3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2" name="Freeform 955"/>
              <p:cNvSpPr>
                <a:spLocks noChangeAspect="1"/>
              </p:cNvSpPr>
              <p:nvPr/>
            </p:nvSpPr>
            <p:spPr bwMode="auto">
              <a:xfrm flipH="1">
                <a:off x="445" y="2349"/>
                <a:ext cx="26" cy="30"/>
              </a:xfrm>
              <a:custGeom>
                <a:avLst/>
                <a:gdLst>
                  <a:gd name="T0" fmla="*/ 12 w 52"/>
                  <a:gd name="T1" fmla="*/ 8 h 60"/>
                  <a:gd name="T2" fmla="*/ 11 w 52"/>
                  <a:gd name="T3" fmla="*/ 6 h 60"/>
                  <a:gd name="T4" fmla="*/ 10 w 52"/>
                  <a:gd name="T5" fmla="*/ 4 h 60"/>
                  <a:gd name="T6" fmla="*/ 8 w 52"/>
                  <a:gd name="T7" fmla="*/ 3 h 60"/>
                  <a:gd name="T8" fmla="*/ 6 w 52"/>
                  <a:gd name="T9" fmla="*/ 1 h 60"/>
                  <a:gd name="T10" fmla="*/ 4 w 52"/>
                  <a:gd name="T11" fmla="*/ 0 h 60"/>
                  <a:gd name="T12" fmla="*/ 3 w 52"/>
                  <a:gd name="T13" fmla="*/ 0 h 60"/>
                  <a:gd name="T14" fmla="*/ 2 w 52"/>
                  <a:gd name="T15" fmla="*/ 1 h 60"/>
                  <a:gd name="T16" fmla="*/ 1 w 52"/>
                  <a:gd name="T17" fmla="*/ 2 h 60"/>
                  <a:gd name="T18" fmla="*/ 0 w 52"/>
                  <a:gd name="T19" fmla="*/ 4 h 60"/>
                  <a:gd name="T20" fmla="*/ 0 w 52"/>
                  <a:gd name="T21" fmla="*/ 5 h 60"/>
                  <a:gd name="T22" fmla="*/ 1 w 52"/>
                  <a:gd name="T23" fmla="*/ 6 h 60"/>
                  <a:gd name="T24" fmla="*/ 2 w 52"/>
                  <a:gd name="T25" fmla="*/ 7 h 60"/>
                  <a:gd name="T26" fmla="*/ 3 w 52"/>
                  <a:gd name="T27" fmla="*/ 8 h 60"/>
                  <a:gd name="T28" fmla="*/ 4 w 52"/>
                  <a:gd name="T29" fmla="*/ 9 h 60"/>
                  <a:gd name="T30" fmla="*/ 4 w 52"/>
                  <a:gd name="T31" fmla="*/ 10 h 60"/>
                  <a:gd name="T32" fmla="*/ 5 w 52"/>
                  <a:gd name="T33" fmla="*/ 11 h 60"/>
                  <a:gd name="T34" fmla="*/ 6 w 52"/>
                  <a:gd name="T35" fmla="*/ 12 h 60"/>
                  <a:gd name="T36" fmla="*/ 6 w 52"/>
                  <a:gd name="T37" fmla="*/ 12 h 60"/>
                  <a:gd name="T38" fmla="*/ 7 w 52"/>
                  <a:gd name="T39" fmla="*/ 13 h 60"/>
                  <a:gd name="T40" fmla="*/ 7 w 52"/>
                  <a:gd name="T41" fmla="*/ 14 h 60"/>
                  <a:gd name="T42" fmla="*/ 7 w 52"/>
                  <a:gd name="T43" fmla="*/ 14 h 60"/>
                  <a:gd name="T44" fmla="*/ 8 w 52"/>
                  <a:gd name="T45" fmla="*/ 15 h 60"/>
                  <a:gd name="T46" fmla="*/ 9 w 52"/>
                  <a:gd name="T47" fmla="*/ 15 h 60"/>
                  <a:gd name="T48" fmla="*/ 10 w 52"/>
                  <a:gd name="T49" fmla="*/ 15 h 60"/>
                  <a:gd name="T50" fmla="*/ 12 w 52"/>
                  <a:gd name="T51" fmla="*/ 15 h 60"/>
                  <a:gd name="T52" fmla="*/ 13 w 52"/>
                  <a:gd name="T53" fmla="*/ 14 h 60"/>
                  <a:gd name="T54" fmla="*/ 13 w 52"/>
                  <a:gd name="T55" fmla="*/ 13 h 60"/>
                  <a:gd name="T56" fmla="*/ 13 w 52"/>
                  <a:gd name="T57" fmla="*/ 11 h 60"/>
                  <a:gd name="T58" fmla="*/ 13 w 52"/>
                  <a:gd name="T59" fmla="*/ 10 h 60"/>
                  <a:gd name="T60" fmla="*/ 13 w 52"/>
                  <a:gd name="T61" fmla="*/ 9 h 60"/>
                  <a:gd name="T62" fmla="*/ 12 w 52"/>
                  <a:gd name="T63" fmla="*/ 9 h 60"/>
                  <a:gd name="T64" fmla="*/ 12 w 52"/>
                  <a:gd name="T65" fmla="*/ 8 h 60"/>
                  <a:gd name="T66" fmla="*/ 12 w 52"/>
                  <a:gd name="T67" fmla="*/ 8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 h="60">
                    <a:moveTo>
                      <a:pt x="45" y="29"/>
                    </a:moveTo>
                    <a:lnTo>
                      <a:pt x="42" y="22"/>
                    </a:lnTo>
                    <a:lnTo>
                      <a:pt x="37" y="15"/>
                    </a:lnTo>
                    <a:lnTo>
                      <a:pt x="30" y="9"/>
                    </a:lnTo>
                    <a:lnTo>
                      <a:pt x="22" y="3"/>
                    </a:lnTo>
                    <a:lnTo>
                      <a:pt x="16" y="0"/>
                    </a:lnTo>
                    <a:lnTo>
                      <a:pt x="11" y="0"/>
                    </a:lnTo>
                    <a:lnTo>
                      <a:pt x="6" y="3"/>
                    </a:lnTo>
                    <a:lnTo>
                      <a:pt x="2" y="7"/>
                    </a:lnTo>
                    <a:lnTo>
                      <a:pt x="0" y="13"/>
                    </a:lnTo>
                    <a:lnTo>
                      <a:pt x="0" y="19"/>
                    </a:lnTo>
                    <a:lnTo>
                      <a:pt x="3" y="23"/>
                    </a:lnTo>
                    <a:lnTo>
                      <a:pt x="7" y="28"/>
                    </a:lnTo>
                    <a:lnTo>
                      <a:pt x="11" y="30"/>
                    </a:lnTo>
                    <a:lnTo>
                      <a:pt x="14" y="34"/>
                    </a:lnTo>
                    <a:lnTo>
                      <a:pt x="16" y="38"/>
                    </a:lnTo>
                    <a:lnTo>
                      <a:pt x="20" y="43"/>
                    </a:lnTo>
                    <a:lnTo>
                      <a:pt x="21" y="45"/>
                    </a:lnTo>
                    <a:lnTo>
                      <a:pt x="22" y="48"/>
                    </a:lnTo>
                    <a:lnTo>
                      <a:pt x="25" y="51"/>
                    </a:lnTo>
                    <a:lnTo>
                      <a:pt x="26" y="53"/>
                    </a:lnTo>
                    <a:lnTo>
                      <a:pt x="29" y="58"/>
                    </a:lnTo>
                    <a:lnTo>
                      <a:pt x="34" y="60"/>
                    </a:lnTo>
                    <a:lnTo>
                      <a:pt x="40" y="60"/>
                    </a:lnTo>
                    <a:lnTo>
                      <a:pt x="45" y="58"/>
                    </a:lnTo>
                    <a:lnTo>
                      <a:pt x="50" y="53"/>
                    </a:lnTo>
                    <a:lnTo>
                      <a:pt x="52" y="49"/>
                    </a:lnTo>
                    <a:lnTo>
                      <a:pt x="52" y="43"/>
                    </a:lnTo>
                    <a:lnTo>
                      <a:pt x="50" y="37"/>
                    </a:lnTo>
                    <a:lnTo>
                      <a:pt x="49" y="35"/>
                    </a:lnTo>
                    <a:lnTo>
                      <a:pt x="48" y="34"/>
                    </a:lnTo>
                    <a:lnTo>
                      <a:pt x="46" y="31"/>
                    </a:lnTo>
                    <a:lnTo>
                      <a:pt x="4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3" name="Freeform 956"/>
              <p:cNvSpPr>
                <a:spLocks noChangeAspect="1"/>
              </p:cNvSpPr>
              <p:nvPr/>
            </p:nvSpPr>
            <p:spPr bwMode="auto">
              <a:xfrm flipH="1">
                <a:off x="329" y="2101"/>
                <a:ext cx="24" cy="27"/>
              </a:xfrm>
              <a:custGeom>
                <a:avLst/>
                <a:gdLst>
                  <a:gd name="T0" fmla="*/ 4 w 50"/>
                  <a:gd name="T1" fmla="*/ 14 h 54"/>
                  <a:gd name="T2" fmla="*/ 4 w 50"/>
                  <a:gd name="T3" fmla="*/ 14 h 54"/>
                  <a:gd name="T4" fmla="*/ 6 w 50"/>
                  <a:gd name="T5" fmla="*/ 13 h 54"/>
                  <a:gd name="T6" fmla="*/ 8 w 50"/>
                  <a:gd name="T7" fmla="*/ 12 h 54"/>
                  <a:gd name="T8" fmla="*/ 10 w 50"/>
                  <a:gd name="T9" fmla="*/ 10 h 54"/>
                  <a:gd name="T10" fmla="*/ 10 w 50"/>
                  <a:gd name="T11" fmla="*/ 8 h 54"/>
                  <a:gd name="T12" fmla="*/ 10 w 50"/>
                  <a:gd name="T13" fmla="*/ 8 h 54"/>
                  <a:gd name="T14" fmla="*/ 11 w 50"/>
                  <a:gd name="T15" fmla="*/ 7 h 54"/>
                  <a:gd name="T16" fmla="*/ 11 w 50"/>
                  <a:gd name="T17" fmla="*/ 7 h 54"/>
                  <a:gd name="T18" fmla="*/ 11 w 50"/>
                  <a:gd name="T19" fmla="*/ 6 h 54"/>
                  <a:gd name="T20" fmla="*/ 12 w 50"/>
                  <a:gd name="T21" fmla="*/ 5 h 54"/>
                  <a:gd name="T22" fmla="*/ 12 w 50"/>
                  <a:gd name="T23" fmla="*/ 3 h 54"/>
                  <a:gd name="T24" fmla="*/ 11 w 50"/>
                  <a:gd name="T25" fmla="*/ 2 h 54"/>
                  <a:gd name="T26" fmla="*/ 10 w 50"/>
                  <a:gd name="T27" fmla="*/ 1 h 54"/>
                  <a:gd name="T28" fmla="*/ 9 w 50"/>
                  <a:gd name="T29" fmla="*/ 1 h 54"/>
                  <a:gd name="T30" fmla="*/ 8 w 50"/>
                  <a:gd name="T31" fmla="*/ 0 h 54"/>
                  <a:gd name="T32" fmla="*/ 6 w 50"/>
                  <a:gd name="T33" fmla="*/ 1 h 54"/>
                  <a:gd name="T34" fmla="*/ 5 w 50"/>
                  <a:gd name="T35" fmla="*/ 2 h 54"/>
                  <a:gd name="T36" fmla="*/ 5 w 50"/>
                  <a:gd name="T37" fmla="*/ 2 h 54"/>
                  <a:gd name="T38" fmla="*/ 5 w 50"/>
                  <a:gd name="T39" fmla="*/ 3 h 54"/>
                  <a:gd name="T40" fmla="*/ 4 w 50"/>
                  <a:gd name="T41" fmla="*/ 3 h 54"/>
                  <a:gd name="T42" fmla="*/ 4 w 50"/>
                  <a:gd name="T43" fmla="*/ 4 h 54"/>
                  <a:gd name="T44" fmla="*/ 4 w 50"/>
                  <a:gd name="T45" fmla="*/ 5 h 54"/>
                  <a:gd name="T46" fmla="*/ 3 w 50"/>
                  <a:gd name="T47" fmla="*/ 5 h 54"/>
                  <a:gd name="T48" fmla="*/ 3 w 50"/>
                  <a:gd name="T49" fmla="*/ 6 h 54"/>
                  <a:gd name="T50" fmla="*/ 3 w 50"/>
                  <a:gd name="T51" fmla="*/ 6 h 54"/>
                  <a:gd name="T52" fmla="*/ 3 w 50"/>
                  <a:gd name="T53" fmla="*/ 7 h 54"/>
                  <a:gd name="T54" fmla="*/ 3 w 50"/>
                  <a:gd name="T55" fmla="*/ 7 h 54"/>
                  <a:gd name="T56" fmla="*/ 3 w 50"/>
                  <a:gd name="T57" fmla="*/ 7 h 54"/>
                  <a:gd name="T58" fmla="*/ 3 w 50"/>
                  <a:gd name="T59" fmla="*/ 7 h 54"/>
                  <a:gd name="T60" fmla="*/ 3 w 50"/>
                  <a:gd name="T61" fmla="*/ 7 h 54"/>
                  <a:gd name="T62" fmla="*/ 3 w 50"/>
                  <a:gd name="T63" fmla="*/ 7 h 54"/>
                  <a:gd name="T64" fmla="*/ 1 w 50"/>
                  <a:gd name="T65" fmla="*/ 7 h 54"/>
                  <a:gd name="T66" fmla="*/ 1 w 50"/>
                  <a:gd name="T67" fmla="*/ 8 h 54"/>
                  <a:gd name="T68" fmla="*/ 0 w 50"/>
                  <a:gd name="T69" fmla="*/ 9 h 54"/>
                  <a:gd name="T70" fmla="*/ 0 w 50"/>
                  <a:gd name="T71" fmla="*/ 11 h 54"/>
                  <a:gd name="T72" fmla="*/ 0 w 50"/>
                  <a:gd name="T73" fmla="*/ 12 h 54"/>
                  <a:gd name="T74" fmla="*/ 1 w 50"/>
                  <a:gd name="T75" fmla="*/ 13 h 54"/>
                  <a:gd name="T76" fmla="*/ 2 w 50"/>
                  <a:gd name="T77" fmla="*/ 14 h 54"/>
                  <a:gd name="T78" fmla="*/ 4 w 50"/>
                  <a:gd name="T79" fmla="*/ 14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54">
                    <a:moveTo>
                      <a:pt x="17" y="54"/>
                    </a:moveTo>
                    <a:lnTo>
                      <a:pt x="17" y="54"/>
                    </a:lnTo>
                    <a:lnTo>
                      <a:pt x="28" y="50"/>
                    </a:lnTo>
                    <a:lnTo>
                      <a:pt x="36" y="45"/>
                    </a:lnTo>
                    <a:lnTo>
                      <a:pt x="41" y="37"/>
                    </a:lnTo>
                    <a:lnTo>
                      <a:pt x="44" y="30"/>
                    </a:lnTo>
                    <a:lnTo>
                      <a:pt x="44" y="29"/>
                    </a:lnTo>
                    <a:lnTo>
                      <a:pt x="45" y="26"/>
                    </a:lnTo>
                    <a:lnTo>
                      <a:pt x="45" y="25"/>
                    </a:lnTo>
                    <a:lnTo>
                      <a:pt x="46" y="24"/>
                    </a:lnTo>
                    <a:lnTo>
                      <a:pt x="49" y="18"/>
                    </a:lnTo>
                    <a:lnTo>
                      <a:pt x="50" y="12"/>
                    </a:lnTo>
                    <a:lnTo>
                      <a:pt x="48" y="8"/>
                    </a:lnTo>
                    <a:lnTo>
                      <a:pt x="44" y="3"/>
                    </a:lnTo>
                    <a:lnTo>
                      <a:pt x="40" y="1"/>
                    </a:lnTo>
                    <a:lnTo>
                      <a:pt x="34" y="0"/>
                    </a:lnTo>
                    <a:lnTo>
                      <a:pt x="28" y="2"/>
                    </a:lnTo>
                    <a:lnTo>
                      <a:pt x="23" y="6"/>
                    </a:lnTo>
                    <a:lnTo>
                      <a:pt x="21" y="9"/>
                    </a:lnTo>
                    <a:lnTo>
                      <a:pt x="19" y="12"/>
                    </a:lnTo>
                    <a:lnTo>
                      <a:pt x="18" y="16"/>
                    </a:lnTo>
                    <a:lnTo>
                      <a:pt x="17" y="19"/>
                    </a:lnTo>
                    <a:lnTo>
                      <a:pt x="15" y="20"/>
                    </a:lnTo>
                    <a:lnTo>
                      <a:pt x="15" y="23"/>
                    </a:lnTo>
                    <a:lnTo>
                      <a:pt x="14" y="24"/>
                    </a:lnTo>
                    <a:lnTo>
                      <a:pt x="14" y="25"/>
                    </a:lnTo>
                    <a:lnTo>
                      <a:pt x="13" y="25"/>
                    </a:lnTo>
                    <a:lnTo>
                      <a:pt x="7" y="27"/>
                    </a:lnTo>
                    <a:lnTo>
                      <a:pt x="4" y="31"/>
                    </a:lnTo>
                    <a:lnTo>
                      <a:pt x="0" y="35"/>
                    </a:lnTo>
                    <a:lnTo>
                      <a:pt x="0" y="41"/>
                    </a:lnTo>
                    <a:lnTo>
                      <a:pt x="2" y="47"/>
                    </a:lnTo>
                    <a:lnTo>
                      <a:pt x="5" y="50"/>
                    </a:lnTo>
                    <a:lnTo>
                      <a:pt x="11" y="54"/>
                    </a:lnTo>
                    <a:lnTo>
                      <a:pt x="1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4" name="Freeform 957"/>
              <p:cNvSpPr>
                <a:spLocks noChangeAspect="1"/>
              </p:cNvSpPr>
              <p:nvPr/>
            </p:nvSpPr>
            <p:spPr bwMode="auto">
              <a:xfrm flipH="1">
                <a:off x="416" y="2083"/>
                <a:ext cx="30" cy="40"/>
              </a:xfrm>
              <a:custGeom>
                <a:avLst/>
                <a:gdLst>
                  <a:gd name="T0" fmla="*/ 15 w 61"/>
                  <a:gd name="T1" fmla="*/ 15 h 81"/>
                  <a:gd name="T2" fmla="*/ 14 w 61"/>
                  <a:gd name="T3" fmla="*/ 13 h 81"/>
                  <a:gd name="T4" fmla="*/ 13 w 61"/>
                  <a:gd name="T5" fmla="*/ 11 h 81"/>
                  <a:gd name="T6" fmla="*/ 11 w 61"/>
                  <a:gd name="T7" fmla="*/ 9 h 81"/>
                  <a:gd name="T8" fmla="*/ 10 w 61"/>
                  <a:gd name="T9" fmla="*/ 8 h 81"/>
                  <a:gd name="T10" fmla="*/ 9 w 61"/>
                  <a:gd name="T11" fmla="*/ 7 h 81"/>
                  <a:gd name="T12" fmla="*/ 8 w 61"/>
                  <a:gd name="T13" fmla="*/ 5 h 81"/>
                  <a:gd name="T14" fmla="*/ 7 w 61"/>
                  <a:gd name="T15" fmla="*/ 5 h 81"/>
                  <a:gd name="T16" fmla="*/ 7 w 61"/>
                  <a:gd name="T17" fmla="*/ 3 h 81"/>
                  <a:gd name="T18" fmla="*/ 7 w 61"/>
                  <a:gd name="T19" fmla="*/ 2 h 81"/>
                  <a:gd name="T20" fmla="*/ 6 w 61"/>
                  <a:gd name="T21" fmla="*/ 1 h 81"/>
                  <a:gd name="T22" fmla="*/ 5 w 61"/>
                  <a:gd name="T23" fmla="*/ 0 h 81"/>
                  <a:gd name="T24" fmla="*/ 3 w 61"/>
                  <a:gd name="T25" fmla="*/ 0 h 81"/>
                  <a:gd name="T26" fmla="*/ 2 w 61"/>
                  <a:gd name="T27" fmla="*/ 0 h 81"/>
                  <a:gd name="T28" fmla="*/ 1 w 61"/>
                  <a:gd name="T29" fmla="*/ 0 h 81"/>
                  <a:gd name="T30" fmla="*/ 0 w 61"/>
                  <a:gd name="T31" fmla="*/ 2 h 81"/>
                  <a:gd name="T32" fmla="*/ 0 w 61"/>
                  <a:gd name="T33" fmla="*/ 3 h 81"/>
                  <a:gd name="T34" fmla="*/ 0 w 61"/>
                  <a:gd name="T35" fmla="*/ 7 h 81"/>
                  <a:gd name="T36" fmla="*/ 1 w 61"/>
                  <a:gd name="T37" fmla="*/ 9 h 81"/>
                  <a:gd name="T38" fmla="*/ 3 w 61"/>
                  <a:gd name="T39" fmla="*/ 12 h 81"/>
                  <a:gd name="T40" fmla="*/ 5 w 61"/>
                  <a:gd name="T41" fmla="*/ 13 h 81"/>
                  <a:gd name="T42" fmla="*/ 6 w 61"/>
                  <a:gd name="T43" fmla="*/ 14 h 81"/>
                  <a:gd name="T44" fmla="*/ 7 w 61"/>
                  <a:gd name="T45" fmla="*/ 15 h 81"/>
                  <a:gd name="T46" fmla="*/ 8 w 61"/>
                  <a:gd name="T47" fmla="*/ 16 h 81"/>
                  <a:gd name="T48" fmla="*/ 8 w 61"/>
                  <a:gd name="T49" fmla="*/ 17 h 81"/>
                  <a:gd name="T50" fmla="*/ 9 w 61"/>
                  <a:gd name="T51" fmla="*/ 19 h 81"/>
                  <a:gd name="T52" fmla="*/ 9 w 61"/>
                  <a:gd name="T53" fmla="*/ 20 h 81"/>
                  <a:gd name="T54" fmla="*/ 11 w 61"/>
                  <a:gd name="T55" fmla="*/ 20 h 81"/>
                  <a:gd name="T56" fmla="*/ 12 w 61"/>
                  <a:gd name="T57" fmla="*/ 20 h 81"/>
                  <a:gd name="T58" fmla="*/ 14 w 61"/>
                  <a:gd name="T59" fmla="*/ 19 h 81"/>
                  <a:gd name="T60" fmla="*/ 15 w 61"/>
                  <a:gd name="T61" fmla="*/ 18 h 81"/>
                  <a:gd name="T62" fmla="*/ 15 w 61"/>
                  <a:gd name="T63" fmla="*/ 17 h 81"/>
                  <a:gd name="T64" fmla="*/ 15 w 61"/>
                  <a:gd name="T65" fmla="*/ 1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81">
                    <a:moveTo>
                      <a:pt x="61" y="63"/>
                    </a:moveTo>
                    <a:lnTo>
                      <a:pt x="58" y="54"/>
                    </a:lnTo>
                    <a:lnTo>
                      <a:pt x="53" y="46"/>
                    </a:lnTo>
                    <a:lnTo>
                      <a:pt x="47" y="39"/>
                    </a:lnTo>
                    <a:lnTo>
                      <a:pt x="41" y="33"/>
                    </a:lnTo>
                    <a:lnTo>
                      <a:pt x="36" y="28"/>
                    </a:lnTo>
                    <a:lnTo>
                      <a:pt x="32" y="23"/>
                    </a:lnTo>
                    <a:lnTo>
                      <a:pt x="30" y="20"/>
                    </a:lnTo>
                    <a:lnTo>
                      <a:pt x="29" y="15"/>
                    </a:lnTo>
                    <a:lnTo>
                      <a:pt x="28" y="9"/>
                    </a:lnTo>
                    <a:lnTo>
                      <a:pt x="25" y="5"/>
                    </a:lnTo>
                    <a:lnTo>
                      <a:pt x="21" y="1"/>
                    </a:lnTo>
                    <a:lnTo>
                      <a:pt x="15" y="0"/>
                    </a:lnTo>
                    <a:lnTo>
                      <a:pt x="9" y="1"/>
                    </a:lnTo>
                    <a:lnTo>
                      <a:pt x="5" y="3"/>
                    </a:lnTo>
                    <a:lnTo>
                      <a:pt x="1" y="8"/>
                    </a:lnTo>
                    <a:lnTo>
                      <a:pt x="0" y="14"/>
                    </a:lnTo>
                    <a:lnTo>
                      <a:pt x="1" y="28"/>
                    </a:lnTo>
                    <a:lnTo>
                      <a:pt x="7" y="39"/>
                    </a:lnTo>
                    <a:lnTo>
                      <a:pt x="14" y="48"/>
                    </a:lnTo>
                    <a:lnTo>
                      <a:pt x="21" y="55"/>
                    </a:lnTo>
                    <a:lnTo>
                      <a:pt x="25" y="59"/>
                    </a:lnTo>
                    <a:lnTo>
                      <a:pt x="29" y="62"/>
                    </a:lnTo>
                    <a:lnTo>
                      <a:pt x="32" y="66"/>
                    </a:lnTo>
                    <a:lnTo>
                      <a:pt x="33" y="70"/>
                    </a:lnTo>
                    <a:lnTo>
                      <a:pt x="36" y="76"/>
                    </a:lnTo>
                    <a:lnTo>
                      <a:pt x="39" y="80"/>
                    </a:lnTo>
                    <a:lnTo>
                      <a:pt x="45" y="81"/>
                    </a:lnTo>
                    <a:lnTo>
                      <a:pt x="51" y="81"/>
                    </a:lnTo>
                    <a:lnTo>
                      <a:pt x="56" y="78"/>
                    </a:lnTo>
                    <a:lnTo>
                      <a:pt x="60" y="74"/>
                    </a:lnTo>
                    <a:lnTo>
                      <a:pt x="61" y="69"/>
                    </a:lnTo>
                    <a:lnTo>
                      <a:pt x="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6" name="Group 958"/>
            <p:cNvGrpSpPr>
              <a:grpSpLocks noChangeAspect="1"/>
            </p:cNvGrpSpPr>
            <p:nvPr/>
          </p:nvGrpSpPr>
          <p:grpSpPr bwMode="auto">
            <a:xfrm rot="408963" flipH="1">
              <a:off x="2592" y="2448"/>
              <a:ext cx="196" cy="233"/>
              <a:chOff x="161" y="-288"/>
              <a:chExt cx="991" cy="1179"/>
            </a:xfrm>
          </p:grpSpPr>
          <p:sp>
            <p:nvSpPr>
              <p:cNvPr id="24114" name="AutoShape 959"/>
              <p:cNvSpPr>
                <a:spLocks noChangeAspect="1" noChangeArrowheads="1" noTextEdit="1"/>
              </p:cNvSpPr>
              <p:nvPr/>
            </p:nvSpPr>
            <p:spPr bwMode="auto">
              <a:xfrm flipH="1">
                <a:off x="161" y="-288"/>
                <a:ext cx="991"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15" name="Freeform 960"/>
              <p:cNvSpPr>
                <a:spLocks noChangeAspect="1"/>
              </p:cNvSpPr>
              <p:nvPr/>
            </p:nvSpPr>
            <p:spPr bwMode="auto">
              <a:xfrm flipH="1">
                <a:off x="168" y="-268"/>
                <a:ext cx="949" cy="1136"/>
              </a:xfrm>
              <a:custGeom>
                <a:avLst/>
                <a:gdLst>
                  <a:gd name="T0" fmla="*/ 388 w 1897"/>
                  <a:gd name="T1" fmla="*/ 165 h 2272"/>
                  <a:gd name="T2" fmla="*/ 384 w 1897"/>
                  <a:gd name="T3" fmla="*/ 185 h 2272"/>
                  <a:gd name="T4" fmla="*/ 394 w 1897"/>
                  <a:gd name="T5" fmla="*/ 196 h 2272"/>
                  <a:gd name="T6" fmla="*/ 415 w 1897"/>
                  <a:gd name="T7" fmla="*/ 218 h 2272"/>
                  <a:gd name="T8" fmla="*/ 442 w 1897"/>
                  <a:gd name="T9" fmla="*/ 244 h 2272"/>
                  <a:gd name="T10" fmla="*/ 466 w 1897"/>
                  <a:gd name="T11" fmla="*/ 273 h 2272"/>
                  <a:gd name="T12" fmla="*/ 474 w 1897"/>
                  <a:gd name="T13" fmla="*/ 320 h 2272"/>
                  <a:gd name="T14" fmla="*/ 448 w 1897"/>
                  <a:gd name="T15" fmla="*/ 380 h 2272"/>
                  <a:gd name="T16" fmla="*/ 424 w 1897"/>
                  <a:gd name="T17" fmla="*/ 398 h 2272"/>
                  <a:gd name="T18" fmla="*/ 392 w 1897"/>
                  <a:gd name="T19" fmla="*/ 424 h 2272"/>
                  <a:gd name="T20" fmla="*/ 357 w 1897"/>
                  <a:gd name="T21" fmla="*/ 461 h 2272"/>
                  <a:gd name="T22" fmla="*/ 346 w 1897"/>
                  <a:gd name="T23" fmla="*/ 482 h 2272"/>
                  <a:gd name="T24" fmla="*/ 332 w 1897"/>
                  <a:gd name="T25" fmla="*/ 501 h 2272"/>
                  <a:gd name="T26" fmla="*/ 305 w 1897"/>
                  <a:gd name="T27" fmla="*/ 527 h 2272"/>
                  <a:gd name="T28" fmla="*/ 280 w 1897"/>
                  <a:gd name="T29" fmla="*/ 544 h 2272"/>
                  <a:gd name="T30" fmla="*/ 273 w 1897"/>
                  <a:gd name="T31" fmla="*/ 554 h 2272"/>
                  <a:gd name="T32" fmla="*/ 254 w 1897"/>
                  <a:gd name="T33" fmla="*/ 565 h 2272"/>
                  <a:gd name="T34" fmla="*/ 226 w 1897"/>
                  <a:gd name="T35" fmla="*/ 568 h 2272"/>
                  <a:gd name="T36" fmla="*/ 214 w 1897"/>
                  <a:gd name="T37" fmla="*/ 565 h 2272"/>
                  <a:gd name="T38" fmla="*/ 192 w 1897"/>
                  <a:gd name="T39" fmla="*/ 557 h 2272"/>
                  <a:gd name="T40" fmla="*/ 171 w 1897"/>
                  <a:gd name="T41" fmla="*/ 547 h 2272"/>
                  <a:gd name="T42" fmla="*/ 152 w 1897"/>
                  <a:gd name="T43" fmla="*/ 554 h 2272"/>
                  <a:gd name="T44" fmla="*/ 109 w 1897"/>
                  <a:gd name="T45" fmla="*/ 561 h 2272"/>
                  <a:gd name="T46" fmla="*/ 62 w 1897"/>
                  <a:gd name="T47" fmla="*/ 551 h 2272"/>
                  <a:gd name="T48" fmla="*/ 45 w 1897"/>
                  <a:gd name="T49" fmla="*/ 537 h 2272"/>
                  <a:gd name="T50" fmla="*/ 24 w 1897"/>
                  <a:gd name="T51" fmla="*/ 504 h 2272"/>
                  <a:gd name="T52" fmla="*/ 16 w 1897"/>
                  <a:gd name="T53" fmla="*/ 452 h 2272"/>
                  <a:gd name="T54" fmla="*/ 25 w 1897"/>
                  <a:gd name="T55" fmla="*/ 422 h 2272"/>
                  <a:gd name="T56" fmla="*/ 34 w 1897"/>
                  <a:gd name="T57" fmla="*/ 402 h 2272"/>
                  <a:gd name="T58" fmla="*/ 53 w 1897"/>
                  <a:gd name="T59" fmla="*/ 374 h 2272"/>
                  <a:gd name="T60" fmla="*/ 72 w 1897"/>
                  <a:gd name="T61" fmla="*/ 355 h 2272"/>
                  <a:gd name="T62" fmla="*/ 90 w 1897"/>
                  <a:gd name="T63" fmla="*/ 339 h 2272"/>
                  <a:gd name="T64" fmla="*/ 106 w 1897"/>
                  <a:gd name="T65" fmla="*/ 311 h 2272"/>
                  <a:gd name="T66" fmla="*/ 97 w 1897"/>
                  <a:gd name="T67" fmla="*/ 285 h 2272"/>
                  <a:gd name="T68" fmla="*/ 70 w 1897"/>
                  <a:gd name="T69" fmla="*/ 256 h 2272"/>
                  <a:gd name="T70" fmla="*/ 58 w 1897"/>
                  <a:gd name="T71" fmla="*/ 237 h 2272"/>
                  <a:gd name="T72" fmla="*/ 27 w 1897"/>
                  <a:gd name="T73" fmla="*/ 193 h 2272"/>
                  <a:gd name="T74" fmla="*/ 2 w 1897"/>
                  <a:gd name="T75" fmla="*/ 137 h 2272"/>
                  <a:gd name="T76" fmla="*/ 4 w 1897"/>
                  <a:gd name="T77" fmla="*/ 108 h 2272"/>
                  <a:gd name="T78" fmla="*/ 10 w 1897"/>
                  <a:gd name="T79" fmla="*/ 100 h 2272"/>
                  <a:gd name="T80" fmla="*/ 33 w 1897"/>
                  <a:gd name="T81" fmla="*/ 78 h 2272"/>
                  <a:gd name="T82" fmla="*/ 72 w 1897"/>
                  <a:gd name="T83" fmla="*/ 49 h 2272"/>
                  <a:gd name="T84" fmla="*/ 100 w 1897"/>
                  <a:gd name="T85" fmla="*/ 32 h 2272"/>
                  <a:gd name="T86" fmla="*/ 149 w 1897"/>
                  <a:gd name="T87" fmla="*/ 8 h 2272"/>
                  <a:gd name="T88" fmla="*/ 192 w 1897"/>
                  <a:gd name="T89" fmla="*/ 2 h 2272"/>
                  <a:gd name="T90" fmla="*/ 208 w 1897"/>
                  <a:gd name="T91" fmla="*/ 9 h 2272"/>
                  <a:gd name="T92" fmla="*/ 234 w 1897"/>
                  <a:gd name="T93" fmla="*/ 42 h 2272"/>
                  <a:gd name="T94" fmla="*/ 258 w 1897"/>
                  <a:gd name="T95" fmla="*/ 29 h 2272"/>
                  <a:gd name="T96" fmla="*/ 292 w 1897"/>
                  <a:gd name="T97" fmla="*/ 15 h 2272"/>
                  <a:gd name="T98" fmla="*/ 312 w 1897"/>
                  <a:gd name="T99" fmla="*/ 13 h 2272"/>
                  <a:gd name="T100" fmla="*/ 321 w 1897"/>
                  <a:gd name="T101" fmla="*/ 18 h 2272"/>
                  <a:gd name="T102" fmla="*/ 348 w 1897"/>
                  <a:gd name="T103" fmla="*/ 55 h 2272"/>
                  <a:gd name="T104" fmla="*/ 396 w 1897"/>
                  <a:gd name="T105" fmla="*/ 156 h 2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97" h="2272">
                    <a:moveTo>
                      <a:pt x="1581" y="621"/>
                    </a:moveTo>
                    <a:lnTo>
                      <a:pt x="1579" y="624"/>
                    </a:lnTo>
                    <a:lnTo>
                      <a:pt x="1572" y="632"/>
                    </a:lnTo>
                    <a:lnTo>
                      <a:pt x="1563" y="643"/>
                    </a:lnTo>
                    <a:lnTo>
                      <a:pt x="1552" y="658"/>
                    </a:lnTo>
                    <a:lnTo>
                      <a:pt x="1543" y="677"/>
                    </a:lnTo>
                    <a:lnTo>
                      <a:pt x="1536" y="696"/>
                    </a:lnTo>
                    <a:lnTo>
                      <a:pt x="1533" y="716"/>
                    </a:lnTo>
                    <a:lnTo>
                      <a:pt x="1535" y="736"/>
                    </a:lnTo>
                    <a:lnTo>
                      <a:pt x="1536" y="738"/>
                    </a:lnTo>
                    <a:lnTo>
                      <a:pt x="1540" y="742"/>
                    </a:lnTo>
                    <a:lnTo>
                      <a:pt x="1546" y="749"/>
                    </a:lnTo>
                    <a:lnTo>
                      <a:pt x="1554" y="758"/>
                    </a:lnTo>
                    <a:lnTo>
                      <a:pt x="1564" y="770"/>
                    </a:lnTo>
                    <a:lnTo>
                      <a:pt x="1576" y="784"/>
                    </a:lnTo>
                    <a:lnTo>
                      <a:pt x="1589" y="799"/>
                    </a:lnTo>
                    <a:lnTo>
                      <a:pt x="1604" y="815"/>
                    </a:lnTo>
                    <a:lnTo>
                      <a:pt x="1622" y="833"/>
                    </a:lnTo>
                    <a:lnTo>
                      <a:pt x="1639" y="852"/>
                    </a:lnTo>
                    <a:lnTo>
                      <a:pt x="1658" y="871"/>
                    </a:lnTo>
                    <a:lnTo>
                      <a:pt x="1678" y="892"/>
                    </a:lnTo>
                    <a:lnTo>
                      <a:pt x="1699" y="911"/>
                    </a:lnTo>
                    <a:lnTo>
                      <a:pt x="1721" y="932"/>
                    </a:lnTo>
                    <a:lnTo>
                      <a:pt x="1743" y="953"/>
                    </a:lnTo>
                    <a:lnTo>
                      <a:pt x="1766" y="974"/>
                    </a:lnTo>
                    <a:lnTo>
                      <a:pt x="1771" y="979"/>
                    </a:lnTo>
                    <a:lnTo>
                      <a:pt x="1789" y="994"/>
                    </a:lnTo>
                    <a:lnTo>
                      <a:pt x="1811" y="1019"/>
                    </a:lnTo>
                    <a:lnTo>
                      <a:pt x="1837" y="1051"/>
                    </a:lnTo>
                    <a:lnTo>
                      <a:pt x="1862" y="1091"/>
                    </a:lnTo>
                    <a:lnTo>
                      <a:pt x="1883" y="1136"/>
                    </a:lnTo>
                    <a:lnTo>
                      <a:pt x="1896" y="1188"/>
                    </a:lnTo>
                    <a:lnTo>
                      <a:pt x="1897" y="1243"/>
                    </a:lnTo>
                    <a:lnTo>
                      <a:pt x="1897" y="1252"/>
                    </a:lnTo>
                    <a:lnTo>
                      <a:pt x="1895" y="1278"/>
                    </a:lnTo>
                    <a:lnTo>
                      <a:pt x="1889" y="1315"/>
                    </a:lnTo>
                    <a:lnTo>
                      <a:pt x="1877" y="1361"/>
                    </a:lnTo>
                    <a:lnTo>
                      <a:pt x="1858" y="1413"/>
                    </a:lnTo>
                    <a:lnTo>
                      <a:pt x="1829" y="1466"/>
                    </a:lnTo>
                    <a:lnTo>
                      <a:pt x="1789" y="1517"/>
                    </a:lnTo>
                    <a:lnTo>
                      <a:pt x="1736" y="1565"/>
                    </a:lnTo>
                    <a:lnTo>
                      <a:pt x="1732" y="1567"/>
                    </a:lnTo>
                    <a:lnTo>
                      <a:pt x="1724" y="1572"/>
                    </a:lnTo>
                    <a:lnTo>
                      <a:pt x="1711" y="1581"/>
                    </a:lnTo>
                    <a:lnTo>
                      <a:pt x="1693" y="1592"/>
                    </a:lnTo>
                    <a:lnTo>
                      <a:pt x="1672" y="1607"/>
                    </a:lnTo>
                    <a:lnTo>
                      <a:pt x="1648" y="1626"/>
                    </a:lnTo>
                    <a:lnTo>
                      <a:pt x="1622" y="1645"/>
                    </a:lnTo>
                    <a:lnTo>
                      <a:pt x="1594" y="1668"/>
                    </a:lnTo>
                    <a:lnTo>
                      <a:pt x="1565" y="1694"/>
                    </a:lnTo>
                    <a:lnTo>
                      <a:pt x="1536" y="1720"/>
                    </a:lnTo>
                    <a:lnTo>
                      <a:pt x="1508" y="1749"/>
                    </a:lnTo>
                    <a:lnTo>
                      <a:pt x="1479" y="1779"/>
                    </a:lnTo>
                    <a:lnTo>
                      <a:pt x="1452" y="1810"/>
                    </a:lnTo>
                    <a:lnTo>
                      <a:pt x="1428" y="1842"/>
                    </a:lnTo>
                    <a:lnTo>
                      <a:pt x="1407" y="1876"/>
                    </a:lnTo>
                    <a:lnTo>
                      <a:pt x="1389" y="1910"/>
                    </a:lnTo>
                    <a:lnTo>
                      <a:pt x="1388" y="1913"/>
                    </a:lnTo>
                    <a:lnTo>
                      <a:pt x="1385" y="1917"/>
                    </a:lnTo>
                    <a:lnTo>
                      <a:pt x="1381" y="1925"/>
                    </a:lnTo>
                    <a:lnTo>
                      <a:pt x="1374" y="1936"/>
                    </a:lnTo>
                    <a:lnTo>
                      <a:pt x="1366" y="1949"/>
                    </a:lnTo>
                    <a:lnTo>
                      <a:pt x="1354" y="1964"/>
                    </a:lnTo>
                    <a:lnTo>
                      <a:pt x="1342" y="1982"/>
                    </a:lnTo>
                    <a:lnTo>
                      <a:pt x="1327" y="2001"/>
                    </a:lnTo>
                    <a:lnTo>
                      <a:pt x="1309" y="2021"/>
                    </a:lnTo>
                    <a:lnTo>
                      <a:pt x="1290" y="2042"/>
                    </a:lnTo>
                    <a:lnTo>
                      <a:pt x="1268" y="2063"/>
                    </a:lnTo>
                    <a:lnTo>
                      <a:pt x="1244" y="2085"/>
                    </a:lnTo>
                    <a:lnTo>
                      <a:pt x="1217" y="2108"/>
                    </a:lnTo>
                    <a:lnTo>
                      <a:pt x="1187" y="2130"/>
                    </a:lnTo>
                    <a:lnTo>
                      <a:pt x="1155" y="2151"/>
                    </a:lnTo>
                    <a:lnTo>
                      <a:pt x="1120" y="2172"/>
                    </a:lnTo>
                    <a:lnTo>
                      <a:pt x="1120" y="2173"/>
                    </a:lnTo>
                    <a:lnTo>
                      <a:pt x="1118" y="2176"/>
                    </a:lnTo>
                    <a:lnTo>
                      <a:pt x="1116" y="2182"/>
                    </a:lnTo>
                    <a:lnTo>
                      <a:pt x="1112" y="2189"/>
                    </a:lnTo>
                    <a:lnTo>
                      <a:pt x="1107" y="2197"/>
                    </a:lnTo>
                    <a:lnTo>
                      <a:pt x="1100" y="2205"/>
                    </a:lnTo>
                    <a:lnTo>
                      <a:pt x="1090" y="2215"/>
                    </a:lnTo>
                    <a:lnTo>
                      <a:pt x="1080" y="2225"/>
                    </a:lnTo>
                    <a:lnTo>
                      <a:pt x="1067" y="2235"/>
                    </a:lnTo>
                    <a:lnTo>
                      <a:pt x="1052" y="2244"/>
                    </a:lnTo>
                    <a:lnTo>
                      <a:pt x="1034" y="2252"/>
                    </a:lnTo>
                    <a:lnTo>
                      <a:pt x="1014" y="2259"/>
                    </a:lnTo>
                    <a:lnTo>
                      <a:pt x="991" y="2266"/>
                    </a:lnTo>
                    <a:lnTo>
                      <a:pt x="966" y="2270"/>
                    </a:lnTo>
                    <a:lnTo>
                      <a:pt x="937" y="2272"/>
                    </a:lnTo>
                    <a:lnTo>
                      <a:pt x="906" y="2272"/>
                    </a:lnTo>
                    <a:lnTo>
                      <a:pt x="904" y="2272"/>
                    </a:lnTo>
                    <a:lnTo>
                      <a:pt x="899" y="2270"/>
                    </a:lnTo>
                    <a:lnTo>
                      <a:pt x="891" y="2268"/>
                    </a:lnTo>
                    <a:lnTo>
                      <a:pt x="881" y="2265"/>
                    </a:lnTo>
                    <a:lnTo>
                      <a:pt x="868" y="2262"/>
                    </a:lnTo>
                    <a:lnTo>
                      <a:pt x="854" y="2257"/>
                    </a:lnTo>
                    <a:lnTo>
                      <a:pt x="838" y="2252"/>
                    </a:lnTo>
                    <a:lnTo>
                      <a:pt x="821" y="2247"/>
                    </a:lnTo>
                    <a:lnTo>
                      <a:pt x="802" y="2241"/>
                    </a:lnTo>
                    <a:lnTo>
                      <a:pt x="784" y="2234"/>
                    </a:lnTo>
                    <a:lnTo>
                      <a:pt x="765" y="2227"/>
                    </a:lnTo>
                    <a:lnTo>
                      <a:pt x="747" y="2219"/>
                    </a:lnTo>
                    <a:lnTo>
                      <a:pt x="730" y="2212"/>
                    </a:lnTo>
                    <a:lnTo>
                      <a:pt x="714" y="2204"/>
                    </a:lnTo>
                    <a:lnTo>
                      <a:pt x="697" y="2195"/>
                    </a:lnTo>
                    <a:lnTo>
                      <a:pt x="684" y="2187"/>
                    </a:lnTo>
                    <a:lnTo>
                      <a:pt x="680" y="2188"/>
                    </a:lnTo>
                    <a:lnTo>
                      <a:pt x="670" y="2192"/>
                    </a:lnTo>
                    <a:lnTo>
                      <a:pt x="654" y="2198"/>
                    </a:lnTo>
                    <a:lnTo>
                      <a:pt x="633" y="2205"/>
                    </a:lnTo>
                    <a:lnTo>
                      <a:pt x="608" y="2213"/>
                    </a:lnTo>
                    <a:lnTo>
                      <a:pt x="578" y="2221"/>
                    </a:lnTo>
                    <a:lnTo>
                      <a:pt x="545" y="2228"/>
                    </a:lnTo>
                    <a:lnTo>
                      <a:pt x="510" y="2235"/>
                    </a:lnTo>
                    <a:lnTo>
                      <a:pt x="473" y="2240"/>
                    </a:lnTo>
                    <a:lnTo>
                      <a:pt x="434" y="2243"/>
                    </a:lnTo>
                    <a:lnTo>
                      <a:pt x="394" y="2243"/>
                    </a:lnTo>
                    <a:lnTo>
                      <a:pt x="356" y="2240"/>
                    </a:lnTo>
                    <a:lnTo>
                      <a:pt x="318" y="2232"/>
                    </a:lnTo>
                    <a:lnTo>
                      <a:pt x="281" y="2220"/>
                    </a:lnTo>
                    <a:lnTo>
                      <a:pt x="247" y="2203"/>
                    </a:lnTo>
                    <a:lnTo>
                      <a:pt x="215" y="2180"/>
                    </a:lnTo>
                    <a:lnTo>
                      <a:pt x="212" y="2177"/>
                    </a:lnTo>
                    <a:lnTo>
                      <a:pt x="204" y="2171"/>
                    </a:lnTo>
                    <a:lnTo>
                      <a:pt x="194" y="2160"/>
                    </a:lnTo>
                    <a:lnTo>
                      <a:pt x="179" y="2145"/>
                    </a:lnTo>
                    <a:lnTo>
                      <a:pt x="163" y="2127"/>
                    </a:lnTo>
                    <a:lnTo>
                      <a:pt x="145" y="2104"/>
                    </a:lnTo>
                    <a:lnTo>
                      <a:pt x="127" y="2077"/>
                    </a:lnTo>
                    <a:lnTo>
                      <a:pt x="110" y="2048"/>
                    </a:lnTo>
                    <a:lnTo>
                      <a:pt x="94" y="2015"/>
                    </a:lnTo>
                    <a:lnTo>
                      <a:pt x="80" y="1979"/>
                    </a:lnTo>
                    <a:lnTo>
                      <a:pt x="69" y="1939"/>
                    </a:lnTo>
                    <a:lnTo>
                      <a:pt x="63" y="1898"/>
                    </a:lnTo>
                    <a:lnTo>
                      <a:pt x="60" y="1853"/>
                    </a:lnTo>
                    <a:lnTo>
                      <a:pt x="64" y="1805"/>
                    </a:lnTo>
                    <a:lnTo>
                      <a:pt x="74" y="1755"/>
                    </a:lnTo>
                    <a:lnTo>
                      <a:pt x="91" y="1703"/>
                    </a:lnTo>
                    <a:lnTo>
                      <a:pt x="92" y="1701"/>
                    </a:lnTo>
                    <a:lnTo>
                      <a:pt x="94" y="1696"/>
                    </a:lnTo>
                    <a:lnTo>
                      <a:pt x="97" y="1687"/>
                    </a:lnTo>
                    <a:lnTo>
                      <a:pt x="102" y="1676"/>
                    </a:lnTo>
                    <a:lnTo>
                      <a:pt x="107" y="1661"/>
                    </a:lnTo>
                    <a:lnTo>
                      <a:pt x="116" y="1645"/>
                    </a:lnTo>
                    <a:lnTo>
                      <a:pt x="125" y="1628"/>
                    </a:lnTo>
                    <a:lnTo>
                      <a:pt x="135" y="1607"/>
                    </a:lnTo>
                    <a:lnTo>
                      <a:pt x="147" y="1587"/>
                    </a:lnTo>
                    <a:lnTo>
                      <a:pt x="160" y="1565"/>
                    </a:lnTo>
                    <a:lnTo>
                      <a:pt x="175" y="1542"/>
                    </a:lnTo>
                    <a:lnTo>
                      <a:pt x="192" y="1519"/>
                    </a:lnTo>
                    <a:lnTo>
                      <a:pt x="210" y="1494"/>
                    </a:lnTo>
                    <a:lnTo>
                      <a:pt x="231" y="1471"/>
                    </a:lnTo>
                    <a:lnTo>
                      <a:pt x="253" y="1448"/>
                    </a:lnTo>
                    <a:lnTo>
                      <a:pt x="276" y="1426"/>
                    </a:lnTo>
                    <a:lnTo>
                      <a:pt x="278" y="1424"/>
                    </a:lnTo>
                    <a:lnTo>
                      <a:pt x="285" y="1419"/>
                    </a:lnTo>
                    <a:lnTo>
                      <a:pt x="296" y="1411"/>
                    </a:lnTo>
                    <a:lnTo>
                      <a:pt x="310" y="1400"/>
                    </a:lnTo>
                    <a:lnTo>
                      <a:pt x="325" y="1387"/>
                    </a:lnTo>
                    <a:lnTo>
                      <a:pt x="343" y="1371"/>
                    </a:lnTo>
                    <a:lnTo>
                      <a:pt x="360" y="1353"/>
                    </a:lnTo>
                    <a:lnTo>
                      <a:pt x="377" y="1333"/>
                    </a:lnTo>
                    <a:lnTo>
                      <a:pt x="392" y="1312"/>
                    </a:lnTo>
                    <a:lnTo>
                      <a:pt x="405" y="1289"/>
                    </a:lnTo>
                    <a:lnTo>
                      <a:pt x="415" y="1266"/>
                    </a:lnTo>
                    <a:lnTo>
                      <a:pt x="422" y="1242"/>
                    </a:lnTo>
                    <a:lnTo>
                      <a:pt x="423" y="1218"/>
                    </a:lnTo>
                    <a:lnTo>
                      <a:pt x="419" y="1193"/>
                    </a:lnTo>
                    <a:lnTo>
                      <a:pt x="408" y="1167"/>
                    </a:lnTo>
                    <a:lnTo>
                      <a:pt x="391" y="1143"/>
                    </a:lnTo>
                    <a:lnTo>
                      <a:pt x="385" y="1137"/>
                    </a:lnTo>
                    <a:lnTo>
                      <a:pt x="369" y="1123"/>
                    </a:lnTo>
                    <a:lnTo>
                      <a:pt x="347" y="1102"/>
                    </a:lnTo>
                    <a:lnTo>
                      <a:pt x="323" y="1076"/>
                    </a:lnTo>
                    <a:lnTo>
                      <a:pt x="299" y="1050"/>
                    </a:lnTo>
                    <a:lnTo>
                      <a:pt x="278" y="1023"/>
                    </a:lnTo>
                    <a:lnTo>
                      <a:pt x="264" y="999"/>
                    </a:lnTo>
                    <a:lnTo>
                      <a:pt x="261" y="982"/>
                    </a:lnTo>
                    <a:lnTo>
                      <a:pt x="257" y="977"/>
                    </a:lnTo>
                    <a:lnTo>
                      <a:pt x="247" y="964"/>
                    </a:lnTo>
                    <a:lnTo>
                      <a:pt x="231" y="945"/>
                    </a:lnTo>
                    <a:lnTo>
                      <a:pt x="210" y="920"/>
                    </a:lnTo>
                    <a:lnTo>
                      <a:pt x="187" y="887"/>
                    </a:lnTo>
                    <a:lnTo>
                      <a:pt x="160" y="852"/>
                    </a:lnTo>
                    <a:lnTo>
                      <a:pt x="133" y="812"/>
                    </a:lnTo>
                    <a:lnTo>
                      <a:pt x="106" y="770"/>
                    </a:lnTo>
                    <a:lnTo>
                      <a:pt x="80" y="725"/>
                    </a:lnTo>
                    <a:lnTo>
                      <a:pt x="56" y="680"/>
                    </a:lnTo>
                    <a:lnTo>
                      <a:pt x="34" y="634"/>
                    </a:lnTo>
                    <a:lnTo>
                      <a:pt x="18" y="590"/>
                    </a:lnTo>
                    <a:lnTo>
                      <a:pt x="6" y="546"/>
                    </a:lnTo>
                    <a:lnTo>
                      <a:pt x="0" y="506"/>
                    </a:lnTo>
                    <a:lnTo>
                      <a:pt x="3" y="469"/>
                    </a:lnTo>
                    <a:lnTo>
                      <a:pt x="14" y="436"/>
                    </a:lnTo>
                    <a:lnTo>
                      <a:pt x="14" y="435"/>
                    </a:lnTo>
                    <a:lnTo>
                      <a:pt x="15" y="432"/>
                    </a:lnTo>
                    <a:lnTo>
                      <a:pt x="16" y="429"/>
                    </a:lnTo>
                    <a:lnTo>
                      <a:pt x="20" y="423"/>
                    </a:lnTo>
                    <a:lnTo>
                      <a:pt x="24" y="416"/>
                    </a:lnTo>
                    <a:lnTo>
                      <a:pt x="30" y="407"/>
                    </a:lnTo>
                    <a:lnTo>
                      <a:pt x="39" y="397"/>
                    </a:lnTo>
                    <a:lnTo>
                      <a:pt x="51" y="383"/>
                    </a:lnTo>
                    <a:lnTo>
                      <a:pt x="66" y="368"/>
                    </a:lnTo>
                    <a:lnTo>
                      <a:pt x="83" y="351"/>
                    </a:lnTo>
                    <a:lnTo>
                      <a:pt x="105" y="332"/>
                    </a:lnTo>
                    <a:lnTo>
                      <a:pt x="132" y="310"/>
                    </a:lnTo>
                    <a:lnTo>
                      <a:pt x="162" y="286"/>
                    </a:lnTo>
                    <a:lnTo>
                      <a:pt x="197" y="260"/>
                    </a:lnTo>
                    <a:lnTo>
                      <a:pt x="238" y="231"/>
                    </a:lnTo>
                    <a:lnTo>
                      <a:pt x="284" y="198"/>
                    </a:lnTo>
                    <a:lnTo>
                      <a:pt x="287" y="196"/>
                    </a:lnTo>
                    <a:lnTo>
                      <a:pt x="299" y="188"/>
                    </a:lnTo>
                    <a:lnTo>
                      <a:pt x="316" y="177"/>
                    </a:lnTo>
                    <a:lnTo>
                      <a:pt x="340" y="162"/>
                    </a:lnTo>
                    <a:lnTo>
                      <a:pt x="368" y="144"/>
                    </a:lnTo>
                    <a:lnTo>
                      <a:pt x="400" y="126"/>
                    </a:lnTo>
                    <a:lnTo>
                      <a:pt x="436" y="105"/>
                    </a:lnTo>
                    <a:lnTo>
                      <a:pt x="474" y="84"/>
                    </a:lnTo>
                    <a:lnTo>
                      <a:pt x="513" y="65"/>
                    </a:lnTo>
                    <a:lnTo>
                      <a:pt x="553" y="46"/>
                    </a:lnTo>
                    <a:lnTo>
                      <a:pt x="594" y="30"/>
                    </a:lnTo>
                    <a:lnTo>
                      <a:pt x="634" y="16"/>
                    </a:lnTo>
                    <a:lnTo>
                      <a:pt x="672" y="7"/>
                    </a:lnTo>
                    <a:lnTo>
                      <a:pt x="708" y="1"/>
                    </a:lnTo>
                    <a:lnTo>
                      <a:pt x="740" y="0"/>
                    </a:lnTo>
                    <a:lnTo>
                      <a:pt x="768" y="6"/>
                    </a:lnTo>
                    <a:lnTo>
                      <a:pt x="770" y="5"/>
                    </a:lnTo>
                    <a:lnTo>
                      <a:pt x="779" y="4"/>
                    </a:lnTo>
                    <a:lnTo>
                      <a:pt x="792" y="7"/>
                    </a:lnTo>
                    <a:lnTo>
                      <a:pt x="810" y="15"/>
                    </a:lnTo>
                    <a:lnTo>
                      <a:pt x="832" y="34"/>
                    </a:lnTo>
                    <a:lnTo>
                      <a:pt x="858" y="65"/>
                    </a:lnTo>
                    <a:lnTo>
                      <a:pt x="888" y="111"/>
                    </a:lnTo>
                    <a:lnTo>
                      <a:pt x="921" y="175"/>
                    </a:lnTo>
                    <a:lnTo>
                      <a:pt x="924" y="174"/>
                    </a:lnTo>
                    <a:lnTo>
                      <a:pt x="933" y="168"/>
                    </a:lnTo>
                    <a:lnTo>
                      <a:pt x="945" y="162"/>
                    </a:lnTo>
                    <a:lnTo>
                      <a:pt x="962" y="151"/>
                    </a:lnTo>
                    <a:lnTo>
                      <a:pt x="983" y="141"/>
                    </a:lnTo>
                    <a:lnTo>
                      <a:pt x="1006" y="128"/>
                    </a:lnTo>
                    <a:lnTo>
                      <a:pt x="1032" y="116"/>
                    </a:lnTo>
                    <a:lnTo>
                      <a:pt x="1059" y="102"/>
                    </a:lnTo>
                    <a:lnTo>
                      <a:pt x="1087" y="89"/>
                    </a:lnTo>
                    <a:lnTo>
                      <a:pt x="1115" y="77"/>
                    </a:lnTo>
                    <a:lnTo>
                      <a:pt x="1141" y="67"/>
                    </a:lnTo>
                    <a:lnTo>
                      <a:pt x="1166" y="58"/>
                    </a:lnTo>
                    <a:lnTo>
                      <a:pt x="1191" y="52"/>
                    </a:lnTo>
                    <a:lnTo>
                      <a:pt x="1211" y="49"/>
                    </a:lnTo>
                    <a:lnTo>
                      <a:pt x="1230" y="49"/>
                    </a:lnTo>
                    <a:lnTo>
                      <a:pt x="1244" y="52"/>
                    </a:lnTo>
                    <a:lnTo>
                      <a:pt x="1245" y="52"/>
                    </a:lnTo>
                    <a:lnTo>
                      <a:pt x="1248" y="52"/>
                    </a:lnTo>
                    <a:lnTo>
                      <a:pt x="1253" y="52"/>
                    </a:lnTo>
                    <a:lnTo>
                      <a:pt x="1261" y="56"/>
                    </a:lnTo>
                    <a:lnTo>
                      <a:pt x="1271" y="61"/>
                    </a:lnTo>
                    <a:lnTo>
                      <a:pt x="1284" y="72"/>
                    </a:lnTo>
                    <a:lnTo>
                      <a:pt x="1299" y="88"/>
                    </a:lnTo>
                    <a:lnTo>
                      <a:pt x="1317" y="109"/>
                    </a:lnTo>
                    <a:lnTo>
                      <a:pt x="1338" y="137"/>
                    </a:lnTo>
                    <a:lnTo>
                      <a:pt x="1363" y="174"/>
                    </a:lnTo>
                    <a:lnTo>
                      <a:pt x="1391" y="220"/>
                    </a:lnTo>
                    <a:lnTo>
                      <a:pt x="1421" y="276"/>
                    </a:lnTo>
                    <a:lnTo>
                      <a:pt x="1456" y="344"/>
                    </a:lnTo>
                    <a:lnTo>
                      <a:pt x="1494" y="422"/>
                    </a:lnTo>
                    <a:lnTo>
                      <a:pt x="1535" y="515"/>
                    </a:lnTo>
                    <a:lnTo>
                      <a:pt x="1581"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6" name="Freeform 961"/>
              <p:cNvSpPr>
                <a:spLocks noChangeAspect="1"/>
              </p:cNvSpPr>
              <p:nvPr/>
            </p:nvSpPr>
            <p:spPr bwMode="auto">
              <a:xfrm flipH="1">
                <a:off x="703" y="-249"/>
                <a:ext cx="383" cy="468"/>
              </a:xfrm>
              <a:custGeom>
                <a:avLst/>
                <a:gdLst>
                  <a:gd name="T0" fmla="*/ 187 w 766"/>
                  <a:gd name="T1" fmla="*/ 26 h 936"/>
                  <a:gd name="T2" fmla="*/ 160 w 766"/>
                  <a:gd name="T3" fmla="*/ 0 h 936"/>
                  <a:gd name="T4" fmla="*/ 139 w 766"/>
                  <a:gd name="T5" fmla="*/ 7 h 936"/>
                  <a:gd name="T6" fmla="*/ 100 w 766"/>
                  <a:gd name="T7" fmla="*/ 28 h 936"/>
                  <a:gd name="T8" fmla="*/ 51 w 766"/>
                  <a:gd name="T9" fmla="*/ 58 h 936"/>
                  <a:gd name="T10" fmla="*/ 11 w 766"/>
                  <a:gd name="T11" fmla="*/ 90 h 936"/>
                  <a:gd name="T12" fmla="*/ 3 w 766"/>
                  <a:gd name="T13" fmla="*/ 102 h 936"/>
                  <a:gd name="T14" fmla="*/ 1 w 766"/>
                  <a:gd name="T15" fmla="*/ 122 h 936"/>
                  <a:gd name="T16" fmla="*/ 16 w 766"/>
                  <a:gd name="T17" fmla="*/ 160 h 936"/>
                  <a:gd name="T18" fmla="*/ 68 w 766"/>
                  <a:gd name="T19" fmla="*/ 216 h 936"/>
                  <a:gd name="T20" fmla="*/ 85 w 766"/>
                  <a:gd name="T21" fmla="*/ 228 h 936"/>
                  <a:gd name="T22" fmla="*/ 75 w 766"/>
                  <a:gd name="T23" fmla="*/ 212 h 936"/>
                  <a:gd name="T24" fmla="*/ 60 w 766"/>
                  <a:gd name="T25" fmla="*/ 188 h 936"/>
                  <a:gd name="T26" fmla="*/ 45 w 766"/>
                  <a:gd name="T27" fmla="*/ 162 h 936"/>
                  <a:gd name="T28" fmla="*/ 37 w 766"/>
                  <a:gd name="T29" fmla="*/ 147 h 936"/>
                  <a:gd name="T30" fmla="*/ 26 w 766"/>
                  <a:gd name="T31" fmla="*/ 121 h 936"/>
                  <a:gd name="T32" fmla="*/ 20 w 766"/>
                  <a:gd name="T33" fmla="*/ 117 h 936"/>
                  <a:gd name="T34" fmla="*/ 9 w 766"/>
                  <a:gd name="T35" fmla="*/ 118 h 936"/>
                  <a:gd name="T36" fmla="*/ 7 w 766"/>
                  <a:gd name="T37" fmla="*/ 114 h 936"/>
                  <a:gd name="T38" fmla="*/ 8 w 766"/>
                  <a:gd name="T39" fmla="*/ 109 h 936"/>
                  <a:gd name="T40" fmla="*/ 21 w 766"/>
                  <a:gd name="T41" fmla="*/ 96 h 936"/>
                  <a:gd name="T42" fmla="*/ 56 w 766"/>
                  <a:gd name="T43" fmla="*/ 72 h 936"/>
                  <a:gd name="T44" fmla="*/ 75 w 766"/>
                  <a:gd name="T45" fmla="*/ 60 h 936"/>
                  <a:gd name="T46" fmla="*/ 97 w 766"/>
                  <a:gd name="T47" fmla="*/ 48 h 936"/>
                  <a:gd name="T48" fmla="*/ 125 w 766"/>
                  <a:gd name="T49" fmla="*/ 32 h 936"/>
                  <a:gd name="T50" fmla="*/ 149 w 766"/>
                  <a:gd name="T51" fmla="*/ 17 h 936"/>
                  <a:gd name="T52" fmla="*/ 155 w 766"/>
                  <a:gd name="T53" fmla="*/ 14 h 936"/>
                  <a:gd name="T54" fmla="*/ 156 w 766"/>
                  <a:gd name="T55" fmla="*/ 18 h 936"/>
                  <a:gd name="T56" fmla="*/ 145 w 766"/>
                  <a:gd name="T57" fmla="*/ 29 h 936"/>
                  <a:gd name="T58" fmla="*/ 114 w 766"/>
                  <a:gd name="T59" fmla="*/ 50 h 936"/>
                  <a:gd name="T60" fmla="*/ 96 w 766"/>
                  <a:gd name="T61" fmla="*/ 61 h 936"/>
                  <a:gd name="T62" fmla="*/ 76 w 766"/>
                  <a:gd name="T63" fmla="*/ 72 h 936"/>
                  <a:gd name="T64" fmla="*/ 54 w 766"/>
                  <a:gd name="T65" fmla="*/ 88 h 936"/>
                  <a:gd name="T66" fmla="*/ 39 w 766"/>
                  <a:gd name="T67" fmla="*/ 104 h 936"/>
                  <a:gd name="T68" fmla="*/ 38 w 766"/>
                  <a:gd name="T69" fmla="*/ 116 h 936"/>
                  <a:gd name="T70" fmla="*/ 50 w 766"/>
                  <a:gd name="T71" fmla="*/ 149 h 936"/>
                  <a:gd name="T72" fmla="*/ 60 w 766"/>
                  <a:gd name="T73" fmla="*/ 167 h 936"/>
                  <a:gd name="T74" fmla="*/ 72 w 766"/>
                  <a:gd name="T75" fmla="*/ 187 h 936"/>
                  <a:gd name="T76" fmla="*/ 88 w 766"/>
                  <a:gd name="T77" fmla="*/ 212 h 936"/>
                  <a:gd name="T78" fmla="*/ 105 w 766"/>
                  <a:gd name="T79" fmla="*/ 231 h 936"/>
                  <a:gd name="T80" fmla="*/ 124 w 766"/>
                  <a:gd name="T81" fmla="*/ 221 h 936"/>
                  <a:gd name="T82" fmla="*/ 103 w 766"/>
                  <a:gd name="T83" fmla="*/ 195 h 936"/>
                  <a:gd name="T84" fmla="*/ 77 w 766"/>
                  <a:gd name="T85" fmla="*/ 157 h 936"/>
                  <a:gd name="T86" fmla="*/ 59 w 766"/>
                  <a:gd name="T87" fmla="*/ 120 h 936"/>
                  <a:gd name="T88" fmla="*/ 67 w 766"/>
                  <a:gd name="T89" fmla="*/ 91 h 936"/>
                  <a:gd name="T90" fmla="*/ 70 w 766"/>
                  <a:gd name="T91" fmla="*/ 102 h 936"/>
                  <a:gd name="T92" fmla="*/ 81 w 766"/>
                  <a:gd name="T93" fmla="*/ 118 h 936"/>
                  <a:gd name="T94" fmla="*/ 85 w 766"/>
                  <a:gd name="T95" fmla="*/ 105 h 936"/>
                  <a:gd name="T96" fmla="*/ 96 w 766"/>
                  <a:gd name="T97" fmla="*/ 96 h 936"/>
                  <a:gd name="T98" fmla="*/ 92 w 766"/>
                  <a:gd name="T99" fmla="*/ 88 h 936"/>
                  <a:gd name="T100" fmla="*/ 94 w 766"/>
                  <a:gd name="T101" fmla="*/ 71 h 936"/>
                  <a:gd name="T102" fmla="*/ 100 w 766"/>
                  <a:gd name="T103" fmla="*/ 74 h 936"/>
                  <a:gd name="T104" fmla="*/ 111 w 766"/>
                  <a:gd name="T105" fmla="*/ 85 h 936"/>
                  <a:gd name="T106" fmla="*/ 138 w 766"/>
                  <a:gd name="T107" fmla="*/ 62 h 936"/>
                  <a:gd name="T108" fmla="*/ 160 w 766"/>
                  <a:gd name="T109" fmla="*/ 28 h 936"/>
                  <a:gd name="T110" fmla="*/ 172 w 766"/>
                  <a:gd name="T111" fmla="*/ 38 h 936"/>
                  <a:gd name="T112" fmla="*/ 192 w 766"/>
                  <a:gd name="T113" fmla="*/ 42 h 9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6">
                    <a:moveTo>
                      <a:pt x="766" y="167"/>
                    </a:moveTo>
                    <a:lnTo>
                      <a:pt x="764" y="158"/>
                    </a:lnTo>
                    <a:lnTo>
                      <a:pt x="757" y="135"/>
                    </a:lnTo>
                    <a:lnTo>
                      <a:pt x="745" y="104"/>
                    </a:lnTo>
                    <a:lnTo>
                      <a:pt x="728" y="69"/>
                    </a:lnTo>
                    <a:lnTo>
                      <a:pt x="705" y="37"/>
                    </a:lnTo>
                    <a:lnTo>
                      <a:pt x="676" y="12"/>
                    </a:lnTo>
                    <a:lnTo>
                      <a:pt x="640" y="0"/>
                    </a:lnTo>
                    <a:lnTo>
                      <a:pt x="598" y="6"/>
                    </a:lnTo>
                    <a:lnTo>
                      <a:pt x="592" y="8"/>
                    </a:lnTo>
                    <a:lnTo>
                      <a:pt x="577" y="16"/>
                    </a:lnTo>
                    <a:lnTo>
                      <a:pt x="554" y="28"/>
                    </a:lnTo>
                    <a:lnTo>
                      <a:pt x="523" y="43"/>
                    </a:lnTo>
                    <a:lnTo>
                      <a:pt x="486" y="63"/>
                    </a:lnTo>
                    <a:lnTo>
                      <a:pt x="443" y="86"/>
                    </a:lnTo>
                    <a:lnTo>
                      <a:pt x="398" y="111"/>
                    </a:lnTo>
                    <a:lnTo>
                      <a:pt x="350" y="137"/>
                    </a:lnTo>
                    <a:lnTo>
                      <a:pt x="300" y="167"/>
                    </a:lnTo>
                    <a:lnTo>
                      <a:pt x="251" y="198"/>
                    </a:lnTo>
                    <a:lnTo>
                      <a:pt x="202" y="230"/>
                    </a:lnTo>
                    <a:lnTo>
                      <a:pt x="156" y="263"/>
                    </a:lnTo>
                    <a:lnTo>
                      <a:pt x="114" y="295"/>
                    </a:lnTo>
                    <a:lnTo>
                      <a:pt x="77" y="327"/>
                    </a:lnTo>
                    <a:lnTo>
                      <a:pt x="44" y="360"/>
                    </a:lnTo>
                    <a:lnTo>
                      <a:pt x="20" y="391"/>
                    </a:lnTo>
                    <a:lnTo>
                      <a:pt x="19" y="393"/>
                    </a:lnTo>
                    <a:lnTo>
                      <a:pt x="14" y="399"/>
                    </a:lnTo>
                    <a:lnTo>
                      <a:pt x="10" y="408"/>
                    </a:lnTo>
                    <a:lnTo>
                      <a:pt x="5" y="422"/>
                    </a:lnTo>
                    <a:lnTo>
                      <a:pt x="1" y="439"/>
                    </a:lnTo>
                    <a:lnTo>
                      <a:pt x="0" y="462"/>
                    </a:lnTo>
                    <a:lnTo>
                      <a:pt x="1" y="488"/>
                    </a:lnTo>
                    <a:lnTo>
                      <a:pt x="8" y="519"/>
                    </a:lnTo>
                    <a:lnTo>
                      <a:pt x="19" y="553"/>
                    </a:lnTo>
                    <a:lnTo>
                      <a:pt x="38" y="594"/>
                    </a:lnTo>
                    <a:lnTo>
                      <a:pt x="63" y="637"/>
                    </a:lnTo>
                    <a:lnTo>
                      <a:pt x="99" y="686"/>
                    </a:lnTo>
                    <a:lnTo>
                      <a:pt x="144" y="739"/>
                    </a:lnTo>
                    <a:lnTo>
                      <a:pt x="200" y="797"/>
                    </a:lnTo>
                    <a:lnTo>
                      <a:pt x="269" y="861"/>
                    </a:lnTo>
                    <a:lnTo>
                      <a:pt x="351" y="929"/>
                    </a:lnTo>
                    <a:lnTo>
                      <a:pt x="350" y="926"/>
                    </a:lnTo>
                    <a:lnTo>
                      <a:pt x="346" y="921"/>
                    </a:lnTo>
                    <a:lnTo>
                      <a:pt x="339" y="912"/>
                    </a:lnTo>
                    <a:lnTo>
                      <a:pt x="331" y="899"/>
                    </a:lnTo>
                    <a:lnTo>
                      <a:pt x="322" y="884"/>
                    </a:lnTo>
                    <a:lnTo>
                      <a:pt x="311" y="865"/>
                    </a:lnTo>
                    <a:lnTo>
                      <a:pt x="298" y="846"/>
                    </a:lnTo>
                    <a:lnTo>
                      <a:pt x="285" y="824"/>
                    </a:lnTo>
                    <a:lnTo>
                      <a:pt x="270" y="801"/>
                    </a:lnTo>
                    <a:lnTo>
                      <a:pt x="255" y="776"/>
                    </a:lnTo>
                    <a:lnTo>
                      <a:pt x="240" y="750"/>
                    </a:lnTo>
                    <a:lnTo>
                      <a:pt x="224" y="724"/>
                    </a:lnTo>
                    <a:lnTo>
                      <a:pt x="209" y="698"/>
                    </a:lnTo>
                    <a:lnTo>
                      <a:pt x="194" y="672"/>
                    </a:lnTo>
                    <a:lnTo>
                      <a:pt x="180" y="647"/>
                    </a:lnTo>
                    <a:lnTo>
                      <a:pt x="167" y="621"/>
                    </a:lnTo>
                    <a:lnTo>
                      <a:pt x="163" y="617"/>
                    </a:lnTo>
                    <a:lnTo>
                      <a:pt x="156" y="605"/>
                    </a:lnTo>
                    <a:lnTo>
                      <a:pt x="145" y="587"/>
                    </a:lnTo>
                    <a:lnTo>
                      <a:pt x="132" y="564"/>
                    </a:lnTo>
                    <a:lnTo>
                      <a:pt x="119" y="538"/>
                    </a:lnTo>
                    <a:lnTo>
                      <a:pt x="108" y="511"/>
                    </a:lnTo>
                    <a:lnTo>
                      <a:pt x="101" y="484"/>
                    </a:lnTo>
                    <a:lnTo>
                      <a:pt x="97" y="460"/>
                    </a:lnTo>
                    <a:lnTo>
                      <a:pt x="95" y="461"/>
                    </a:lnTo>
                    <a:lnTo>
                      <a:pt x="88" y="465"/>
                    </a:lnTo>
                    <a:lnTo>
                      <a:pt x="78" y="468"/>
                    </a:lnTo>
                    <a:lnTo>
                      <a:pt x="66" y="471"/>
                    </a:lnTo>
                    <a:lnTo>
                      <a:pt x="54" y="474"/>
                    </a:lnTo>
                    <a:lnTo>
                      <a:pt x="42" y="473"/>
                    </a:lnTo>
                    <a:lnTo>
                      <a:pt x="34" y="469"/>
                    </a:lnTo>
                    <a:lnTo>
                      <a:pt x="28" y="460"/>
                    </a:lnTo>
                    <a:lnTo>
                      <a:pt x="27" y="460"/>
                    </a:lnTo>
                    <a:lnTo>
                      <a:pt x="26" y="459"/>
                    </a:lnTo>
                    <a:lnTo>
                      <a:pt x="25" y="456"/>
                    </a:lnTo>
                    <a:lnTo>
                      <a:pt x="24" y="453"/>
                    </a:lnTo>
                    <a:lnTo>
                      <a:pt x="24" y="448"/>
                    </a:lnTo>
                    <a:lnTo>
                      <a:pt x="25" y="443"/>
                    </a:lnTo>
                    <a:lnTo>
                      <a:pt x="29" y="435"/>
                    </a:lnTo>
                    <a:lnTo>
                      <a:pt x="36" y="425"/>
                    </a:lnTo>
                    <a:lnTo>
                      <a:pt x="47" y="414"/>
                    </a:lnTo>
                    <a:lnTo>
                      <a:pt x="62" y="399"/>
                    </a:lnTo>
                    <a:lnTo>
                      <a:pt x="81" y="383"/>
                    </a:lnTo>
                    <a:lnTo>
                      <a:pt x="107" y="363"/>
                    </a:lnTo>
                    <a:lnTo>
                      <a:pt x="138" y="340"/>
                    </a:lnTo>
                    <a:lnTo>
                      <a:pt x="176" y="315"/>
                    </a:lnTo>
                    <a:lnTo>
                      <a:pt x="222" y="285"/>
                    </a:lnTo>
                    <a:lnTo>
                      <a:pt x="275" y="253"/>
                    </a:lnTo>
                    <a:lnTo>
                      <a:pt x="277" y="251"/>
                    </a:lnTo>
                    <a:lnTo>
                      <a:pt x="286" y="247"/>
                    </a:lnTo>
                    <a:lnTo>
                      <a:pt x="299" y="240"/>
                    </a:lnTo>
                    <a:lnTo>
                      <a:pt x="316" y="230"/>
                    </a:lnTo>
                    <a:lnTo>
                      <a:pt x="336" y="219"/>
                    </a:lnTo>
                    <a:lnTo>
                      <a:pt x="359" y="205"/>
                    </a:lnTo>
                    <a:lnTo>
                      <a:pt x="386" y="192"/>
                    </a:lnTo>
                    <a:lnTo>
                      <a:pt x="412" y="175"/>
                    </a:lnTo>
                    <a:lnTo>
                      <a:pt x="441" y="159"/>
                    </a:lnTo>
                    <a:lnTo>
                      <a:pt x="469" y="143"/>
                    </a:lnTo>
                    <a:lnTo>
                      <a:pt x="497" y="126"/>
                    </a:lnTo>
                    <a:lnTo>
                      <a:pt x="524" y="110"/>
                    </a:lnTo>
                    <a:lnTo>
                      <a:pt x="550" y="94"/>
                    </a:lnTo>
                    <a:lnTo>
                      <a:pt x="573" y="79"/>
                    </a:lnTo>
                    <a:lnTo>
                      <a:pt x="595" y="65"/>
                    </a:lnTo>
                    <a:lnTo>
                      <a:pt x="613" y="52"/>
                    </a:lnTo>
                    <a:lnTo>
                      <a:pt x="614" y="52"/>
                    </a:lnTo>
                    <a:lnTo>
                      <a:pt x="615" y="53"/>
                    </a:lnTo>
                    <a:lnTo>
                      <a:pt x="618" y="54"/>
                    </a:lnTo>
                    <a:lnTo>
                      <a:pt x="621" y="56"/>
                    </a:lnTo>
                    <a:lnTo>
                      <a:pt x="622" y="59"/>
                    </a:lnTo>
                    <a:lnTo>
                      <a:pt x="622" y="64"/>
                    </a:lnTo>
                    <a:lnTo>
                      <a:pt x="621" y="69"/>
                    </a:lnTo>
                    <a:lnTo>
                      <a:pt x="616" y="78"/>
                    </a:lnTo>
                    <a:lnTo>
                      <a:pt x="608" y="87"/>
                    </a:lnTo>
                    <a:lnTo>
                      <a:pt x="595" y="99"/>
                    </a:lnTo>
                    <a:lnTo>
                      <a:pt x="579" y="113"/>
                    </a:lnTo>
                    <a:lnTo>
                      <a:pt x="557" y="130"/>
                    </a:lnTo>
                    <a:lnTo>
                      <a:pt x="530" y="150"/>
                    </a:lnTo>
                    <a:lnTo>
                      <a:pt x="496" y="173"/>
                    </a:lnTo>
                    <a:lnTo>
                      <a:pt x="455" y="200"/>
                    </a:lnTo>
                    <a:lnTo>
                      <a:pt x="405" y="230"/>
                    </a:lnTo>
                    <a:lnTo>
                      <a:pt x="403" y="231"/>
                    </a:lnTo>
                    <a:lnTo>
                      <a:pt x="395" y="235"/>
                    </a:lnTo>
                    <a:lnTo>
                      <a:pt x="382" y="242"/>
                    </a:lnTo>
                    <a:lnTo>
                      <a:pt x="366" y="251"/>
                    </a:lnTo>
                    <a:lnTo>
                      <a:pt x="348" y="262"/>
                    </a:lnTo>
                    <a:lnTo>
                      <a:pt x="327" y="274"/>
                    </a:lnTo>
                    <a:lnTo>
                      <a:pt x="304" y="288"/>
                    </a:lnTo>
                    <a:lnTo>
                      <a:pt x="281" y="303"/>
                    </a:lnTo>
                    <a:lnTo>
                      <a:pt x="258" y="319"/>
                    </a:lnTo>
                    <a:lnTo>
                      <a:pt x="235" y="336"/>
                    </a:lnTo>
                    <a:lnTo>
                      <a:pt x="214" y="352"/>
                    </a:lnTo>
                    <a:lnTo>
                      <a:pt x="194" y="369"/>
                    </a:lnTo>
                    <a:lnTo>
                      <a:pt x="178" y="385"/>
                    </a:lnTo>
                    <a:lnTo>
                      <a:pt x="164" y="400"/>
                    </a:lnTo>
                    <a:lnTo>
                      <a:pt x="155" y="415"/>
                    </a:lnTo>
                    <a:lnTo>
                      <a:pt x="152" y="429"/>
                    </a:lnTo>
                    <a:lnTo>
                      <a:pt x="152" y="432"/>
                    </a:lnTo>
                    <a:lnTo>
                      <a:pt x="150" y="443"/>
                    </a:lnTo>
                    <a:lnTo>
                      <a:pt x="152" y="461"/>
                    </a:lnTo>
                    <a:lnTo>
                      <a:pt x="155" y="484"/>
                    </a:lnTo>
                    <a:lnTo>
                      <a:pt x="163" y="515"/>
                    </a:lnTo>
                    <a:lnTo>
                      <a:pt x="177" y="552"/>
                    </a:lnTo>
                    <a:lnTo>
                      <a:pt x="198" y="596"/>
                    </a:lnTo>
                    <a:lnTo>
                      <a:pt x="228" y="644"/>
                    </a:lnTo>
                    <a:lnTo>
                      <a:pt x="229" y="647"/>
                    </a:lnTo>
                    <a:lnTo>
                      <a:pt x="233" y="655"/>
                    </a:lnTo>
                    <a:lnTo>
                      <a:pt x="239" y="666"/>
                    </a:lnTo>
                    <a:lnTo>
                      <a:pt x="248" y="682"/>
                    </a:lnTo>
                    <a:lnTo>
                      <a:pt x="259" y="701"/>
                    </a:lnTo>
                    <a:lnTo>
                      <a:pt x="271" y="723"/>
                    </a:lnTo>
                    <a:lnTo>
                      <a:pt x="285" y="746"/>
                    </a:lnTo>
                    <a:lnTo>
                      <a:pt x="300" y="770"/>
                    </a:lnTo>
                    <a:lnTo>
                      <a:pt x="316" y="795"/>
                    </a:lnTo>
                    <a:lnTo>
                      <a:pt x="333" y="821"/>
                    </a:lnTo>
                    <a:lnTo>
                      <a:pt x="350" y="845"/>
                    </a:lnTo>
                    <a:lnTo>
                      <a:pt x="368" y="868"/>
                    </a:lnTo>
                    <a:lnTo>
                      <a:pt x="386" y="890"/>
                    </a:lnTo>
                    <a:lnTo>
                      <a:pt x="403" y="908"/>
                    </a:lnTo>
                    <a:lnTo>
                      <a:pt x="420" y="924"/>
                    </a:lnTo>
                    <a:lnTo>
                      <a:pt x="436" y="936"/>
                    </a:lnTo>
                    <a:lnTo>
                      <a:pt x="505" y="898"/>
                    </a:lnTo>
                    <a:lnTo>
                      <a:pt x="502" y="894"/>
                    </a:lnTo>
                    <a:lnTo>
                      <a:pt x="493" y="883"/>
                    </a:lnTo>
                    <a:lnTo>
                      <a:pt x="478" y="864"/>
                    </a:lnTo>
                    <a:lnTo>
                      <a:pt x="459" y="840"/>
                    </a:lnTo>
                    <a:lnTo>
                      <a:pt x="436" y="812"/>
                    </a:lnTo>
                    <a:lnTo>
                      <a:pt x="411" y="779"/>
                    </a:lnTo>
                    <a:lnTo>
                      <a:pt x="386" y="743"/>
                    </a:lnTo>
                    <a:lnTo>
                      <a:pt x="358" y="705"/>
                    </a:lnTo>
                    <a:lnTo>
                      <a:pt x="331" y="666"/>
                    </a:lnTo>
                    <a:lnTo>
                      <a:pt x="305" y="626"/>
                    </a:lnTo>
                    <a:lnTo>
                      <a:pt x="282" y="586"/>
                    </a:lnTo>
                    <a:lnTo>
                      <a:pt x="261" y="547"/>
                    </a:lnTo>
                    <a:lnTo>
                      <a:pt x="245" y="511"/>
                    </a:lnTo>
                    <a:lnTo>
                      <a:pt x="233" y="477"/>
                    </a:lnTo>
                    <a:lnTo>
                      <a:pt x="227" y="446"/>
                    </a:lnTo>
                    <a:lnTo>
                      <a:pt x="228" y="421"/>
                    </a:lnTo>
                    <a:lnTo>
                      <a:pt x="267" y="360"/>
                    </a:lnTo>
                    <a:lnTo>
                      <a:pt x="267" y="362"/>
                    </a:lnTo>
                    <a:lnTo>
                      <a:pt x="268" y="368"/>
                    </a:lnTo>
                    <a:lnTo>
                      <a:pt x="269" y="378"/>
                    </a:lnTo>
                    <a:lnTo>
                      <a:pt x="274" y="391"/>
                    </a:lnTo>
                    <a:lnTo>
                      <a:pt x="280" y="408"/>
                    </a:lnTo>
                    <a:lnTo>
                      <a:pt x="290" y="428"/>
                    </a:lnTo>
                    <a:lnTo>
                      <a:pt x="303" y="450"/>
                    </a:lnTo>
                    <a:lnTo>
                      <a:pt x="321" y="475"/>
                    </a:lnTo>
                    <a:lnTo>
                      <a:pt x="321" y="471"/>
                    </a:lnTo>
                    <a:lnTo>
                      <a:pt x="323" y="462"/>
                    </a:lnTo>
                    <a:lnTo>
                      <a:pt x="326" y="450"/>
                    </a:lnTo>
                    <a:lnTo>
                      <a:pt x="331" y="435"/>
                    </a:lnTo>
                    <a:lnTo>
                      <a:pt x="339" y="418"/>
                    </a:lnTo>
                    <a:lnTo>
                      <a:pt x="350" y="404"/>
                    </a:lnTo>
                    <a:lnTo>
                      <a:pt x="364" y="391"/>
                    </a:lnTo>
                    <a:lnTo>
                      <a:pt x="382" y="383"/>
                    </a:lnTo>
                    <a:lnTo>
                      <a:pt x="381" y="382"/>
                    </a:lnTo>
                    <a:lnTo>
                      <a:pt x="380" y="376"/>
                    </a:lnTo>
                    <a:lnTo>
                      <a:pt x="376" y="369"/>
                    </a:lnTo>
                    <a:lnTo>
                      <a:pt x="372" y="360"/>
                    </a:lnTo>
                    <a:lnTo>
                      <a:pt x="366" y="349"/>
                    </a:lnTo>
                    <a:lnTo>
                      <a:pt x="360" y="338"/>
                    </a:lnTo>
                    <a:lnTo>
                      <a:pt x="352" y="325"/>
                    </a:lnTo>
                    <a:lnTo>
                      <a:pt x="344" y="314"/>
                    </a:lnTo>
                    <a:lnTo>
                      <a:pt x="374" y="283"/>
                    </a:lnTo>
                    <a:lnTo>
                      <a:pt x="376" y="284"/>
                    </a:lnTo>
                    <a:lnTo>
                      <a:pt x="381" y="286"/>
                    </a:lnTo>
                    <a:lnTo>
                      <a:pt x="388" y="289"/>
                    </a:lnTo>
                    <a:lnTo>
                      <a:pt x="397" y="295"/>
                    </a:lnTo>
                    <a:lnTo>
                      <a:pt x="409" y="303"/>
                    </a:lnTo>
                    <a:lnTo>
                      <a:pt x="420" y="313"/>
                    </a:lnTo>
                    <a:lnTo>
                      <a:pt x="432" y="324"/>
                    </a:lnTo>
                    <a:lnTo>
                      <a:pt x="443" y="337"/>
                    </a:lnTo>
                    <a:lnTo>
                      <a:pt x="520" y="299"/>
                    </a:lnTo>
                    <a:lnTo>
                      <a:pt x="474" y="222"/>
                    </a:lnTo>
                    <a:lnTo>
                      <a:pt x="520" y="175"/>
                    </a:lnTo>
                    <a:lnTo>
                      <a:pt x="551" y="245"/>
                    </a:lnTo>
                    <a:lnTo>
                      <a:pt x="674" y="222"/>
                    </a:lnTo>
                    <a:lnTo>
                      <a:pt x="604" y="129"/>
                    </a:lnTo>
                    <a:lnTo>
                      <a:pt x="636" y="106"/>
                    </a:lnTo>
                    <a:lnTo>
                      <a:pt x="638" y="109"/>
                    </a:lnTo>
                    <a:lnTo>
                      <a:pt x="646" y="114"/>
                    </a:lnTo>
                    <a:lnTo>
                      <a:pt x="656" y="124"/>
                    </a:lnTo>
                    <a:lnTo>
                      <a:pt x="670" y="137"/>
                    </a:lnTo>
                    <a:lnTo>
                      <a:pt x="685" y="152"/>
                    </a:lnTo>
                    <a:lnTo>
                      <a:pt x="700" y="171"/>
                    </a:lnTo>
                    <a:lnTo>
                      <a:pt x="715" y="192"/>
                    </a:lnTo>
                    <a:lnTo>
                      <a:pt x="728" y="213"/>
                    </a:lnTo>
                    <a:lnTo>
                      <a:pt x="766" y="16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7" name="Freeform 962"/>
              <p:cNvSpPr>
                <a:spLocks noChangeAspect="1"/>
              </p:cNvSpPr>
              <p:nvPr/>
            </p:nvSpPr>
            <p:spPr bwMode="auto">
              <a:xfrm flipH="1">
                <a:off x="365" y="-219"/>
                <a:ext cx="523" cy="465"/>
              </a:xfrm>
              <a:custGeom>
                <a:avLst/>
                <a:gdLst>
                  <a:gd name="T0" fmla="*/ 185 w 1045"/>
                  <a:gd name="T1" fmla="*/ 1 h 930"/>
                  <a:gd name="T2" fmla="*/ 181 w 1045"/>
                  <a:gd name="T3" fmla="*/ 2 h 930"/>
                  <a:gd name="T4" fmla="*/ 175 w 1045"/>
                  <a:gd name="T5" fmla="*/ 5 h 930"/>
                  <a:gd name="T6" fmla="*/ 166 w 1045"/>
                  <a:gd name="T7" fmla="*/ 9 h 930"/>
                  <a:gd name="T8" fmla="*/ 154 w 1045"/>
                  <a:gd name="T9" fmla="*/ 15 h 930"/>
                  <a:gd name="T10" fmla="*/ 139 w 1045"/>
                  <a:gd name="T11" fmla="*/ 22 h 930"/>
                  <a:gd name="T12" fmla="*/ 122 w 1045"/>
                  <a:gd name="T13" fmla="*/ 31 h 930"/>
                  <a:gd name="T14" fmla="*/ 103 w 1045"/>
                  <a:gd name="T15" fmla="*/ 41 h 930"/>
                  <a:gd name="T16" fmla="*/ 92 w 1045"/>
                  <a:gd name="T17" fmla="*/ 47 h 930"/>
                  <a:gd name="T18" fmla="*/ 84 w 1045"/>
                  <a:gd name="T19" fmla="*/ 50 h 930"/>
                  <a:gd name="T20" fmla="*/ 70 w 1045"/>
                  <a:gd name="T21" fmla="*/ 56 h 930"/>
                  <a:gd name="T22" fmla="*/ 53 w 1045"/>
                  <a:gd name="T23" fmla="*/ 63 h 930"/>
                  <a:gd name="T24" fmla="*/ 35 w 1045"/>
                  <a:gd name="T25" fmla="*/ 72 h 930"/>
                  <a:gd name="T26" fmla="*/ 19 w 1045"/>
                  <a:gd name="T27" fmla="*/ 81 h 930"/>
                  <a:gd name="T28" fmla="*/ 6 w 1045"/>
                  <a:gd name="T29" fmla="*/ 91 h 930"/>
                  <a:gd name="T30" fmla="*/ 0 w 1045"/>
                  <a:gd name="T31" fmla="*/ 100 h 930"/>
                  <a:gd name="T32" fmla="*/ 1 w 1045"/>
                  <a:gd name="T33" fmla="*/ 105 h 930"/>
                  <a:gd name="T34" fmla="*/ 2 w 1045"/>
                  <a:gd name="T35" fmla="*/ 109 h 930"/>
                  <a:gd name="T36" fmla="*/ 3 w 1045"/>
                  <a:gd name="T37" fmla="*/ 116 h 930"/>
                  <a:gd name="T38" fmla="*/ 6 w 1045"/>
                  <a:gd name="T39" fmla="*/ 127 h 930"/>
                  <a:gd name="T40" fmla="*/ 11 w 1045"/>
                  <a:gd name="T41" fmla="*/ 140 h 930"/>
                  <a:gd name="T42" fmla="*/ 18 w 1045"/>
                  <a:gd name="T43" fmla="*/ 154 h 930"/>
                  <a:gd name="T44" fmla="*/ 27 w 1045"/>
                  <a:gd name="T45" fmla="*/ 169 h 930"/>
                  <a:gd name="T46" fmla="*/ 40 w 1045"/>
                  <a:gd name="T47" fmla="*/ 185 h 930"/>
                  <a:gd name="T48" fmla="*/ 48 w 1045"/>
                  <a:gd name="T49" fmla="*/ 194 h 930"/>
                  <a:gd name="T50" fmla="*/ 54 w 1045"/>
                  <a:gd name="T51" fmla="*/ 202 h 930"/>
                  <a:gd name="T52" fmla="*/ 64 w 1045"/>
                  <a:gd name="T53" fmla="*/ 214 h 930"/>
                  <a:gd name="T54" fmla="*/ 76 w 1045"/>
                  <a:gd name="T55" fmla="*/ 226 h 930"/>
                  <a:gd name="T56" fmla="*/ 112 w 1045"/>
                  <a:gd name="T57" fmla="*/ 233 h 930"/>
                  <a:gd name="T58" fmla="*/ 116 w 1045"/>
                  <a:gd name="T59" fmla="*/ 231 h 930"/>
                  <a:gd name="T60" fmla="*/ 127 w 1045"/>
                  <a:gd name="T61" fmla="*/ 224 h 930"/>
                  <a:gd name="T62" fmla="*/ 142 w 1045"/>
                  <a:gd name="T63" fmla="*/ 215 h 930"/>
                  <a:gd name="T64" fmla="*/ 161 w 1045"/>
                  <a:gd name="T65" fmla="*/ 203 h 930"/>
                  <a:gd name="T66" fmla="*/ 181 w 1045"/>
                  <a:gd name="T67" fmla="*/ 191 h 930"/>
                  <a:gd name="T68" fmla="*/ 201 w 1045"/>
                  <a:gd name="T69" fmla="*/ 177 h 930"/>
                  <a:gd name="T70" fmla="*/ 220 w 1045"/>
                  <a:gd name="T71" fmla="*/ 164 h 930"/>
                  <a:gd name="T72" fmla="*/ 235 w 1045"/>
                  <a:gd name="T73" fmla="*/ 152 h 930"/>
                  <a:gd name="T74" fmla="*/ 175 w 1045"/>
                  <a:gd name="T75" fmla="*/ 29 h 930"/>
                  <a:gd name="T76" fmla="*/ 177 w 1045"/>
                  <a:gd name="T77" fmla="*/ 31 h 930"/>
                  <a:gd name="T78" fmla="*/ 182 w 1045"/>
                  <a:gd name="T79" fmla="*/ 37 h 930"/>
                  <a:gd name="T80" fmla="*/ 189 w 1045"/>
                  <a:gd name="T81" fmla="*/ 47 h 930"/>
                  <a:gd name="T82" fmla="*/ 199 w 1045"/>
                  <a:gd name="T83" fmla="*/ 60 h 930"/>
                  <a:gd name="T84" fmla="*/ 211 w 1045"/>
                  <a:gd name="T85" fmla="*/ 75 h 930"/>
                  <a:gd name="T86" fmla="*/ 224 w 1045"/>
                  <a:gd name="T87" fmla="*/ 93 h 930"/>
                  <a:gd name="T88" fmla="*/ 239 w 1045"/>
                  <a:gd name="T89" fmla="*/ 113 h 930"/>
                  <a:gd name="T90" fmla="*/ 254 w 1045"/>
                  <a:gd name="T91" fmla="*/ 135 h 930"/>
                  <a:gd name="T92" fmla="*/ 261 w 1045"/>
                  <a:gd name="T93" fmla="*/ 130 h 930"/>
                  <a:gd name="T94" fmla="*/ 258 w 1045"/>
                  <a:gd name="T95" fmla="*/ 121 h 930"/>
                  <a:gd name="T96" fmla="*/ 251 w 1045"/>
                  <a:gd name="T97" fmla="*/ 104 h 930"/>
                  <a:gd name="T98" fmla="*/ 242 w 1045"/>
                  <a:gd name="T99" fmla="*/ 83 h 930"/>
                  <a:gd name="T100" fmla="*/ 231 w 1045"/>
                  <a:gd name="T101" fmla="*/ 60 h 930"/>
                  <a:gd name="T102" fmla="*/ 219 w 1045"/>
                  <a:gd name="T103" fmla="*/ 38 h 930"/>
                  <a:gd name="T104" fmla="*/ 205 w 1045"/>
                  <a:gd name="T105" fmla="*/ 18 h 930"/>
                  <a:gd name="T106" fmla="*/ 192 w 1045"/>
                  <a:gd name="T107" fmla="*/ 4 h 9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5" h="930">
                    <a:moveTo>
                      <a:pt x="739" y="0"/>
                    </a:moveTo>
                    <a:lnTo>
                      <a:pt x="737" y="1"/>
                    </a:lnTo>
                    <a:lnTo>
                      <a:pt x="732" y="3"/>
                    </a:lnTo>
                    <a:lnTo>
                      <a:pt x="724" y="7"/>
                    </a:lnTo>
                    <a:lnTo>
                      <a:pt x="712" y="12"/>
                    </a:lnTo>
                    <a:lnTo>
                      <a:pt x="698" y="19"/>
                    </a:lnTo>
                    <a:lnTo>
                      <a:pt x="681" y="26"/>
                    </a:lnTo>
                    <a:lnTo>
                      <a:pt x="661" y="36"/>
                    </a:lnTo>
                    <a:lnTo>
                      <a:pt x="638" y="46"/>
                    </a:lnTo>
                    <a:lnTo>
                      <a:pt x="613" y="58"/>
                    </a:lnTo>
                    <a:lnTo>
                      <a:pt x="585" y="72"/>
                    </a:lnTo>
                    <a:lnTo>
                      <a:pt x="554" y="87"/>
                    </a:lnTo>
                    <a:lnTo>
                      <a:pt x="522" y="104"/>
                    </a:lnTo>
                    <a:lnTo>
                      <a:pt x="487" y="122"/>
                    </a:lnTo>
                    <a:lnTo>
                      <a:pt x="449" y="141"/>
                    </a:lnTo>
                    <a:lnTo>
                      <a:pt x="411" y="163"/>
                    </a:lnTo>
                    <a:lnTo>
                      <a:pt x="370" y="185"/>
                    </a:lnTo>
                    <a:lnTo>
                      <a:pt x="365" y="186"/>
                    </a:lnTo>
                    <a:lnTo>
                      <a:pt x="353" y="191"/>
                    </a:lnTo>
                    <a:lnTo>
                      <a:pt x="333" y="198"/>
                    </a:lnTo>
                    <a:lnTo>
                      <a:pt x="308" y="209"/>
                    </a:lnTo>
                    <a:lnTo>
                      <a:pt x="279" y="221"/>
                    </a:lnTo>
                    <a:lnTo>
                      <a:pt x="245" y="235"/>
                    </a:lnTo>
                    <a:lnTo>
                      <a:pt x="210" y="251"/>
                    </a:lnTo>
                    <a:lnTo>
                      <a:pt x="174" y="269"/>
                    </a:lnTo>
                    <a:lnTo>
                      <a:pt x="138" y="286"/>
                    </a:lnTo>
                    <a:lnTo>
                      <a:pt x="105" y="305"/>
                    </a:lnTo>
                    <a:lnTo>
                      <a:pt x="74" y="324"/>
                    </a:lnTo>
                    <a:lnTo>
                      <a:pt x="46" y="344"/>
                    </a:lnTo>
                    <a:lnTo>
                      <a:pt x="24" y="362"/>
                    </a:lnTo>
                    <a:lnTo>
                      <a:pt x="8" y="380"/>
                    </a:lnTo>
                    <a:lnTo>
                      <a:pt x="0" y="399"/>
                    </a:lnTo>
                    <a:lnTo>
                      <a:pt x="1" y="415"/>
                    </a:lnTo>
                    <a:lnTo>
                      <a:pt x="1" y="417"/>
                    </a:lnTo>
                    <a:lnTo>
                      <a:pt x="2" y="423"/>
                    </a:lnTo>
                    <a:lnTo>
                      <a:pt x="5" y="433"/>
                    </a:lnTo>
                    <a:lnTo>
                      <a:pt x="7" y="447"/>
                    </a:lnTo>
                    <a:lnTo>
                      <a:pt x="11" y="464"/>
                    </a:lnTo>
                    <a:lnTo>
                      <a:pt x="17" y="484"/>
                    </a:lnTo>
                    <a:lnTo>
                      <a:pt x="24" y="507"/>
                    </a:lnTo>
                    <a:lnTo>
                      <a:pt x="33" y="531"/>
                    </a:lnTo>
                    <a:lnTo>
                      <a:pt x="44" y="558"/>
                    </a:lnTo>
                    <a:lnTo>
                      <a:pt x="56" y="585"/>
                    </a:lnTo>
                    <a:lnTo>
                      <a:pt x="71" y="615"/>
                    </a:lnTo>
                    <a:lnTo>
                      <a:pt x="89" y="645"/>
                    </a:lnTo>
                    <a:lnTo>
                      <a:pt x="108" y="676"/>
                    </a:lnTo>
                    <a:lnTo>
                      <a:pt x="131" y="708"/>
                    </a:lnTo>
                    <a:lnTo>
                      <a:pt x="157" y="737"/>
                    </a:lnTo>
                    <a:lnTo>
                      <a:pt x="185" y="769"/>
                    </a:lnTo>
                    <a:lnTo>
                      <a:pt x="189" y="773"/>
                    </a:lnTo>
                    <a:lnTo>
                      <a:pt x="198" y="786"/>
                    </a:lnTo>
                    <a:lnTo>
                      <a:pt x="213" y="805"/>
                    </a:lnTo>
                    <a:lnTo>
                      <a:pt x="232" y="827"/>
                    </a:lnTo>
                    <a:lnTo>
                      <a:pt x="253" y="853"/>
                    </a:lnTo>
                    <a:lnTo>
                      <a:pt x="276" y="878"/>
                    </a:lnTo>
                    <a:lnTo>
                      <a:pt x="301" y="902"/>
                    </a:lnTo>
                    <a:lnTo>
                      <a:pt x="324" y="922"/>
                    </a:lnTo>
                    <a:lnTo>
                      <a:pt x="447" y="930"/>
                    </a:lnTo>
                    <a:lnTo>
                      <a:pt x="450" y="928"/>
                    </a:lnTo>
                    <a:lnTo>
                      <a:pt x="462" y="921"/>
                    </a:lnTo>
                    <a:lnTo>
                      <a:pt x="480" y="910"/>
                    </a:lnTo>
                    <a:lnTo>
                      <a:pt x="505" y="895"/>
                    </a:lnTo>
                    <a:lnTo>
                      <a:pt x="533" y="878"/>
                    </a:lnTo>
                    <a:lnTo>
                      <a:pt x="566" y="858"/>
                    </a:lnTo>
                    <a:lnTo>
                      <a:pt x="603" y="835"/>
                    </a:lnTo>
                    <a:lnTo>
                      <a:pt x="641" y="811"/>
                    </a:lnTo>
                    <a:lnTo>
                      <a:pt x="681" y="786"/>
                    </a:lnTo>
                    <a:lnTo>
                      <a:pt x="721" y="761"/>
                    </a:lnTo>
                    <a:lnTo>
                      <a:pt x="763" y="733"/>
                    </a:lnTo>
                    <a:lnTo>
                      <a:pt x="803" y="706"/>
                    </a:lnTo>
                    <a:lnTo>
                      <a:pt x="841" y="680"/>
                    </a:lnTo>
                    <a:lnTo>
                      <a:pt x="877" y="655"/>
                    </a:lnTo>
                    <a:lnTo>
                      <a:pt x="909" y="630"/>
                    </a:lnTo>
                    <a:lnTo>
                      <a:pt x="938" y="607"/>
                    </a:lnTo>
                    <a:lnTo>
                      <a:pt x="676" y="130"/>
                    </a:lnTo>
                    <a:lnTo>
                      <a:pt x="699" y="115"/>
                    </a:lnTo>
                    <a:lnTo>
                      <a:pt x="701" y="118"/>
                    </a:lnTo>
                    <a:lnTo>
                      <a:pt x="706" y="123"/>
                    </a:lnTo>
                    <a:lnTo>
                      <a:pt x="714" y="134"/>
                    </a:lnTo>
                    <a:lnTo>
                      <a:pt x="725" y="148"/>
                    </a:lnTo>
                    <a:lnTo>
                      <a:pt x="739" y="165"/>
                    </a:lnTo>
                    <a:lnTo>
                      <a:pt x="755" y="187"/>
                    </a:lnTo>
                    <a:lnTo>
                      <a:pt x="773" y="210"/>
                    </a:lnTo>
                    <a:lnTo>
                      <a:pt x="794" y="238"/>
                    </a:lnTo>
                    <a:lnTo>
                      <a:pt x="817" y="267"/>
                    </a:lnTo>
                    <a:lnTo>
                      <a:pt x="841" y="300"/>
                    </a:lnTo>
                    <a:lnTo>
                      <a:pt x="866" y="334"/>
                    </a:lnTo>
                    <a:lnTo>
                      <a:pt x="894" y="371"/>
                    </a:lnTo>
                    <a:lnTo>
                      <a:pt x="923" y="410"/>
                    </a:lnTo>
                    <a:lnTo>
                      <a:pt x="953" y="452"/>
                    </a:lnTo>
                    <a:lnTo>
                      <a:pt x="984" y="494"/>
                    </a:lnTo>
                    <a:lnTo>
                      <a:pt x="1015" y="538"/>
                    </a:lnTo>
                    <a:lnTo>
                      <a:pt x="1045" y="523"/>
                    </a:lnTo>
                    <a:lnTo>
                      <a:pt x="1043" y="517"/>
                    </a:lnTo>
                    <a:lnTo>
                      <a:pt x="1038" y="504"/>
                    </a:lnTo>
                    <a:lnTo>
                      <a:pt x="1029" y="481"/>
                    </a:lnTo>
                    <a:lnTo>
                      <a:pt x="1017" y="451"/>
                    </a:lnTo>
                    <a:lnTo>
                      <a:pt x="1004" y="414"/>
                    </a:lnTo>
                    <a:lnTo>
                      <a:pt x="986" y="373"/>
                    </a:lnTo>
                    <a:lnTo>
                      <a:pt x="968" y="330"/>
                    </a:lnTo>
                    <a:lnTo>
                      <a:pt x="946" y="285"/>
                    </a:lnTo>
                    <a:lnTo>
                      <a:pt x="924" y="239"/>
                    </a:lnTo>
                    <a:lnTo>
                      <a:pt x="900" y="193"/>
                    </a:lnTo>
                    <a:lnTo>
                      <a:pt x="875" y="149"/>
                    </a:lnTo>
                    <a:lnTo>
                      <a:pt x="848" y="107"/>
                    </a:lnTo>
                    <a:lnTo>
                      <a:pt x="820" y="72"/>
                    </a:lnTo>
                    <a:lnTo>
                      <a:pt x="794" y="41"/>
                    </a:lnTo>
                    <a:lnTo>
                      <a:pt x="766" y="16"/>
                    </a:lnTo>
                    <a:lnTo>
                      <a:pt x="739" y="0"/>
                    </a:lnTo>
                    <a:close/>
                  </a:path>
                </a:pathLst>
              </a:custGeom>
              <a:solidFill>
                <a:srgbClr val="FF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8" name="Freeform 963"/>
              <p:cNvSpPr>
                <a:spLocks noChangeAspect="1"/>
              </p:cNvSpPr>
              <p:nvPr/>
            </p:nvSpPr>
            <p:spPr bwMode="auto">
              <a:xfrm flipH="1">
                <a:off x="530" y="-192"/>
                <a:ext cx="321" cy="182"/>
              </a:xfrm>
              <a:custGeom>
                <a:avLst/>
                <a:gdLst>
                  <a:gd name="T0" fmla="*/ 160 w 642"/>
                  <a:gd name="T1" fmla="*/ 1 h 364"/>
                  <a:gd name="T2" fmla="*/ 158 w 642"/>
                  <a:gd name="T3" fmla="*/ 3 h 364"/>
                  <a:gd name="T4" fmla="*/ 152 w 642"/>
                  <a:gd name="T5" fmla="*/ 7 h 364"/>
                  <a:gd name="T6" fmla="*/ 145 w 642"/>
                  <a:gd name="T7" fmla="*/ 11 h 364"/>
                  <a:gd name="T8" fmla="*/ 137 w 642"/>
                  <a:gd name="T9" fmla="*/ 17 h 364"/>
                  <a:gd name="T10" fmla="*/ 128 w 642"/>
                  <a:gd name="T11" fmla="*/ 23 h 364"/>
                  <a:gd name="T12" fmla="*/ 118 w 642"/>
                  <a:gd name="T13" fmla="*/ 28 h 364"/>
                  <a:gd name="T14" fmla="*/ 109 w 642"/>
                  <a:gd name="T15" fmla="*/ 33 h 364"/>
                  <a:gd name="T16" fmla="*/ 104 w 642"/>
                  <a:gd name="T17" fmla="*/ 35 h 364"/>
                  <a:gd name="T18" fmla="*/ 99 w 642"/>
                  <a:gd name="T19" fmla="*/ 38 h 364"/>
                  <a:gd name="T20" fmla="*/ 88 w 642"/>
                  <a:gd name="T21" fmla="*/ 43 h 364"/>
                  <a:gd name="T22" fmla="*/ 75 w 642"/>
                  <a:gd name="T23" fmla="*/ 49 h 364"/>
                  <a:gd name="T24" fmla="*/ 60 w 642"/>
                  <a:gd name="T25" fmla="*/ 57 h 364"/>
                  <a:gd name="T26" fmla="*/ 44 w 642"/>
                  <a:gd name="T27" fmla="*/ 64 h 364"/>
                  <a:gd name="T28" fmla="*/ 30 w 642"/>
                  <a:gd name="T29" fmla="*/ 70 h 364"/>
                  <a:gd name="T30" fmla="*/ 19 w 642"/>
                  <a:gd name="T31" fmla="*/ 74 h 364"/>
                  <a:gd name="T32" fmla="*/ 14 w 642"/>
                  <a:gd name="T33" fmla="*/ 76 h 364"/>
                  <a:gd name="T34" fmla="*/ 9 w 642"/>
                  <a:gd name="T35" fmla="*/ 77 h 364"/>
                  <a:gd name="T36" fmla="*/ 3 w 642"/>
                  <a:gd name="T37" fmla="*/ 81 h 364"/>
                  <a:gd name="T38" fmla="*/ 0 w 642"/>
                  <a:gd name="T39" fmla="*/ 87 h 364"/>
                  <a:gd name="T40" fmla="*/ 2 w 642"/>
                  <a:gd name="T41" fmla="*/ 91 h 364"/>
                  <a:gd name="T42" fmla="*/ 3 w 642"/>
                  <a:gd name="T43" fmla="*/ 91 h 364"/>
                  <a:gd name="T44" fmla="*/ 8 w 642"/>
                  <a:gd name="T45" fmla="*/ 91 h 364"/>
                  <a:gd name="T46" fmla="*/ 16 w 642"/>
                  <a:gd name="T47" fmla="*/ 90 h 364"/>
                  <a:gd name="T48" fmla="*/ 28 w 642"/>
                  <a:gd name="T49" fmla="*/ 87 h 364"/>
                  <a:gd name="T50" fmla="*/ 45 w 642"/>
                  <a:gd name="T51" fmla="*/ 80 h 364"/>
                  <a:gd name="T52" fmla="*/ 68 w 642"/>
                  <a:gd name="T53" fmla="*/ 69 h 364"/>
                  <a:gd name="T54" fmla="*/ 99 w 642"/>
                  <a:gd name="T55" fmla="*/ 53 h 364"/>
                  <a:gd name="T56" fmla="*/ 118 w 642"/>
                  <a:gd name="T57" fmla="*/ 41 h 364"/>
                  <a:gd name="T58" fmla="*/ 126 w 642"/>
                  <a:gd name="T59" fmla="*/ 34 h 364"/>
                  <a:gd name="T60" fmla="*/ 140 w 642"/>
                  <a:gd name="T61" fmla="*/ 22 h 364"/>
                  <a:gd name="T62" fmla="*/ 154 w 642"/>
                  <a:gd name="T63" fmla="*/ 8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2" h="364">
                    <a:moveTo>
                      <a:pt x="642" y="0"/>
                    </a:moveTo>
                    <a:lnTo>
                      <a:pt x="640" y="2"/>
                    </a:lnTo>
                    <a:lnTo>
                      <a:pt x="636" y="5"/>
                    </a:lnTo>
                    <a:lnTo>
                      <a:pt x="629" y="10"/>
                    </a:lnTo>
                    <a:lnTo>
                      <a:pt x="618" y="16"/>
                    </a:lnTo>
                    <a:lnTo>
                      <a:pt x="607" y="25"/>
                    </a:lnTo>
                    <a:lnTo>
                      <a:pt x="593" y="34"/>
                    </a:lnTo>
                    <a:lnTo>
                      <a:pt x="578" y="44"/>
                    </a:lnTo>
                    <a:lnTo>
                      <a:pt x="562" y="55"/>
                    </a:lnTo>
                    <a:lnTo>
                      <a:pt x="545" y="66"/>
                    </a:lnTo>
                    <a:lnTo>
                      <a:pt x="527" y="78"/>
                    </a:lnTo>
                    <a:lnTo>
                      <a:pt x="509" y="89"/>
                    </a:lnTo>
                    <a:lnTo>
                      <a:pt x="489" y="101"/>
                    </a:lnTo>
                    <a:lnTo>
                      <a:pt x="471" y="111"/>
                    </a:lnTo>
                    <a:lnTo>
                      <a:pt x="454" y="121"/>
                    </a:lnTo>
                    <a:lnTo>
                      <a:pt x="435" y="131"/>
                    </a:lnTo>
                    <a:lnTo>
                      <a:pt x="419" y="139"/>
                    </a:lnTo>
                    <a:lnTo>
                      <a:pt x="416" y="140"/>
                    </a:lnTo>
                    <a:lnTo>
                      <a:pt x="406" y="144"/>
                    </a:lnTo>
                    <a:lnTo>
                      <a:pt x="393" y="151"/>
                    </a:lnTo>
                    <a:lnTo>
                      <a:pt x="373" y="160"/>
                    </a:lnTo>
                    <a:lnTo>
                      <a:pt x="351" y="171"/>
                    </a:lnTo>
                    <a:lnTo>
                      <a:pt x="325" y="184"/>
                    </a:lnTo>
                    <a:lnTo>
                      <a:pt x="297" y="196"/>
                    </a:lnTo>
                    <a:lnTo>
                      <a:pt x="267" y="210"/>
                    </a:lnTo>
                    <a:lnTo>
                      <a:pt x="237" y="225"/>
                    </a:lnTo>
                    <a:lnTo>
                      <a:pt x="206" y="239"/>
                    </a:lnTo>
                    <a:lnTo>
                      <a:pt x="176" y="253"/>
                    </a:lnTo>
                    <a:lnTo>
                      <a:pt x="147" y="265"/>
                    </a:lnTo>
                    <a:lnTo>
                      <a:pt x="120" y="277"/>
                    </a:lnTo>
                    <a:lnTo>
                      <a:pt x="95" y="286"/>
                    </a:lnTo>
                    <a:lnTo>
                      <a:pt x="75" y="294"/>
                    </a:lnTo>
                    <a:lnTo>
                      <a:pt x="58" y="300"/>
                    </a:lnTo>
                    <a:lnTo>
                      <a:pt x="55" y="301"/>
                    </a:lnTo>
                    <a:lnTo>
                      <a:pt x="47" y="303"/>
                    </a:lnTo>
                    <a:lnTo>
                      <a:pt x="35" y="307"/>
                    </a:lnTo>
                    <a:lnTo>
                      <a:pt x="23" y="313"/>
                    </a:lnTo>
                    <a:lnTo>
                      <a:pt x="11" y="322"/>
                    </a:lnTo>
                    <a:lnTo>
                      <a:pt x="3" y="332"/>
                    </a:lnTo>
                    <a:lnTo>
                      <a:pt x="0" y="345"/>
                    </a:lnTo>
                    <a:lnTo>
                      <a:pt x="4" y="361"/>
                    </a:lnTo>
                    <a:lnTo>
                      <a:pt x="5" y="361"/>
                    </a:lnTo>
                    <a:lnTo>
                      <a:pt x="8" y="362"/>
                    </a:lnTo>
                    <a:lnTo>
                      <a:pt x="12" y="363"/>
                    </a:lnTo>
                    <a:lnTo>
                      <a:pt x="19" y="364"/>
                    </a:lnTo>
                    <a:lnTo>
                      <a:pt x="30" y="364"/>
                    </a:lnTo>
                    <a:lnTo>
                      <a:pt x="42" y="363"/>
                    </a:lnTo>
                    <a:lnTo>
                      <a:pt x="61" y="360"/>
                    </a:lnTo>
                    <a:lnTo>
                      <a:pt x="83" y="354"/>
                    </a:lnTo>
                    <a:lnTo>
                      <a:pt x="109" y="346"/>
                    </a:lnTo>
                    <a:lnTo>
                      <a:pt x="140" y="334"/>
                    </a:lnTo>
                    <a:lnTo>
                      <a:pt x="178" y="318"/>
                    </a:lnTo>
                    <a:lnTo>
                      <a:pt x="222" y="299"/>
                    </a:lnTo>
                    <a:lnTo>
                      <a:pt x="272" y="275"/>
                    </a:lnTo>
                    <a:lnTo>
                      <a:pt x="328" y="246"/>
                    </a:lnTo>
                    <a:lnTo>
                      <a:pt x="393" y="210"/>
                    </a:lnTo>
                    <a:lnTo>
                      <a:pt x="465" y="169"/>
                    </a:lnTo>
                    <a:lnTo>
                      <a:pt x="470" y="164"/>
                    </a:lnTo>
                    <a:lnTo>
                      <a:pt x="484" y="152"/>
                    </a:lnTo>
                    <a:lnTo>
                      <a:pt x="504" y="135"/>
                    </a:lnTo>
                    <a:lnTo>
                      <a:pt x="530" y="113"/>
                    </a:lnTo>
                    <a:lnTo>
                      <a:pt x="559" y="87"/>
                    </a:lnTo>
                    <a:lnTo>
                      <a:pt x="587" y="59"/>
                    </a:lnTo>
                    <a:lnTo>
                      <a:pt x="616" y="29"/>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9" name="Freeform 964"/>
              <p:cNvSpPr>
                <a:spLocks noChangeAspect="1"/>
              </p:cNvSpPr>
              <p:nvPr/>
            </p:nvSpPr>
            <p:spPr bwMode="auto">
              <a:xfrm flipH="1">
                <a:off x="660" y="-9"/>
                <a:ext cx="154" cy="232"/>
              </a:xfrm>
              <a:custGeom>
                <a:avLst/>
                <a:gdLst>
                  <a:gd name="T0" fmla="*/ 0 w 308"/>
                  <a:gd name="T1" fmla="*/ 7 h 464"/>
                  <a:gd name="T2" fmla="*/ 1 w 308"/>
                  <a:gd name="T3" fmla="*/ 8 h 464"/>
                  <a:gd name="T4" fmla="*/ 1 w 308"/>
                  <a:gd name="T5" fmla="*/ 10 h 464"/>
                  <a:gd name="T6" fmla="*/ 2 w 308"/>
                  <a:gd name="T7" fmla="*/ 14 h 464"/>
                  <a:gd name="T8" fmla="*/ 4 w 308"/>
                  <a:gd name="T9" fmla="*/ 19 h 464"/>
                  <a:gd name="T10" fmla="*/ 6 w 308"/>
                  <a:gd name="T11" fmla="*/ 24 h 464"/>
                  <a:gd name="T12" fmla="*/ 9 w 308"/>
                  <a:gd name="T13" fmla="*/ 31 h 464"/>
                  <a:gd name="T14" fmla="*/ 12 w 308"/>
                  <a:gd name="T15" fmla="*/ 39 h 464"/>
                  <a:gd name="T16" fmla="*/ 15 w 308"/>
                  <a:gd name="T17" fmla="*/ 47 h 464"/>
                  <a:gd name="T18" fmla="*/ 19 w 308"/>
                  <a:gd name="T19" fmla="*/ 56 h 464"/>
                  <a:gd name="T20" fmla="*/ 24 w 308"/>
                  <a:gd name="T21" fmla="*/ 65 h 464"/>
                  <a:gd name="T22" fmla="*/ 30 w 308"/>
                  <a:gd name="T23" fmla="*/ 74 h 464"/>
                  <a:gd name="T24" fmla="*/ 36 w 308"/>
                  <a:gd name="T25" fmla="*/ 83 h 464"/>
                  <a:gd name="T26" fmla="*/ 43 w 308"/>
                  <a:gd name="T27" fmla="*/ 92 h 464"/>
                  <a:gd name="T28" fmla="*/ 50 w 308"/>
                  <a:gd name="T29" fmla="*/ 100 h 464"/>
                  <a:gd name="T30" fmla="*/ 59 w 308"/>
                  <a:gd name="T31" fmla="*/ 109 h 464"/>
                  <a:gd name="T32" fmla="*/ 68 w 308"/>
                  <a:gd name="T33" fmla="*/ 116 h 464"/>
                  <a:gd name="T34" fmla="*/ 77 w 308"/>
                  <a:gd name="T35" fmla="*/ 109 h 464"/>
                  <a:gd name="T36" fmla="*/ 77 w 308"/>
                  <a:gd name="T37" fmla="*/ 108 h 464"/>
                  <a:gd name="T38" fmla="*/ 75 w 308"/>
                  <a:gd name="T39" fmla="*/ 105 h 464"/>
                  <a:gd name="T40" fmla="*/ 72 w 308"/>
                  <a:gd name="T41" fmla="*/ 102 h 464"/>
                  <a:gd name="T42" fmla="*/ 68 w 308"/>
                  <a:gd name="T43" fmla="*/ 97 h 464"/>
                  <a:gd name="T44" fmla="*/ 63 w 308"/>
                  <a:gd name="T45" fmla="*/ 92 h 464"/>
                  <a:gd name="T46" fmla="*/ 58 w 308"/>
                  <a:gd name="T47" fmla="*/ 85 h 464"/>
                  <a:gd name="T48" fmla="*/ 53 w 308"/>
                  <a:gd name="T49" fmla="*/ 78 h 464"/>
                  <a:gd name="T50" fmla="*/ 47 w 308"/>
                  <a:gd name="T51" fmla="*/ 70 h 464"/>
                  <a:gd name="T52" fmla="*/ 41 w 308"/>
                  <a:gd name="T53" fmla="*/ 62 h 464"/>
                  <a:gd name="T54" fmla="*/ 35 w 308"/>
                  <a:gd name="T55" fmla="*/ 54 h 464"/>
                  <a:gd name="T56" fmla="*/ 30 w 308"/>
                  <a:gd name="T57" fmla="*/ 46 h 464"/>
                  <a:gd name="T58" fmla="*/ 25 w 308"/>
                  <a:gd name="T59" fmla="*/ 38 h 464"/>
                  <a:gd name="T60" fmla="*/ 20 w 308"/>
                  <a:gd name="T61" fmla="*/ 30 h 464"/>
                  <a:gd name="T62" fmla="*/ 16 w 308"/>
                  <a:gd name="T63" fmla="*/ 23 h 464"/>
                  <a:gd name="T64" fmla="*/ 14 w 308"/>
                  <a:gd name="T65" fmla="*/ 16 h 464"/>
                  <a:gd name="T66" fmla="*/ 12 w 308"/>
                  <a:gd name="T67" fmla="*/ 11 h 464"/>
                  <a:gd name="T68" fmla="*/ 12 w 308"/>
                  <a:gd name="T69" fmla="*/ 10 h 464"/>
                  <a:gd name="T70" fmla="*/ 11 w 308"/>
                  <a:gd name="T71" fmla="*/ 8 h 464"/>
                  <a:gd name="T72" fmla="*/ 9 w 308"/>
                  <a:gd name="T73" fmla="*/ 5 h 464"/>
                  <a:gd name="T74" fmla="*/ 8 w 308"/>
                  <a:gd name="T75" fmla="*/ 2 h 464"/>
                  <a:gd name="T76" fmla="*/ 6 w 308"/>
                  <a:gd name="T77" fmla="*/ 1 h 464"/>
                  <a:gd name="T78" fmla="*/ 4 w 308"/>
                  <a:gd name="T79" fmla="*/ 0 h 464"/>
                  <a:gd name="T80" fmla="*/ 2 w 308"/>
                  <a:gd name="T81" fmla="*/ 2 h 464"/>
                  <a:gd name="T82" fmla="*/ 0 w 308"/>
                  <a:gd name="T83" fmla="*/ 7 h 4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8" h="464">
                    <a:moveTo>
                      <a:pt x="0" y="26"/>
                    </a:moveTo>
                    <a:lnTo>
                      <a:pt x="2" y="29"/>
                    </a:lnTo>
                    <a:lnTo>
                      <a:pt x="4" y="39"/>
                    </a:lnTo>
                    <a:lnTo>
                      <a:pt x="8" y="54"/>
                    </a:lnTo>
                    <a:lnTo>
                      <a:pt x="14" y="73"/>
                    </a:lnTo>
                    <a:lnTo>
                      <a:pt x="22" y="96"/>
                    </a:lnTo>
                    <a:lnTo>
                      <a:pt x="33" y="124"/>
                    </a:lnTo>
                    <a:lnTo>
                      <a:pt x="45" y="155"/>
                    </a:lnTo>
                    <a:lnTo>
                      <a:pt x="60" y="187"/>
                    </a:lnTo>
                    <a:lnTo>
                      <a:pt x="76" y="222"/>
                    </a:lnTo>
                    <a:lnTo>
                      <a:pt x="96" y="258"/>
                    </a:lnTo>
                    <a:lnTo>
                      <a:pt x="118" y="294"/>
                    </a:lnTo>
                    <a:lnTo>
                      <a:pt x="143" y="331"/>
                    </a:lnTo>
                    <a:lnTo>
                      <a:pt x="170" y="367"/>
                    </a:lnTo>
                    <a:lnTo>
                      <a:pt x="200" y="400"/>
                    </a:lnTo>
                    <a:lnTo>
                      <a:pt x="233" y="434"/>
                    </a:lnTo>
                    <a:lnTo>
                      <a:pt x="269" y="464"/>
                    </a:lnTo>
                    <a:lnTo>
                      <a:pt x="308" y="433"/>
                    </a:lnTo>
                    <a:lnTo>
                      <a:pt x="306" y="429"/>
                    </a:lnTo>
                    <a:lnTo>
                      <a:pt x="298" y="420"/>
                    </a:lnTo>
                    <a:lnTo>
                      <a:pt x="286" y="406"/>
                    </a:lnTo>
                    <a:lnTo>
                      <a:pt x="270" y="388"/>
                    </a:lnTo>
                    <a:lnTo>
                      <a:pt x="252" y="365"/>
                    </a:lnTo>
                    <a:lnTo>
                      <a:pt x="231" y="339"/>
                    </a:lnTo>
                    <a:lnTo>
                      <a:pt x="209" y="311"/>
                    </a:lnTo>
                    <a:lnTo>
                      <a:pt x="186" y="279"/>
                    </a:lnTo>
                    <a:lnTo>
                      <a:pt x="163" y="248"/>
                    </a:lnTo>
                    <a:lnTo>
                      <a:pt x="140" y="216"/>
                    </a:lnTo>
                    <a:lnTo>
                      <a:pt x="118" y="183"/>
                    </a:lnTo>
                    <a:lnTo>
                      <a:pt x="97" y="150"/>
                    </a:lnTo>
                    <a:lnTo>
                      <a:pt x="79" y="120"/>
                    </a:lnTo>
                    <a:lnTo>
                      <a:pt x="64" y="91"/>
                    </a:lnTo>
                    <a:lnTo>
                      <a:pt x="53" y="64"/>
                    </a:lnTo>
                    <a:lnTo>
                      <a:pt x="47" y="41"/>
                    </a:lnTo>
                    <a:lnTo>
                      <a:pt x="45" y="38"/>
                    </a:lnTo>
                    <a:lnTo>
                      <a:pt x="42" y="29"/>
                    </a:lnTo>
                    <a:lnTo>
                      <a:pt x="36" y="18"/>
                    </a:lnTo>
                    <a:lnTo>
                      <a:pt x="29" y="8"/>
                    </a:lnTo>
                    <a:lnTo>
                      <a:pt x="21" y="1"/>
                    </a:lnTo>
                    <a:lnTo>
                      <a:pt x="14" y="0"/>
                    </a:lnTo>
                    <a:lnTo>
                      <a:pt x="6" y="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0" name="Freeform 965"/>
              <p:cNvSpPr>
                <a:spLocks noChangeAspect="1"/>
              </p:cNvSpPr>
              <p:nvPr/>
            </p:nvSpPr>
            <p:spPr bwMode="auto">
              <a:xfrm flipH="1">
                <a:off x="595" y="-31"/>
                <a:ext cx="138" cy="215"/>
              </a:xfrm>
              <a:custGeom>
                <a:avLst/>
                <a:gdLst>
                  <a:gd name="T0" fmla="*/ 0 w 276"/>
                  <a:gd name="T1" fmla="*/ 6 h 430"/>
                  <a:gd name="T2" fmla="*/ 1 w 276"/>
                  <a:gd name="T3" fmla="*/ 7 h 430"/>
                  <a:gd name="T4" fmla="*/ 1 w 276"/>
                  <a:gd name="T5" fmla="*/ 9 h 430"/>
                  <a:gd name="T6" fmla="*/ 3 w 276"/>
                  <a:gd name="T7" fmla="*/ 13 h 430"/>
                  <a:gd name="T8" fmla="*/ 4 w 276"/>
                  <a:gd name="T9" fmla="*/ 18 h 430"/>
                  <a:gd name="T10" fmla="*/ 7 w 276"/>
                  <a:gd name="T11" fmla="*/ 24 h 430"/>
                  <a:gd name="T12" fmla="*/ 10 w 276"/>
                  <a:gd name="T13" fmla="*/ 30 h 430"/>
                  <a:gd name="T14" fmla="*/ 13 w 276"/>
                  <a:gd name="T15" fmla="*/ 38 h 430"/>
                  <a:gd name="T16" fmla="*/ 16 w 276"/>
                  <a:gd name="T17" fmla="*/ 46 h 430"/>
                  <a:gd name="T18" fmla="*/ 20 w 276"/>
                  <a:gd name="T19" fmla="*/ 54 h 430"/>
                  <a:gd name="T20" fmla="*/ 25 w 276"/>
                  <a:gd name="T21" fmla="*/ 62 h 430"/>
                  <a:gd name="T22" fmla="*/ 29 w 276"/>
                  <a:gd name="T23" fmla="*/ 71 h 430"/>
                  <a:gd name="T24" fmla="*/ 34 w 276"/>
                  <a:gd name="T25" fmla="*/ 79 h 430"/>
                  <a:gd name="T26" fmla="*/ 40 w 276"/>
                  <a:gd name="T27" fmla="*/ 87 h 430"/>
                  <a:gd name="T28" fmla="*/ 46 w 276"/>
                  <a:gd name="T29" fmla="*/ 95 h 430"/>
                  <a:gd name="T30" fmla="*/ 52 w 276"/>
                  <a:gd name="T31" fmla="*/ 102 h 430"/>
                  <a:gd name="T32" fmla="*/ 58 w 276"/>
                  <a:gd name="T33" fmla="*/ 108 h 430"/>
                  <a:gd name="T34" fmla="*/ 69 w 276"/>
                  <a:gd name="T35" fmla="*/ 102 h 430"/>
                  <a:gd name="T36" fmla="*/ 68 w 276"/>
                  <a:gd name="T37" fmla="*/ 100 h 430"/>
                  <a:gd name="T38" fmla="*/ 64 w 276"/>
                  <a:gd name="T39" fmla="*/ 96 h 430"/>
                  <a:gd name="T40" fmla="*/ 59 w 276"/>
                  <a:gd name="T41" fmla="*/ 89 h 430"/>
                  <a:gd name="T42" fmla="*/ 52 w 276"/>
                  <a:gd name="T43" fmla="*/ 81 h 430"/>
                  <a:gd name="T44" fmla="*/ 45 w 276"/>
                  <a:gd name="T45" fmla="*/ 72 h 430"/>
                  <a:gd name="T46" fmla="*/ 39 w 276"/>
                  <a:gd name="T47" fmla="*/ 63 h 430"/>
                  <a:gd name="T48" fmla="*/ 33 w 276"/>
                  <a:gd name="T49" fmla="*/ 55 h 430"/>
                  <a:gd name="T50" fmla="*/ 29 w 276"/>
                  <a:gd name="T51" fmla="*/ 48 h 430"/>
                  <a:gd name="T52" fmla="*/ 29 w 276"/>
                  <a:gd name="T53" fmla="*/ 48 h 430"/>
                  <a:gd name="T54" fmla="*/ 27 w 276"/>
                  <a:gd name="T55" fmla="*/ 46 h 430"/>
                  <a:gd name="T56" fmla="*/ 25 w 276"/>
                  <a:gd name="T57" fmla="*/ 44 h 430"/>
                  <a:gd name="T58" fmla="*/ 22 w 276"/>
                  <a:gd name="T59" fmla="*/ 40 h 430"/>
                  <a:gd name="T60" fmla="*/ 20 w 276"/>
                  <a:gd name="T61" fmla="*/ 36 h 430"/>
                  <a:gd name="T62" fmla="*/ 18 w 276"/>
                  <a:gd name="T63" fmla="*/ 32 h 430"/>
                  <a:gd name="T64" fmla="*/ 16 w 276"/>
                  <a:gd name="T65" fmla="*/ 28 h 430"/>
                  <a:gd name="T66" fmla="*/ 16 w 276"/>
                  <a:gd name="T67" fmla="*/ 23 h 430"/>
                  <a:gd name="T68" fmla="*/ 10 w 276"/>
                  <a:gd name="T69" fmla="*/ 0 h 430"/>
                  <a:gd name="T70" fmla="*/ 0 w 276"/>
                  <a:gd name="T71" fmla="*/ 6 h 4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6" h="430">
                    <a:moveTo>
                      <a:pt x="0" y="23"/>
                    </a:moveTo>
                    <a:lnTo>
                      <a:pt x="1" y="26"/>
                    </a:lnTo>
                    <a:lnTo>
                      <a:pt x="4" y="36"/>
                    </a:lnTo>
                    <a:lnTo>
                      <a:pt x="9" y="49"/>
                    </a:lnTo>
                    <a:lnTo>
                      <a:pt x="16" y="69"/>
                    </a:lnTo>
                    <a:lnTo>
                      <a:pt x="25" y="93"/>
                    </a:lnTo>
                    <a:lnTo>
                      <a:pt x="37" y="120"/>
                    </a:lnTo>
                    <a:lnTo>
                      <a:pt x="49" y="149"/>
                    </a:lnTo>
                    <a:lnTo>
                      <a:pt x="63" y="181"/>
                    </a:lnTo>
                    <a:lnTo>
                      <a:pt x="79" y="213"/>
                    </a:lnTo>
                    <a:lnTo>
                      <a:pt x="97" y="248"/>
                    </a:lnTo>
                    <a:lnTo>
                      <a:pt x="115" y="281"/>
                    </a:lnTo>
                    <a:lnTo>
                      <a:pt x="136" y="314"/>
                    </a:lnTo>
                    <a:lnTo>
                      <a:pt x="158" y="347"/>
                    </a:lnTo>
                    <a:lnTo>
                      <a:pt x="181" y="377"/>
                    </a:lnTo>
                    <a:lnTo>
                      <a:pt x="205" y="405"/>
                    </a:lnTo>
                    <a:lnTo>
                      <a:pt x="230" y="430"/>
                    </a:lnTo>
                    <a:lnTo>
                      <a:pt x="276" y="407"/>
                    </a:lnTo>
                    <a:lnTo>
                      <a:pt x="271" y="400"/>
                    </a:lnTo>
                    <a:lnTo>
                      <a:pt x="256" y="381"/>
                    </a:lnTo>
                    <a:lnTo>
                      <a:pt x="234" y="355"/>
                    </a:lnTo>
                    <a:lnTo>
                      <a:pt x="207" y="322"/>
                    </a:lnTo>
                    <a:lnTo>
                      <a:pt x="180" y="287"/>
                    </a:lnTo>
                    <a:lnTo>
                      <a:pt x="153" y="251"/>
                    </a:lnTo>
                    <a:lnTo>
                      <a:pt x="131" y="219"/>
                    </a:lnTo>
                    <a:lnTo>
                      <a:pt x="115" y="192"/>
                    </a:lnTo>
                    <a:lnTo>
                      <a:pt x="113" y="190"/>
                    </a:lnTo>
                    <a:lnTo>
                      <a:pt x="107" y="183"/>
                    </a:lnTo>
                    <a:lnTo>
                      <a:pt x="98" y="173"/>
                    </a:lnTo>
                    <a:lnTo>
                      <a:pt x="88" y="159"/>
                    </a:lnTo>
                    <a:lnTo>
                      <a:pt x="78" y="144"/>
                    </a:lnTo>
                    <a:lnTo>
                      <a:pt x="69" y="127"/>
                    </a:lnTo>
                    <a:lnTo>
                      <a:pt x="63" y="109"/>
                    </a:lnTo>
                    <a:lnTo>
                      <a:pt x="61" y="92"/>
                    </a:lnTo>
                    <a:lnTo>
                      <a:pt x="38"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1" name="Freeform 966"/>
              <p:cNvSpPr>
                <a:spLocks noChangeAspect="1"/>
              </p:cNvSpPr>
              <p:nvPr/>
            </p:nvSpPr>
            <p:spPr bwMode="auto">
              <a:xfrm flipH="1">
                <a:off x="522" y="-65"/>
                <a:ext cx="149" cy="211"/>
              </a:xfrm>
              <a:custGeom>
                <a:avLst/>
                <a:gdLst>
                  <a:gd name="T0" fmla="*/ 0 w 298"/>
                  <a:gd name="T1" fmla="*/ 5 h 423"/>
                  <a:gd name="T2" fmla="*/ 52 w 298"/>
                  <a:gd name="T3" fmla="*/ 82 h 423"/>
                  <a:gd name="T4" fmla="*/ 63 w 298"/>
                  <a:gd name="T5" fmla="*/ 105 h 423"/>
                  <a:gd name="T6" fmla="*/ 75 w 298"/>
                  <a:gd name="T7" fmla="*/ 95 h 423"/>
                  <a:gd name="T8" fmla="*/ 35 w 298"/>
                  <a:gd name="T9" fmla="*/ 36 h 423"/>
                  <a:gd name="T10" fmla="*/ 10 w 298"/>
                  <a:gd name="T11" fmla="*/ 0 h 423"/>
                  <a:gd name="T12" fmla="*/ 0 w 298"/>
                  <a:gd name="T13" fmla="*/ 5 h 4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 h="423">
                    <a:moveTo>
                      <a:pt x="0" y="23"/>
                    </a:moveTo>
                    <a:lnTo>
                      <a:pt x="206" y="330"/>
                    </a:lnTo>
                    <a:lnTo>
                      <a:pt x="252" y="423"/>
                    </a:lnTo>
                    <a:lnTo>
                      <a:pt x="298" y="383"/>
                    </a:lnTo>
                    <a:lnTo>
                      <a:pt x="138" y="146"/>
                    </a:lnTo>
                    <a:lnTo>
                      <a:pt x="38"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2" name="Freeform 967"/>
              <p:cNvSpPr>
                <a:spLocks noChangeAspect="1"/>
              </p:cNvSpPr>
              <p:nvPr/>
            </p:nvSpPr>
            <p:spPr bwMode="auto">
              <a:xfrm flipH="1">
                <a:off x="453" y="-104"/>
                <a:ext cx="145" cy="208"/>
              </a:xfrm>
              <a:custGeom>
                <a:avLst/>
                <a:gdLst>
                  <a:gd name="T0" fmla="*/ 7 w 291"/>
                  <a:gd name="T1" fmla="*/ 0 h 414"/>
                  <a:gd name="T2" fmla="*/ 0 w 291"/>
                  <a:gd name="T3" fmla="*/ 4 h 414"/>
                  <a:gd name="T4" fmla="*/ 61 w 291"/>
                  <a:gd name="T5" fmla="*/ 105 h 414"/>
                  <a:gd name="T6" fmla="*/ 72 w 291"/>
                  <a:gd name="T7" fmla="*/ 95 h 414"/>
                  <a:gd name="T8" fmla="*/ 7 w 291"/>
                  <a:gd name="T9" fmla="*/ 0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414">
                    <a:moveTo>
                      <a:pt x="30" y="0"/>
                    </a:moveTo>
                    <a:lnTo>
                      <a:pt x="0" y="15"/>
                    </a:lnTo>
                    <a:lnTo>
                      <a:pt x="245" y="414"/>
                    </a:lnTo>
                    <a:lnTo>
                      <a:pt x="291" y="37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3" name="Freeform 968"/>
              <p:cNvSpPr>
                <a:spLocks noChangeAspect="1"/>
              </p:cNvSpPr>
              <p:nvPr/>
            </p:nvSpPr>
            <p:spPr bwMode="auto">
              <a:xfrm flipH="1">
                <a:off x="288" y="104"/>
                <a:ext cx="534" cy="683"/>
              </a:xfrm>
              <a:custGeom>
                <a:avLst/>
                <a:gdLst>
                  <a:gd name="T0" fmla="*/ 4 w 1068"/>
                  <a:gd name="T1" fmla="*/ 265 h 1368"/>
                  <a:gd name="T2" fmla="*/ 1 w 1068"/>
                  <a:gd name="T3" fmla="*/ 253 h 1368"/>
                  <a:gd name="T4" fmla="*/ 2 w 1068"/>
                  <a:gd name="T5" fmla="*/ 232 h 1368"/>
                  <a:gd name="T6" fmla="*/ 13 w 1068"/>
                  <a:gd name="T7" fmla="*/ 207 h 1368"/>
                  <a:gd name="T8" fmla="*/ 25 w 1068"/>
                  <a:gd name="T9" fmla="*/ 192 h 1368"/>
                  <a:gd name="T10" fmla="*/ 30 w 1068"/>
                  <a:gd name="T11" fmla="*/ 187 h 1368"/>
                  <a:gd name="T12" fmla="*/ 39 w 1068"/>
                  <a:gd name="T13" fmla="*/ 177 h 1368"/>
                  <a:gd name="T14" fmla="*/ 50 w 1068"/>
                  <a:gd name="T15" fmla="*/ 164 h 1368"/>
                  <a:gd name="T16" fmla="*/ 61 w 1068"/>
                  <a:gd name="T17" fmla="*/ 148 h 1368"/>
                  <a:gd name="T18" fmla="*/ 71 w 1068"/>
                  <a:gd name="T19" fmla="*/ 130 h 1368"/>
                  <a:gd name="T20" fmla="*/ 77 w 1068"/>
                  <a:gd name="T21" fmla="*/ 111 h 1368"/>
                  <a:gd name="T22" fmla="*/ 79 w 1068"/>
                  <a:gd name="T23" fmla="*/ 93 h 1368"/>
                  <a:gd name="T24" fmla="*/ 79 w 1068"/>
                  <a:gd name="T25" fmla="*/ 84 h 1368"/>
                  <a:gd name="T26" fmla="*/ 87 w 1068"/>
                  <a:gd name="T27" fmla="*/ 79 h 1368"/>
                  <a:gd name="T28" fmla="*/ 103 w 1068"/>
                  <a:gd name="T29" fmla="*/ 71 h 1368"/>
                  <a:gd name="T30" fmla="*/ 123 w 1068"/>
                  <a:gd name="T31" fmla="*/ 60 h 1368"/>
                  <a:gd name="T32" fmla="*/ 146 w 1068"/>
                  <a:gd name="T33" fmla="*/ 47 h 1368"/>
                  <a:gd name="T34" fmla="*/ 169 w 1068"/>
                  <a:gd name="T35" fmla="*/ 33 h 1368"/>
                  <a:gd name="T36" fmla="*/ 191 w 1068"/>
                  <a:gd name="T37" fmla="*/ 19 h 1368"/>
                  <a:gd name="T38" fmla="*/ 209 w 1068"/>
                  <a:gd name="T39" fmla="*/ 6 h 1368"/>
                  <a:gd name="T40" fmla="*/ 216 w 1068"/>
                  <a:gd name="T41" fmla="*/ 1 h 1368"/>
                  <a:gd name="T42" fmla="*/ 221 w 1068"/>
                  <a:gd name="T43" fmla="*/ 9 h 1368"/>
                  <a:gd name="T44" fmla="*/ 232 w 1068"/>
                  <a:gd name="T45" fmla="*/ 23 h 1368"/>
                  <a:gd name="T46" fmla="*/ 248 w 1068"/>
                  <a:gd name="T47" fmla="*/ 36 h 1368"/>
                  <a:gd name="T48" fmla="*/ 260 w 1068"/>
                  <a:gd name="T49" fmla="*/ 59 h 1368"/>
                  <a:gd name="T50" fmla="*/ 258 w 1068"/>
                  <a:gd name="T51" fmla="*/ 61 h 1368"/>
                  <a:gd name="T52" fmla="*/ 253 w 1068"/>
                  <a:gd name="T53" fmla="*/ 65 h 1368"/>
                  <a:gd name="T54" fmla="*/ 245 w 1068"/>
                  <a:gd name="T55" fmla="*/ 71 h 1368"/>
                  <a:gd name="T56" fmla="*/ 237 w 1068"/>
                  <a:gd name="T57" fmla="*/ 80 h 1368"/>
                  <a:gd name="T58" fmla="*/ 230 w 1068"/>
                  <a:gd name="T59" fmla="*/ 91 h 1368"/>
                  <a:gd name="T60" fmla="*/ 225 w 1068"/>
                  <a:gd name="T61" fmla="*/ 104 h 1368"/>
                  <a:gd name="T62" fmla="*/ 223 w 1068"/>
                  <a:gd name="T63" fmla="*/ 118 h 1368"/>
                  <a:gd name="T64" fmla="*/ 225 w 1068"/>
                  <a:gd name="T65" fmla="*/ 134 h 1368"/>
                  <a:gd name="T66" fmla="*/ 229 w 1068"/>
                  <a:gd name="T67" fmla="*/ 142 h 1368"/>
                  <a:gd name="T68" fmla="*/ 239 w 1068"/>
                  <a:gd name="T69" fmla="*/ 160 h 1368"/>
                  <a:gd name="T70" fmla="*/ 253 w 1068"/>
                  <a:gd name="T71" fmla="*/ 181 h 1368"/>
                  <a:gd name="T72" fmla="*/ 267 w 1068"/>
                  <a:gd name="T73" fmla="*/ 197 h 1368"/>
                  <a:gd name="T74" fmla="*/ 265 w 1068"/>
                  <a:gd name="T75" fmla="*/ 199 h 1368"/>
                  <a:gd name="T76" fmla="*/ 257 w 1068"/>
                  <a:gd name="T77" fmla="*/ 205 h 1368"/>
                  <a:gd name="T78" fmla="*/ 247 w 1068"/>
                  <a:gd name="T79" fmla="*/ 214 h 1368"/>
                  <a:gd name="T80" fmla="*/ 234 w 1068"/>
                  <a:gd name="T81" fmla="*/ 226 h 1368"/>
                  <a:gd name="T82" fmla="*/ 220 w 1068"/>
                  <a:gd name="T83" fmla="*/ 240 h 1368"/>
                  <a:gd name="T84" fmla="*/ 206 w 1068"/>
                  <a:gd name="T85" fmla="*/ 255 h 1368"/>
                  <a:gd name="T86" fmla="*/ 193 w 1068"/>
                  <a:gd name="T87" fmla="*/ 270 h 1368"/>
                  <a:gd name="T88" fmla="*/ 183 w 1068"/>
                  <a:gd name="T89" fmla="*/ 285 h 1368"/>
                  <a:gd name="T90" fmla="*/ 181 w 1068"/>
                  <a:gd name="T91" fmla="*/ 287 h 1368"/>
                  <a:gd name="T92" fmla="*/ 178 w 1068"/>
                  <a:gd name="T93" fmla="*/ 292 h 1368"/>
                  <a:gd name="T94" fmla="*/ 172 w 1068"/>
                  <a:gd name="T95" fmla="*/ 299 h 1368"/>
                  <a:gd name="T96" fmla="*/ 164 w 1068"/>
                  <a:gd name="T97" fmla="*/ 308 h 1368"/>
                  <a:gd name="T98" fmla="*/ 156 w 1068"/>
                  <a:gd name="T99" fmla="*/ 317 h 1368"/>
                  <a:gd name="T100" fmla="*/ 147 w 1068"/>
                  <a:gd name="T101" fmla="*/ 326 h 1368"/>
                  <a:gd name="T102" fmla="*/ 137 w 1068"/>
                  <a:gd name="T103" fmla="*/ 334 h 1368"/>
                  <a:gd name="T104" fmla="*/ 127 w 1068"/>
                  <a:gd name="T105" fmla="*/ 341 h 1368"/>
                  <a:gd name="T106" fmla="*/ 124 w 1068"/>
                  <a:gd name="T107" fmla="*/ 293 h 1368"/>
                  <a:gd name="T108" fmla="*/ 124 w 1068"/>
                  <a:gd name="T109" fmla="*/ 288 h 1368"/>
                  <a:gd name="T110" fmla="*/ 123 w 1068"/>
                  <a:gd name="T111" fmla="*/ 280 h 1368"/>
                  <a:gd name="T112" fmla="*/ 121 w 1068"/>
                  <a:gd name="T113" fmla="*/ 270 h 1368"/>
                  <a:gd name="T114" fmla="*/ 117 w 1068"/>
                  <a:gd name="T115" fmla="*/ 260 h 1368"/>
                  <a:gd name="T116" fmla="*/ 110 w 1068"/>
                  <a:gd name="T117" fmla="*/ 251 h 1368"/>
                  <a:gd name="T118" fmla="*/ 100 w 1068"/>
                  <a:gd name="T119" fmla="*/ 245 h 1368"/>
                  <a:gd name="T120" fmla="*/ 85 w 1068"/>
                  <a:gd name="T121" fmla="*/ 244 h 1368"/>
                  <a:gd name="T122" fmla="*/ 4 w 1068"/>
                  <a:gd name="T123" fmla="*/ 266 h 1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68" h="1368">
                    <a:moveTo>
                      <a:pt x="16" y="1068"/>
                    </a:moveTo>
                    <a:lnTo>
                      <a:pt x="14" y="1061"/>
                    </a:lnTo>
                    <a:lnTo>
                      <a:pt x="8" y="1043"/>
                    </a:lnTo>
                    <a:lnTo>
                      <a:pt x="3" y="1014"/>
                    </a:lnTo>
                    <a:lnTo>
                      <a:pt x="0" y="977"/>
                    </a:lnTo>
                    <a:lnTo>
                      <a:pt x="5" y="932"/>
                    </a:lnTo>
                    <a:lnTo>
                      <a:pt x="20" y="883"/>
                    </a:lnTo>
                    <a:lnTo>
                      <a:pt x="49" y="830"/>
                    </a:lnTo>
                    <a:lnTo>
                      <a:pt x="94" y="776"/>
                    </a:lnTo>
                    <a:lnTo>
                      <a:pt x="97" y="772"/>
                    </a:lnTo>
                    <a:lnTo>
                      <a:pt x="105" y="764"/>
                    </a:lnTo>
                    <a:lnTo>
                      <a:pt x="118" y="751"/>
                    </a:lnTo>
                    <a:lnTo>
                      <a:pt x="135" y="733"/>
                    </a:lnTo>
                    <a:lnTo>
                      <a:pt x="155" y="711"/>
                    </a:lnTo>
                    <a:lnTo>
                      <a:pt x="175" y="686"/>
                    </a:lnTo>
                    <a:lnTo>
                      <a:pt x="198" y="657"/>
                    </a:lnTo>
                    <a:lnTo>
                      <a:pt x="222" y="626"/>
                    </a:lnTo>
                    <a:lnTo>
                      <a:pt x="243" y="592"/>
                    </a:lnTo>
                    <a:lnTo>
                      <a:pt x="264" y="558"/>
                    </a:lnTo>
                    <a:lnTo>
                      <a:pt x="283" y="521"/>
                    </a:lnTo>
                    <a:lnTo>
                      <a:pt x="298" y="484"/>
                    </a:lnTo>
                    <a:lnTo>
                      <a:pt x="308" y="447"/>
                    </a:lnTo>
                    <a:lnTo>
                      <a:pt x="315" y="410"/>
                    </a:lnTo>
                    <a:lnTo>
                      <a:pt x="315" y="374"/>
                    </a:lnTo>
                    <a:lnTo>
                      <a:pt x="308" y="339"/>
                    </a:lnTo>
                    <a:lnTo>
                      <a:pt x="313" y="337"/>
                    </a:lnTo>
                    <a:lnTo>
                      <a:pt x="326" y="330"/>
                    </a:lnTo>
                    <a:lnTo>
                      <a:pt x="348" y="318"/>
                    </a:lnTo>
                    <a:lnTo>
                      <a:pt x="376" y="303"/>
                    </a:lnTo>
                    <a:lnTo>
                      <a:pt x="409" y="285"/>
                    </a:lnTo>
                    <a:lnTo>
                      <a:pt x="449" y="264"/>
                    </a:lnTo>
                    <a:lnTo>
                      <a:pt x="490" y="241"/>
                    </a:lnTo>
                    <a:lnTo>
                      <a:pt x="535" y="216"/>
                    </a:lnTo>
                    <a:lnTo>
                      <a:pt x="581" y="189"/>
                    </a:lnTo>
                    <a:lnTo>
                      <a:pt x="628" y="162"/>
                    </a:lnTo>
                    <a:lnTo>
                      <a:pt x="674" y="134"/>
                    </a:lnTo>
                    <a:lnTo>
                      <a:pt x="719" y="105"/>
                    </a:lnTo>
                    <a:lnTo>
                      <a:pt x="761" y="77"/>
                    </a:lnTo>
                    <a:lnTo>
                      <a:pt x="800" y="50"/>
                    </a:lnTo>
                    <a:lnTo>
                      <a:pt x="833" y="25"/>
                    </a:lnTo>
                    <a:lnTo>
                      <a:pt x="861" y="0"/>
                    </a:lnTo>
                    <a:lnTo>
                      <a:pt x="863" y="5"/>
                    </a:lnTo>
                    <a:lnTo>
                      <a:pt x="871" y="19"/>
                    </a:lnTo>
                    <a:lnTo>
                      <a:pt x="884" y="39"/>
                    </a:lnTo>
                    <a:lnTo>
                      <a:pt x="903" y="65"/>
                    </a:lnTo>
                    <a:lnTo>
                      <a:pt x="926" y="92"/>
                    </a:lnTo>
                    <a:lnTo>
                      <a:pt x="954" y="120"/>
                    </a:lnTo>
                    <a:lnTo>
                      <a:pt x="990" y="147"/>
                    </a:lnTo>
                    <a:lnTo>
                      <a:pt x="1030" y="170"/>
                    </a:lnTo>
                    <a:lnTo>
                      <a:pt x="1037" y="239"/>
                    </a:lnTo>
                    <a:lnTo>
                      <a:pt x="1035" y="240"/>
                    </a:lnTo>
                    <a:lnTo>
                      <a:pt x="1029" y="245"/>
                    </a:lnTo>
                    <a:lnTo>
                      <a:pt x="1020" y="251"/>
                    </a:lnTo>
                    <a:lnTo>
                      <a:pt x="1009" y="261"/>
                    </a:lnTo>
                    <a:lnTo>
                      <a:pt x="995" y="272"/>
                    </a:lnTo>
                    <a:lnTo>
                      <a:pt x="980" y="287"/>
                    </a:lnTo>
                    <a:lnTo>
                      <a:pt x="964" y="303"/>
                    </a:lnTo>
                    <a:lnTo>
                      <a:pt x="947" y="322"/>
                    </a:lnTo>
                    <a:lnTo>
                      <a:pt x="933" y="344"/>
                    </a:lnTo>
                    <a:lnTo>
                      <a:pt x="919" y="365"/>
                    </a:lnTo>
                    <a:lnTo>
                      <a:pt x="907" y="391"/>
                    </a:lnTo>
                    <a:lnTo>
                      <a:pt x="898" y="416"/>
                    </a:lnTo>
                    <a:lnTo>
                      <a:pt x="892" y="445"/>
                    </a:lnTo>
                    <a:lnTo>
                      <a:pt x="890" y="474"/>
                    </a:lnTo>
                    <a:lnTo>
                      <a:pt x="892" y="505"/>
                    </a:lnTo>
                    <a:lnTo>
                      <a:pt x="899" y="537"/>
                    </a:lnTo>
                    <a:lnTo>
                      <a:pt x="904" y="545"/>
                    </a:lnTo>
                    <a:lnTo>
                      <a:pt x="915" y="568"/>
                    </a:lnTo>
                    <a:lnTo>
                      <a:pt x="933" y="602"/>
                    </a:lnTo>
                    <a:lnTo>
                      <a:pt x="954" y="641"/>
                    </a:lnTo>
                    <a:lnTo>
                      <a:pt x="981" y="683"/>
                    </a:lnTo>
                    <a:lnTo>
                      <a:pt x="1010" y="725"/>
                    </a:lnTo>
                    <a:lnTo>
                      <a:pt x="1039" y="762"/>
                    </a:lnTo>
                    <a:lnTo>
                      <a:pt x="1068" y="791"/>
                    </a:lnTo>
                    <a:lnTo>
                      <a:pt x="1066" y="793"/>
                    </a:lnTo>
                    <a:lnTo>
                      <a:pt x="1058" y="799"/>
                    </a:lnTo>
                    <a:lnTo>
                      <a:pt x="1045" y="809"/>
                    </a:lnTo>
                    <a:lnTo>
                      <a:pt x="1028" y="823"/>
                    </a:lnTo>
                    <a:lnTo>
                      <a:pt x="1009" y="840"/>
                    </a:lnTo>
                    <a:lnTo>
                      <a:pt x="986" y="860"/>
                    </a:lnTo>
                    <a:lnTo>
                      <a:pt x="960" y="883"/>
                    </a:lnTo>
                    <a:lnTo>
                      <a:pt x="934" y="907"/>
                    </a:lnTo>
                    <a:lnTo>
                      <a:pt x="906" y="933"/>
                    </a:lnTo>
                    <a:lnTo>
                      <a:pt x="877" y="961"/>
                    </a:lnTo>
                    <a:lnTo>
                      <a:pt x="850" y="991"/>
                    </a:lnTo>
                    <a:lnTo>
                      <a:pt x="822" y="1021"/>
                    </a:lnTo>
                    <a:lnTo>
                      <a:pt x="795" y="1052"/>
                    </a:lnTo>
                    <a:lnTo>
                      <a:pt x="771" y="1083"/>
                    </a:lnTo>
                    <a:lnTo>
                      <a:pt x="748" y="1113"/>
                    </a:lnTo>
                    <a:lnTo>
                      <a:pt x="730" y="1144"/>
                    </a:lnTo>
                    <a:lnTo>
                      <a:pt x="729" y="1146"/>
                    </a:lnTo>
                    <a:lnTo>
                      <a:pt x="724" y="1151"/>
                    </a:lnTo>
                    <a:lnTo>
                      <a:pt x="718" y="1159"/>
                    </a:lnTo>
                    <a:lnTo>
                      <a:pt x="709" y="1171"/>
                    </a:lnTo>
                    <a:lnTo>
                      <a:pt x="699" y="1183"/>
                    </a:lnTo>
                    <a:lnTo>
                      <a:pt x="686" y="1198"/>
                    </a:lnTo>
                    <a:lnTo>
                      <a:pt x="672" y="1214"/>
                    </a:lnTo>
                    <a:lnTo>
                      <a:pt x="656" y="1233"/>
                    </a:lnTo>
                    <a:lnTo>
                      <a:pt x="640" y="1251"/>
                    </a:lnTo>
                    <a:lnTo>
                      <a:pt x="621" y="1270"/>
                    </a:lnTo>
                    <a:lnTo>
                      <a:pt x="603" y="1288"/>
                    </a:lnTo>
                    <a:lnTo>
                      <a:pt x="585" y="1307"/>
                    </a:lnTo>
                    <a:lnTo>
                      <a:pt x="565" y="1324"/>
                    </a:lnTo>
                    <a:lnTo>
                      <a:pt x="545" y="1340"/>
                    </a:lnTo>
                    <a:lnTo>
                      <a:pt x="527" y="1355"/>
                    </a:lnTo>
                    <a:lnTo>
                      <a:pt x="507" y="1368"/>
                    </a:lnTo>
                    <a:lnTo>
                      <a:pt x="493" y="1175"/>
                    </a:lnTo>
                    <a:lnTo>
                      <a:pt x="493" y="1173"/>
                    </a:lnTo>
                    <a:lnTo>
                      <a:pt x="493" y="1165"/>
                    </a:lnTo>
                    <a:lnTo>
                      <a:pt x="495" y="1153"/>
                    </a:lnTo>
                    <a:lnTo>
                      <a:pt x="493" y="1138"/>
                    </a:lnTo>
                    <a:lnTo>
                      <a:pt x="492" y="1121"/>
                    </a:lnTo>
                    <a:lnTo>
                      <a:pt x="489" y="1103"/>
                    </a:lnTo>
                    <a:lnTo>
                      <a:pt x="484" y="1082"/>
                    </a:lnTo>
                    <a:lnTo>
                      <a:pt x="477" y="1061"/>
                    </a:lnTo>
                    <a:lnTo>
                      <a:pt x="468" y="1042"/>
                    </a:lnTo>
                    <a:lnTo>
                      <a:pt x="457" y="1023"/>
                    </a:lnTo>
                    <a:lnTo>
                      <a:pt x="440" y="1007"/>
                    </a:lnTo>
                    <a:lnTo>
                      <a:pt x="422" y="993"/>
                    </a:lnTo>
                    <a:lnTo>
                      <a:pt x="398" y="984"/>
                    </a:lnTo>
                    <a:lnTo>
                      <a:pt x="371" y="978"/>
                    </a:lnTo>
                    <a:lnTo>
                      <a:pt x="339" y="977"/>
                    </a:lnTo>
                    <a:lnTo>
                      <a:pt x="301" y="983"/>
                    </a:lnTo>
                    <a:lnTo>
                      <a:pt x="16" y="1068"/>
                    </a:lnTo>
                    <a:close/>
                  </a:path>
                </a:pathLst>
              </a:custGeom>
              <a:solidFill>
                <a:srgbClr val="CC8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4" name="Freeform 969"/>
              <p:cNvSpPr>
                <a:spLocks noChangeAspect="1"/>
              </p:cNvSpPr>
              <p:nvPr/>
            </p:nvSpPr>
            <p:spPr bwMode="auto">
              <a:xfrm flipH="1">
                <a:off x="621" y="628"/>
                <a:ext cx="204" cy="183"/>
              </a:xfrm>
              <a:custGeom>
                <a:avLst/>
                <a:gdLst>
                  <a:gd name="T0" fmla="*/ 0 w 408"/>
                  <a:gd name="T1" fmla="*/ 26 h 365"/>
                  <a:gd name="T2" fmla="*/ 73 w 408"/>
                  <a:gd name="T3" fmla="*/ 3 h 365"/>
                  <a:gd name="T4" fmla="*/ 75 w 408"/>
                  <a:gd name="T5" fmla="*/ 2 h 365"/>
                  <a:gd name="T6" fmla="*/ 78 w 408"/>
                  <a:gd name="T7" fmla="*/ 1 h 365"/>
                  <a:gd name="T8" fmla="*/ 83 w 408"/>
                  <a:gd name="T9" fmla="*/ 0 h 365"/>
                  <a:gd name="T10" fmla="*/ 88 w 408"/>
                  <a:gd name="T11" fmla="*/ 1 h 365"/>
                  <a:gd name="T12" fmla="*/ 93 w 408"/>
                  <a:gd name="T13" fmla="*/ 4 h 365"/>
                  <a:gd name="T14" fmla="*/ 98 w 408"/>
                  <a:gd name="T15" fmla="*/ 11 h 365"/>
                  <a:gd name="T16" fmla="*/ 101 w 408"/>
                  <a:gd name="T17" fmla="*/ 22 h 365"/>
                  <a:gd name="T18" fmla="*/ 102 w 408"/>
                  <a:gd name="T19" fmla="*/ 39 h 365"/>
                  <a:gd name="T20" fmla="*/ 102 w 408"/>
                  <a:gd name="T21" fmla="*/ 87 h 365"/>
                  <a:gd name="T22" fmla="*/ 102 w 408"/>
                  <a:gd name="T23" fmla="*/ 88 h 365"/>
                  <a:gd name="T24" fmla="*/ 99 w 408"/>
                  <a:gd name="T25" fmla="*/ 88 h 365"/>
                  <a:gd name="T26" fmla="*/ 96 w 408"/>
                  <a:gd name="T27" fmla="*/ 89 h 365"/>
                  <a:gd name="T28" fmla="*/ 91 w 408"/>
                  <a:gd name="T29" fmla="*/ 90 h 365"/>
                  <a:gd name="T30" fmla="*/ 85 w 408"/>
                  <a:gd name="T31" fmla="*/ 91 h 365"/>
                  <a:gd name="T32" fmla="*/ 79 w 408"/>
                  <a:gd name="T33" fmla="*/ 92 h 365"/>
                  <a:gd name="T34" fmla="*/ 72 w 408"/>
                  <a:gd name="T35" fmla="*/ 92 h 365"/>
                  <a:gd name="T36" fmla="*/ 64 w 408"/>
                  <a:gd name="T37" fmla="*/ 90 h 365"/>
                  <a:gd name="T38" fmla="*/ 55 w 408"/>
                  <a:gd name="T39" fmla="*/ 88 h 365"/>
                  <a:gd name="T40" fmla="*/ 47 w 408"/>
                  <a:gd name="T41" fmla="*/ 85 h 365"/>
                  <a:gd name="T42" fmla="*/ 38 w 408"/>
                  <a:gd name="T43" fmla="*/ 80 h 365"/>
                  <a:gd name="T44" fmla="*/ 30 w 408"/>
                  <a:gd name="T45" fmla="*/ 74 h 365"/>
                  <a:gd name="T46" fmla="*/ 22 w 408"/>
                  <a:gd name="T47" fmla="*/ 65 h 365"/>
                  <a:gd name="T48" fmla="*/ 14 w 408"/>
                  <a:gd name="T49" fmla="*/ 54 h 365"/>
                  <a:gd name="T50" fmla="*/ 7 w 408"/>
                  <a:gd name="T51" fmla="*/ 41 h 365"/>
                  <a:gd name="T52" fmla="*/ 0 w 408"/>
                  <a:gd name="T53" fmla="*/ 26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8" h="365">
                    <a:moveTo>
                      <a:pt x="0" y="102"/>
                    </a:moveTo>
                    <a:lnTo>
                      <a:pt x="292" y="10"/>
                    </a:lnTo>
                    <a:lnTo>
                      <a:pt x="297" y="8"/>
                    </a:lnTo>
                    <a:lnTo>
                      <a:pt x="310" y="3"/>
                    </a:lnTo>
                    <a:lnTo>
                      <a:pt x="329" y="0"/>
                    </a:lnTo>
                    <a:lnTo>
                      <a:pt x="351" y="2"/>
                    </a:lnTo>
                    <a:lnTo>
                      <a:pt x="371" y="16"/>
                    </a:lnTo>
                    <a:lnTo>
                      <a:pt x="390" y="42"/>
                    </a:lnTo>
                    <a:lnTo>
                      <a:pt x="404" y="88"/>
                    </a:lnTo>
                    <a:lnTo>
                      <a:pt x="408" y="156"/>
                    </a:lnTo>
                    <a:lnTo>
                      <a:pt x="408" y="348"/>
                    </a:lnTo>
                    <a:lnTo>
                      <a:pt x="405" y="349"/>
                    </a:lnTo>
                    <a:lnTo>
                      <a:pt x="396" y="352"/>
                    </a:lnTo>
                    <a:lnTo>
                      <a:pt x="382" y="356"/>
                    </a:lnTo>
                    <a:lnTo>
                      <a:pt x="363" y="360"/>
                    </a:lnTo>
                    <a:lnTo>
                      <a:pt x="340" y="364"/>
                    </a:lnTo>
                    <a:lnTo>
                      <a:pt x="314" y="365"/>
                    </a:lnTo>
                    <a:lnTo>
                      <a:pt x="285" y="365"/>
                    </a:lnTo>
                    <a:lnTo>
                      <a:pt x="253" y="360"/>
                    </a:lnTo>
                    <a:lnTo>
                      <a:pt x="220" y="352"/>
                    </a:lnTo>
                    <a:lnTo>
                      <a:pt x="187" y="338"/>
                    </a:lnTo>
                    <a:lnTo>
                      <a:pt x="152" y="320"/>
                    </a:lnTo>
                    <a:lnTo>
                      <a:pt x="119" y="293"/>
                    </a:lnTo>
                    <a:lnTo>
                      <a:pt x="87" y="259"/>
                    </a:lnTo>
                    <a:lnTo>
                      <a:pt x="56" y="216"/>
                    </a:lnTo>
                    <a:lnTo>
                      <a:pt x="27" y="164"/>
                    </a:lnTo>
                    <a:lnTo>
                      <a:pt x="0" y="102"/>
                    </a:lnTo>
                    <a:close/>
                  </a:path>
                </a:pathLst>
              </a:custGeom>
              <a:solidFill>
                <a:srgbClr val="FF3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5" name="Freeform 970"/>
              <p:cNvSpPr>
                <a:spLocks noChangeAspect="1"/>
              </p:cNvSpPr>
              <p:nvPr/>
            </p:nvSpPr>
            <p:spPr bwMode="auto">
              <a:xfrm flipH="1">
                <a:off x="200" y="238"/>
                <a:ext cx="143" cy="242"/>
              </a:xfrm>
              <a:custGeom>
                <a:avLst/>
                <a:gdLst>
                  <a:gd name="T0" fmla="*/ 40 w 286"/>
                  <a:gd name="T1" fmla="*/ 0 h 483"/>
                  <a:gd name="T2" fmla="*/ 40 w 286"/>
                  <a:gd name="T3" fmla="*/ 1 h 483"/>
                  <a:gd name="T4" fmla="*/ 42 w 286"/>
                  <a:gd name="T5" fmla="*/ 2 h 483"/>
                  <a:gd name="T6" fmla="*/ 44 w 286"/>
                  <a:gd name="T7" fmla="*/ 4 h 483"/>
                  <a:gd name="T8" fmla="*/ 47 w 286"/>
                  <a:gd name="T9" fmla="*/ 7 h 483"/>
                  <a:gd name="T10" fmla="*/ 50 w 286"/>
                  <a:gd name="T11" fmla="*/ 10 h 483"/>
                  <a:gd name="T12" fmla="*/ 54 w 286"/>
                  <a:gd name="T13" fmla="*/ 14 h 483"/>
                  <a:gd name="T14" fmla="*/ 57 w 286"/>
                  <a:gd name="T15" fmla="*/ 20 h 483"/>
                  <a:gd name="T16" fmla="*/ 61 w 286"/>
                  <a:gd name="T17" fmla="*/ 25 h 483"/>
                  <a:gd name="T18" fmla="*/ 64 w 286"/>
                  <a:gd name="T19" fmla="*/ 32 h 483"/>
                  <a:gd name="T20" fmla="*/ 67 w 286"/>
                  <a:gd name="T21" fmla="*/ 39 h 483"/>
                  <a:gd name="T22" fmla="*/ 69 w 286"/>
                  <a:gd name="T23" fmla="*/ 47 h 483"/>
                  <a:gd name="T24" fmla="*/ 71 w 286"/>
                  <a:gd name="T25" fmla="*/ 55 h 483"/>
                  <a:gd name="T26" fmla="*/ 72 w 286"/>
                  <a:gd name="T27" fmla="*/ 65 h 483"/>
                  <a:gd name="T28" fmla="*/ 71 w 286"/>
                  <a:gd name="T29" fmla="*/ 74 h 483"/>
                  <a:gd name="T30" fmla="*/ 69 w 286"/>
                  <a:gd name="T31" fmla="*/ 85 h 483"/>
                  <a:gd name="T32" fmla="*/ 66 w 286"/>
                  <a:gd name="T33" fmla="*/ 96 h 483"/>
                  <a:gd name="T34" fmla="*/ 43 w 286"/>
                  <a:gd name="T35" fmla="*/ 121 h 483"/>
                  <a:gd name="T36" fmla="*/ 42 w 286"/>
                  <a:gd name="T37" fmla="*/ 120 h 483"/>
                  <a:gd name="T38" fmla="*/ 40 w 286"/>
                  <a:gd name="T39" fmla="*/ 118 h 483"/>
                  <a:gd name="T40" fmla="*/ 38 w 286"/>
                  <a:gd name="T41" fmla="*/ 115 h 483"/>
                  <a:gd name="T42" fmla="*/ 33 w 286"/>
                  <a:gd name="T43" fmla="*/ 111 h 483"/>
                  <a:gd name="T44" fmla="*/ 29 w 286"/>
                  <a:gd name="T45" fmla="*/ 105 h 483"/>
                  <a:gd name="T46" fmla="*/ 24 w 286"/>
                  <a:gd name="T47" fmla="*/ 99 h 483"/>
                  <a:gd name="T48" fmla="*/ 19 w 286"/>
                  <a:gd name="T49" fmla="*/ 93 h 483"/>
                  <a:gd name="T50" fmla="*/ 14 w 286"/>
                  <a:gd name="T51" fmla="*/ 86 h 483"/>
                  <a:gd name="T52" fmla="*/ 10 w 286"/>
                  <a:gd name="T53" fmla="*/ 78 h 483"/>
                  <a:gd name="T54" fmla="*/ 6 w 286"/>
                  <a:gd name="T55" fmla="*/ 71 h 483"/>
                  <a:gd name="T56" fmla="*/ 3 w 286"/>
                  <a:gd name="T57" fmla="*/ 63 h 483"/>
                  <a:gd name="T58" fmla="*/ 1 w 286"/>
                  <a:gd name="T59" fmla="*/ 56 h 483"/>
                  <a:gd name="T60" fmla="*/ 0 w 286"/>
                  <a:gd name="T61" fmla="*/ 48 h 483"/>
                  <a:gd name="T62" fmla="*/ 1 w 286"/>
                  <a:gd name="T63" fmla="*/ 41 h 483"/>
                  <a:gd name="T64" fmla="*/ 4 w 286"/>
                  <a:gd name="T65" fmla="*/ 35 h 483"/>
                  <a:gd name="T66" fmla="*/ 9 w 286"/>
                  <a:gd name="T67" fmla="*/ 29 h 483"/>
                  <a:gd name="T68" fmla="*/ 40 w 286"/>
                  <a:gd name="T69" fmla="*/ 0 h 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6" h="483">
                    <a:moveTo>
                      <a:pt x="157" y="0"/>
                    </a:moveTo>
                    <a:lnTo>
                      <a:pt x="159" y="1"/>
                    </a:lnTo>
                    <a:lnTo>
                      <a:pt x="165" y="7"/>
                    </a:lnTo>
                    <a:lnTo>
                      <a:pt x="174" y="14"/>
                    </a:lnTo>
                    <a:lnTo>
                      <a:pt x="185" y="25"/>
                    </a:lnTo>
                    <a:lnTo>
                      <a:pt x="198" y="39"/>
                    </a:lnTo>
                    <a:lnTo>
                      <a:pt x="213" y="56"/>
                    </a:lnTo>
                    <a:lnTo>
                      <a:pt x="228" y="77"/>
                    </a:lnTo>
                    <a:lnTo>
                      <a:pt x="242" y="99"/>
                    </a:lnTo>
                    <a:lnTo>
                      <a:pt x="256" y="125"/>
                    </a:lnTo>
                    <a:lnTo>
                      <a:pt x="267" y="154"/>
                    </a:lnTo>
                    <a:lnTo>
                      <a:pt x="276" y="185"/>
                    </a:lnTo>
                    <a:lnTo>
                      <a:pt x="283" y="220"/>
                    </a:lnTo>
                    <a:lnTo>
                      <a:pt x="286" y="257"/>
                    </a:lnTo>
                    <a:lnTo>
                      <a:pt x="283" y="296"/>
                    </a:lnTo>
                    <a:lnTo>
                      <a:pt x="276" y="337"/>
                    </a:lnTo>
                    <a:lnTo>
                      <a:pt x="264" y="382"/>
                    </a:lnTo>
                    <a:lnTo>
                      <a:pt x="172" y="483"/>
                    </a:lnTo>
                    <a:lnTo>
                      <a:pt x="168" y="480"/>
                    </a:lnTo>
                    <a:lnTo>
                      <a:pt x="160" y="471"/>
                    </a:lnTo>
                    <a:lnTo>
                      <a:pt x="149" y="458"/>
                    </a:lnTo>
                    <a:lnTo>
                      <a:pt x="132" y="441"/>
                    </a:lnTo>
                    <a:lnTo>
                      <a:pt x="115" y="420"/>
                    </a:lnTo>
                    <a:lnTo>
                      <a:pt x="96" y="396"/>
                    </a:lnTo>
                    <a:lnTo>
                      <a:pt x="76" y="371"/>
                    </a:lnTo>
                    <a:lnTo>
                      <a:pt x="56" y="342"/>
                    </a:lnTo>
                    <a:lnTo>
                      <a:pt x="38" y="312"/>
                    </a:lnTo>
                    <a:lnTo>
                      <a:pt x="23" y="282"/>
                    </a:lnTo>
                    <a:lnTo>
                      <a:pt x="10" y="251"/>
                    </a:lnTo>
                    <a:lnTo>
                      <a:pt x="3" y="221"/>
                    </a:lnTo>
                    <a:lnTo>
                      <a:pt x="0" y="192"/>
                    </a:lnTo>
                    <a:lnTo>
                      <a:pt x="3" y="163"/>
                    </a:lnTo>
                    <a:lnTo>
                      <a:pt x="15" y="138"/>
                    </a:lnTo>
                    <a:lnTo>
                      <a:pt x="33" y="115"/>
                    </a:lnTo>
                    <a:lnTo>
                      <a:pt x="157" y="0"/>
                    </a:lnTo>
                    <a:close/>
                  </a:path>
                </a:pathLst>
              </a:custGeom>
              <a:solidFill>
                <a:srgbClr val="FF3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7" name="Group 971"/>
            <p:cNvGrpSpPr>
              <a:grpSpLocks noChangeAspect="1"/>
            </p:cNvGrpSpPr>
            <p:nvPr/>
          </p:nvGrpSpPr>
          <p:grpSpPr bwMode="auto">
            <a:xfrm rot="-732307">
              <a:off x="2684" y="2256"/>
              <a:ext cx="196" cy="192"/>
              <a:chOff x="192" y="3408"/>
              <a:chExt cx="664" cy="651"/>
            </a:xfrm>
          </p:grpSpPr>
          <p:sp>
            <p:nvSpPr>
              <p:cNvPr id="24101" name="Freeform 972"/>
              <p:cNvSpPr>
                <a:spLocks noChangeAspect="1"/>
              </p:cNvSpPr>
              <p:nvPr/>
            </p:nvSpPr>
            <p:spPr bwMode="auto">
              <a:xfrm flipH="1">
                <a:off x="192" y="3408"/>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2" name="Freeform 973"/>
              <p:cNvSpPr>
                <a:spLocks noChangeAspect="1"/>
              </p:cNvSpPr>
              <p:nvPr/>
            </p:nvSpPr>
            <p:spPr bwMode="auto">
              <a:xfrm flipH="1">
                <a:off x="205" y="3421"/>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3" name="Freeform 974"/>
              <p:cNvSpPr>
                <a:spLocks noChangeAspect="1"/>
              </p:cNvSpPr>
              <p:nvPr/>
            </p:nvSpPr>
            <p:spPr bwMode="auto">
              <a:xfrm flipH="1">
                <a:off x="207" y="3438"/>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4" name="Freeform 975"/>
              <p:cNvSpPr>
                <a:spLocks noChangeAspect="1"/>
              </p:cNvSpPr>
              <p:nvPr/>
            </p:nvSpPr>
            <p:spPr bwMode="auto">
              <a:xfrm flipH="1">
                <a:off x="223" y="3474"/>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5" name="Freeform 976"/>
              <p:cNvSpPr>
                <a:spLocks noChangeAspect="1"/>
              </p:cNvSpPr>
              <p:nvPr/>
            </p:nvSpPr>
            <p:spPr bwMode="auto">
              <a:xfrm flipH="1">
                <a:off x="229" y="3479"/>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6" name="Freeform 977"/>
              <p:cNvSpPr>
                <a:spLocks noChangeAspect="1"/>
              </p:cNvSpPr>
              <p:nvPr/>
            </p:nvSpPr>
            <p:spPr bwMode="auto">
              <a:xfrm flipH="1">
                <a:off x="235" y="3485"/>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7" name="Freeform 978"/>
              <p:cNvSpPr>
                <a:spLocks noChangeAspect="1"/>
              </p:cNvSpPr>
              <p:nvPr/>
            </p:nvSpPr>
            <p:spPr bwMode="auto">
              <a:xfrm flipH="1">
                <a:off x="241" y="3490"/>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8" name="Freeform 979"/>
              <p:cNvSpPr>
                <a:spLocks noChangeAspect="1"/>
              </p:cNvSpPr>
              <p:nvPr/>
            </p:nvSpPr>
            <p:spPr bwMode="auto">
              <a:xfrm flipH="1">
                <a:off x="309" y="3705"/>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9" name="Freeform 980"/>
              <p:cNvSpPr>
                <a:spLocks noChangeAspect="1"/>
              </p:cNvSpPr>
              <p:nvPr/>
            </p:nvSpPr>
            <p:spPr bwMode="auto">
              <a:xfrm flipH="1">
                <a:off x="317" y="3711"/>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0" name="Freeform 981"/>
              <p:cNvSpPr>
                <a:spLocks noChangeAspect="1"/>
              </p:cNvSpPr>
              <p:nvPr/>
            </p:nvSpPr>
            <p:spPr bwMode="auto">
              <a:xfrm flipH="1">
                <a:off x="324" y="3717"/>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1" name="Freeform 982"/>
              <p:cNvSpPr>
                <a:spLocks noChangeAspect="1"/>
              </p:cNvSpPr>
              <p:nvPr/>
            </p:nvSpPr>
            <p:spPr bwMode="auto">
              <a:xfrm flipH="1">
                <a:off x="333" y="3723"/>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2" name="Freeform 983"/>
              <p:cNvSpPr>
                <a:spLocks noChangeAspect="1"/>
              </p:cNvSpPr>
              <p:nvPr/>
            </p:nvSpPr>
            <p:spPr bwMode="auto">
              <a:xfrm flipH="1">
                <a:off x="335" y="3923"/>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3" name="Freeform 984"/>
              <p:cNvSpPr>
                <a:spLocks noChangeAspect="1"/>
              </p:cNvSpPr>
              <p:nvPr/>
            </p:nvSpPr>
            <p:spPr bwMode="auto">
              <a:xfrm flipH="1">
                <a:off x="772" y="3912"/>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8" name="Group 1011"/>
            <p:cNvGrpSpPr>
              <a:grpSpLocks noChangeAspect="1"/>
            </p:cNvGrpSpPr>
            <p:nvPr/>
          </p:nvGrpSpPr>
          <p:grpSpPr bwMode="auto">
            <a:xfrm>
              <a:off x="2928" y="2064"/>
              <a:ext cx="196" cy="407"/>
              <a:chOff x="4416" y="1129"/>
              <a:chExt cx="507" cy="723"/>
            </a:xfrm>
          </p:grpSpPr>
          <p:sp>
            <p:nvSpPr>
              <p:cNvPr id="24077" name="Freeform 1012"/>
              <p:cNvSpPr>
                <a:spLocks noChangeAspect="1"/>
              </p:cNvSpPr>
              <p:nvPr/>
            </p:nvSpPr>
            <p:spPr bwMode="auto">
              <a:xfrm>
                <a:off x="4416" y="1129"/>
                <a:ext cx="507" cy="723"/>
              </a:xfrm>
              <a:custGeom>
                <a:avLst/>
                <a:gdLst>
                  <a:gd name="T0" fmla="*/ 118 w 2025"/>
                  <a:gd name="T1" fmla="*/ 4 h 2895"/>
                  <a:gd name="T2" fmla="*/ 123 w 2025"/>
                  <a:gd name="T3" fmla="*/ 7 h 2895"/>
                  <a:gd name="T4" fmla="*/ 126 w 2025"/>
                  <a:gd name="T5" fmla="*/ 9 h 2895"/>
                  <a:gd name="T6" fmla="*/ 126 w 2025"/>
                  <a:gd name="T7" fmla="*/ 14 h 2895"/>
                  <a:gd name="T8" fmla="*/ 127 w 2025"/>
                  <a:gd name="T9" fmla="*/ 30 h 2895"/>
                  <a:gd name="T10" fmla="*/ 126 w 2025"/>
                  <a:gd name="T11" fmla="*/ 49 h 2895"/>
                  <a:gd name="T12" fmla="*/ 123 w 2025"/>
                  <a:gd name="T13" fmla="*/ 66 h 2895"/>
                  <a:gd name="T14" fmla="*/ 120 w 2025"/>
                  <a:gd name="T15" fmla="*/ 82 h 2895"/>
                  <a:gd name="T16" fmla="*/ 122 w 2025"/>
                  <a:gd name="T17" fmla="*/ 108 h 2895"/>
                  <a:gd name="T18" fmla="*/ 123 w 2025"/>
                  <a:gd name="T19" fmla="*/ 131 h 2895"/>
                  <a:gd name="T20" fmla="*/ 116 w 2025"/>
                  <a:gd name="T21" fmla="*/ 145 h 2895"/>
                  <a:gd name="T22" fmla="*/ 97 w 2025"/>
                  <a:gd name="T23" fmla="*/ 154 h 2895"/>
                  <a:gd name="T24" fmla="*/ 72 w 2025"/>
                  <a:gd name="T25" fmla="*/ 162 h 2895"/>
                  <a:gd name="T26" fmla="*/ 51 w 2025"/>
                  <a:gd name="T27" fmla="*/ 173 h 2895"/>
                  <a:gd name="T28" fmla="*/ 28 w 2025"/>
                  <a:gd name="T29" fmla="*/ 181 h 2895"/>
                  <a:gd name="T30" fmla="*/ 7 w 2025"/>
                  <a:gd name="T31" fmla="*/ 177 h 2895"/>
                  <a:gd name="T32" fmla="*/ 1 w 2025"/>
                  <a:gd name="T33" fmla="*/ 157 h 2895"/>
                  <a:gd name="T34" fmla="*/ 13 w 2025"/>
                  <a:gd name="T35" fmla="*/ 141 h 2895"/>
                  <a:gd name="T36" fmla="*/ 31 w 2025"/>
                  <a:gd name="T37" fmla="*/ 129 h 2895"/>
                  <a:gd name="T38" fmla="*/ 49 w 2025"/>
                  <a:gd name="T39" fmla="*/ 115 h 2895"/>
                  <a:gd name="T40" fmla="*/ 58 w 2025"/>
                  <a:gd name="T41" fmla="*/ 95 h 2895"/>
                  <a:gd name="T42" fmla="*/ 60 w 2025"/>
                  <a:gd name="T43" fmla="*/ 75 h 2895"/>
                  <a:gd name="T44" fmla="*/ 62 w 2025"/>
                  <a:gd name="T45" fmla="*/ 54 h 2895"/>
                  <a:gd name="T46" fmla="*/ 64 w 2025"/>
                  <a:gd name="T47" fmla="*/ 33 h 2895"/>
                  <a:gd name="T48" fmla="*/ 68 w 2025"/>
                  <a:gd name="T49" fmla="*/ 20 h 2895"/>
                  <a:gd name="T50" fmla="*/ 70 w 2025"/>
                  <a:gd name="T51" fmla="*/ 16 h 2895"/>
                  <a:gd name="T52" fmla="*/ 72 w 2025"/>
                  <a:gd name="T53" fmla="*/ 12 h 2895"/>
                  <a:gd name="T54" fmla="*/ 73 w 2025"/>
                  <a:gd name="T55" fmla="*/ 7 h 2895"/>
                  <a:gd name="T56" fmla="*/ 77 w 2025"/>
                  <a:gd name="T57" fmla="*/ 2 h 2895"/>
                  <a:gd name="T58" fmla="*/ 87 w 2025"/>
                  <a:gd name="T59" fmla="*/ 0 h 2895"/>
                  <a:gd name="T60" fmla="*/ 98 w 2025"/>
                  <a:gd name="T61" fmla="*/ 0 h 2895"/>
                  <a:gd name="T62" fmla="*/ 109 w 2025"/>
                  <a:gd name="T63" fmla="*/ 2 h 2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5" h="2895">
                    <a:moveTo>
                      <a:pt x="1808" y="47"/>
                    </a:moveTo>
                    <a:lnTo>
                      <a:pt x="1878" y="72"/>
                    </a:lnTo>
                    <a:lnTo>
                      <a:pt x="1931" y="93"/>
                    </a:lnTo>
                    <a:lnTo>
                      <a:pt x="1968" y="109"/>
                    </a:lnTo>
                    <a:lnTo>
                      <a:pt x="1992" y="129"/>
                    </a:lnTo>
                    <a:lnTo>
                      <a:pt x="2005" y="151"/>
                    </a:lnTo>
                    <a:lnTo>
                      <a:pt x="2011" y="186"/>
                    </a:lnTo>
                    <a:lnTo>
                      <a:pt x="2012" y="233"/>
                    </a:lnTo>
                    <a:lnTo>
                      <a:pt x="2011" y="299"/>
                    </a:lnTo>
                    <a:lnTo>
                      <a:pt x="2025" y="482"/>
                    </a:lnTo>
                    <a:lnTo>
                      <a:pt x="2022" y="645"/>
                    </a:lnTo>
                    <a:lnTo>
                      <a:pt x="2006" y="792"/>
                    </a:lnTo>
                    <a:lnTo>
                      <a:pt x="1983" y="927"/>
                    </a:lnTo>
                    <a:lnTo>
                      <a:pt x="1957" y="1056"/>
                    </a:lnTo>
                    <a:lnTo>
                      <a:pt x="1934" y="1186"/>
                    </a:lnTo>
                    <a:lnTo>
                      <a:pt x="1918" y="1319"/>
                    </a:lnTo>
                    <a:lnTo>
                      <a:pt x="1914" y="1463"/>
                    </a:lnTo>
                    <a:lnTo>
                      <a:pt x="1943" y="1727"/>
                    </a:lnTo>
                    <a:lnTo>
                      <a:pt x="1961" y="1935"/>
                    </a:lnTo>
                    <a:lnTo>
                      <a:pt x="1958" y="2098"/>
                    </a:lnTo>
                    <a:lnTo>
                      <a:pt x="1927" y="2224"/>
                    </a:lnTo>
                    <a:lnTo>
                      <a:pt x="1852" y="2320"/>
                    </a:lnTo>
                    <a:lnTo>
                      <a:pt x="1727" y="2399"/>
                    </a:lnTo>
                    <a:lnTo>
                      <a:pt x="1540" y="2467"/>
                    </a:lnTo>
                    <a:lnTo>
                      <a:pt x="1281" y="2536"/>
                    </a:lnTo>
                    <a:lnTo>
                      <a:pt x="1155" y="2602"/>
                    </a:lnTo>
                    <a:lnTo>
                      <a:pt x="996" y="2687"/>
                    </a:lnTo>
                    <a:lnTo>
                      <a:pt x="817" y="2773"/>
                    </a:lnTo>
                    <a:lnTo>
                      <a:pt x="627" y="2849"/>
                    </a:lnTo>
                    <a:lnTo>
                      <a:pt x="439" y="2893"/>
                    </a:lnTo>
                    <a:lnTo>
                      <a:pt x="264" y="2895"/>
                    </a:lnTo>
                    <a:lnTo>
                      <a:pt x="114" y="2837"/>
                    </a:lnTo>
                    <a:lnTo>
                      <a:pt x="0" y="2705"/>
                    </a:lnTo>
                    <a:lnTo>
                      <a:pt x="15" y="2520"/>
                    </a:lnTo>
                    <a:lnTo>
                      <a:pt x="89" y="2378"/>
                    </a:lnTo>
                    <a:lnTo>
                      <a:pt x="202" y="2264"/>
                    </a:lnTo>
                    <a:lnTo>
                      <a:pt x="346" y="2167"/>
                    </a:lnTo>
                    <a:lnTo>
                      <a:pt x="501" y="2072"/>
                    </a:lnTo>
                    <a:lnTo>
                      <a:pt x="653" y="1970"/>
                    </a:lnTo>
                    <a:lnTo>
                      <a:pt x="788" y="1846"/>
                    </a:lnTo>
                    <a:lnTo>
                      <a:pt x="890" y="1691"/>
                    </a:lnTo>
                    <a:lnTo>
                      <a:pt x="922" y="1530"/>
                    </a:lnTo>
                    <a:lnTo>
                      <a:pt x="946" y="1368"/>
                    </a:lnTo>
                    <a:lnTo>
                      <a:pt x="963" y="1203"/>
                    </a:lnTo>
                    <a:lnTo>
                      <a:pt x="977" y="1037"/>
                    </a:lnTo>
                    <a:lnTo>
                      <a:pt x="989" y="868"/>
                    </a:lnTo>
                    <a:lnTo>
                      <a:pt x="1005" y="700"/>
                    </a:lnTo>
                    <a:lnTo>
                      <a:pt x="1026" y="533"/>
                    </a:lnTo>
                    <a:lnTo>
                      <a:pt x="1059" y="366"/>
                    </a:lnTo>
                    <a:lnTo>
                      <a:pt x="1083" y="325"/>
                    </a:lnTo>
                    <a:lnTo>
                      <a:pt x="1103" y="292"/>
                    </a:lnTo>
                    <a:lnTo>
                      <a:pt x="1119" y="260"/>
                    </a:lnTo>
                    <a:lnTo>
                      <a:pt x="1133" y="232"/>
                    </a:lnTo>
                    <a:lnTo>
                      <a:pt x="1144" y="198"/>
                    </a:lnTo>
                    <a:lnTo>
                      <a:pt x="1156" y="161"/>
                    </a:lnTo>
                    <a:lnTo>
                      <a:pt x="1167" y="115"/>
                    </a:lnTo>
                    <a:lnTo>
                      <a:pt x="1180" y="61"/>
                    </a:lnTo>
                    <a:lnTo>
                      <a:pt x="1232" y="28"/>
                    </a:lnTo>
                    <a:lnTo>
                      <a:pt x="1302" y="9"/>
                    </a:lnTo>
                    <a:lnTo>
                      <a:pt x="1386" y="0"/>
                    </a:lnTo>
                    <a:lnTo>
                      <a:pt x="1479" y="3"/>
                    </a:lnTo>
                    <a:lnTo>
                      <a:pt x="1571" y="9"/>
                    </a:lnTo>
                    <a:lnTo>
                      <a:pt x="1661" y="21"/>
                    </a:lnTo>
                    <a:lnTo>
                      <a:pt x="1741" y="34"/>
                    </a:lnTo>
                    <a:lnTo>
                      <a:pt x="180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8" name="Freeform 1013"/>
              <p:cNvSpPr>
                <a:spLocks noChangeAspect="1"/>
              </p:cNvSpPr>
              <p:nvPr/>
            </p:nvSpPr>
            <p:spPr bwMode="auto">
              <a:xfrm>
                <a:off x="4730" y="1138"/>
                <a:ext cx="176" cy="37"/>
              </a:xfrm>
              <a:custGeom>
                <a:avLst/>
                <a:gdLst>
                  <a:gd name="T0" fmla="*/ 43 w 700"/>
                  <a:gd name="T1" fmla="*/ 6 h 151"/>
                  <a:gd name="T2" fmla="*/ 43 w 700"/>
                  <a:gd name="T3" fmla="*/ 6 h 151"/>
                  <a:gd name="T4" fmla="*/ 44 w 700"/>
                  <a:gd name="T5" fmla="*/ 7 h 151"/>
                  <a:gd name="T6" fmla="*/ 44 w 700"/>
                  <a:gd name="T7" fmla="*/ 7 h 151"/>
                  <a:gd name="T8" fmla="*/ 44 w 700"/>
                  <a:gd name="T9" fmla="*/ 8 h 151"/>
                  <a:gd name="T10" fmla="*/ 44 w 700"/>
                  <a:gd name="T11" fmla="*/ 8 h 151"/>
                  <a:gd name="T12" fmla="*/ 44 w 700"/>
                  <a:gd name="T13" fmla="*/ 8 h 151"/>
                  <a:gd name="T14" fmla="*/ 43 w 700"/>
                  <a:gd name="T15" fmla="*/ 9 h 151"/>
                  <a:gd name="T16" fmla="*/ 42 w 700"/>
                  <a:gd name="T17" fmla="*/ 9 h 151"/>
                  <a:gd name="T18" fmla="*/ 37 w 700"/>
                  <a:gd name="T19" fmla="*/ 9 h 151"/>
                  <a:gd name="T20" fmla="*/ 31 w 700"/>
                  <a:gd name="T21" fmla="*/ 9 h 151"/>
                  <a:gd name="T22" fmla="*/ 26 w 700"/>
                  <a:gd name="T23" fmla="*/ 9 h 151"/>
                  <a:gd name="T24" fmla="*/ 21 w 700"/>
                  <a:gd name="T25" fmla="*/ 8 h 151"/>
                  <a:gd name="T26" fmla="*/ 17 w 700"/>
                  <a:gd name="T27" fmla="*/ 7 h 151"/>
                  <a:gd name="T28" fmla="*/ 12 w 700"/>
                  <a:gd name="T29" fmla="*/ 6 h 151"/>
                  <a:gd name="T30" fmla="*/ 7 w 700"/>
                  <a:gd name="T31" fmla="*/ 5 h 151"/>
                  <a:gd name="T32" fmla="*/ 2 w 700"/>
                  <a:gd name="T33" fmla="*/ 4 h 151"/>
                  <a:gd name="T34" fmla="*/ 1 w 700"/>
                  <a:gd name="T35" fmla="*/ 4 h 151"/>
                  <a:gd name="T36" fmla="*/ 1 w 700"/>
                  <a:gd name="T37" fmla="*/ 4 h 151"/>
                  <a:gd name="T38" fmla="*/ 0 w 700"/>
                  <a:gd name="T39" fmla="*/ 3 h 151"/>
                  <a:gd name="T40" fmla="*/ 0 w 700"/>
                  <a:gd name="T41" fmla="*/ 3 h 151"/>
                  <a:gd name="T42" fmla="*/ 0 w 700"/>
                  <a:gd name="T43" fmla="*/ 3 h 151"/>
                  <a:gd name="T44" fmla="*/ 1 w 700"/>
                  <a:gd name="T45" fmla="*/ 2 h 151"/>
                  <a:gd name="T46" fmla="*/ 1 w 700"/>
                  <a:gd name="T47" fmla="*/ 2 h 151"/>
                  <a:gd name="T48" fmla="*/ 2 w 700"/>
                  <a:gd name="T49" fmla="*/ 1 h 151"/>
                  <a:gd name="T50" fmla="*/ 7 w 700"/>
                  <a:gd name="T51" fmla="*/ 0 h 151"/>
                  <a:gd name="T52" fmla="*/ 12 w 700"/>
                  <a:gd name="T53" fmla="*/ 0 h 151"/>
                  <a:gd name="T54" fmla="*/ 17 w 700"/>
                  <a:gd name="T55" fmla="*/ 0 h 151"/>
                  <a:gd name="T56" fmla="*/ 23 w 700"/>
                  <a:gd name="T57" fmla="*/ 0 h 151"/>
                  <a:gd name="T58" fmla="*/ 28 w 700"/>
                  <a:gd name="T59" fmla="*/ 1 h 151"/>
                  <a:gd name="T60" fmla="*/ 33 w 700"/>
                  <a:gd name="T61" fmla="*/ 2 h 151"/>
                  <a:gd name="T62" fmla="*/ 38 w 700"/>
                  <a:gd name="T63" fmla="*/ 4 h 151"/>
                  <a:gd name="T64" fmla="*/ 43 w 700"/>
                  <a:gd name="T65" fmla="*/ 6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0" h="151">
                    <a:moveTo>
                      <a:pt x="676" y="99"/>
                    </a:moveTo>
                    <a:lnTo>
                      <a:pt x="686" y="106"/>
                    </a:lnTo>
                    <a:lnTo>
                      <a:pt x="693" y="114"/>
                    </a:lnTo>
                    <a:lnTo>
                      <a:pt x="698" y="121"/>
                    </a:lnTo>
                    <a:lnTo>
                      <a:pt x="700" y="129"/>
                    </a:lnTo>
                    <a:lnTo>
                      <a:pt x="698" y="133"/>
                    </a:lnTo>
                    <a:lnTo>
                      <a:pt x="692" y="139"/>
                    </a:lnTo>
                    <a:lnTo>
                      <a:pt x="681" y="145"/>
                    </a:lnTo>
                    <a:lnTo>
                      <a:pt x="667" y="151"/>
                    </a:lnTo>
                    <a:lnTo>
                      <a:pt x="580" y="151"/>
                    </a:lnTo>
                    <a:lnTo>
                      <a:pt x="499" y="149"/>
                    </a:lnTo>
                    <a:lnTo>
                      <a:pt x="418" y="143"/>
                    </a:lnTo>
                    <a:lnTo>
                      <a:pt x="340" y="133"/>
                    </a:lnTo>
                    <a:lnTo>
                      <a:pt x="261" y="119"/>
                    </a:lnTo>
                    <a:lnTo>
                      <a:pt x="184" y="105"/>
                    </a:lnTo>
                    <a:lnTo>
                      <a:pt x="106" y="87"/>
                    </a:lnTo>
                    <a:lnTo>
                      <a:pt x="28" y="69"/>
                    </a:lnTo>
                    <a:lnTo>
                      <a:pt x="18" y="64"/>
                    </a:lnTo>
                    <a:lnTo>
                      <a:pt x="9" y="60"/>
                    </a:lnTo>
                    <a:lnTo>
                      <a:pt x="2" y="55"/>
                    </a:lnTo>
                    <a:lnTo>
                      <a:pt x="0" y="51"/>
                    </a:lnTo>
                    <a:lnTo>
                      <a:pt x="0" y="45"/>
                    </a:lnTo>
                    <a:lnTo>
                      <a:pt x="6" y="39"/>
                    </a:lnTo>
                    <a:lnTo>
                      <a:pt x="15" y="31"/>
                    </a:lnTo>
                    <a:lnTo>
                      <a:pt x="33" y="25"/>
                    </a:lnTo>
                    <a:lnTo>
                      <a:pt x="111" y="9"/>
                    </a:lnTo>
                    <a:lnTo>
                      <a:pt x="193" y="1"/>
                    </a:lnTo>
                    <a:lnTo>
                      <a:pt x="274" y="0"/>
                    </a:lnTo>
                    <a:lnTo>
                      <a:pt x="359" y="7"/>
                    </a:lnTo>
                    <a:lnTo>
                      <a:pt x="442" y="19"/>
                    </a:lnTo>
                    <a:lnTo>
                      <a:pt x="524" y="40"/>
                    </a:lnTo>
                    <a:lnTo>
                      <a:pt x="602" y="65"/>
                    </a:lnTo>
                    <a:lnTo>
                      <a:pt x="676" y="99"/>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9" name="Freeform 1014"/>
              <p:cNvSpPr>
                <a:spLocks noChangeAspect="1"/>
              </p:cNvSpPr>
              <p:nvPr/>
            </p:nvSpPr>
            <p:spPr bwMode="auto">
              <a:xfrm>
                <a:off x="4721" y="1165"/>
                <a:ext cx="191" cy="46"/>
              </a:xfrm>
              <a:custGeom>
                <a:avLst/>
                <a:gdLst>
                  <a:gd name="T0" fmla="*/ 46 w 762"/>
                  <a:gd name="T1" fmla="*/ 6 h 185"/>
                  <a:gd name="T2" fmla="*/ 47 w 762"/>
                  <a:gd name="T3" fmla="*/ 7 h 185"/>
                  <a:gd name="T4" fmla="*/ 47 w 762"/>
                  <a:gd name="T5" fmla="*/ 7 h 185"/>
                  <a:gd name="T6" fmla="*/ 48 w 762"/>
                  <a:gd name="T7" fmla="*/ 8 h 185"/>
                  <a:gd name="T8" fmla="*/ 48 w 762"/>
                  <a:gd name="T9" fmla="*/ 9 h 185"/>
                  <a:gd name="T10" fmla="*/ 48 w 762"/>
                  <a:gd name="T11" fmla="*/ 9 h 185"/>
                  <a:gd name="T12" fmla="*/ 47 w 762"/>
                  <a:gd name="T13" fmla="*/ 10 h 185"/>
                  <a:gd name="T14" fmla="*/ 47 w 762"/>
                  <a:gd name="T15" fmla="*/ 11 h 185"/>
                  <a:gd name="T16" fmla="*/ 46 w 762"/>
                  <a:gd name="T17" fmla="*/ 11 h 185"/>
                  <a:gd name="T18" fmla="*/ 43 w 762"/>
                  <a:gd name="T19" fmla="*/ 11 h 185"/>
                  <a:gd name="T20" fmla="*/ 36 w 762"/>
                  <a:gd name="T21" fmla="*/ 11 h 185"/>
                  <a:gd name="T22" fmla="*/ 27 w 762"/>
                  <a:gd name="T23" fmla="*/ 11 h 185"/>
                  <a:gd name="T24" fmla="*/ 18 w 762"/>
                  <a:gd name="T25" fmla="*/ 10 h 185"/>
                  <a:gd name="T26" fmla="*/ 10 w 762"/>
                  <a:gd name="T27" fmla="*/ 8 h 185"/>
                  <a:gd name="T28" fmla="*/ 3 w 762"/>
                  <a:gd name="T29" fmla="*/ 6 h 185"/>
                  <a:gd name="T30" fmla="*/ 0 w 762"/>
                  <a:gd name="T31" fmla="*/ 3 h 185"/>
                  <a:gd name="T32" fmla="*/ 2 w 762"/>
                  <a:gd name="T33" fmla="*/ 0 h 185"/>
                  <a:gd name="T34" fmla="*/ 7 w 762"/>
                  <a:gd name="T35" fmla="*/ 1 h 185"/>
                  <a:gd name="T36" fmla="*/ 13 w 762"/>
                  <a:gd name="T37" fmla="*/ 2 h 185"/>
                  <a:gd name="T38" fmla="*/ 18 w 762"/>
                  <a:gd name="T39" fmla="*/ 2 h 185"/>
                  <a:gd name="T40" fmla="*/ 24 w 762"/>
                  <a:gd name="T41" fmla="*/ 3 h 185"/>
                  <a:gd name="T42" fmla="*/ 30 w 762"/>
                  <a:gd name="T43" fmla="*/ 4 h 185"/>
                  <a:gd name="T44" fmla="*/ 36 w 762"/>
                  <a:gd name="T45" fmla="*/ 5 h 185"/>
                  <a:gd name="T46" fmla="*/ 41 w 762"/>
                  <a:gd name="T47" fmla="*/ 5 h 185"/>
                  <a:gd name="T48" fmla="*/ 46 w 762"/>
                  <a:gd name="T49" fmla="*/ 6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2" h="185">
                    <a:moveTo>
                      <a:pt x="738" y="101"/>
                    </a:moveTo>
                    <a:lnTo>
                      <a:pt x="749" y="109"/>
                    </a:lnTo>
                    <a:lnTo>
                      <a:pt x="756" y="120"/>
                    </a:lnTo>
                    <a:lnTo>
                      <a:pt x="761" y="131"/>
                    </a:lnTo>
                    <a:lnTo>
                      <a:pt x="762" y="143"/>
                    </a:lnTo>
                    <a:lnTo>
                      <a:pt x="760" y="152"/>
                    </a:lnTo>
                    <a:lnTo>
                      <a:pt x="755" y="163"/>
                    </a:lnTo>
                    <a:lnTo>
                      <a:pt x="746" y="172"/>
                    </a:lnTo>
                    <a:lnTo>
                      <a:pt x="734" y="179"/>
                    </a:lnTo>
                    <a:lnTo>
                      <a:pt x="678" y="185"/>
                    </a:lnTo>
                    <a:lnTo>
                      <a:pt x="573" y="185"/>
                    </a:lnTo>
                    <a:lnTo>
                      <a:pt x="435" y="176"/>
                    </a:lnTo>
                    <a:lnTo>
                      <a:pt x="290" y="160"/>
                    </a:lnTo>
                    <a:lnTo>
                      <a:pt x="154" y="133"/>
                    </a:lnTo>
                    <a:lnTo>
                      <a:pt x="51" y="98"/>
                    </a:lnTo>
                    <a:lnTo>
                      <a:pt x="0" y="54"/>
                    </a:lnTo>
                    <a:lnTo>
                      <a:pt x="22" y="0"/>
                    </a:lnTo>
                    <a:lnTo>
                      <a:pt x="110" y="16"/>
                    </a:lnTo>
                    <a:lnTo>
                      <a:pt x="201" y="30"/>
                    </a:lnTo>
                    <a:lnTo>
                      <a:pt x="292" y="42"/>
                    </a:lnTo>
                    <a:lnTo>
                      <a:pt x="386" y="54"/>
                    </a:lnTo>
                    <a:lnTo>
                      <a:pt x="476" y="64"/>
                    </a:lnTo>
                    <a:lnTo>
                      <a:pt x="567" y="76"/>
                    </a:lnTo>
                    <a:lnTo>
                      <a:pt x="653" y="86"/>
                    </a:lnTo>
                    <a:lnTo>
                      <a:pt x="738" y="101"/>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0" name="Freeform 1015"/>
              <p:cNvSpPr>
                <a:spLocks noChangeAspect="1"/>
              </p:cNvSpPr>
              <p:nvPr/>
            </p:nvSpPr>
            <p:spPr bwMode="auto">
              <a:xfrm>
                <a:off x="4681" y="1201"/>
                <a:ext cx="232" cy="113"/>
              </a:xfrm>
              <a:custGeom>
                <a:avLst/>
                <a:gdLst>
                  <a:gd name="T0" fmla="*/ 53 w 928"/>
                  <a:gd name="T1" fmla="*/ 6 h 452"/>
                  <a:gd name="T2" fmla="*/ 55 w 928"/>
                  <a:gd name="T3" fmla="*/ 8 h 452"/>
                  <a:gd name="T4" fmla="*/ 56 w 928"/>
                  <a:gd name="T5" fmla="*/ 10 h 452"/>
                  <a:gd name="T6" fmla="*/ 57 w 928"/>
                  <a:gd name="T7" fmla="*/ 12 h 452"/>
                  <a:gd name="T8" fmla="*/ 58 w 928"/>
                  <a:gd name="T9" fmla="*/ 14 h 452"/>
                  <a:gd name="T10" fmla="*/ 58 w 928"/>
                  <a:gd name="T11" fmla="*/ 17 h 452"/>
                  <a:gd name="T12" fmla="*/ 58 w 928"/>
                  <a:gd name="T13" fmla="*/ 19 h 452"/>
                  <a:gd name="T14" fmla="*/ 58 w 928"/>
                  <a:gd name="T15" fmla="*/ 21 h 452"/>
                  <a:gd name="T16" fmla="*/ 58 w 928"/>
                  <a:gd name="T17" fmla="*/ 23 h 452"/>
                  <a:gd name="T18" fmla="*/ 51 w 928"/>
                  <a:gd name="T19" fmla="*/ 25 h 452"/>
                  <a:gd name="T20" fmla="*/ 44 w 928"/>
                  <a:gd name="T21" fmla="*/ 27 h 452"/>
                  <a:gd name="T22" fmla="*/ 37 w 928"/>
                  <a:gd name="T23" fmla="*/ 28 h 452"/>
                  <a:gd name="T24" fmla="*/ 29 w 928"/>
                  <a:gd name="T25" fmla="*/ 28 h 452"/>
                  <a:gd name="T26" fmla="*/ 21 w 928"/>
                  <a:gd name="T27" fmla="*/ 27 h 452"/>
                  <a:gd name="T28" fmla="*/ 14 w 928"/>
                  <a:gd name="T29" fmla="*/ 26 h 452"/>
                  <a:gd name="T30" fmla="*/ 7 w 928"/>
                  <a:gd name="T31" fmla="*/ 23 h 452"/>
                  <a:gd name="T32" fmla="*/ 0 w 928"/>
                  <a:gd name="T33" fmla="*/ 19 h 452"/>
                  <a:gd name="T34" fmla="*/ 1 w 928"/>
                  <a:gd name="T35" fmla="*/ 16 h 452"/>
                  <a:gd name="T36" fmla="*/ 1 w 928"/>
                  <a:gd name="T37" fmla="*/ 13 h 452"/>
                  <a:gd name="T38" fmla="*/ 2 w 928"/>
                  <a:gd name="T39" fmla="*/ 10 h 452"/>
                  <a:gd name="T40" fmla="*/ 3 w 928"/>
                  <a:gd name="T41" fmla="*/ 8 h 452"/>
                  <a:gd name="T42" fmla="*/ 5 w 928"/>
                  <a:gd name="T43" fmla="*/ 5 h 452"/>
                  <a:gd name="T44" fmla="*/ 6 w 928"/>
                  <a:gd name="T45" fmla="*/ 3 h 452"/>
                  <a:gd name="T46" fmla="*/ 9 w 928"/>
                  <a:gd name="T47" fmla="*/ 1 h 452"/>
                  <a:gd name="T48" fmla="*/ 12 w 928"/>
                  <a:gd name="T49" fmla="*/ 0 h 452"/>
                  <a:gd name="T50" fmla="*/ 17 w 928"/>
                  <a:gd name="T51" fmla="*/ 1 h 452"/>
                  <a:gd name="T52" fmla="*/ 22 w 928"/>
                  <a:gd name="T53" fmla="*/ 2 h 452"/>
                  <a:gd name="T54" fmla="*/ 27 w 928"/>
                  <a:gd name="T55" fmla="*/ 3 h 452"/>
                  <a:gd name="T56" fmla="*/ 33 w 928"/>
                  <a:gd name="T57" fmla="*/ 4 h 452"/>
                  <a:gd name="T58" fmla="*/ 38 w 928"/>
                  <a:gd name="T59" fmla="*/ 5 h 452"/>
                  <a:gd name="T60" fmla="*/ 43 w 928"/>
                  <a:gd name="T61" fmla="*/ 5 h 452"/>
                  <a:gd name="T62" fmla="*/ 48 w 928"/>
                  <a:gd name="T63" fmla="*/ 6 h 452"/>
                  <a:gd name="T64" fmla="*/ 53 w 928"/>
                  <a:gd name="T65" fmla="*/ 6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8" h="452">
                    <a:moveTo>
                      <a:pt x="850" y="96"/>
                    </a:moveTo>
                    <a:lnTo>
                      <a:pt x="875" y="124"/>
                    </a:lnTo>
                    <a:lnTo>
                      <a:pt x="896" y="155"/>
                    </a:lnTo>
                    <a:lnTo>
                      <a:pt x="910" y="190"/>
                    </a:lnTo>
                    <a:lnTo>
                      <a:pt x="921" y="227"/>
                    </a:lnTo>
                    <a:lnTo>
                      <a:pt x="926" y="263"/>
                    </a:lnTo>
                    <a:lnTo>
                      <a:pt x="928" y="299"/>
                    </a:lnTo>
                    <a:lnTo>
                      <a:pt x="927" y="331"/>
                    </a:lnTo>
                    <a:lnTo>
                      <a:pt x="923" y="362"/>
                    </a:lnTo>
                    <a:lnTo>
                      <a:pt x="818" y="405"/>
                    </a:lnTo>
                    <a:lnTo>
                      <a:pt x="704" y="435"/>
                    </a:lnTo>
                    <a:lnTo>
                      <a:pt x="583" y="450"/>
                    </a:lnTo>
                    <a:lnTo>
                      <a:pt x="459" y="452"/>
                    </a:lnTo>
                    <a:lnTo>
                      <a:pt x="334" y="437"/>
                    </a:lnTo>
                    <a:lnTo>
                      <a:pt x="214" y="407"/>
                    </a:lnTo>
                    <a:lnTo>
                      <a:pt x="102" y="361"/>
                    </a:lnTo>
                    <a:lnTo>
                      <a:pt x="0" y="300"/>
                    </a:lnTo>
                    <a:lnTo>
                      <a:pt x="8" y="253"/>
                    </a:lnTo>
                    <a:lnTo>
                      <a:pt x="19" y="208"/>
                    </a:lnTo>
                    <a:lnTo>
                      <a:pt x="31" y="162"/>
                    </a:lnTo>
                    <a:lnTo>
                      <a:pt x="49" y="119"/>
                    </a:lnTo>
                    <a:lnTo>
                      <a:pt x="71" y="78"/>
                    </a:lnTo>
                    <a:lnTo>
                      <a:pt x="99" y="45"/>
                    </a:lnTo>
                    <a:lnTo>
                      <a:pt x="137" y="17"/>
                    </a:lnTo>
                    <a:lnTo>
                      <a:pt x="183" y="0"/>
                    </a:lnTo>
                    <a:lnTo>
                      <a:pt x="266" y="21"/>
                    </a:lnTo>
                    <a:lnTo>
                      <a:pt x="350" y="37"/>
                    </a:lnTo>
                    <a:lnTo>
                      <a:pt x="435" y="51"/>
                    </a:lnTo>
                    <a:lnTo>
                      <a:pt x="520" y="63"/>
                    </a:lnTo>
                    <a:lnTo>
                      <a:pt x="603" y="71"/>
                    </a:lnTo>
                    <a:lnTo>
                      <a:pt x="687" y="79"/>
                    </a:lnTo>
                    <a:lnTo>
                      <a:pt x="769" y="87"/>
                    </a:lnTo>
                    <a:lnTo>
                      <a:pt x="850" y="96"/>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1" name="Freeform 1016"/>
              <p:cNvSpPr>
                <a:spLocks noChangeAspect="1"/>
              </p:cNvSpPr>
              <p:nvPr/>
            </p:nvSpPr>
            <p:spPr bwMode="auto">
              <a:xfrm>
                <a:off x="4698" y="1203"/>
                <a:ext cx="209" cy="111"/>
              </a:xfrm>
              <a:custGeom>
                <a:avLst/>
                <a:gdLst>
                  <a:gd name="T0" fmla="*/ 47 w 838"/>
                  <a:gd name="T1" fmla="*/ 5 h 442"/>
                  <a:gd name="T2" fmla="*/ 49 w 838"/>
                  <a:gd name="T3" fmla="*/ 7 h 442"/>
                  <a:gd name="T4" fmla="*/ 50 w 838"/>
                  <a:gd name="T5" fmla="*/ 9 h 442"/>
                  <a:gd name="T6" fmla="*/ 51 w 838"/>
                  <a:gd name="T7" fmla="*/ 12 h 442"/>
                  <a:gd name="T8" fmla="*/ 52 w 838"/>
                  <a:gd name="T9" fmla="*/ 14 h 442"/>
                  <a:gd name="T10" fmla="*/ 52 w 838"/>
                  <a:gd name="T11" fmla="*/ 16 h 442"/>
                  <a:gd name="T12" fmla="*/ 52 w 838"/>
                  <a:gd name="T13" fmla="*/ 19 h 442"/>
                  <a:gd name="T14" fmla="*/ 52 w 838"/>
                  <a:gd name="T15" fmla="*/ 21 h 442"/>
                  <a:gd name="T16" fmla="*/ 52 w 838"/>
                  <a:gd name="T17" fmla="*/ 23 h 442"/>
                  <a:gd name="T18" fmla="*/ 46 w 838"/>
                  <a:gd name="T19" fmla="*/ 25 h 442"/>
                  <a:gd name="T20" fmla="*/ 39 w 838"/>
                  <a:gd name="T21" fmla="*/ 27 h 442"/>
                  <a:gd name="T22" fmla="*/ 32 w 838"/>
                  <a:gd name="T23" fmla="*/ 28 h 442"/>
                  <a:gd name="T24" fmla="*/ 25 w 838"/>
                  <a:gd name="T25" fmla="*/ 28 h 442"/>
                  <a:gd name="T26" fmla="*/ 19 w 838"/>
                  <a:gd name="T27" fmla="*/ 27 h 442"/>
                  <a:gd name="T28" fmla="*/ 12 w 838"/>
                  <a:gd name="T29" fmla="*/ 26 h 442"/>
                  <a:gd name="T30" fmla="*/ 6 w 838"/>
                  <a:gd name="T31" fmla="*/ 23 h 442"/>
                  <a:gd name="T32" fmla="*/ 0 w 838"/>
                  <a:gd name="T33" fmla="*/ 20 h 442"/>
                  <a:gd name="T34" fmla="*/ 0 w 838"/>
                  <a:gd name="T35" fmla="*/ 18 h 442"/>
                  <a:gd name="T36" fmla="*/ 1 w 838"/>
                  <a:gd name="T37" fmla="*/ 15 h 442"/>
                  <a:gd name="T38" fmla="*/ 1 w 838"/>
                  <a:gd name="T39" fmla="*/ 11 h 442"/>
                  <a:gd name="T40" fmla="*/ 2 w 838"/>
                  <a:gd name="T41" fmla="*/ 8 h 442"/>
                  <a:gd name="T42" fmla="*/ 3 w 838"/>
                  <a:gd name="T43" fmla="*/ 6 h 442"/>
                  <a:gd name="T44" fmla="*/ 5 w 838"/>
                  <a:gd name="T45" fmla="*/ 3 h 442"/>
                  <a:gd name="T46" fmla="*/ 7 w 838"/>
                  <a:gd name="T47" fmla="*/ 1 h 442"/>
                  <a:gd name="T48" fmla="*/ 10 w 838"/>
                  <a:gd name="T49" fmla="*/ 0 h 442"/>
                  <a:gd name="T50" fmla="*/ 15 w 838"/>
                  <a:gd name="T51" fmla="*/ 1 h 442"/>
                  <a:gd name="T52" fmla="*/ 20 w 838"/>
                  <a:gd name="T53" fmla="*/ 2 h 442"/>
                  <a:gd name="T54" fmla="*/ 24 w 838"/>
                  <a:gd name="T55" fmla="*/ 3 h 442"/>
                  <a:gd name="T56" fmla="*/ 29 w 838"/>
                  <a:gd name="T57" fmla="*/ 4 h 442"/>
                  <a:gd name="T58" fmla="*/ 33 w 838"/>
                  <a:gd name="T59" fmla="*/ 4 h 442"/>
                  <a:gd name="T60" fmla="*/ 38 w 838"/>
                  <a:gd name="T61" fmla="*/ 4 h 442"/>
                  <a:gd name="T62" fmla="*/ 42 w 838"/>
                  <a:gd name="T63" fmla="*/ 5 h 442"/>
                  <a:gd name="T64" fmla="*/ 47 w 838"/>
                  <a:gd name="T65" fmla="*/ 5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8" h="442">
                    <a:moveTo>
                      <a:pt x="759" y="81"/>
                    </a:moveTo>
                    <a:lnTo>
                      <a:pt x="783" y="110"/>
                    </a:lnTo>
                    <a:lnTo>
                      <a:pt x="804" y="145"/>
                    </a:lnTo>
                    <a:lnTo>
                      <a:pt x="818" y="182"/>
                    </a:lnTo>
                    <a:lnTo>
                      <a:pt x="830" y="222"/>
                    </a:lnTo>
                    <a:lnTo>
                      <a:pt x="836" y="259"/>
                    </a:lnTo>
                    <a:lnTo>
                      <a:pt x="838" y="297"/>
                    </a:lnTo>
                    <a:lnTo>
                      <a:pt x="837" y="331"/>
                    </a:lnTo>
                    <a:lnTo>
                      <a:pt x="832" y="362"/>
                    </a:lnTo>
                    <a:lnTo>
                      <a:pt x="732" y="399"/>
                    </a:lnTo>
                    <a:lnTo>
                      <a:pt x="627" y="425"/>
                    </a:lnTo>
                    <a:lnTo>
                      <a:pt x="518" y="439"/>
                    </a:lnTo>
                    <a:lnTo>
                      <a:pt x="409" y="442"/>
                    </a:lnTo>
                    <a:lnTo>
                      <a:pt x="299" y="430"/>
                    </a:lnTo>
                    <a:lnTo>
                      <a:pt x="193" y="407"/>
                    </a:lnTo>
                    <a:lnTo>
                      <a:pt x="92" y="371"/>
                    </a:lnTo>
                    <a:lnTo>
                      <a:pt x="0" y="323"/>
                    </a:lnTo>
                    <a:lnTo>
                      <a:pt x="8" y="278"/>
                    </a:lnTo>
                    <a:lnTo>
                      <a:pt x="18" y="230"/>
                    </a:lnTo>
                    <a:lnTo>
                      <a:pt x="26" y="180"/>
                    </a:lnTo>
                    <a:lnTo>
                      <a:pt x="40" y="132"/>
                    </a:lnTo>
                    <a:lnTo>
                      <a:pt x="56" y="86"/>
                    </a:lnTo>
                    <a:lnTo>
                      <a:pt x="80" y="48"/>
                    </a:lnTo>
                    <a:lnTo>
                      <a:pt x="114" y="18"/>
                    </a:lnTo>
                    <a:lnTo>
                      <a:pt x="159" y="0"/>
                    </a:lnTo>
                    <a:lnTo>
                      <a:pt x="241" y="18"/>
                    </a:lnTo>
                    <a:lnTo>
                      <a:pt x="319" y="33"/>
                    </a:lnTo>
                    <a:lnTo>
                      <a:pt x="391" y="45"/>
                    </a:lnTo>
                    <a:lnTo>
                      <a:pt x="464" y="55"/>
                    </a:lnTo>
                    <a:lnTo>
                      <a:pt x="535" y="61"/>
                    </a:lnTo>
                    <a:lnTo>
                      <a:pt x="607" y="68"/>
                    </a:lnTo>
                    <a:lnTo>
                      <a:pt x="681" y="74"/>
                    </a:lnTo>
                    <a:lnTo>
                      <a:pt x="759" y="81"/>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2" name="Freeform 1017"/>
              <p:cNvSpPr>
                <a:spLocks noChangeAspect="1"/>
              </p:cNvSpPr>
              <p:nvPr/>
            </p:nvSpPr>
            <p:spPr bwMode="auto">
              <a:xfrm>
                <a:off x="4716" y="1207"/>
                <a:ext cx="186" cy="107"/>
              </a:xfrm>
              <a:custGeom>
                <a:avLst/>
                <a:gdLst>
                  <a:gd name="T0" fmla="*/ 41 w 744"/>
                  <a:gd name="T1" fmla="*/ 4 h 429"/>
                  <a:gd name="T2" fmla="*/ 43 w 744"/>
                  <a:gd name="T3" fmla="*/ 6 h 429"/>
                  <a:gd name="T4" fmla="*/ 44 w 744"/>
                  <a:gd name="T5" fmla="*/ 8 h 429"/>
                  <a:gd name="T6" fmla="*/ 45 w 744"/>
                  <a:gd name="T7" fmla="*/ 10 h 429"/>
                  <a:gd name="T8" fmla="*/ 46 w 744"/>
                  <a:gd name="T9" fmla="*/ 13 h 429"/>
                  <a:gd name="T10" fmla="*/ 46 w 744"/>
                  <a:gd name="T11" fmla="*/ 16 h 429"/>
                  <a:gd name="T12" fmla="*/ 47 w 744"/>
                  <a:gd name="T13" fmla="*/ 18 h 429"/>
                  <a:gd name="T14" fmla="*/ 47 w 744"/>
                  <a:gd name="T15" fmla="*/ 20 h 429"/>
                  <a:gd name="T16" fmla="*/ 46 w 744"/>
                  <a:gd name="T17" fmla="*/ 22 h 429"/>
                  <a:gd name="T18" fmla="*/ 40 w 744"/>
                  <a:gd name="T19" fmla="*/ 24 h 429"/>
                  <a:gd name="T20" fmla="*/ 34 w 744"/>
                  <a:gd name="T21" fmla="*/ 26 h 429"/>
                  <a:gd name="T22" fmla="*/ 28 w 744"/>
                  <a:gd name="T23" fmla="*/ 26 h 429"/>
                  <a:gd name="T24" fmla="*/ 22 w 744"/>
                  <a:gd name="T25" fmla="*/ 27 h 429"/>
                  <a:gd name="T26" fmla="*/ 16 w 744"/>
                  <a:gd name="T27" fmla="*/ 26 h 429"/>
                  <a:gd name="T28" fmla="*/ 11 w 744"/>
                  <a:gd name="T29" fmla="*/ 25 h 429"/>
                  <a:gd name="T30" fmla="*/ 5 w 744"/>
                  <a:gd name="T31" fmla="*/ 24 h 429"/>
                  <a:gd name="T32" fmla="*/ 0 w 744"/>
                  <a:gd name="T33" fmla="*/ 21 h 429"/>
                  <a:gd name="T34" fmla="*/ 1 w 744"/>
                  <a:gd name="T35" fmla="*/ 18 h 429"/>
                  <a:gd name="T36" fmla="*/ 1 w 744"/>
                  <a:gd name="T37" fmla="*/ 15 h 429"/>
                  <a:gd name="T38" fmla="*/ 1 w 744"/>
                  <a:gd name="T39" fmla="*/ 12 h 429"/>
                  <a:gd name="T40" fmla="*/ 2 w 744"/>
                  <a:gd name="T41" fmla="*/ 9 h 429"/>
                  <a:gd name="T42" fmla="*/ 2 w 744"/>
                  <a:gd name="T43" fmla="*/ 6 h 429"/>
                  <a:gd name="T44" fmla="*/ 4 w 744"/>
                  <a:gd name="T45" fmla="*/ 3 h 429"/>
                  <a:gd name="T46" fmla="*/ 6 w 744"/>
                  <a:gd name="T47" fmla="*/ 1 h 429"/>
                  <a:gd name="T48" fmla="*/ 8 w 744"/>
                  <a:gd name="T49" fmla="*/ 0 h 429"/>
                  <a:gd name="T50" fmla="*/ 13 w 744"/>
                  <a:gd name="T51" fmla="*/ 1 h 429"/>
                  <a:gd name="T52" fmla="*/ 18 w 744"/>
                  <a:gd name="T53" fmla="*/ 2 h 429"/>
                  <a:gd name="T54" fmla="*/ 22 w 744"/>
                  <a:gd name="T55" fmla="*/ 2 h 429"/>
                  <a:gd name="T56" fmla="*/ 25 w 744"/>
                  <a:gd name="T57" fmla="*/ 2 h 429"/>
                  <a:gd name="T58" fmla="*/ 29 w 744"/>
                  <a:gd name="T59" fmla="*/ 3 h 429"/>
                  <a:gd name="T60" fmla="*/ 32 w 744"/>
                  <a:gd name="T61" fmla="*/ 3 h 429"/>
                  <a:gd name="T62" fmla="*/ 37 w 744"/>
                  <a:gd name="T63" fmla="*/ 4 h 429"/>
                  <a:gd name="T64" fmla="*/ 41 w 744"/>
                  <a:gd name="T65" fmla="*/ 4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4" h="429">
                    <a:moveTo>
                      <a:pt x="657" y="67"/>
                    </a:moveTo>
                    <a:lnTo>
                      <a:pt x="683" y="95"/>
                    </a:lnTo>
                    <a:lnTo>
                      <a:pt x="704" y="131"/>
                    </a:lnTo>
                    <a:lnTo>
                      <a:pt x="720" y="168"/>
                    </a:lnTo>
                    <a:lnTo>
                      <a:pt x="733" y="210"/>
                    </a:lnTo>
                    <a:lnTo>
                      <a:pt x="740" y="251"/>
                    </a:lnTo>
                    <a:lnTo>
                      <a:pt x="744" y="290"/>
                    </a:lnTo>
                    <a:lnTo>
                      <a:pt x="744" y="326"/>
                    </a:lnTo>
                    <a:lnTo>
                      <a:pt x="740" y="357"/>
                    </a:lnTo>
                    <a:lnTo>
                      <a:pt x="643" y="390"/>
                    </a:lnTo>
                    <a:lnTo>
                      <a:pt x="546" y="413"/>
                    </a:lnTo>
                    <a:lnTo>
                      <a:pt x="450" y="426"/>
                    </a:lnTo>
                    <a:lnTo>
                      <a:pt x="355" y="429"/>
                    </a:lnTo>
                    <a:lnTo>
                      <a:pt x="260" y="422"/>
                    </a:lnTo>
                    <a:lnTo>
                      <a:pt x="170" y="405"/>
                    </a:lnTo>
                    <a:lnTo>
                      <a:pt x="83" y="379"/>
                    </a:lnTo>
                    <a:lnTo>
                      <a:pt x="0" y="343"/>
                    </a:lnTo>
                    <a:lnTo>
                      <a:pt x="6" y="296"/>
                    </a:lnTo>
                    <a:lnTo>
                      <a:pt x="12" y="246"/>
                    </a:lnTo>
                    <a:lnTo>
                      <a:pt x="17" y="192"/>
                    </a:lnTo>
                    <a:lnTo>
                      <a:pt x="25" y="140"/>
                    </a:lnTo>
                    <a:lnTo>
                      <a:pt x="37" y="91"/>
                    </a:lnTo>
                    <a:lnTo>
                      <a:pt x="58" y="49"/>
                    </a:lnTo>
                    <a:lnTo>
                      <a:pt x="88" y="18"/>
                    </a:lnTo>
                    <a:lnTo>
                      <a:pt x="131" y="0"/>
                    </a:lnTo>
                    <a:lnTo>
                      <a:pt x="210" y="15"/>
                    </a:lnTo>
                    <a:lnTo>
                      <a:pt x="280" y="27"/>
                    </a:lnTo>
                    <a:lnTo>
                      <a:pt x="342" y="35"/>
                    </a:lnTo>
                    <a:lnTo>
                      <a:pt x="401" y="42"/>
                    </a:lnTo>
                    <a:lnTo>
                      <a:pt x="457" y="47"/>
                    </a:lnTo>
                    <a:lnTo>
                      <a:pt x="517" y="53"/>
                    </a:lnTo>
                    <a:lnTo>
                      <a:pt x="582" y="59"/>
                    </a:lnTo>
                    <a:lnTo>
                      <a:pt x="657" y="67"/>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3" name="Freeform 1018"/>
              <p:cNvSpPr>
                <a:spLocks noChangeAspect="1"/>
              </p:cNvSpPr>
              <p:nvPr/>
            </p:nvSpPr>
            <p:spPr bwMode="auto">
              <a:xfrm>
                <a:off x="4733" y="1209"/>
                <a:ext cx="163" cy="105"/>
              </a:xfrm>
              <a:custGeom>
                <a:avLst/>
                <a:gdLst>
                  <a:gd name="T0" fmla="*/ 35 w 654"/>
                  <a:gd name="T1" fmla="*/ 3 h 419"/>
                  <a:gd name="T2" fmla="*/ 37 w 654"/>
                  <a:gd name="T3" fmla="*/ 5 h 419"/>
                  <a:gd name="T4" fmla="*/ 38 w 654"/>
                  <a:gd name="T5" fmla="*/ 8 h 419"/>
                  <a:gd name="T6" fmla="*/ 39 w 654"/>
                  <a:gd name="T7" fmla="*/ 10 h 419"/>
                  <a:gd name="T8" fmla="*/ 40 w 654"/>
                  <a:gd name="T9" fmla="*/ 13 h 419"/>
                  <a:gd name="T10" fmla="*/ 40 w 654"/>
                  <a:gd name="T11" fmla="*/ 16 h 419"/>
                  <a:gd name="T12" fmla="*/ 41 w 654"/>
                  <a:gd name="T13" fmla="*/ 18 h 419"/>
                  <a:gd name="T14" fmla="*/ 41 w 654"/>
                  <a:gd name="T15" fmla="*/ 20 h 419"/>
                  <a:gd name="T16" fmla="*/ 40 w 654"/>
                  <a:gd name="T17" fmla="*/ 22 h 419"/>
                  <a:gd name="T18" fmla="*/ 34 w 654"/>
                  <a:gd name="T19" fmla="*/ 24 h 419"/>
                  <a:gd name="T20" fmla="*/ 29 w 654"/>
                  <a:gd name="T21" fmla="*/ 25 h 419"/>
                  <a:gd name="T22" fmla="*/ 24 w 654"/>
                  <a:gd name="T23" fmla="*/ 26 h 419"/>
                  <a:gd name="T24" fmla="*/ 19 w 654"/>
                  <a:gd name="T25" fmla="*/ 26 h 419"/>
                  <a:gd name="T26" fmla="*/ 14 w 654"/>
                  <a:gd name="T27" fmla="*/ 26 h 419"/>
                  <a:gd name="T28" fmla="*/ 9 w 654"/>
                  <a:gd name="T29" fmla="*/ 26 h 419"/>
                  <a:gd name="T30" fmla="*/ 4 w 654"/>
                  <a:gd name="T31" fmla="*/ 25 h 419"/>
                  <a:gd name="T32" fmla="*/ 0 w 654"/>
                  <a:gd name="T33" fmla="*/ 23 h 419"/>
                  <a:gd name="T34" fmla="*/ 0 w 654"/>
                  <a:gd name="T35" fmla="*/ 20 h 419"/>
                  <a:gd name="T36" fmla="*/ 0 w 654"/>
                  <a:gd name="T37" fmla="*/ 17 h 419"/>
                  <a:gd name="T38" fmla="*/ 0 w 654"/>
                  <a:gd name="T39" fmla="*/ 13 h 419"/>
                  <a:gd name="T40" fmla="*/ 1 w 654"/>
                  <a:gd name="T41" fmla="*/ 10 h 419"/>
                  <a:gd name="T42" fmla="*/ 1 w 654"/>
                  <a:gd name="T43" fmla="*/ 6 h 419"/>
                  <a:gd name="T44" fmla="*/ 2 w 654"/>
                  <a:gd name="T45" fmla="*/ 4 h 419"/>
                  <a:gd name="T46" fmla="*/ 4 w 654"/>
                  <a:gd name="T47" fmla="*/ 1 h 419"/>
                  <a:gd name="T48" fmla="*/ 7 w 654"/>
                  <a:gd name="T49" fmla="*/ 0 h 419"/>
                  <a:gd name="T50" fmla="*/ 11 w 654"/>
                  <a:gd name="T51" fmla="*/ 1 h 419"/>
                  <a:gd name="T52" fmla="*/ 15 w 654"/>
                  <a:gd name="T53" fmla="*/ 2 h 419"/>
                  <a:gd name="T54" fmla="*/ 18 w 654"/>
                  <a:gd name="T55" fmla="*/ 2 h 419"/>
                  <a:gd name="T56" fmla="*/ 21 w 654"/>
                  <a:gd name="T57" fmla="*/ 2 h 419"/>
                  <a:gd name="T58" fmla="*/ 24 w 654"/>
                  <a:gd name="T59" fmla="*/ 3 h 419"/>
                  <a:gd name="T60" fmla="*/ 27 w 654"/>
                  <a:gd name="T61" fmla="*/ 3 h 419"/>
                  <a:gd name="T62" fmla="*/ 31 w 654"/>
                  <a:gd name="T63" fmla="*/ 3 h 419"/>
                  <a:gd name="T64" fmla="*/ 35 w 654"/>
                  <a:gd name="T65" fmla="*/ 3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4" h="419">
                    <a:moveTo>
                      <a:pt x="566" y="53"/>
                    </a:moveTo>
                    <a:lnTo>
                      <a:pt x="592" y="83"/>
                    </a:lnTo>
                    <a:lnTo>
                      <a:pt x="613" y="120"/>
                    </a:lnTo>
                    <a:lnTo>
                      <a:pt x="630" y="160"/>
                    </a:lnTo>
                    <a:lnTo>
                      <a:pt x="643" y="204"/>
                    </a:lnTo>
                    <a:lnTo>
                      <a:pt x="650" y="246"/>
                    </a:lnTo>
                    <a:lnTo>
                      <a:pt x="654" y="286"/>
                    </a:lnTo>
                    <a:lnTo>
                      <a:pt x="653" y="322"/>
                    </a:lnTo>
                    <a:lnTo>
                      <a:pt x="648" y="352"/>
                    </a:lnTo>
                    <a:lnTo>
                      <a:pt x="554" y="381"/>
                    </a:lnTo>
                    <a:lnTo>
                      <a:pt x="468" y="401"/>
                    </a:lnTo>
                    <a:lnTo>
                      <a:pt x="384" y="413"/>
                    </a:lnTo>
                    <a:lnTo>
                      <a:pt x="304" y="419"/>
                    </a:lnTo>
                    <a:lnTo>
                      <a:pt x="225" y="416"/>
                    </a:lnTo>
                    <a:lnTo>
                      <a:pt x="149" y="407"/>
                    </a:lnTo>
                    <a:lnTo>
                      <a:pt x="73" y="392"/>
                    </a:lnTo>
                    <a:lnTo>
                      <a:pt x="0" y="371"/>
                    </a:lnTo>
                    <a:lnTo>
                      <a:pt x="5" y="323"/>
                    </a:lnTo>
                    <a:lnTo>
                      <a:pt x="7" y="270"/>
                    </a:lnTo>
                    <a:lnTo>
                      <a:pt x="9" y="212"/>
                    </a:lnTo>
                    <a:lnTo>
                      <a:pt x="12" y="154"/>
                    </a:lnTo>
                    <a:lnTo>
                      <a:pt x="21" y="99"/>
                    </a:lnTo>
                    <a:lnTo>
                      <a:pt x="37" y="54"/>
                    </a:lnTo>
                    <a:lnTo>
                      <a:pt x="66" y="19"/>
                    </a:lnTo>
                    <a:lnTo>
                      <a:pt x="112" y="0"/>
                    </a:lnTo>
                    <a:lnTo>
                      <a:pt x="186" y="13"/>
                    </a:lnTo>
                    <a:lnTo>
                      <a:pt x="247" y="23"/>
                    </a:lnTo>
                    <a:lnTo>
                      <a:pt x="297" y="30"/>
                    </a:lnTo>
                    <a:lnTo>
                      <a:pt x="343" y="35"/>
                    </a:lnTo>
                    <a:lnTo>
                      <a:pt x="386" y="38"/>
                    </a:lnTo>
                    <a:lnTo>
                      <a:pt x="437" y="42"/>
                    </a:lnTo>
                    <a:lnTo>
                      <a:pt x="494" y="45"/>
                    </a:lnTo>
                    <a:lnTo>
                      <a:pt x="566" y="53"/>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4" name="Freeform 1019"/>
              <p:cNvSpPr>
                <a:spLocks noChangeAspect="1"/>
              </p:cNvSpPr>
              <p:nvPr/>
            </p:nvSpPr>
            <p:spPr bwMode="auto">
              <a:xfrm>
                <a:off x="4870" y="1302"/>
                <a:ext cx="42" cy="51"/>
              </a:xfrm>
              <a:custGeom>
                <a:avLst/>
                <a:gdLst>
                  <a:gd name="T0" fmla="*/ 10 w 169"/>
                  <a:gd name="T1" fmla="*/ 0 h 204"/>
                  <a:gd name="T2" fmla="*/ 10 w 169"/>
                  <a:gd name="T3" fmla="*/ 2 h 204"/>
                  <a:gd name="T4" fmla="*/ 9 w 169"/>
                  <a:gd name="T5" fmla="*/ 3 h 204"/>
                  <a:gd name="T6" fmla="*/ 9 w 169"/>
                  <a:gd name="T7" fmla="*/ 5 h 204"/>
                  <a:gd name="T8" fmla="*/ 8 w 169"/>
                  <a:gd name="T9" fmla="*/ 7 h 204"/>
                  <a:gd name="T10" fmla="*/ 7 w 169"/>
                  <a:gd name="T11" fmla="*/ 8 h 204"/>
                  <a:gd name="T12" fmla="*/ 7 w 169"/>
                  <a:gd name="T13" fmla="*/ 10 h 204"/>
                  <a:gd name="T14" fmla="*/ 6 w 169"/>
                  <a:gd name="T15" fmla="*/ 11 h 204"/>
                  <a:gd name="T16" fmla="*/ 5 w 169"/>
                  <a:gd name="T17" fmla="*/ 13 h 204"/>
                  <a:gd name="T18" fmla="*/ 5 w 169"/>
                  <a:gd name="T19" fmla="*/ 13 h 204"/>
                  <a:gd name="T20" fmla="*/ 5 w 169"/>
                  <a:gd name="T21" fmla="*/ 13 h 204"/>
                  <a:gd name="T22" fmla="*/ 4 w 169"/>
                  <a:gd name="T23" fmla="*/ 13 h 204"/>
                  <a:gd name="T24" fmla="*/ 4 w 169"/>
                  <a:gd name="T25" fmla="*/ 13 h 204"/>
                  <a:gd name="T26" fmla="*/ 3 w 169"/>
                  <a:gd name="T27" fmla="*/ 12 h 204"/>
                  <a:gd name="T28" fmla="*/ 3 w 169"/>
                  <a:gd name="T29" fmla="*/ 11 h 204"/>
                  <a:gd name="T30" fmla="*/ 2 w 169"/>
                  <a:gd name="T31" fmla="*/ 9 h 204"/>
                  <a:gd name="T32" fmla="*/ 2 w 169"/>
                  <a:gd name="T33" fmla="*/ 8 h 204"/>
                  <a:gd name="T34" fmla="*/ 1 w 169"/>
                  <a:gd name="T35" fmla="*/ 7 h 204"/>
                  <a:gd name="T36" fmla="*/ 1 w 169"/>
                  <a:gd name="T37" fmla="*/ 6 h 204"/>
                  <a:gd name="T38" fmla="*/ 0 w 169"/>
                  <a:gd name="T39" fmla="*/ 5 h 204"/>
                  <a:gd name="T40" fmla="*/ 0 w 169"/>
                  <a:gd name="T41" fmla="*/ 4 h 204"/>
                  <a:gd name="T42" fmla="*/ 0 w 169"/>
                  <a:gd name="T43" fmla="*/ 3 h 204"/>
                  <a:gd name="T44" fmla="*/ 0 w 169"/>
                  <a:gd name="T45" fmla="*/ 3 h 204"/>
                  <a:gd name="T46" fmla="*/ 1 w 169"/>
                  <a:gd name="T47" fmla="*/ 3 h 204"/>
                  <a:gd name="T48" fmla="*/ 2 w 169"/>
                  <a:gd name="T49" fmla="*/ 2 h 204"/>
                  <a:gd name="T50" fmla="*/ 3 w 169"/>
                  <a:gd name="T51" fmla="*/ 2 h 204"/>
                  <a:gd name="T52" fmla="*/ 5 w 169"/>
                  <a:gd name="T53" fmla="*/ 2 h 204"/>
                  <a:gd name="T54" fmla="*/ 7 w 169"/>
                  <a:gd name="T55" fmla="*/ 1 h 204"/>
                  <a:gd name="T56" fmla="*/ 10 w 169"/>
                  <a:gd name="T57" fmla="*/ 0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04">
                    <a:moveTo>
                      <a:pt x="169" y="0"/>
                    </a:moveTo>
                    <a:lnTo>
                      <a:pt x="159" y="26"/>
                    </a:lnTo>
                    <a:lnTo>
                      <a:pt x="149" y="52"/>
                    </a:lnTo>
                    <a:lnTo>
                      <a:pt x="139" y="77"/>
                    </a:lnTo>
                    <a:lnTo>
                      <a:pt x="130" y="104"/>
                    </a:lnTo>
                    <a:lnTo>
                      <a:pt x="119" y="127"/>
                    </a:lnTo>
                    <a:lnTo>
                      <a:pt x="108" y="153"/>
                    </a:lnTo>
                    <a:lnTo>
                      <a:pt x="97" y="178"/>
                    </a:lnTo>
                    <a:lnTo>
                      <a:pt x="87" y="204"/>
                    </a:lnTo>
                    <a:lnTo>
                      <a:pt x="82" y="204"/>
                    </a:lnTo>
                    <a:lnTo>
                      <a:pt x="76" y="204"/>
                    </a:lnTo>
                    <a:lnTo>
                      <a:pt x="69" y="204"/>
                    </a:lnTo>
                    <a:lnTo>
                      <a:pt x="63" y="204"/>
                    </a:lnTo>
                    <a:lnTo>
                      <a:pt x="54" y="185"/>
                    </a:lnTo>
                    <a:lnTo>
                      <a:pt x="47" y="166"/>
                    </a:lnTo>
                    <a:lnTo>
                      <a:pt x="40" y="147"/>
                    </a:lnTo>
                    <a:lnTo>
                      <a:pt x="33" y="129"/>
                    </a:lnTo>
                    <a:lnTo>
                      <a:pt x="24" y="110"/>
                    </a:lnTo>
                    <a:lnTo>
                      <a:pt x="17" y="90"/>
                    </a:lnTo>
                    <a:lnTo>
                      <a:pt x="9" y="72"/>
                    </a:lnTo>
                    <a:lnTo>
                      <a:pt x="0" y="54"/>
                    </a:lnTo>
                    <a:lnTo>
                      <a:pt x="5" y="48"/>
                    </a:lnTo>
                    <a:lnTo>
                      <a:pt x="10" y="44"/>
                    </a:lnTo>
                    <a:lnTo>
                      <a:pt x="18" y="39"/>
                    </a:lnTo>
                    <a:lnTo>
                      <a:pt x="31" y="35"/>
                    </a:lnTo>
                    <a:lnTo>
                      <a:pt x="51" y="29"/>
                    </a:lnTo>
                    <a:lnTo>
                      <a:pt x="78" y="22"/>
                    </a:lnTo>
                    <a:lnTo>
                      <a:pt x="117" y="12"/>
                    </a:lnTo>
                    <a:lnTo>
                      <a:pt x="169"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5" name="Freeform 1020"/>
              <p:cNvSpPr>
                <a:spLocks noChangeAspect="1"/>
              </p:cNvSpPr>
              <p:nvPr/>
            </p:nvSpPr>
            <p:spPr bwMode="auto">
              <a:xfrm>
                <a:off x="4816" y="1316"/>
                <a:ext cx="44" cy="45"/>
              </a:xfrm>
              <a:custGeom>
                <a:avLst/>
                <a:gdLst>
                  <a:gd name="T0" fmla="*/ 11 w 174"/>
                  <a:gd name="T1" fmla="*/ 0 h 184"/>
                  <a:gd name="T2" fmla="*/ 10 w 174"/>
                  <a:gd name="T3" fmla="*/ 1 h 184"/>
                  <a:gd name="T4" fmla="*/ 9 w 174"/>
                  <a:gd name="T5" fmla="*/ 3 h 184"/>
                  <a:gd name="T6" fmla="*/ 9 w 174"/>
                  <a:gd name="T7" fmla="*/ 4 h 184"/>
                  <a:gd name="T8" fmla="*/ 8 w 174"/>
                  <a:gd name="T9" fmla="*/ 5 h 184"/>
                  <a:gd name="T10" fmla="*/ 7 w 174"/>
                  <a:gd name="T11" fmla="*/ 7 h 184"/>
                  <a:gd name="T12" fmla="*/ 6 w 174"/>
                  <a:gd name="T13" fmla="*/ 8 h 184"/>
                  <a:gd name="T14" fmla="*/ 5 w 174"/>
                  <a:gd name="T15" fmla="*/ 10 h 184"/>
                  <a:gd name="T16" fmla="*/ 5 w 174"/>
                  <a:gd name="T17" fmla="*/ 11 h 184"/>
                  <a:gd name="T18" fmla="*/ 4 w 174"/>
                  <a:gd name="T19" fmla="*/ 10 h 184"/>
                  <a:gd name="T20" fmla="*/ 3 w 174"/>
                  <a:gd name="T21" fmla="*/ 10 h 184"/>
                  <a:gd name="T22" fmla="*/ 2 w 174"/>
                  <a:gd name="T23" fmla="*/ 8 h 184"/>
                  <a:gd name="T24" fmla="*/ 2 w 174"/>
                  <a:gd name="T25" fmla="*/ 7 h 184"/>
                  <a:gd name="T26" fmla="*/ 1 w 174"/>
                  <a:gd name="T27" fmla="*/ 6 h 184"/>
                  <a:gd name="T28" fmla="*/ 1 w 174"/>
                  <a:gd name="T29" fmla="*/ 4 h 184"/>
                  <a:gd name="T30" fmla="*/ 0 w 174"/>
                  <a:gd name="T31" fmla="*/ 3 h 184"/>
                  <a:gd name="T32" fmla="*/ 0 w 174"/>
                  <a:gd name="T33" fmla="*/ 1 h 184"/>
                  <a:gd name="T34" fmla="*/ 1 w 174"/>
                  <a:gd name="T35" fmla="*/ 1 h 184"/>
                  <a:gd name="T36" fmla="*/ 3 w 174"/>
                  <a:gd name="T37" fmla="*/ 1 h 184"/>
                  <a:gd name="T38" fmla="*/ 4 w 174"/>
                  <a:gd name="T39" fmla="*/ 1 h 184"/>
                  <a:gd name="T40" fmla="*/ 6 w 174"/>
                  <a:gd name="T41" fmla="*/ 1 h 184"/>
                  <a:gd name="T42" fmla="*/ 7 w 174"/>
                  <a:gd name="T43" fmla="*/ 0 h 184"/>
                  <a:gd name="T44" fmla="*/ 8 w 174"/>
                  <a:gd name="T45" fmla="*/ 0 h 184"/>
                  <a:gd name="T46" fmla="*/ 10 w 174"/>
                  <a:gd name="T47" fmla="*/ 0 h 184"/>
                  <a:gd name="T48" fmla="*/ 11 w 174"/>
                  <a:gd name="T49" fmla="*/ 0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84">
                    <a:moveTo>
                      <a:pt x="174" y="0"/>
                    </a:moveTo>
                    <a:lnTo>
                      <a:pt x="160" y="23"/>
                    </a:lnTo>
                    <a:lnTo>
                      <a:pt x="148" y="46"/>
                    </a:lnTo>
                    <a:lnTo>
                      <a:pt x="135" y="69"/>
                    </a:lnTo>
                    <a:lnTo>
                      <a:pt x="123" y="91"/>
                    </a:lnTo>
                    <a:lnTo>
                      <a:pt x="110" y="113"/>
                    </a:lnTo>
                    <a:lnTo>
                      <a:pt x="98" y="136"/>
                    </a:lnTo>
                    <a:lnTo>
                      <a:pt x="85" y="159"/>
                    </a:lnTo>
                    <a:lnTo>
                      <a:pt x="73" y="184"/>
                    </a:lnTo>
                    <a:lnTo>
                      <a:pt x="60" y="173"/>
                    </a:lnTo>
                    <a:lnTo>
                      <a:pt x="46" y="159"/>
                    </a:lnTo>
                    <a:lnTo>
                      <a:pt x="33" y="139"/>
                    </a:lnTo>
                    <a:lnTo>
                      <a:pt x="24" y="119"/>
                    </a:lnTo>
                    <a:lnTo>
                      <a:pt x="13" y="94"/>
                    </a:lnTo>
                    <a:lnTo>
                      <a:pt x="6" y="70"/>
                    </a:lnTo>
                    <a:lnTo>
                      <a:pt x="1" y="45"/>
                    </a:lnTo>
                    <a:lnTo>
                      <a:pt x="0" y="20"/>
                    </a:lnTo>
                    <a:lnTo>
                      <a:pt x="21" y="18"/>
                    </a:lnTo>
                    <a:lnTo>
                      <a:pt x="43" y="17"/>
                    </a:lnTo>
                    <a:lnTo>
                      <a:pt x="64" y="15"/>
                    </a:lnTo>
                    <a:lnTo>
                      <a:pt x="86" y="14"/>
                    </a:lnTo>
                    <a:lnTo>
                      <a:pt x="108" y="10"/>
                    </a:lnTo>
                    <a:lnTo>
                      <a:pt x="129" y="6"/>
                    </a:lnTo>
                    <a:lnTo>
                      <a:pt x="151" y="3"/>
                    </a:lnTo>
                    <a:lnTo>
                      <a:pt x="174"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6" name="Freeform 1021"/>
              <p:cNvSpPr>
                <a:spLocks noChangeAspect="1"/>
              </p:cNvSpPr>
              <p:nvPr/>
            </p:nvSpPr>
            <p:spPr bwMode="auto">
              <a:xfrm>
                <a:off x="4897" y="1335"/>
                <a:ext cx="16" cy="26"/>
              </a:xfrm>
              <a:custGeom>
                <a:avLst/>
                <a:gdLst>
                  <a:gd name="T0" fmla="*/ 4 w 63"/>
                  <a:gd name="T1" fmla="*/ 0 h 107"/>
                  <a:gd name="T2" fmla="*/ 4 w 63"/>
                  <a:gd name="T3" fmla="*/ 1 h 107"/>
                  <a:gd name="T4" fmla="*/ 4 w 63"/>
                  <a:gd name="T5" fmla="*/ 1 h 107"/>
                  <a:gd name="T6" fmla="*/ 3 w 63"/>
                  <a:gd name="T7" fmla="*/ 2 h 107"/>
                  <a:gd name="T8" fmla="*/ 3 w 63"/>
                  <a:gd name="T9" fmla="*/ 3 h 107"/>
                  <a:gd name="T10" fmla="*/ 3 w 63"/>
                  <a:gd name="T11" fmla="*/ 4 h 107"/>
                  <a:gd name="T12" fmla="*/ 2 w 63"/>
                  <a:gd name="T13" fmla="*/ 5 h 107"/>
                  <a:gd name="T14" fmla="*/ 2 w 63"/>
                  <a:gd name="T15" fmla="*/ 5 h 107"/>
                  <a:gd name="T16" fmla="*/ 2 w 63"/>
                  <a:gd name="T17" fmla="*/ 6 h 107"/>
                  <a:gd name="T18" fmla="*/ 1 w 63"/>
                  <a:gd name="T19" fmla="*/ 6 h 107"/>
                  <a:gd name="T20" fmla="*/ 1 w 63"/>
                  <a:gd name="T21" fmla="*/ 6 h 107"/>
                  <a:gd name="T22" fmla="*/ 1 w 63"/>
                  <a:gd name="T23" fmla="*/ 6 h 107"/>
                  <a:gd name="T24" fmla="*/ 0 w 63"/>
                  <a:gd name="T25" fmla="*/ 6 h 107"/>
                  <a:gd name="T26" fmla="*/ 0 w 63"/>
                  <a:gd name="T27" fmla="*/ 6 h 107"/>
                  <a:gd name="T28" fmla="*/ 1 w 63"/>
                  <a:gd name="T29" fmla="*/ 5 h 107"/>
                  <a:gd name="T30" fmla="*/ 1 w 63"/>
                  <a:gd name="T31" fmla="*/ 4 h 107"/>
                  <a:gd name="T32" fmla="*/ 1 w 63"/>
                  <a:gd name="T33" fmla="*/ 3 h 107"/>
                  <a:gd name="T34" fmla="*/ 2 w 63"/>
                  <a:gd name="T35" fmla="*/ 2 h 107"/>
                  <a:gd name="T36" fmla="*/ 2 w 63"/>
                  <a:gd name="T37" fmla="*/ 2 h 107"/>
                  <a:gd name="T38" fmla="*/ 3 w 63"/>
                  <a:gd name="T39" fmla="*/ 1 h 107"/>
                  <a:gd name="T40" fmla="*/ 3 w 63"/>
                  <a:gd name="T41" fmla="*/ 0 h 107"/>
                  <a:gd name="T42" fmla="*/ 3 w 63"/>
                  <a:gd name="T43" fmla="*/ 0 h 107"/>
                  <a:gd name="T44" fmla="*/ 3 w 63"/>
                  <a:gd name="T45" fmla="*/ 0 h 107"/>
                  <a:gd name="T46" fmla="*/ 4 w 63"/>
                  <a:gd name="T47" fmla="*/ 0 h 107"/>
                  <a:gd name="T48" fmla="*/ 4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7">
                    <a:moveTo>
                      <a:pt x="63" y="0"/>
                    </a:moveTo>
                    <a:lnTo>
                      <a:pt x="58" y="12"/>
                    </a:lnTo>
                    <a:lnTo>
                      <a:pt x="55" y="25"/>
                    </a:lnTo>
                    <a:lnTo>
                      <a:pt x="50" y="38"/>
                    </a:lnTo>
                    <a:lnTo>
                      <a:pt x="45" y="53"/>
                    </a:lnTo>
                    <a:lnTo>
                      <a:pt x="39" y="66"/>
                    </a:lnTo>
                    <a:lnTo>
                      <a:pt x="34" y="79"/>
                    </a:lnTo>
                    <a:lnTo>
                      <a:pt x="30" y="92"/>
                    </a:lnTo>
                    <a:lnTo>
                      <a:pt x="25" y="107"/>
                    </a:lnTo>
                    <a:lnTo>
                      <a:pt x="19" y="107"/>
                    </a:lnTo>
                    <a:lnTo>
                      <a:pt x="14" y="107"/>
                    </a:lnTo>
                    <a:lnTo>
                      <a:pt x="7" y="107"/>
                    </a:lnTo>
                    <a:lnTo>
                      <a:pt x="0" y="107"/>
                    </a:lnTo>
                    <a:lnTo>
                      <a:pt x="4" y="94"/>
                    </a:lnTo>
                    <a:lnTo>
                      <a:pt x="10" y="80"/>
                    </a:lnTo>
                    <a:lnTo>
                      <a:pt x="15" y="67"/>
                    </a:lnTo>
                    <a:lnTo>
                      <a:pt x="21" y="55"/>
                    </a:lnTo>
                    <a:lnTo>
                      <a:pt x="26" y="42"/>
                    </a:lnTo>
                    <a:lnTo>
                      <a:pt x="32" y="30"/>
                    </a:lnTo>
                    <a:lnTo>
                      <a:pt x="38" y="17"/>
                    </a:lnTo>
                    <a:lnTo>
                      <a:pt x="44" y="5"/>
                    </a:lnTo>
                    <a:lnTo>
                      <a:pt x="48" y="4"/>
                    </a:lnTo>
                    <a:lnTo>
                      <a:pt x="53" y="2"/>
                    </a:lnTo>
                    <a:lnTo>
                      <a:pt x="58" y="0"/>
                    </a:lnTo>
                    <a:lnTo>
                      <a:pt x="63"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7" name="Freeform 1022"/>
              <p:cNvSpPr>
                <a:spLocks noChangeAspect="1"/>
              </p:cNvSpPr>
              <p:nvPr/>
            </p:nvSpPr>
            <p:spPr bwMode="auto">
              <a:xfrm>
                <a:off x="4838" y="1327"/>
                <a:ext cx="45" cy="46"/>
              </a:xfrm>
              <a:custGeom>
                <a:avLst/>
                <a:gdLst>
                  <a:gd name="T0" fmla="*/ 7 w 179"/>
                  <a:gd name="T1" fmla="*/ 0 h 187"/>
                  <a:gd name="T2" fmla="*/ 8 w 179"/>
                  <a:gd name="T3" fmla="*/ 1 h 187"/>
                  <a:gd name="T4" fmla="*/ 9 w 179"/>
                  <a:gd name="T5" fmla="*/ 3 h 187"/>
                  <a:gd name="T6" fmla="*/ 9 w 179"/>
                  <a:gd name="T7" fmla="*/ 4 h 187"/>
                  <a:gd name="T8" fmla="*/ 10 w 179"/>
                  <a:gd name="T9" fmla="*/ 5 h 187"/>
                  <a:gd name="T10" fmla="*/ 11 w 179"/>
                  <a:gd name="T11" fmla="*/ 7 h 187"/>
                  <a:gd name="T12" fmla="*/ 11 w 179"/>
                  <a:gd name="T13" fmla="*/ 8 h 187"/>
                  <a:gd name="T14" fmla="*/ 11 w 179"/>
                  <a:gd name="T15" fmla="*/ 9 h 187"/>
                  <a:gd name="T16" fmla="*/ 11 w 179"/>
                  <a:gd name="T17" fmla="*/ 10 h 187"/>
                  <a:gd name="T18" fmla="*/ 10 w 179"/>
                  <a:gd name="T19" fmla="*/ 10 h 187"/>
                  <a:gd name="T20" fmla="*/ 8 w 179"/>
                  <a:gd name="T21" fmla="*/ 11 h 187"/>
                  <a:gd name="T22" fmla="*/ 7 w 179"/>
                  <a:gd name="T23" fmla="*/ 11 h 187"/>
                  <a:gd name="T24" fmla="*/ 6 w 179"/>
                  <a:gd name="T25" fmla="*/ 11 h 187"/>
                  <a:gd name="T26" fmla="*/ 5 w 179"/>
                  <a:gd name="T27" fmla="*/ 11 h 187"/>
                  <a:gd name="T28" fmla="*/ 3 w 179"/>
                  <a:gd name="T29" fmla="*/ 11 h 187"/>
                  <a:gd name="T30" fmla="*/ 2 w 179"/>
                  <a:gd name="T31" fmla="*/ 11 h 187"/>
                  <a:gd name="T32" fmla="*/ 0 w 179"/>
                  <a:gd name="T33" fmla="*/ 11 h 187"/>
                  <a:gd name="T34" fmla="*/ 0 w 179"/>
                  <a:gd name="T35" fmla="*/ 11 h 187"/>
                  <a:gd name="T36" fmla="*/ 1 w 179"/>
                  <a:gd name="T37" fmla="*/ 9 h 187"/>
                  <a:gd name="T38" fmla="*/ 2 w 179"/>
                  <a:gd name="T39" fmla="*/ 7 h 187"/>
                  <a:gd name="T40" fmla="*/ 3 w 179"/>
                  <a:gd name="T41" fmla="*/ 5 h 187"/>
                  <a:gd name="T42" fmla="*/ 4 w 179"/>
                  <a:gd name="T43" fmla="*/ 2 h 187"/>
                  <a:gd name="T44" fmla="*/ 6 w 179"/>
                  <a:gd name="T45" fmla="*/ 1 h 187"/>
                  <a:gd name="T46" fmla="*/ 7 w 179"/>
                  <a:gd name="T47" fmla="*/ 0 h 187"/>
                  <a:gd name="T48" fmla="*/ 7 w 179"/>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87">
                    <a:moveTo>
                      <a:pt x="117" y="3"/>
                    </a:moveTo>
                    <a:lnTo>
                      <a:pt x="127" y="25"/>
                    </a:lnTo>
                    <a:lnTo>
                      <a:pt x="138" y="48"/>
                    </a:lnTo>
                    <a:lnTo>
                      <a:pt x="148" y="69"/>
                    </a:lnTo>
                    <a:lnTo>
                      <a:pt x="159" y="91"/>
                    </a:lnTo>
                    <a:lnTo>
                      <a:pt x="166" y="110"/>
                    </a:lnTo>
                    <a:lnTo>
                      <a:pt x="173" y="129"/>
                    </a:lnTo>
                    <a:lnTo>
                      <a:pt x="177" y="148"/>
                    </a:lnTo>
                    <a:lnTo>
                      <a:pt x="179" y="168"/>
                    </a:lnTo>
                    <a:lnTo>
                      <a:pt x="155" y="171"/>
                    </a:lnTo>
                    <a:lnTo>
                      <a:pt x="133" y="175"/>
                    </a:lnTo>
                    <a:lnTo>
                      <a:pt x="113" y="178"/>
                    </a:lnTo>
                    <a:lnTo>
                      <a:pt x="93" y="182"/>
                    </a:lnTo>
                    <a:lnTo>
                      <a:pt x="71" y="184"/>
                    </a:lnTo>
                    <a:lnTo>
                      <a:pt x="49" y="187"/>
                    </a:lnTo>
                    <a:lnTo>
                      <a:pt x="25" y="187"/>
                    </a:lnTo>
                    <a:lnTo>
                      <a:pt x="0" y="187"/>
                    </a:lnTo>
                    <a:lnTo>
                      <a:pt x="4" y="174"/>
                    </a:lnTo>
                    <a:lnTo>
                      <a:pt x="15" y="147"/>
                    </a:lnTo>
                    <a:lnTo>
                      <a:pt x="29" y="112"/>
                    </a:lnTo>
                    <a:lnTo>
                      <a:pt x="48" y="76"/>
                    </a:lnTo>
                    <a:lnTo>
                      <a:pt x="67" y="40"/>
                    </a:lnTo>
                    <a:lnTo>
                      <a:pt x="87" y="14"/>
                    </a:lnTo>
                    <a:lnTo>
                      <a:pt x="103" y="0"/>
                    </a:lnTo>
                    <a:lnTo>
                      <a:pt x="117" y="3"/>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8" name="Freeform 1023"/>
              <p:cNvSpPr>
                <a:spLocks noChangeAspect="1"/>
              </p:cNvSpPr>
              <p:nvPr/>
            </p:nvSpPr>
            <p:spPr bwMode="auto">
              <a:xfrm>
                <a:off x="4694" y="1291"/>
                <a:ext cx="42" cy="55"/>
              </a:xfrm>
              <a:custGeom>
                <a:avLst/>
                <a:gdLst>
                  <a:gd name="T0" fmla="*/ 10 w 169"/>
                  <a:gd name="T1" fmla="*/ 5 h 217"/>
                  <a:gd name="T2" fmla="*/ 10 w 169"/>
                  <a:gd name="T3" fmla="*/ 6 h 217"/>
                  <a:gd name="T4" fmla="*/ 9 w 169"/>
                  <a:gd name="T5" fmla="*/ 8 h 217"/>
                  <a:gd name="T6" fmla="*/ 8 w 169"/>
                  <a:gd name="T7" fmla="*/ 8 h 217"/>
                  <a:gd name="T8" fmla="*/ 8 w 169"/>
                  <a:gd name="T9" fmla="*/ 10 h 217"/>
                  <a:gd name="T10" fmla="*/ 7 w 169"/>
                  <a:gd name="T11" fmla="*/ 10 h 217"/>
                  <a:gd name="T12" fmla="*/ 7 w 169"/>
                  <a:gd name="T13" fmla="*/ 11 h 217"/>
                  <a:gd name="T14" fmla="*/ 6 w 169"/>
                  <a:gd name="T15" fmla="*/ 12 h 217"/>
                  <a:gd name="T16" fmla="*/ 5 w 169"/>
                  <a:gd name="T17" fmla="*/ 14 h 217"/>
                  <a:gd name="T18" fmla="*/ 5 w 169"/>
                  <a:gd name="T19" fmla="*/ 14 h 217"/>
                  <a:gd name="T20" fmla="*/ 4 w 169"/>
                  <a:gd name="T21" fmla="*/ 14 h 217"/>
                  <a:gd name="T22" fmla="*/ 4 w 169"/>
                  <a:gd name="T23" fmla="*/ 14 h 217"/>
                  <a:gd name="T24" fmla="*/ 3 w 169"/>
                  <a:gd name="T25" fmla="*/ 14 h 217"/>
                  <a:gd name="T26" fmla="*/ 3 w 169"/>
                  <a:gd name="T27" fmla="*/ 13 h 217"/>
                  <a:gd name="T28" fmla="*/ 2 w 169"/>
                  <a:gd name="T29" fmla="*/ 11 h 217"/>
                  <a:gd name="T30" fmla="*/ 2 w 169"/>
                  <a:gd name="T31" fmla="*/ 9 h 217"/>
                  <a:gd name="T32" fmla="*/ 1 w 169"/>
                  <a:gd name="T33" fmla="*/ 7 h 217"/>
                  <a:gd name="T34" fmla="*/ 0 w 169"/>
                  <a:gd name="T35" fmla="*/ 5 h 217"/>
                  <a:gd name="T36" fmla="*/ 0 w 169"/>
                  <a:gd name="T37" fmla="*/ 3 h 217"/>
                  <a:gd name="T38" fmla="*/ 0 w 169"/>
                  <a:gd name="T39" fmla="*/ 1 h 217"/>
                  <a:gd name="T40" fmla="*/ 0 w 169"/>
                  <a:gd name="T41" fmla="*/ 0 h 217"/>
                  <a:gd name="T42" fmla="*/ 1 w 169"/>
                  <a:gd name="T43" fmla="*/ 1 h 217"/>
                  <a:gd name="T44" fmla="*/ 3 w 169"/>
                  <a:gd name="T45" fmla="*/ 1 h 217"/>
                  <a:gd name="T46" fmla="*/ 4 w 169"/>
                  <a:gd name="T47" fmla="*/ 2 h 217"/>
                  <a:gd name="T48" fmla="*/ 5 w 169"/>
                  <a:gd name="T49" fmla="*/ 2 h 217"/>
                  <a:gd name="T50" fmla="*/ 6 w 169"/>
                  <a:gd name="T51" fmla="*/ 3 h 217"/>
                  <a:gd name="T52" fmla="*/ 8 w 169"/>
                  <a:gd name="T53" fmla="*/ 3 h 217"/>
                  <a:gd name="T54" fmla="*/ 9 w 169"/>
                  <a:gd name="T55" fmla="*/ 4 h 217"/>
                  <a:gd name="T56" fmla="*/ 10 w 169"/>
                  <a:gd name="T57" fmla="*/ 5 h 2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17">
                    <a:moveTo>
                      <a:pt x="169" y="72"/>
                    </a:moveTo>
                    <a:lnTo>
                      <a:pt x="155" y="97"/>
                    </a:lnTo>
                    <a:lnTo>
                      <a:pt x="145" y="117"/>
                    </a:lnTo>
                    <a:lnTo>
                      <a:pt x="136" y="132"/>
                    </a:lnTo>
                    <a:lnTo>
                      <a:pt x="129" y="148"/>
                    </a:lnTo>
                    <a:lnTo>
                      <a:pt x="121" y="161"/>
                    </a:lnTo>
                    <a:lnTo>
                      <a:pt x="112" y="176"/>
                    </a:lnTo>
                    <a:lnTo>
                      <a:pt x="100" y="194"/>
                    </a:lnTo>
                    <a:lnTo>
                      <a:pt x="87" y="217"/>
                    </a:lnTo>
                    <a:lnTo>
                      <a:pt x="79" y="216"/>
                    </a:lnTo>
                    <a:lnTo>
                      <a:pt x="72" y="216"/>
                    </a:lnTo>
                    <a:lnTo>
                      <a:pt x="63" y="215"/>
                    </a:lnTo>
                    <a:lnTo>
                      <a:pt x="54" y="212"/>
                    </a:lnTo>
                    <a:lnTo>
                      <a:pt x="48" y="197"/>
                    </a:lnTo>
                    <a:lnTo>
                      <a:pt x="39" y="174"/>
                    </a:lnTo>
                    <a:lnTo>
                      <a:pt x="28" y="144"/>
                    </a:lnTo>
                    <a:lnTo>
                      <a:pt x="19" y="113"/>
                    </a:lnTo>
                    <a:lnTo>
                      <a:pt x="8" y="78"/>
                    </a:lnTo>
                    <a:lnTo>
                      <a:pt x="2" y="47"/>
                    </a:lnTo>
                    <a:lnTo>
                      <a:pt x="0" y="19"/>
                    </a:lnTo>
                    <a:lnTo>
                      <a:pt x="4" y="0"/>
                    </a:lnTo>
                    <a:lnTo>
                      <a:pt x="24" y="7"/>
                    </a:lnTo>
                    <a:lnTo>
                      <a:pt x="44" y="16"/>
                    </a:lnTo>
                    <a:lnTo>
                      <a:pt x="64" y="24"/>
                    </a:lnTo>
                    <a:lnTo>
                      <a:pt x="86" y="34"/>
                    </a:lnTo>
                    <a:lnTo>
                      <a:pt x="106" y="43"/>
                    </a:lnTo>
                    <a:lnTo>
                      <a:pt x="128" y="53"/>
                    </a:lnTo>
                    <a:lnTo>
                      <a:pt x="148" y="63"/>
                    </a:lnTo>
                    <a:lnTo>
                      <a:pt x="169" y="7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9" name="Freeform 1024"/>
              <p:cNvSpPr>
                <a:spLocks noChangeAspect="1"/>
              </p:cNvSpPr>
              <p:nvPr/>
            </p:nvSpPr>
            <p:spPr bwMode="auto">
              <a:xfrm>
                <a:off x="4751" y="1317"/>
                <a:ext cx="51" cy="46"/>
              </a:xfrm>
              <a:custGeom>
                <a:avLst/>
                <a:gdLst>
                  <a:gd name="T0" fmla="*/ 13 w 204"/>
                  <a:gd name="T1" fmla="*/ 1 h 181"/>
                  <a:gd name="T2" fmla="*/ 12 w 204"/>
                  <a:gd name="T3" fmla="*/ 2 h 181"/>
                  <a:gd name="T4" fmla="*/ 11 w 204"/>
                  <a:gd name="T5" fmla="*/ 4 h 181"/>
                  <a:gd name="T6" fmla="*/ 10 w 204"/>
                  <a:gd name="T7" fmla="*/ 5 h 181"/>
                  <a:gd name="T8" fmla="*/ 9 w 204"/>
                  <a:gd name="T9" fmla="*/ 7 h 181"/>
                  <a:gd name="T10" fmla="*/ 8 w 204"/>
                  <a:gd name="T11" fmla="*/ 8 h 181"/>
                  <a:gd name="T12" fmla="*/ 7 w 204"/>
                  <a:gd name="T13" fmla="*/ 9 h 181"/>
                  <a:gd name="T14" fmla="*/ 6 w 204"/>
                  <a:gd name="T15" fmla="*/ 10 h 181"/>
                  <a:gd name="T16" fmla="*/ 5 w 204"/>
                  <a:gd name="T17" fmla="*/ 12 h 181"/>
                  <a:gd name="T18" fmla="*/ 5 w 204"/>
                  <a:gd name="T19" fmla="*/ 11 h 181"/>
                  <a:gd name="T20" fmla="*/ 4 w 204"/>
                  <a:gd name="T21" fmla="*/ 11 h 181"/>
                  <a:gd name="T22" fmla="*/ 4 w 204"/>
                  <a:gd name="T23" fmla="*/ 11 h 181"/>
                  <a:gd name="T24" fmla="*/ 4 w 204"/>
                  <a:gd name="T25" fmla="*/ 11 h 181"/>
                  <a:gd name="T26" fmla="*/ 3 w 204"/>
                  <a:gd name="T27" fmla="*/ 10 h 181"/>
                  <a:gd name="T28" fmla="*/ 3 w 204"/>
                  <a:gd name="T29" fmla="*/ 9 h 181"/>
                  <a:gd name="T30" fmla="*/ 2 w 204"/>
                  <a:gd name="T31" fmla="*/ 8 h 181"/>
                  <a:gd name="T32" fmla="*/ 1 w 204"/>
                  <a:gd name="T33" fmla="*/ 6 h 181"/>
                  <a:gd name="T34" fmla="*/ 1 w 204"/>
                  <a:gd name="T35" fmla="*/ 5 h 181"/>
                  <a:gd name="T36" fmla="*/ 0 w 204"/>
                  <a:gd name="T37" fmla="*/ 3 h 181"/>
                  <a:gd name="T38" fmla="*/ 0 w 204"/>
                  <a:gd name="T39" fmla="*/ 2 h 181"/>
                  <a:gd name="T40" fmla="*/ 0 w 204"/>
                  <a:gd name="T41" fmla="*/ 0 h 181"/>
                  <a:gd name="T42" fmla="*/ 1 w 204"/>
                  <a:gd name="T43" fmla="*/ 0 h 181"/>
                  <a:gd name="T44" fmla="*/ 1 w 204"/>
                  <a:gd name="T45" fmla="*/ 0 h 181"/>
                  <a:gd name="T46" fmla="*/ 2 w 204"/>
                  <a:gd name="T47" fmla="*/ 0 h 181"/>
                  <a:gd name="T48" fmla="*/ 3 w 204"/>
                  <a:gd name="T49" fmla="*/ 0 h 181"/>
                  <a:gd name="T50" fmla="*/ 4 w 204"/>
                  <a:gd name="T51" fmla="*/ 0 h 181"/>
                  <a:gd name="T52" fmla="*/ 6 w 204"/>
                  <a:gd name="T53" fmla="*/ 0 h 181"/>
                  <a:gd name="T54" fmla="*/ 9 w 204"/>
                  <a:gd name="T55" fmla="*/ 1 h 181"/>
                  <a:gd name="T56" fmla="*/ 13 w 204"/>
                  <a:gd name="T57" fmla="*/ 1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81">
                    <a:moveTo>
                      <a:pt x="204" y="12"/>
                    </a:moveTo>
                    <a:lnTo>
                      <a:pt x="190" y="37"/>
                    </a:lnTo>
                    <a:lnTo>
                      <a:pt x="175" y="61"/>
                    </a:lnTo>
                    <a:lnTo>
                      <a:pt x="160" y="81"/>
                    </a:lnTo>
                    <a:lnTo>
                      <a:pt x="144" y="103"/>
                    </a:lnTo>
                    <a:lnTo>
                      <a:pt x="127" y="122"/>
                    </a:lnTo>
                    <a:lnTo>
                      <a:pt x="111" y="141"/>
                    </a:lnTo>
                    <a:lnTo>
                      <a:pt x="94" y="159"/>
                    </a:lnTo>
                    <a:lnTo>
                      <a:pt x="78" y="181"/>
                    </a:lnTo>
                    <a:lnTo>
                      <a:pt x="71" y="179"/>
                    </a:lnTo>
                    <a:lnTo>
                      <a:pt x="66" y="178"/>
                    </a:lnTo>
                    <a:lnTo>
                      <a:pt x="60" y="176"/>
                    </a:lnTo>
                    <a:lnTo>
                      <a:pt x="54" y="176"/>
                    </a:lnTo>
                    <a:lnTo>
                      <a:pt x="48" y="160"/>
                    </a:lnTo>
                    <a:lnTo>
                      <a:pt x="40" y="141"/>
                    </a:lnTo>
                    <a:lnTo>
                      <a:pt x="30" y="118"/>
                    </a:lnTo>
                    <a:lnTo>
                      <a:pt x="21" y="95"/>
                    </a:lnTo>
                    <a:lnTo>
                      <a:pt x="10" y="70"/>
                    </a:lnTo>
                    <a:lnTo>
                      <a:pt x="4" y="46"/>
                    </a:lnTo>
                    <a:lnTo>
                      <a:pt x="0" y="22"/>
                    </a:lnTo>
                    <a:lnTo>
                      <a:pt x="1" y="2"/>
                    </a:lnTo>
                    <a:lnTo>
                      <a:pt x="7" y="0"/>
                    </a:lnTo>
                    <a:lnTo>
                      <a:pt x="16" y="0"/>
                    </a:lnTo>
                    <a:lnTo>
                      <a:pt x="25" y="0"/>
                    </a:lnTo>
                    <a:lnTo>
                      <a:pt x="42" y="1"/>
                    </a:lnTo>
                    <a:lnTo>
                      <a:pt x="65" y="2"/>
                    </a:lnTo>
                    <a:lnTo>
                      <a:pt x="99" y="4"/>
                    </a:lnTo>
                    <a:lnTo>
                      <a:pt x="144" y="8"/>
                    </a:lnTo>
                    <a:lnTo>
                      <a:pt x="204" y="1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0" name="Freeform 1025"/>
              <p:cNvSpPr>
                <a:spLocks noChangeAspect="1"/>
              </p:cNvSpPr>
              <p:nvPr/>
            </p:nvSpPr>
            <p:spPr bwMode="auto">
              <a:xfrm>
                <a:off x="4673" y="1297"/>
                <a:ext cx="27" cy="55"/>
              </a:xfrm>
              <a:custGeom>
                <a:avLst/>
                <a:gdLst>
                  <a:gd name="T0" fmla="*/ 4 w 107"/>
                  <a:gd name="T1" fmla="*/ 1 h 217"/>
                  <a:gd name="T2" fmla="*/ 5 w 107"/>
                  <a:gd name="T3" fmla="*/ 4 h 217"/>
                  <a:gd name="T4" fmla="*/ 6 w 107"/>
                  <a:gd name="T5" fmla="*/ 7 h 217"/>
                  <a:gd name="T6" fmla="*/ 6 w 107"/>
                  <a:gd name="T7" fmla="*/ 9 h 217"/>
                  <a:gd name="T8" fmla="*/ 6 w 107"/>
                  <a:gd name="T9" fmla="*/ 11 h 217"/>
                  <a:gd name="T10" fmla="*/ 7 w 107"/>
                  <a:gd name="T11" fmla="*/ 12 h 217"/>
                  <a:gd name="T12" fmla="*/ 7 w 107"/>
                  <a:gd name="T13" fmla="*/ 13 h 217"/>
                  <a:gd name="T14" fmla="*/ 7 w 107"/>
                  <a:gd name="T15" fmla="*/ 13 h 217"/>
                  <a:gd name="T16" fmla="*/ 7 w 107"/>
                  <a:gd name="T17" fmla="*/ 14 h 217"/>
                  <a:gd name="T18" fmla="*/ 6 w 107"/>
                  <a:gd name="T19" fmla="*/ 14 h 217"/>
                  <a:gd name="T20" fmla="*/ 5 w 107"/>
                  <a:gd name="T21" fmla="*/ 14 h 217"/>
                  <a:gd name="T22" fmla="*/ 4 w 107"/>
                  <a:gd name="T23" fmla="*/ 13 h 217"/>
                  <a:gd name="T24" fmla="*/ 4 w 107"/>
                  <a:gd name="T25" fmla="*/ 13 h 217"/>
                  <a:gd name="T26" fmla="*/ 3 w 107"/>
                  <a:gd name="T27" fmla="*/ 13 h 217"/>
                  <a:gd name="T28" fmla="*/ 2 w 107"/>
                  <a:gd name="T29" fmla="*/ 13 h 217"/>
                  <a:gd name="T30" fmla="*/ 1 w 107"/>
                  <a:gd name="T31" fmla="*/ 13 h 217"/>
                  <a:gd name="T32" fmla="*/ 0 w 107"/>
                  <a:gd name="T33" fmla="*/ 13 h 217"/>
                  <a:gd name="T34" fmla="*/ 0 w 107"/>
                  <a:gd name="T35" fmla="*/ 12 h 217"/>
                  <a:gd name="T36" fmla="*/ 0 w 107"/>
                  <a:gd name="T37" fmla="*/ 10 h 217"/>
                  <a:gd name="T38" fmla="*/ 0 w 107"/>
                  <a:gd name="T39" fmla="*/ 8 h 217"/>
                  <a:gd name="T40" fmla="*/ 0 w 107"/>
                  <a:gd name="T41" fmla="*/ 6 h 217"/>
                  <a:gd name="T42" fmla="*/ 1 w 107"/>
                  <a:gd name="T43" fmla="*/ 4 h 217"/>
                  <a:gd name="T44" fmla="*/ 1 w 107"/>
                  <a:gd name="T45" fmla="*/ 2 h 217"/>
                  <a:gd name="T46" fmla="*/ 2 w 107"/>
                  <a:gd name="T47" fmla="*/ 1 h 217"/>
                  <a:gd name="T48" fmla="*/ 3 w 107"/>
                  <a:gd name="T49" fmla="*/ 0 h 217"/>
                  <a:gd name="T50" fmla="*/ 4 w 107"/>
                  <a:gd name="T51" fmla="*/ 0 h 217"/>
                  <a:gd name="T52" fmla="*/ 4 w 107"/>
                  <a:gd name="T53" fmla="*/ 1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217">
                    <a:moveTo>
                      <a:pt x="59" y="10"/>
                    </a:moveTo>
                    <a:lnTo>
                      <a:pt x="74" y="67"/>
                    </a:lnTo>
                    <a:lnTo>
                      <a:pt x="86" y="113"/>
                    </a:lnTo>
                    <a:lnTo>
                      <a:pt x="93" y="145"/>
                    </a:lnTo>
                    <a:lnTo>
                      <a:pt x="101" y="169"/>
                    </a:lnTo>
                    <a:lnTo>
                      <a:pt x="103" y="185"/>
                    </a:lnTo>
                    <a:lnTo>
                      <a:pt x="105" y="197"/>
                    </a:lnTo>
                    <a:lnTo>
                      <a:pt x="105" y="206"/>
                    </a:lnTo>
                    <a:lnTo>
                      <a:pt x="107" y="217"/>
                    </a:lnTo>
                    <a:lnTo>
                      <a:pt x="93" y="215"/>
                    </a:lnTo>
                    <a:lnTo>
                      <a:pt x="80" y="212"/>
                    </a:lnTo>
                    <a:lnTo>
                      <a:pt x="67" y="210"/>
                    </a:lnTo>
                    <a:lnTo>
                      <a:pt x="54" y="209"/>
                    </a:lnTo>
                    <a:lnTo>
                      <a:pt x="39" y="206"/>
                    </a:lnTo>
                    <a:lnTo>
                      <a:pt x="26" y="204"/>
                    </a:lnTo>
                    <a:lnTo>
                      <a:pt x="13" y="200"/>
                    </a:lnTo>
                    <a:lnTo>
                      <a:pt x="1" y="198"/>
                    </a:lnTo>
                    <a:lnTo>
                      <a:pt x="0" y="184"/>
                    </a:lnTo>
                    <a:lnTo>
                      <a:pt x="1" y="161"/>
                    </a:lnTo>
                    <a:lnTo>
                      <a:pt x="1" y="131"/>
                    </a:lnTo>
                    <a:lnTo>
                      <a:pt x="5" y="99"/>
                    </a:lnTo>
                    <a:lnTo>
                      <a:pt x="9" y="65"/>
                    </a:lnTo>
                    <a:lnTo>
                      <a:pt x="19" y="36"/>
                    </a:lnTo>
                    <a:lnTo>
                      <a:pt x="31" y="12"/>
                    </a:lnTo>
                    <a:lnTo>
                      <a:pt x="49" y="0"/>
                    </a:lnTo>
                    <a:lnTo>
                      <a:pt x="54" y="5"/>
                    </a:lnTo>
                    <a:lnTo>
                      <a:pt x="59" y="1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1" name="Freeform 1026"/>
              <p:cNvSpPr>
                <a:spLocks noChangeAspect="1"/>
              </p:cNvSpPr>
              <p:nvPr/>
            </p:nvSpPr>
            <p:spPr bwMode="auto">
              <a:xfrm>
                <a:off x="4773" y="1331"/>
                <a:ext cx="54" cy="46"/>
              </a:xfrm>
              <a:custGeom>
                <a:avLst/>
                <a:gdLst>
                  <a:gd name="T0" fmla="*/ 9 w 218"/>
                  <a:gd name="T1" fmla="*/ 0 h 183"/>
                  <a:gd name="T2" fmla="*/ 9 w 218"/>
                  <a:gd name="T3" fmla="*/ 1 h 183"/>
                  <a:gd name="T4" fmla="*/ 10 w 218"/>
                  <a:gd name="T5" fmla="*/ 3 h 183"/>
                  <a:gd name="T6" fmla="*/ 10 w 218"/>
                  <a:gd name="T7" fmla="*/ 4 h 183"/>
                  <a:gd name="T8" fmla="*/ 11 w 218"/>
                  <a:gd name="T9" fmla="*/ 5 h 183"/>
                  <a:gd name="T10" fmla="*/ 12 w 218"/>
                  <a:gd name="T11" fmla="*/ 6 h 183"/>
                  <a:gd name="T12" fmla="*/ 12 w 218"/>
                  <a:gd name="T13" fmla="*/ 7 h 183"/>
                  <a:gd name="T14" fmla="*/ 13 w 218"/>
                  <a:gd name="T15" fmla="*/ 8 h 183"/>
                  <a:gd name="T16" fmla="*/ 13 w 218"/>
                  <a:gd name="T17" fmla="*/ 10 h 183"/>
                  <a:gd name="T18" fmla="*/ 13 w 218"/>
                  <a:gd name="T19" fmla="*/ 10 h 183"/>
                  <a:gd name="T20" fmla="*/ 13 w 218"/>
                  <a:gd name="T21" fmla="*/ 11 h 183"/>
                  <a:gd name="T22" fmla="*/ 12 w 218"/>
                  <a:gd name="T23" fmla="*/ 11 h 183"/>
                  <a:gd name="T24" fmla="*/ 12 w 218"/>
                  <a:gd name="T25" fmla="*/ 12 h 183"/>
                  <a:gd name="T26" fmla="*/ 9 w 218"/>
                  <a:gd name="T27" fmla="*/ 12 h 183"/>
                  <a:gd name="T28" fmla="*/ 7 w 218"/>
                  <a:gd name="T29" fmla="*/ 12 h 183"/>
                  <a:gd name="T30" fmla="*/ 5 w 218"/>
                  <a:gd name="T31" fmla="*/ 12 h 183"/>
                  <a:gd name="T32" fmla="*/ 4 w 218"/>
                  <a:gd name="T33" fmla="*/ 12 h 183"/>
                  <a:gd name="T34" fmla="*/ 3 w 218"/>
                  <a:gd name="T35" fmla="*/ 11 h 183"/>
                  <a:gd name="T36" fmla="*/ 2 w 218"/>
                  <a:gd name="T37" fmla="*/ 11 h 183"/>
                  <a:gd name="T38" fmla="*/ 1 w 218"/>
                  <a:gd name="T39" fmla="*/ 11 h 183"/>
                  <a:gd name="T40" fmla="*/ 0 w 218"/>
                  <a:gd name="T41" fmla="*/ 11 h 183"/>
                  <a:gd name="T42" fmla="*/ 0 w 218"/>
                  <a:gd name="T43" fmla="*/ 10 h 183"/>
                  <a:gd name="T44" fmla="*/ 1 w 218"/>
                  <a:gd name="T45" fmla="*/ 8 h 183"/>
                  <a:gd name="T46" fmla="*/ 3 w 218"/>
                  <a:gd name="T47" fmla="*/ 6 h 183"/>
                  <a:gd name="T48" fmla="*/ 4 w 218"/>
                  <a:gd name="T49" fmla="*/ 4 h 183"/>
                  <a:gd name="T50" fmla="*/ 6 w 218"/>
                  <a:gd name="T51" fmla="*/ 2 h 183"/>
                  <a:gd name="T52" fmla="*/ 7 w 218"/>
                  <a:gd name="T53" fmla="*/ 1 h 183"/>
                  <a:gd name="T54" fmla="*/ 8 w 218"/>
                  <a:gd name="T55" fmla="*/ 0 h 183"/>
                  <a:gd name="T56" fmla="*/ 9 w 218"/>
                  <a:gd name="T57" fmla="*/ 0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83">
                    <a:moveTo>
                      <a:pt x="145" y="0"/>
                    </a:moveTo>
                    <a:lnTo>
                      <a:pt x="153" y="19"/>
                    </a:lnTo>
                    <a:lnTo>
                      <a:pt x="163" y="38"/>
                    </a:lnTo>
                    <a:lnTo>
                      <a:pt x="171" y="57"/>
                    </a:lnTo>
                    <a:lnTo>
                      <a:pt x="181" y="76"/>
                    </a:lnTo>
                    <a:lnTo>
                      <a:pt x="189" y="94"/>
                    </a:lnTo>
                    <a:lnTo>
                      <a:pt x="199" y="112"/>
                    </a:lnTo>
                    <a:lnTo>
                      <a:pt x="207" y="130"/>
                    </a:lnTo>
                    <a:lnTo>
                      <a:pt x="218" y="150"/>
                    </a:lnTo>
                    <a:lnTo>
                      <a:pt x="213" y="157"/>
                    </a:lnTo>
                    <a:lnTo>
                      <a:pt x="207" y="166"/>
                    </a:lnTo>
                    <a:lnTo>
                      <a:pt x="201" y="175"/>
                    </a:lnTo>
                    <a:lnTo>
                      <a:pt x="198" y="183"/>
                    </a:lnTo>
                    <a:lnTo>
                      <a:pt x="150" y="182"/>
                    </a:lnTo>
                    <a:lnTo>
                      <a:pt x="113" y="182"/>
                    </a:lnTo>
                    <a:lnTo>
                      <a:pt x="85" y="182"/>
                    </a:lnTo>
                    <a:lnTo>
                      <a:pt x="65" y="182"/>
                    </a:lnTo>
                    <a:lnTo>
                      <a:pt x="47" y="180"/>
                    </a:lnTo>
                    <a:lnTo>
                      <a:pt x="32" y="178"/>
                    </a:lnTo>
                    <a:lnTo>
                      <a:pt x="17" y="176"/>
                    </a:lnTo>
                    <a:lnTo>
                      <a:pt x="0" y="174"/>
                    </a:lnTo>
                    <a:lnTo>
                      <a:pt x="9" y="151"/>
                    </a:lnTo>
                    <a:lnTo>
                      <a:pt x="26" y="123"/>
                    </a:lnTo>
                    <a:lnTo>
                      <a:pt x="49" y="93"/>
                    </a:lnTo>
                    <a:lnTo>
                      <a:pt x="74" y="63"/>
                    </a:lnTo>
                    <a:lnTo>
                      <a:pt x="97" y="34"/>
                    </a:lnTo>
                    <a:lnTo>
                      <a:pt x="120" y="13"/>
                    </a:lnTo>
                    <a:lnTo>
                      <a:pt x="135" y="1"/>
                    </a:lnTo>
                    <a:lnTo>
                      <a:pt x="14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2" name="Freeform 1027"/>
              <p:cNvSpPr>
                <a:spLocks noChangeAspect="1"/>
              </p:cNvSpPr>
              <p:nvPr/>
            </p:nvSpPr>
            <p:spPr bwMode="auto">
              <a:xfrm>
                <a:off x="4718" y="1322"/>
                <a:ext cx="42" cy="54"/>
              </a:xfrm>
              <a:custGeom>
                <a:avLst/>
                <a:gdLst>
                  <a:gd name="T0" fmla="*/ 7 w 164"/>
                  <a:gd name="T1" fmla="*/ 0 h 217"/>
                  <a:gd name="T2" fmla="*/ 7 w 164"/>
                  <a:gd name="T3" fmla="*/ 2 h 217"/>
                  <a:gd name="T4" fmla="*/ 8 w 164"/>
                  <a:gd name="T5" fmla="*/ 4 h 217"/>
                  <a:gd name="T6" fmla="*/ 9 w 164"/>
                  <a:gd name="T7" fmla="*/ 5 h 217"/>
                  <a:gd name="T8" fmla="*/ 9 w 164"/>
                  <a:gd name="T9" fmla="*/ 7 h 217"/>
                  <a:gd name="T10" fmla="*/ 10 w 164"/>
                  <a:gd name="T11" fmla="*/ 9 h 217"/>
                  <a:gd name="T12" fmla="*/ 11 w 164"/>
                  <a:gd name="T13" fmla="*/ 11 h 217"/>
                  <a:gd name="T14" fmla="*/ 11 w 164"/>
                  <a:gd name="T15" fmla="*/ 12 h 217"/>
                  <a:gd name="T16" fmla="*/ 11 w 164"/>
                  <a:gd name="T17" fmla="*/ 13 h 217"/>
                  <a:gd name="T18" fmla="*/ 9 w 164"/>
                  <a:gd name="T19" fmla="*/ 13 h 217"/>
                  <a:gd name="T20" fmla="*/ 8 w 164"/>
                  <a:gd name="T21" fmla="*/ 12 h 217"/>
                  <a:gd name="T22" fmla="*/ 7 w 164"/>
                  <a:gd name="T23" fmla="*/ 12 h 217"/>
                  <a:gd name="T24" fmla="*/ 5 w 164"/>
                  <a:gd name="T25" fmla="*/ 11 h 217"/>
                  <a:gd name="T26" fmla="*/ 4 w 164"/>
                  <a:gd name="T27" fmla="*/ 11 h 217"/>
                  <a:gd name="T28" fmla="*/ 3 w 164"/>
                  <a:gd name="T29" fmla="*/ 10 h 217"/>
                  <a:gd name="T30" fmla="*/ 1 w 164"/>
                  <a:gd name="T31" fmla="*/ 10 h 217"/>
                  <a:gd name="T32" fmla="*/ 0 w 164"/>
                  <a:gd name="T33" fmla="*/ 10 h 217"/>
                  <a:gd name="T34" fmla="*/ 0 w 164"/>
                  <a:gd name="T35" fmla="*/ 9 h 217"/>
                  <a:gd name="T36" fmla="*/ 1 w 164"/>
                  <a:gd name="T37" fmla="*/ 7 h 217"/>
                  <a:gd name="T38" fmla="*/ 2 w 164"/>
                  <a:gd name="T39" fmla="*/ 6 h 217"/>
                  <a:gd name="T40" fmla="*/ 3 w 164"/>
                  <a:gd name="T41" fmla="*/ 4 h 217"/>
                  <a:gd name="T42" fmla="*/ 4 w 164"/>
                  <a:gd name="T43" fmla="*/ 2 h 217"/>
                  <a:gd name="T44" fmla="*/ 5 w 164"/>
                  <a:gd name="T45" fmla="*/ 1 h 217"/>
                  <a:gd name="T46" fmla="*/ 6 w 164"/>
                  <a:gd name="T47" fmla="*/ 0 h 217"/>
                  <a:gd name="T48" fmla="*/ 7 w 164"/>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217">
                    <a:moveTo>
                      <a:pt x="105" y="0"/>
                    </a:moveTo>
                    <a:lnTo>
                      <a:pt x="114" y="29"/>
                    </a:lnTo>
                    <a:lnTo>
                      <a:pt x="124" y="59"/>
                    </a:lnTo>
                    <a:lnTo>
                      <a:pt x="134" y="88"/>
                    </a:lnTo>
                    <a:lnTo>
                      <a:pt x="145" y="118"/>
                    </a:lnTo>
                    <a:lnTo>
                      <a:pt x="153" y="144"/>
                    </a:lnTo>
                    <a:lnTo>
                      <a:pt x="159" y="171"/>
                    </a:lnTo>
                    <a:lnTo>
                      <a:pt x="163" y="196"/>
                    </a:lnTo>
                    <a:lnTo>
                      <a:pt x="164" y="217"/>
                    </a:lnTo>
                    <a:lnTo>
                      <a:pt x="142" y="209"/>
                    </a:lnTo>
                    <a:lnTo>
                      <a:pt x="122" y="202"/>
                    </a:lnTo>
                    <a:lnTo>
                      <a:pt x="102" y="193"/>
                    </a:lnTo>
                    <a:lnTo>
                      <a:pt x="81" y="186"/>
                    </a:lnTo>
                    <a:lnTo>
                      <a:pt x="60" y="178"/>
                    </a:lnTo>
                    <a:lnTo>
                      <a:pt x="39" y="169"/>
                    </a:lnTo>
                    <a:lnTo>
                      <a:pt x="19" y="162"/>
                    </a:lnTo>
                    <a:lnTo>
                      <a:pt x="0" y="155"/>
                    </a:lnTo>
                    <a:lnTo>
                      <a:pt x="3" y="139"/>
                    </a:lnTo>
                    <a:lnTo>
                      <a:pt x="12" y="119"/>
                    </a:lnTo>
                    <a:lnTo>
                      <a:pt x="23" y="94"/>
                    </a:lnTo>
                    <a:lnTo>
                      <a:pt x="38" y="69"/>
                    </a:lnTo>
                    <a:lnTo>
                      <a:pt x="54" y="42"/>
                    </a:lnTo>
                    <a:lnTo>
                      <a:pt x="70" y="22"/>
                    </a:lnTo>
                    <a:lnTo>
                      <a:pt x="87" y="6"/>
                    </a:lnTo>
                    <a:lnTo>
                      <a:pt x="10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3" name="Freeform 1028"/>
              <p:cNvSpPr>
                <a:spLocks noChangeAspect="1"/>
              </p:cNvSpPr>
              <p:nvPr/>
            </p:nvSpPr>
            <p:spPr bwMode="auto">
              <a:xfrm>
                <a:off x="4669" y="1356"/>
                <a:ext cx="231" cy="88"/>
              </a:xfrm>
              <a:custGeom>
                <a:avLst/>
                <a:gdLst>
                  <a:gd name="T0" fmla="*/ 58 w 921"/>
                  <a:gd name="T1" fmla="*/ 5 h 350"/>
                  <a:gd name="T2" fmla="*/ 57 w 921"/>
                  <a:gd name="T3" fmla="*/ 6 h 350"/>
                  <a:gd name="T4" fmla="*/ 57 w 921"/>
                  <a:gd name="T5" fmla="*/ 7 h 350"/>
                  <a:gd name="T6" fmla="*/ 57 w 921"/>
                  <a:gd name="T7" fmla="*/ 8 h 350"/>
                  <a:gd name="T8" fmla="*/ 57 w 921"/>
                  <a:gd name="T9" fmla="*/ 10 h 350"/>
                  <a:gd name="T10" fmla="*/ 56 w 921"/>
                  <a:gd name="T11" fmla="*/ 11 h 350"/>
                  <a:gd name="T12" fmla="*/ 56 w 921"/>
                  <a:gd name="T13" fmla="*/ 12 h 350"/>
                  <a:gd name="T14" fmla="*/ 55 w 921"/>
                  <a:gd name="T15" fmla="*/ 14 h 350"/>
                  <a:gd name="T16" fmla="*/ 55 w 921"/>
                  <a:gd name="T17" fmla="*/ 15 h 350"/>
                  <a:gd name="T18" fmla="*/ 52 w 921"/>
                  <a:gd name="T19" fmla="*/ 16 h 350"/>
                  <a:gd name="T20" fmla="*/ 48 w 921"/>
                  <a:gd name="T21" fmla="*/ 17 h 350"/>
                  <a:gd name="T22" fmla="*/ 45 w 921"/>
                  <a:gd name="T23" fmla="*/ 18 h 350"/>
                  <a:gd name="T24" fmla="*/ 42 w 921"/>
                  <a:gd name="T25" fmla="*/ 19 h 350"/>
                  <a:gd name="T26" fmla="*/ 38 w 921"/>
                  <a:gd name="T27" fmla="*/ 19 h 350"/>
                  <a:gd name="T28" fmla="*/ 35 w 921"/>
                  <a:gd name="T29" fmla="*/ 20 h 350"/>
                  <a:gd name="T30" fmla="*/ 31 w 921"/>
                  <a:gd name="T31" fmla="*/ 21 h 350"/>
                  <a:gd name="T32" fmla="*/ 28 w 921"/>
                  <a:gd name="T33" fmla="*/ 22 h 350"/>
                  <a:gd name="T34" fmla="*/ 25 w 921"/>
                  <a:gd name="T35" fmla="*/ 22 h 350"/>
                  <a:gd name="T36" fmla="*/ 21 w 921"/>
                  <a:gd name="T37" fmla="*/ 21 h 350"/>
                  <a:gd name="T38" fmla="*/ 18 w 921"/>
                  <a:gd name="T39" fmla="*/ 20 h 350"/>
                  <a:gd name="T40" fmla="*/ 15 w 921"/>
                  <a:gd name="T41" fmla="*/ 20 h 350"/>
                  <a:gd name="T42" fmla="*/ 11 w 921"/>
                  <a:gd name="T43" fmla="*/ 19 h 350"/>
                  <a:gd name="T44" fmla="*/ 8 w 921"/>
                  <a:gd name="T45" fmla="*/ 18 h 350"/>
                  <a:gd name="T46" fmla="*/ 4 w 921"/>
                  <a:gd name="T47" fmla="*/ 18 h 350"/>
                  <a:gd name="T48" fmla="*/ 0 w 921"/>
                  <a:gd name="T49" fmla="*/ 18 h 350"/>
                  <a:gd name="T50" fmla="*/ 0 w 921"/>
                  <a:gd name="T51" fmla="*/ 15 h 350"/>
                  <a:gd name="T52" fmla="*/ 0 w 921"/>
                  <a:gd name="T53" fmla="*/ 13 h 350"/>
                  <a:gd name="T54" fmla="*/ 0 w 921"/>
                  <a:gd name="T55" fmla="*/ 11 h 350"/>
                  <a:gd name="T56" fmla="*/ 0 w 921"/>
                  <a:gd name="T57" fmla="*/ 9 h 350"/>
                  <a:gd name="T58" fmla="*/ 0 w 921"/>
                  <a:gd name="T59" fmla="*/ 7 h 350"/>
                  <a:gd name="T60" fmla="*/ 1 w 921"/>
                  <a:gd name="T61" fmla="*/ 5 h 350"/>
                  <a:gd name="T62" fmla="*/ 1 w 921"/>
                  <a:gd name="T63" fmla="*/ 3 h 350"/>
                  <a:gd name="T64" fmla="*/ 2 w 921"/>
                  <a:gd name="T65" fmla="*/ 0 h 350"/>
                  <a:gd name="T66" fmla="*/ 2 w 921"/>
                  <a:gd name="T67" fmla="*/ 0 h 350"/>
                  <a:gd name="T68" fmla="*/ 3 w 921"/>
                  <a:gd name="T69" fmla="*/ 0 h 350"/>
                  <a:gd name="T70" fmla="*/ 3 w 921"/>
                  <a:gd name="T71" fmla="*/ 0 h 350"/>
                  <a:gd name="T72" fmla="*/ 4 w 921"/>
                  <a:gd name="T73" fmla="*/ 0 h 350"/>
                  <a:gd name="T74" fmla="*/ 5 w 921"/>
                  <a:gd name="T75" fmla="*/ 0 h 350"/>
                  <a:gd name="T76" fmla="*/ 6 w 921"/>
                  <a:gd name="T77" fmla="*/ 1 h 350"/>
                  <a:gd name="T78" fmla="*/ 8 w 921"/>
                  <a:gd name="T79" fmla="*/ 1 h 350"/>
                  <a:gd name="T80" fmla="*/ 10 w 921"/>
                  <a:gd name="T81" fmla="*/ 2 h 350"/>
                  <a:gd name="T82" fmla="*/ 17 w 921"/>
                  <a:gd name="T83" fmla="*/ 5 h 350"/>
                  <a:gd name="T84" fmla="*/ 23 w 921"/>
                  <a:gd name="T85" fmla="*/ 6 h 350"/>
                  <a:gd name="T86" fmla="*/ 28 w 921"/>
                  <a:gd name="T87" fmla="*/ 7 h 350"/>
                  <a:gd name="T88" fmla="*/ 34 w 921"/>
                  <a:gd name="T89" fmla="*/ 7 h 350"/>
                  <a:gd name="T90" fmla="*/ 39 w 921"/>
                  <a:gd name="T91" fmla="*/ 6 h 350"/>
                  <a:gd name="T92" fmla="*/ 45 w 921"/>
                  <a:gd name="T93" fmla="*/ 6 h 350"/>
                  <a:gd name="T94" fmla="*/ 51 w 921"/>
                  <a:gd name="T95" fmla="*/ 5 h 350"/>
                  <a:gd name="T96" fmla="*/ 58 w 921"/>
                  <a:gd name="T97" fmla="*/ 5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1" h="350">
                    <a:moveTo>
                      <a:pt x="921" y="70"/>
                    </a:moveTo>
                    <a:lnTo>
                      <a:pt x="915" y="90"/>
                    </a:lnTo>
                    <a:lnTo>
                      <a:pt x="910" y="112"/>
                    </a:lnTo>
                    <a:lnTo>
                      <a:pt x="904" y="132"/>
                    </a:lnTo>
                    <a:lnTo>
                      <a:pt x="900" y="154"/>
                    </a:lnTo>
                    <a:lnTo>
                      <a:pt x="894" y="173"/>
                    </a:lnTo>
                    <a:lnTo>
                      <a:pt x="889" y="193"/>
                    </a:lnTo>
                    <a:lnTo>
                      <a:pt x="883" y="214"/>
                    </a:lnTo>
                    <a:lnTo>
                      <a:pt x="878" y="234"/>
                    </a:lnTo>
                    <a:lnTo>
                      <a:pt x="824" y="250"/>
                    </a:lnTo>
                    <a:lnTo>
                      <a:pt x="771" y="265"/>
                    </a:lnTo>
                    <a:lnTo>
                      <a:pt x="718" y="280"/>
                    </a:lnTo>
                    <a:lnTo>
                      <a:pt x="666" y="295"/>
                    </a:lnTo>
                    <a:lnTo>
                      <a:pt x="610" y="308"/>
                    </a:lnTo>
                    <a:lnTo>
                      <a:pt x="555" y="323"/>
                    </a:lnTo>
                    <a:lnTo>
                      <a:pt x="499" y="336"/>
                    </a:lnTo>
                    <a:lnTo>
                      <a:pt x="443" y="350"/>
                    </a:lnTo>
                    <a:lnTo>
                      <a:pt x="391" y="341"/>
                    </a:lnTo>
                    <a:lnTo>
                      <a:pt x="338" y="331"/>
                    </a:lnTo>
                    <a:lnTo>
                      <a:pt x="284" y="320"/>
                    </a:lnTo>
                    <a:lnTo>
                      <a:pt x="232" y="309"/>
                    </a:lnTo>
                    <a:lnTo>
                      <a:pt x="176" y="299"/>
                    </a:lnTo>
                    <a:lnTo>
                      <a:pt x="120" y="289"/>
                    </a:lnTo>
                    <a:lnTo>
                      <a:pt x="61" y="281"/>
                    </a:lnTo>
                    <a:lnTo>
                      <a:pt x="4" y="277"/>
                    </a:lnTo>
                    <a:lnTo>
                      <a:pt x="2" y="244"/>
                    </a:lnTo>
                    <a:lnTo>
                      <a:pt x="1" y="211"/>
                    </a:lnTo>
                    <a:lnTo>
                      <a:pt x="0" y="178"/>
                    </a:lnTo>
                    <a:lnTo>
                      <a:pt x="1" y="145"/>
                    </a:lnTo>
                    <a:lnTo>
                      <a:pt x="1" y="110"/>
                    </a:lnTo>
                    <a:lnTo>
                      <a:pt x="6" y="76"/>
                    </a:lnTo>
                    <a:lnTo>
                      <a:pt x="12" y="39"/>
                    </a:lnTo>
                    <a:lnTo>
                      <a:pt x="23" y="3"/>
                    </a:lnTo>
                    <a:lnTo>
                      <a:pt x="30" y="0"/>
                    </a:lnTo>
                    <a:lnTo>
                      <a:pt x="38" y="0"/>
                    </a:lnTo>
                    <a:lnTo>
                      <a:pt x="46" y="0"/>
                    </a:lnTo>
                    <a:lnTo>
                      <a:pt x="58" y="3"/>
                    </a:lnTo>
                    <a:lnTo>
                      <a:pt x="72" y="5"/>
                    </a:lnTo>
                    <a:lnTo>
                      <a:pt x="95" y="11"/>
                    </a:lnTo>
                    <a:lnTo>
                      <a:pt x="124" y="19"/>
                    </a:lnTo>
                    <a:lnTo>
                      <a:pt x="163" y="31"/>
                    </a:lnTo>
                    <a:lnTo>
                      <a:pt x="265" y="73"/>
                    </a:lnTo>
                    <a:lnTo>
                      <a:pt x="361" y="97"/>
                    </a:lnTo>
                    <a:lnTo>
                      <a:pt x="451" y="108"/>
                    </a:lnTo>
                    <a:lnTo>
                      <a:pt x="540" y="108"/>
                    </a:lnTo>
                    <a:lnTo>
                      <a:pt x="627" y="100"/>
                    </a:lnTo>
                    <a:lnTo>
                      <a:pt x="718" y="89"/>
                    </a:lnTo>
                    <a:lnTo>
                      <a:pt x="814" y="77"/>
                    </a:lnTo>
                    <a:lnTo>
                      <a:pt x="921" y="7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4" name="Freeform 1029"/>
              <p:cNvSpPr>
                <a:spLocks noChangeAspect="1"/>
              </p:cNvSpPr>
              <p:nvPr/>
            </p:nvSpPr>
            <p:spPr bwMode="auto">
              <a:xfrm>
                <a:off x="4665" y="1425"/>
                <a:ext cx="220" cy="38"/>
              </a:xfrm>
              <a:custGeom>
                <a:avLst/>
                <a:gdLst>
                  <a:gd name="T0" fmla="*/ 55 w 881"/>
                  <a:gd name="T1" fmla="*/ 0 h 150"/>
                  <a:gd name="T2" fmla="*/ 55 w 881"/>
                  <a:gd name="T3" fmla="*/ 1 h 150"/>
                  <a:gd name="T4" fmla="*/ 55 w 881"/>
                  <a:gd name="T5" fmla="*/ 1 h 150"/>
                  <a:gd name="T6" fmla="*/ 55 w 881"/>
                  <a:gd name="T7" fmla="*/ 2 h 150"/>
                  <a:gd name="T8" fmla="*/ 54 w 881"/>
                  <a:gd name="T9" fmla="*/ 2 h 150"/>
                  <a:gd name="T10" fmla="*/ 54 w 881"/>
                  <a:gd name="T11" fmla="*/ 3 h 150"/>
                  <a:gd name="T12" fmla="*/ 54 w 881"/>
                  <a:gd name="T13" fmla="*/ 3 h 150"/>
                  <a:gd name="T14" fmla="*/ 54 w 881"/>
                  <a:gd name="T15" fmla="*/ 4 h 150"/>
                  <a:gd name="T16" fmla="*/ 54 w 881"/>
                  <a:gd name="T17" fmla="*/ 4 h 150"/>
                  <a:gd name="T18" fmla="*/ 50 w 881"/>
                  <a:gd name="T19" fmla="*/ 5 h 150"/>
                  <a:gd name="T20" fmla="*/ 46 w 881"/>
                  <a:gd name="T21" fmla="*/ 7 h 150"/>
                  <a:gd name="T22" fmla="*/ 41 w 881"/>
                  <a:gd name="T23" fmla="*/ 8 h 150"/>
                  <a:gd name="T24" fmla="*/ 37 w 881"/>
                  <a:gd name="T25" fmla="*/ 9 h 150"/>
                  <a:gd name="T26" fmla="*/ 33 w 881"/>
                  <a:gd name="T27" fmla="*/ 9 h 150"/>
                  <a:gd name="T28" fmla="*/ 29 w 881"/>
                  <a:gd name="T29" fmla="*/ 10 h 150"/>
                  <a:gd name="T30" fmla="*/ 23 w 881"/>
                  <a:gd name="T31" fmla="*/ 9 h 150"/>
                  <a:gd name="T32" fmla="*/ 18 w 881"/>
                  <a:gd name="T33" fmla="*/ 8 h 150"/>
                  <a:gd name="T34" fmla="*/ 16 w 881"/>
                  <a:gd name="T35" fmla="*/ 8 h 150"/>
                  <a:gd name="T36" fmla="*/ 14 w 881"/>
                  <a:gd name="T37" fmla="*/ 7 h 150"/>
                  <a:gd name="T38" fmla="*/ 12 w 881"/>
                  <a:gd name="T39" fmla="*/ 6 h 150"/>
                  <a:gd name="T40" fmla="*/ 10 w 881"/>
                  <a:gd name="T41" fmla="*/ 6 h 150"/>
                  <a:gd name="T42" fmla="*/ 7 w 881"/>
                  <a:gd name="T43" fmla="*/ 5 h 150"/>
                  <a:gd name="T44" fmla="*/ 5 w 881"/>
                  <a:gd name="T45" fmla="*/ 5 h 150"/>
                  <a:gd name="T46" fmla="*/ 2 w 881"/>
                  <a:gd name="T47" fmla="*/ 4 h 150"/>
                  <a:gd name="T48" fmla="*/ 0 w 881"/>
                  <a:gd name="T49" fmla="*/ 4 h 150"/>
                  <a:gd name="T50" fmla="*/ 0 w 881"/>
                  <a:gd name="T51" fmla="*/ 4 h 150"/>
                  <a:gd name="T52" fmla="*/ 0 w 881"/>
                  <a:gd name="T53" fmla="*/ 3 h 150"/>
                  <a:gd name="T54" fmla="*/ 1 w 881"/>
                  <a:gd name="T55" fmla="*/ 3 h 150"/>
                  <a:gd name="T56" fmla="*/ 1 w 881"/>
                  <a:gd name="T57" fmla="*/ 3 h 150"/>
                  <a:gd name="T58" fmla="*/ 4 w 881"/>
                  <a:gd name="T59" fmla="*/ 3 h 150"/>
                  <a:gd name="T60" fmla="*/ 8 w 881"/>
                  <a:gd name="T61" fmla="*/ 3 h 150"/>
                  <a:gd name="T62" fmla="*/ 11 w 881"/>
                  <a:gd name="T63" fmla="*/ 3 h 150"/>
                  <a:gd name="T64" fmla="*/ 14 w 881"/>
                  <a:gd name="T65" fmla="*/ 4 h 150"/>
                  <a:gd name="T66" fmla="*/ 18 w 881"/>
                  <a:gd name="T67" fmla="*/ 4 h 150"/>
                  <a:gd name="T68" fmla="*/ 21 w 881"/>
                  <a:gd name="T69" fmla="*/ 5 h 150"/>
                  <a:gd name="T70" fmla="*/ 24 w 881"/>
                  <a:gd name="T71" fmla="*/ 6 h 150"/>
                  <a:gd name="T72" fmla="*/ 27 w 881"/>
                  <a:gd name="T73" fmla="*/ 6 h 150"/>
                  <a:gd name="T74" fmla="*/ 31 w 881"/>
                  <a:gd name="T75" fmla="*/ 6 h 150"/>
                  <a:gd name="T76" fmla="*/ 34 w 881"/>
                  <a:gd name="T77" fmla="*/ 5 h 150"/>
                  <a:gd name="T78" fmla="*/ 38 w 881"/>
                  <a:gd name="T79" fmla="*/ 4 h 150"/>
                  <a:gd name="T80" fmla="*/ 41 w 881"/>
                  <a:gd name="T81" fmla="*/ 3 h 150"/>
                  <a:gd name="T82" fmla="*/ 45 w 881"/>
                  <a:gd name="T83" fmla="*/ 2 h 150"/>
                  <a:gd name="T84" fmla="*/ 48 w 881"/>
                  <a:gd name="T85" fmla="*/ 1 h 150"/>
                  <a:gd name="T86" fmla="*/ 52 w 881"/>
                  <a:gd name="T87" fmla="*/ 1 h 150"/>
                  <a:gd name="T88" fmla="*/ 55 w 881"/>
                  <a:gd name="T89" fmla="*/ 0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1" h="150">
                    <a:moveTo>
                      <a:pt x="881" y="0"/>
                    </a:moveTo>
                    <a:lnTo>
                      <a:pt x="878" y="7"/>
                    </a:lnTo>
                    <a:lnTo>
                      <a:pt x="877" y="15"/>
                    </a:lnTo>
                    <a:lnTo>
                      <a:pt x="875" y="23"/>
                    </a:lnTo>
                    <a:lnTo>
                      <a:pt x="873" y="31"/>
                    </a:lnTo>
                    <a:lnTo>
                      <a:pt x="871" y="40"/>
                    </a:lnTo>
                    <a:lnTo>
                      <a:pt x="870" y="48"/>
                    </a:lnTo>
                    <a:lnTo>
                      <a:pt x="867" y="55"/>
                    </a:lnTo>
                    <a:lnTo>
                      <a:pt x="866" y="64"/>
                    </a:lnTo>
                    <a:lnTo>
                      <a:pt x="797" y="84"/>
                    </a:lnTo>
                    <a:lnTo>
                      <a:pt x="732" y="106"/>
                    </a:lnTo>
                    <a:lnTo>
                      <a:pt x="666" y="124"/>
                    </a:lnTo>
                    <a:lnTo>
                      <a:pt x="601" y="138"/>
                    </a:lnTo>
                    <a:lnTo>
                      <a:pt x="532" y="148"/>
                    </a:lnTo>
                    <a:lnTo>
                      <a:pt x="460" y="150"/>
                    </a:lnTo>
                    <a:lnTo>
                      <a:pt x="378" y="145"/>
                    </a:lnTo>
                    <a:lnTo>
                      <a:pt x="290" y="131"/>
                    </a:lnTo>
                    <a:lnTo>
                      <a:pt x="258" y="118"/>
                    </a:lnTo>
                    <a:lnTo>
                      <a:pt x="226" y="108"/>
                    </a:lnTo>
                    <a:lnTo>
                      <a:pt x="191" y="97"/>
                    </a:lnTo>
                    <a:lnTo>
                      <a:pt x="156" y="90"/>
                    </a:lnTo>
                    <a:lnTo>
                      <a:pt x="119" y="82"/>
                    </a:lnTo>
                    <a:lnTo>
                      <a:pt x="81" y="74"/>
                    </a:lnTo>
                    <a:lnTo>
                      <a:pt x="40" y="68"/>
                    </a:lnTo>
                    <a:lnTo>
                      <a:pt x="0" y="64"/>
                    </a:lnTo>
                    <a:lnTo>
                      <a:pt x="4" y="59"/>
                    </a:lnTo>
                    <a:lnTo>
                      <a:pt x="7" y="53"/>
                    </a:lnTo>
                    <a:lnTo>
                      <a:pt x="11" y="46"/>
                    </a:lnTo>
                    <a:lnTo>
                      <a:pt x="16" y="40"/>
                    </a:lnTo>
                    <a:lnTo>
                      <a:pt x="70" y="40"/>
                    </a:lnTo>
                    <a:lnTo>
                      <a:pt x="124" y="44"/>
                    </a:lnTo>
                    <a:lnTo>
                      <a:pt x="178" y="49"/>
                    </a:lnTo>
                    <a:lnTo>
                      <a:pt x="232" y="58"/>
                    </a:lnTo>
                    <a:lnTo>
                      <a:pt x="284" y="65"/>
                    </a:lnTo>
                    <a:lnTo>
                      <a:pt x="336" y="76"/>
                    </a:lnTo>
                    <a:lnTo>
                      <a:pt x="386" y="86"/>
                    </a:lnTo>
                    <a:lnTo>
                      <a:pt x="436" y="97"/>
                    </a:lnTo>
                    <a:lnTo>
                      <a:pt x="493" y="89"/>
                    </a:lnTo>
                    <a:lnTo>
                      <a:pt x="551" y="77"/>
                    </a:lnTo>
                    <a:lnTo>
                      <a:pt x="607" y="61"/>
                    </a:lnTo>
                    <a:lnTo>
                      <a:pt x="665" y="47"/>
                    </a:lnTo>
                    <a:lnTo>
                      <a:pt x="720" y="30"/>
                    </a:lnTo>
                    <a:lnTo>
                      <a:pt x="775" y="17"/>
                    </a:lnTo>
                    <a:lnTo>
                      <a:pt x="828" y="6"/>
                    </a:lnTo>
                    <a:lnTo>
                      <a:pt x="881"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5" name="Freeform 1030"/>
              <p:cNvSpPr>
                <a:spLocks noChangeAspect="1"/>
              </p:cNvSpPr>
              <p:nvPr/>
            </p:nvSpPr>
            <p:spPr bwMode="auto">
              <a:xfrm>
                <a:off x="4454" y="1451"/>
                <a:ext cx="440" cy="385"/>
              </a:xfrm>
              <a:custGeom>
                <a:avLst/>
                <a:gdLst>
                  <a:gd name="T0" fmla="*/ 106 w 1759"/>
                  <a:gd name="T1" fmla="*/ 5 h 1541"/>
                  <a:gd name="T2" fmla="*/ 107 w 1759"/>
                  <a:gd name="T3" fmla="*/ 14 h 1541"/>
                  <a:gd name="T4" fmla="*/ 108 w 1759"/>
                  <a:gd name="T5" fmla="*/ 23 h 1541"/>
                  <a:gd name="T6" fmla="*/ 109 w 1759"/>
                  <a:gd name="T7" fmla="*/ 31 h 1541"/>
                  <a:gd name="T8" fmla="*/ 108 w 1759"/>
                  <a:gd name="T9" fmla="*/ 38 h 1541"/>
                  <a:gd name="T10" fmla="*/ 102 w 1759"/>
                  <a:gd name="T11" fmla="*/ 41 h 1541"/>
                  <a:gd name="T12" fmla="*/ 96 w 1759"/>
                  <a:gd name="T13" fmla="*/ 44 h 1541"/>
                  <a:gd name="T14" fmla="*/ 89 w 1759"/>
                  <a:gd name="T15" fmla="*/ 46 h 1541"/>
                  <a:gd name="T16" fmla="*/ 86 w 1759"/>
                  <a:gd name="T17" fmla="*/ 50 h 1541"/>
                  <a:gd name="T18" fmla="*/ 87 w 1759"/>
                  <a:gd name="T19" fmla="*/ 56 h 1541"/>
                  <a:gd name="T20" fmla="*/ 87 w 1759"/>
                  <a:gd name="T21" fmla="*/ 62 h 1541"/>
                  <a:gd name="T22" fmla="*/ 86 w 1759"/>
                  <a:gd name="T23" fmla="*/ 68 h 1541"/>
                  <a:gd name="T24" fmla="*/ 83 w 1759"/>
                  <a:gd name="T25" fmla="*/ 71 h 1541"/>
                  <a:gd name="T26" fmla="*/ 80 w 1759"/>
                  <a:gd name="T27" fmla="*/ 72 h 1541"/>
                  <a:gd name="T28" fmla="*/ 75 w 1759"/>
                  <a:gd name="T29" fmla="*/ 74 h 1541"/>
                  <a:gd name="T30" fmla="*/ 69 w 1759"/>
                  <a:gd name="T31" fmla="*/ 75 h 1541"/>
                  <a:gd name="T32" fmla="*/ 60 w 1759"/>
                  <a:gd name="T33" fmla="*/ 78 h 1541"/>
                  <a:gd name="T34" fmla="*/ 49 w 1759"/>
                  <a:gd name="T35" fmla="*/ 83 h 1541"/>
                  <a:gd name="T36" fmla="*/ 38 w 1759"/>
                  <a:gd name="T37" fmla="*/ 89 h 1541"/>
                  <a:gd name="T38" fmla="*/ 27 w 1759"/>
                  <a:gd name="T39" fmla="*/ 94 h 1541"/>
                  <a:gd name="T40" fmla="*/ 18 w 1759"/>
                  <a:gd name="T41" fmla="*/ 94 h 1541"/>
                  <a:gd name="T42" fmla="*/ 10 w 1759"/>
                  <a:gd name="T43" fmla="*/ 89 h 1541"/>
                  <a:gd name="T44" fmla="*/ 4 w 1759"/>
                  <a:gd name="T45" fmla="*/ 81 h 1541"/>
                  <a:gd name="T46" fmla="*/ 1 w 1759"/>
                  <a:gd name="T47" fmla="*/ 72 h 1541"/>
                  <a:gd name="T48" fmla="*/ 11 w 1759"/>
                  <a:gd name="T49" fmla="*/ 59 h 1541"/>
                  <a:gd name="T50" fmla="*/ 29 w 1759"/>
                  <a:gd name="T51" fmla="*/ 48 h 1541"/>
                  <a:gd name="T52" fmla="*/ 42 w 1759"/>
                  <a:gd name="T53" fmla="*/ 38 h 1541"/>
                  <a:gd name="T54" fmla="*/ 51 w 1759"/>
                  <a:gd name="T55" fmla="*/ 25 h 1541"/>
                  <a:gd name="T56" fmla="*/ 53 w 1759"/>
                  <a:gd name="T57" fmla="*/ 12 h 1541"/>
                  <a:gd name="T58" fmla="*/ 53 w 1759"/>
                  <a:gd name="T59" fmla="*/ 8 h 1541"/>
                  <a:gd name="T60" fmla="*/ 54 w 1759"/>
                  <a:gd name="T61" fmla="*/ 5 h 1541"/>
                  <a:gd name="T62" fmla="*/ 54 w 1759"/>
                  <a:gd name="T63" fmla="*/ 2 h 1541"/>
                  <a:gd name="T64" fmla="*/ 57 w 1759"/>
                  <a:gd name="T65" fmla="*/ 0 h 1541"/>
                  <a:gd name="T66" fmla="*/ 64 w 1759"/>
                  <a:gd name="T67" fmla="*/ 1 h 1541"/>
                  <a:gd name="T68" fmla="*/ 70 w 1759"/>
                  <a:gd name="T69" fmla="*/ 3 h 1541"/>
                  <a:gd name="T70" fmla="*/ 76 w 1759"/>
                  <a:gd name="T71" fmla="*/ 4 h 1541"/>
                  <a:gd name="T72" fmla="*/ 82 w 1759"/>
                  <a:gd name="T73" fmla="*/ 5 h 1541"/>
                  <a:gd name="T74" fmla="*/ 87 w 1759"/>
                  <a:gd name="T75" fmla="*/ 4 h 1541"/>
                  <a:gd name="T76" fmla="*/ 93 w 1759"/>
                  <a:gd name="T77" fmla="*/ 3 h 1541"/>
                  <a:gd name="T78" fmla="*/ 100 w 1759"/>
                  <a:gd name="T79" fmla="*/ 1 h 15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59" h="1541">
                    <a:moveTo>
                      <a:pt x="1692" y="9"/>
                    </a:moveTo>
                    <a:lnTo>
                      <a:pt x="1691" y="84"/>
                    </a:lnTo>
                    <a:lnTo>
                      <a:pt x="1694" y="157"/>
                    </a:lnTo>
                    <a:lnTo>
                      <a:pt x="1702" y="228"/>
                    </a:lnTo>
                    <a:lnTo>
                      <a:pt x="1712" y="298"/>
                    </a:lnTo>
                    <a:lnTo>
                      <a:pt x="1723" y="365"/>
                    </a:lnTo>
                    <a:lnTo>
                      <a:pt x="1736" y="433"/>
                    </a:lnTo>
                    <a:lnTo>
                      <a:pt x="1748" y="500"/>
                    </a:lnTo>
                    <a:lnTo>
                      <a:pt x="1759" y="570"/>
                    </a:lnTo>
                    <a:lnTo>
                      <a:pt x="1724" y="603"/>
                    </a:lnTo>
                    <a:lnTo>
                      <a:pt x="1684" y="636"/>
                    </a:lnTo>
                    <a:lnTo>
                      <a:pt x="1636" y="664"/>
                    </a:lnTo>
                    <a:lnTo>
                      <a:pt x="1584" y="691"/>
                    </a:lnTo>
                    <a:lnTo>
                      <a:pt x="1529" y="712"/>
                    </a:lnTo>
                    <a:lnTo>
                      <a:pt x="1475" y="732"/>
                    </a:lnTo>
                    <a:lnTo>
                      <a:pt x="1422" y="746"/>
                    </a:lnTo>
                    <a:lnTo>
                      <a:pt x="1373" y="758"/>
                    </a:lnTo>
                    <a:lnTo>
                      <a:pt x="1374" y="801"/>
                    </a:lnTo>
                    <a:lnTo>
                      <a:pt x="1378" y="848"/>
                    </a:lnTo>
                    <a:lnTo>
                      <a:pt x="1383" y="896"/>
                    </a:lnTo>
                    <a:lnTo>
                      <a:pt x="1387" y="946"/>
                    </a:lnTo>
                    <a:lnTo>
                      <a:pt x="1387" y="995"/>
                    </a:lnTo>
                    <a:lnTo>
                      <a:pt x="1385" y="1046"/>
                    </a:lnTo>
                    <a:lnTo>
                      <a:pt x="1375" y="1094"/>
                    </a:lnTo>
                    <a:lnTo>
                      <a:pt x="1359" y="1139"/>
                    </a:lnTo>
                    <a:lnTo>
                      <a:pt x="1332" y="1144"/>
                    </a:lnTo>
                    <a:lnTo>
                      <a:pt x="1303" y="1152"/>
                    </a:lnTo>
                    <a:lnTo>
                      <a:pt x="1271" y="1159"/>
                    </a:lnTo>
                    <a:lnTo>
                      <a:pt x="1236" y="1170"/>
                    </a:lnTo>
                    <a:lnTo>
                      <a:pt x="1195" y="1181"/>
                    </a:lnTo>
                    <a:lnTo>
                      <a:pt x="1151" y="1192"/>
                    </a:lnTo>
                    <a:lnTo>
                      <a:pt x="1102" y="1204"/>
                    </a:lnTo>
                    <a:lnTo>
                      <a:pt x="1049" y="1217"/>
                    </a:lnTo>
                    <a:lnTo>
                      <a:pt x="958" y="1252"/>
                    </a:lnTo>
                    <a:lnTo>
                      <a:pt x="872" y="1293"/>
                    </a:lnTo>
                    <a:lnTo>
                      <a:pt x="784" y="1336"/>
                    </a:lnTo>
                    <a:lnTo>
                      <a:pt x="699" y="1382"/>
                    </a:lnTo>
                    <a:lnTo>
                      <a:pt x="611" y="1427"/>
                    </a:lnTo>
                    <a:lnTo>
                      <a:pt x="524" y="1469"/>
                    </a:lnTo>
                    <a:lnTo>
                      <a:pt x="434" y="1507"/>
                    </a:lnTo>
                    <a:lnTo>
                      <a:pt x="343" y="1541"/>
                    </a:lnTo>
                    <a:lnTo>
                      <a:pt x="283" y="1514"/>
                    </a:lnTo>
                    <a:lnTo>
                      <a:pt x="223" y="1477"/>
                    </a:lnTo>
                    <a:lnTo>
                      <a:pt x="165" y="1427"/>
                    </a:lnTo>
                    <a:lnTo>
                      <a:pt x="112" y="1369"/>
                    </a:lnTo>
                    <a:lnTo>
                      <a:pt x="66" y="1302"/>
                    </a:lnTo>
                    <a:lnTo>
                      <a:pt x="31" y="1231"/>
                    </a:lnTo>
                    <a:lnTo>
                      <a:pt x="7" y="1155"/>
                    </a:lnTo>
                    <a:lnTo>
                      <a:pt x="0" y="1077"/>
                    </a:lnTo>
                    <a:lnTo>
                      <a:pt x="175" y="945"/>
                    </a:lnTo>
                    <a:lnTo>
                      <a:pt x="330" y="844"/>
                    </a:lnTo>
                    <a:lnTo>
                      <a:pt x="464" y="763"/>
                    </a:lnTo>
                    <a:lnTo>
                      <a:pt x="580" y="688"/>
                    </a:lnTo>
                    <a:lnTo>
                      <a:pt x="674" y="610"/>
                    </a:lnTo>
                    <a:lnTo>
                      <a:pt x="750" y="519"/>
                    </a:lnTo>
                    <a:lnTo>
                      <a:pt x="807" y="402"/>
                    </a:lnTo>
                    <a:lnTo>
                      <a:pt x="845" y="251"/>
                    </a:lnTo>
                    <a:lnTo>
                      <a:pt x="846" y="197"/>
                    </a:lnTo>
                    <a:lnTo>
                      <a:pt x="849" y="156"/>
                    </a:lnTo>
                    <a:lnTo>
                      <a:pt x="850" y="124"/>
                    </a:lnTo>
                    <a:lnTo>
                      <a:pt x="852" y="99"/>
                    </a:lnTo>
                    <a:lnTo>
                      <a:pt x="855" y="75"/>
                    </a:lnTo>
                    <a:lnTo>
                      <a:pt x="857" y="54"/>
                    </a:lnTo>
                    <a:lnTo>
                      <a:pt x="861" y="30"/>
                    </a:lnTo>
                    <a:lnTo>
                      <a:pt x="866" y="4"/>
                    </a:lnTo>
                    <a:lnTo>
                      <a:pt x="912" y="0"/>
                    </a:lnTo>
                    <a:lnTo>
                      <a:pt x="964" y="5"/>
                    </a:lnTo>
                    <a:lnTo>
                      <a:pt x="1014" y="15"/>
                    </a:lnTo>
                    <a:lnTo>
                      <a:pt x="1067" y="28"/>
                    </a:lnTo>
                    <a:lnTo>
                      <a:pt x="1116" y="43"/>
                    </a:lnTo>
                    <a:lnTo>
                      <a:pt x="1165" y="59"/>
                    </a:lnTo>
                    <a:lnTo>
                      <a:pt x="1210" y="73"/>
                    </a:lnTo>
                    <a:lnTo>
                      <a:pt x="1252" y="87"/>
                    </a:lnTo>
                    <a:lnTo>
                      <a:pt x="1308" y="77"/>
                    </a:lnTo>
                    <a:lnTo>
                      <a:pt x="1355" y="70"/>
                    </a:lnTo>
                    <a:lnTo>
                      <a:pt x="1396" y="64"/>
                    </a:lnTo>
                    <a:lnTo>
                      <a:pt x="1437" y="58"/>
                    </a:lnTo>
                    <a:lnTo>
                      <a:pt x="1480" y="49"/>
                    </a:lnTo>
                    <a:lnTo>
                      <a:pt x="1535" y="39"/>
                    </a:lnTo>
                    <a:lnTo>
                      <a:pt x="1602" y="25"/>
                    </a:lnTo>
                    <a:lnTo>
                      <a:pt x="1692" y="9"/>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6" name="Freeform 1031"/>
              <p:cNvSpPr>
                <a:spLocks noChangeAspect="1"/>
              </p:cNvSpPr>
              <p:nvPr/>
            </p:nvSpPr>
            <p:spPr bwMode="auto">
              <a:xfrm>
                <a:off x="4458" y="1454"/>
                <a:ext cx="430" cy="382"/>
              </a:xfrm>
              <a:custGeom>
                <a:avLst/>
                <a:gdLst>
                  <a:gd name="T0" fmla="*/ 103 w 1716"/>
                  <a:gd name="T1" fmla="*/ 5 h 1530"/>
                  <a:gd name="T2" fmla="*/ 104 w 1716"/>
                  <a:gd name="T3" fmla="*/ 14 h 1530"/>
                  <a:gd name="T4" fmla="*/ 105 w 1716"/>
                  <a:gd name="T5" fmla="*/ 23 h 1530"/>
                  <a:gd name="T6" fmla="*/ 107 w 1716"/>
                  <a:gd name="T7" fmla="*/ 32 h 1530"/>
                  <a:gd name="T8" fmla="*/ 105 w 1716"/>
                  <a:gd name="T9" fmla="*/ 38 h 1530"/>
                  <a:gd name="T10" fmla="*/ 100 w 1716"/>
                  <a:gd name="T11" fmla="*/ 41 h 1530"/>
                  <a:gd name="T12" fmla="*/ 94 w 1716"/>
                  <a:gd name="T13" fmla="*/ 44 h 1530"/>
                  <a:gd name="T14" fmla="*/ 88 w 1716"/>
                  <a:gd name="T15" fmla="*/ 46 h 1530"/>
                  <a:gd name="T16" fmla="*/ 85 w 1716"/>
                  <a:gd name="T17" fmla="*/ 49 h 1530"/>
                  <a:gd name="T18" fmla="*/ 85 w 1716"/>
                  <a:gd name="T19" fmla="*/ 55 h 1530"/>
                  <a:gd name="T20" fmla="*/ 86 w 1716"/>
                  <a:gd name="T21" fmla="*/ 61 h 1530"/>
                  <a:gd name="T22" fmla="*/ 85 w 1716"/>
                  <a:gd name="T23" fmla="*/ 66 h 1530"/>
                  <a:gd name="T24" fmla="*/ 83 w 1716"/>
                  <a:gd name="T25" fmla="*/ 70 h 1530"/>
                  <a:gd name="T26" fmla="*/ 79 w 1716"/>
                  <a:gd name="T27" fmla="*/ 70 h 1530"/>
                  <a:gd name="T28" fmla="*/ 74 w 1716"/>
                  <a:gd name="T29" fmla="*/ 71 h 1530"/>
                  <a:gd name="T30" fmla="*/ 68 w 1716"/>
                  <a:gd name="T31" fmla="*/ 72 h 1530"/>
                  <a:gd name="T32" fmla="*/ 59 w 1716"/>
                  <a:gd name="T33" fmla="*/ 75 h 1530"/>
                  <a:gd name="T34" fmla="*/ 48 w 1716"/>
                  <a:gd name="T35" fmla="*/ 81 h 1530"/>
                  <a:gd name="T36" fmla="*/ 37 w 1716"/>
                  <a:gd name="T37" fmla="*/ 88 h 1530"/>
                  <a:gd name="T38" fmla="*/ 26 w 1716"/>
                  <a:gd name="T39" fmla="*/ 93 h 1530"/>
                  <a:gd name="T40" fmla="*/ 16 w 1716"/>
                  <a:gd name="T41" fmla="*/ 94 h 1530"/>
                  <a:gd name="T42" fmla="*/ 10 w 1716"/>
                  <a:gd name="T43" fmla="*/ 89 h 1530"/>
                  <a:gd name="T44" fmla="*/ 4 w 1716"/>
                  <a:gd name="T45" fmla="*/ 82 h 1530"/>
                  <a:gd name="T46" fmla="*/ 1 w 1716"/>
                  <a:gd name="T47" fmla="*/ 74 h 1530"/>
                  <a:gd name="T48" fmla="*/ 11 w 1716"/>
                  <a:gd name="T49" fmla="*/ 62 h 1530"/>
                  <a:gd name="T50" fmla="*/ 30 w 1716"/>
                  <a:gd name="T51" fmla="*/ 51 h 1530"/>
                  <a:gd name="T52" fmla="*/ 44 w 1716"/>
                  <a:gd name="T53" fmla="*/ 40 h 1530"/>
                  <a:gd name="T54" fmla="*/ 53 w 1716"/>
                  <a:gd name="T55" fmla="*/ 26 h 1530"/>
                  <a:gd name="T56" fmla="*/ 56 w 1716"/>
                  <a:gd name="T57" fmla="*/ 13 h 1530"/>
                  <a:gd name="T58" fmla="*/ 56 w 1716"/>
                  <a:gd name="T59" fmla="*/ 8 h 1530"/>
                  <a:gd name="T60" fmla="*/ 56 w 1716"/>
                  <a:gd name="T61" fmla="*/ 5 h 1530"/>
                  <a:gd name="T62" fmla="*/ 56 w 1716"/>
                  <a:gd name="T63" fmla="*/ 2 h 1530"/>
                  <a:gd name="T64" fmla="*/ 59 w 1716"/>
                  <a:gd name="T65" fmla="*/ 0 h 1530"/>
                  <a:gd name="T66" fmla="*/ 65 w 1716"/>
                  <a:gd name="T67" fmla="*/ 1 h 1530"/>
                  <a:gd name="T68" fmla="*/ 70 w 1716"/>
                  <a:gd name="T69" fmla="*/ 2 h 1530"/>
                  <a:gd name="T70" fmla="*/ 75 w 1716"/>
                  <a:gd name="T71" fmla="*/ 4 h 1530"/>
                  <a:gd name="T72" fmla="*/ 81 w 1716"/>
                  <a:gd name="T73" fmla="*/ 4 h 1530"/>
                  <a:gd name="T74" fmla="*/ 86 w 1716"/>
                  <a:gd name="T75" fmla="*/ 3 h 1530"/>
                  <a:gd name="T76" fmla="*/ 90 w 1716"/>
                  <a:gd name="T77" fmla="*/ 3 h 1530"/>
                  <a:gd name="T78" fmla="*/ 98 w 1716"/>
                  <a:gd name="T79" fmla="*/ 1 h 15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6" h="1530">
                    <a:moveTo>
                      <a:pt x="1644" y="2"/>
                    </a:moveTo>
                    <a:lnTo>
                      <a:pt x="1643" y="78"/>
                    </a:lnTo>
                    <a:lnTo>
                      <a:pt x="1648" y="153"/>
                    </a:lnTo>
                    <a:lnTo>
                      <a:pt x="1655" y="225"/>
                    </a:lnTo>
                    <a:lnTo>
                      <a:pt x="1667" y="299"/>
                    </a:lnTo>
                    <a:lnTo>
                      <a:pt x="1679" y="368"/>
                    </a:lnTo>
                    <a:lnTo>
                      <a:pt x="1693" y="439"/>
                    </a:lnTo>
                    <a:lnTo>
                      <a:pt x="1705" y="508"/>
                    </a:lnTo>
                    <a:lnTo>
                      <a:pt x="1716" y="578"/>
                    </a:lnTo>
                    <a:lnTo>
                      <a:pt x="1681" y="604"/>
                    </a:lnTo>
                    <a:lnTo>
                      <a:pt x="1642" y="631"/>
                    </a:lnTo>
                    <a:lnTo>
                      <a:pt x="1597" y="655"/>
                    </a:lnTo>
                    <a:lnTo>
                      <a:pt x="1551" y="680"/>
                    </a:lnTo>
                    <a:lnTo>
                      <a:pt x="1500" y="700"/>
                    </a:lnTo>
                    <a:lnTo>
                      <a:pt x="1451" y="719"/>
                    </a:lnTo>
                    <a:lnTo>
                      <a:pt x="1401" y="735"/>
                    </a:lnTo>
                    <a:lnTo>
                      <a:pt x="1354" y="747"/>
                    </a:lnTo>
                    <a:lnTo>
                      <a:pt x="1355" y="789"/>
                    </a:lnTo>
                    <a:lnTo>
                      <a:pt x="1359" y="833"/>
                    </a:lnTo>
                    <a:lnTo>
                      <a:pt x="1362" y="880"/>
                    </a:lnTo>
                    <a:lnTo>
                      <a:pt x="1367" y="927"/>
                    </a:lnTo>
                    <a:lnTo>
                      <a:pt x="1367" y="973"/>
                    </a:lnTo>
                    <a:lnTo>
                      <a:pt x="1366" y="1020"/>
                    </a:lnTo>
                    <a:lnTo>
                      <a:pt x="1358" y="1067"/>
                    </a:lnTo>
                    <a:lnTo>
                      <a:pt x="1344" y="1114"/>
                    </a:lnTo>
                    <a:lnTo>
                      <a:pt x="1318" y="1119"/>
                    </a:lnTo>
                    <a:lnTo>
                      <a:pt x="1289" y="1125"/>
                    </a:lnTo>
                    <a:lnTo>
                      <a:pt x="1257" y="1131"/>
                    </a:lnTo>
                    <a:lnTo>
                      <a:pt x="1222" y="1138"/>
                    </a:lnTo>
                    <a:lnTo>
                      <a:pt x="1181" y="1144"/>
                    </a:lnTo>
                    <a:lnTo>
                      <a:pt x="1137" y="1152"/>
                    </a:lnTo>
                    <a:lnTo>
                      <a:pt x="1088" y="1162"/>
                    </a:lnTo>
                    <a:lnTo>
                      <a:pt x="1035" y="1172"/>
                    </a:lnTo>
                    <a:lnTo>
                      <a:pt x="944" y="1210"/>
                    </a:lnTo>
                    <a:lnTo>
                      <a:pt x="855" y="1255"/>
                    </a:lnTo>
                    <a:lnTo>
                      <a:pt x="765" y="1303"/>
                    </a:lnTo>
                    <a:lnTo>
                      <a:pt x="678" y="1356"/>
                    </a:lnTo>
                    <a:lnTo>
                      <a:pt x="588" y="1405"/>
                    </a:lnTo>
                    <a:lnTo>
                      <a:pt x="498" y="1453"/>
                    </a:lnTo>
                    <a:lnTo>
                      <a:pt x="406" y="1495"/>
                    </a:lnTo>
                    <a:lnTo>
                      <a:pt x="314" y="1530"/>
                    </a:lnTo>
                    <a:lnTo>
                      <a:pt x="257" y="1503"/>
                    </a:lnTo>
                    <a:lnTo>
                      <a:pt x="203" y="1467"/>
                    </a:lnTo>
                    <a:lnTo>
                      <a:pt x="151" y="1422"/>
                    </a:lnTo>
                    <a:lnTo>
                      <a:pt x="105" y="1369"/>
                    </a:lnTo>
                    <a:lnTo>
                      <a:pt x="65" y="1310"/>
                    </a:lnTo>
                    <a:lnTo>
                      <a:pt x="33" y="1249"/>
                    </a:lnTo>
                    <a:lnTo>
                      <a:pt x="11" y="1186"/>
                    </a:lnTo>
                    <a:lnTo>
                      <a:pt x="0" y="1123"/>
                    </a:lnTo>
                    <a:lnTo>
                      <a:pt x="179" y="1000"/>
                    </a:lnTo>
                    <a:lnTo>
                      <a:pt x="341" y="900"/>
                    </a:lnTo>
                    <a:lnTo>
                      <a:pt x="482" y="812"/>
                    </a:lnTo>
                    <a:lnTo>
                      <a:pt x="606" y="729"/>
                    </a:lnTo>
                    <a:lnTo>
                      <a:pt x="708" y="640"/>
                    </a:lnTo>
                    <a:lnTo>
                      <a:pt x="790" y="538"/>
                    </a:lnTo>
                    <a:lnTo>
                      <a:pt x="851" y="414"/>
                    </a:lnTo>
                    <a:lnTo>
                      <a:pt x="895" y="259"/>
                    </a:lnTo>
                    <a:lnTo>
                      <a:pt x="893" y="204"/>
                    </a:lnTo>
                    <a:lnTo>
                      <a:pt x="893" y="162"/>
                    </a:lnTo>
                    <a:lnTo>
                      <a:pt x="893" y="128"/>
                    </a:lnTo>
                    <a:lnTo>
                      <a:pt x="893" y="102"/>
                    </a:lnTo>
                    <a:lnTo>
                      <a:pt x="893" y="77"/>
                    </a:lnTo>
                    <a:lnTo>
                      <a:pt x="895" y="54"/>
                    </a:lnTo>
                    <a:lnTo>
                      <a:pt x="896" y="30"/>
                    </a:lnTo>
                    <a:lnTo>
                      <a:pt x="899" y="2"/>
                    </a:lnTo>
                    <a:lnTo>
                      <a:pt x="945" y="0"/>
                    </a:lnTo>
                    <a:lnTo>
                      <a:pt x="989" y="5"/>
                    </a:lnTo>
                    <a:lnTo>
                      <a:pt x="1031" y="13"/>
                    </a:lnTo>
                    <a:lnTo>
                      <a:pt x="1075" y="25"/>
                    </a:lnTo>
                    <a:lnTo>
                      <a:pt x="1114" y="38"/>
                    </a:lnTo>
                    <a:lnTo>
                      <a:pt x="1155" y="53"/>
                    </a:lnTo>
                    <a:lnTo>
                      <a:pt x="1193" y="65"/>
                    </a:lnTo>
                    <a:lnTo>
                      <a:pt x="1233" y="76"/>
                    </a:lnTo>
                    <a:lnTo>
                      <a:pt x="1288" y="66"/>
                    </a:lnTo>
                    <a:lnTo>
                      <a:pt x="1332" y="61"/>
                    </a:lnTo>
                    <a:lnTo>
                      <a:pt x="1367" y="56"/>
                    </a:lnTo>
                    <a:lnTo>
                      <a:pt x="1403" y="52"/>
                    </a:lnTo>
                    <a:lnTo>
                      <a:pt x="1441" y="43"/>
                    </a:lnTo>
                    <a:lnTo>
                      <a:pt x="1491" y="34"/>
                    </a:lnTo>
                    <a:lnTo>
                      <a:pt x="1557" y="20"/>
                    </a:lnTo>
                    <a:lnTo>
                      <a:pt x="1644" y="2"/>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7" name="Freeform 1032"/>
              <p:cNvSpPr>
                <a:spLocks noChangeAspect="1"/>
              </p:cNvSpPr>
              <p:nvPr/>
            </p:nvSpPr>
            <p:spPr bwMode="auto">
              <a:xfrm>
                <a:off x="4462" y="1456"/>
                <a:ext cx="418" cy="379"/>
              </a:xfrm>
              <a:custGeom>
                <a:avLst/>
                <a:gdLst>
                  <a:gd name="T0" fmla="*/ 100 w 1673"/>
                  <a:gd name="T1" fmla="*/ 5 h 1518"/>
                  <a:gd name="T2" fmla="*/ 101 w 1673"/>
                  <a:gd name="T3" fmla="*/ 14 h 1518"/>
                  <a:gd name="T4" fmla="*/ 102 w 1673"/>
                  <a:gd name="T5" fmla="*/ 23 h 1518"/>
                  <a:gd name="T6" fmla="*/ 104 w 1673"/>
                  <a:gd name="T7" fmla="*/ 32 h 1518"/>
                  <a:gd name="T8" fmla="*/ 102 w 1673"/>
                  <a:gd name="T9" fmla="*/ 38 h 1518"/>
                  <a:gd name="T10" fmla="*/ 98 w 1673"/>
                  <a:gd name="T11" fmla="*/ 40 h 1518"/>
                  <a:gd name="T12" fmla="*/ 92 w 1673"/>
                  <a:gd name="T13" fmla="*/ 43 h 1518"/>
                  <a:gd name="T14" fmla="*/ 86 w 1673"/>
                  <a:gd name="T15" fmla="*/ 45 h 1518"/>
                  <a:gd name="T16" fmla="*/ 84 w 1673"/>
                  <a:gd name="T17" fmla="*/ 49 h 1518"/>
                  <a:gd name="T18" fmla="*/ 84 w 1673"/>
                  <a:gd name="T19" fmla="*/ 54 h 1518"/>
                  <a:gd name="T20" fmla="*/ 84 w 1673"/>
                  <a:gd name="T21" fmla="*/ 60 h 1518"/>
                  <a:gd name="T22" fmla="*/ 84 w 1673"/>
                  <a:gd name="T23" fmla="*/ 65 h 1518"/>
                  <a:gd name="T24" fmla="*/ 82 w 1673"/>
                  <a:gd name="T25" fmla="*/ 68 h 1518"/>
                  <a:gd name="T26" fmla="*/ 78 w 1673"/>
                  <a:gd name="T27" fmla="*/ 69 h 1518"/>
                  <a:gd name="T28" fmla="*/ 73 w 1673"/>
                  <a:gd name="T29" fmla="*/ 69 h 1518"/>
                  <a:gd name="T30" fmla="*/ 67 w 1673"/>
                  <a:gd name="T31" fmla="*/ 70 h 1518"/>
                  <a:gd name="T32" fmla="*/ 58 w 1673"/>
                  <a:gd name="T33" fmla="*/ 73 h 1518"/>
                  <a:gd name="T34" fmla="*/ 47 w 1673"/>
                  <a:gd name="T35" fmla="*/ 80 h 1518"/>
                  <a:gd name="T36" fmla="*/ 35 w 1673"/>
                  <a:gd name="T37" fmla="*/ 87 h 1518"/>
                  <a:gd name="T38" fmla="*/ 24 w 1673"/>
                  <a:gd name="T39" fmla="*/ 93 h 1518"/>
                  <a:gd name="T40" fmla="*/ 15 w 1673"/>
                  <a:gd name="T41" fmla="*/ 93 h 1518"/>
                  <a:gd name="T42" fmla="*/ 9 w 1673"/>
                  <a:gd name="T43" fmla="*/ 89 h 1518"/>
                  <a:gd name="T44" fmla="*/ 4 w 1673"/>
                  <a:gd name="T45" fmla="*/ 83 h 1518"/>
                  <a:gd name="T46" fmla="*/ 1 w 1673"/>
                  <a:gd name="T47" fmla="*/ 77 h 1518"/>
                  <a:gd name="T48" fmla="*/ 12 w 1673"/>
                  <a:gd name="T49" fmla="*/ 66 h 1518"/>
                  <a:gd name="T50" fmla="*/ 31 w 1673"/>
                  <a:gd name="T51" fmla="*/ 54 h 1518"/>
                  <a:gd name="T52" fmla="*/ 47 w 1673"/>
                  <a:gd name="T53" fmla="*/ 42 h 1518"/>
                  <a:gd name="T54" fmla="*/ 56 w 1673"/>
                  <a:gd name="T55" fmla="*/ 27 h 1518"/>
                  <a:gd name="T56" fmla="*/ 59 w 1673"/>
                  <a:gd name="T57" fmla="*/ 14 h 1518"/>
                  <a:gd name="T58" fmla="*/ 59 w 1673"/>
                  <a:gd name="T59" fmla="*/ 9 h 1518"/>
                  <a:gd name="T60" fmla="*/ 58 w 1673"/>
                  <a:gd name="T61" fmla="*/ 5 h 1518"/>
                  <a:gd name="T62" fmla="*/ 58 w 1673"/>
                  <a:gd name="T63" fmla="*/ 2 h 1518"/>
                  <a:gd name="T64" fmla="*/ 61 w 1673"/>
                  <a:gd name="T65" fmla="*/ 0 h 1518"/>
                  <a:gd name="T66" fmla="*/ 66 w 1673"/>
                  <a:gd name="T67" fmla="*/ 1 h 1518"/>
                  <a:gd name="T68" fmla="*/ 70 w 1673"/>
                  <a:gd name="T69" fmla="*/ 2 h 1518"/>
                  <a:gd name="T70" fmla="*/ 74 w 1673"/>
                  <a:gd name="T71" fmla="*/ 3 h 1518"/>
                  <a:gd name="T72" fmla="*/ 79 w 1673"/>
                  <a:gd name="T73" fmla="*/ 4 h 1518"/>
                  <a:gd name="T74" fmla="*/ 84 w 1673"/>
                  <a:gd name="T75" fmla="*/ 3 h 1518"/>
                  <a:gd name="T76" fmla="*/ 88 w 1673"/>
                  <a:gd name="T77" fmla="*/ 2 h 1518"/>
                  <a:gd name="T78" fmla="*/ 94 w 1673"/>
                  <a:gd name="T79" fmla="*/ 1 h 1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3" h="1518">
                    <a:moveTo>
                      <a:pt x="1601" y="0"/>
                    </a:moveTo>
                    <a:lnTo>
                      <a:pt x="1599" y="78"/>
                    </a:lnTo>
                    <a:lnTo>
                      <a:pt x="1604" y="155"/>
                    </a:lnTo>
                    <a:lnTo>
                      <a:pt x="1612" y="229"/>
                    </a:lnTo>
                    <a:lnTo>
                      <a:pt x="1624" y="304"/>
                    </a:lnTo>
                    <a:lnTo>
                      <a:pt x="1636" y="374"/>
                    </a:lnTo>
                    <a:lnTo>
                      <a:pt x="1649" y="446"/>
                    </a:lnTo>
                    <a:lnTo>
                      <a:pt x="1663" y="516"/>
                    </a:lnTo>
                    <a:lnTo>
                      <a:pt x="1673" y="585"/>
                    </a:lnTo>
                    <a:lnTo>
                      <a:pt x="1640" y="603"/>
                    </a:lnTo>
                    <a:lnTo>
                      <a:pt x="1603" y="626"/>
                    </a:lnTo>
                    <a:lnTo>
                      <a:pt x="1563" y="648"/>
                    </a:lnTo>
                    <a:lnTo>
                      <a:pt x="1522" y="672"/>
                    </a:lnTo>
                    <a:lnTo>
                      <a:pt x="1478" y="692"/>
                    </a:lnTo>
                    <a:lnTo>
                      <a:pt x="1432" y="711"/>
                    </a:lnTo>
                    <a:lnTo>
                      <a:pt x="1386" y="727"/>
                    </a:lnTo>
                    <a:lnTo>
                      <a:pt x="1340" y="740"/>
                    </a:lnTo>
                    <a:lnTo>
                      <a:pt x="1340" y="781"/>
                    </a:lnTo>
                    <a:lnTo>
                      <a:pt x="1344" y="824"/>
                    </a:lnTo>
                    <a:lnTo>
                      <a:pt x="1347" y="867"/>
                    </a:lnTo>
                    <a:lnTo>
                      <a:pt x="1352" y="913"/>
                    </a:lnTo>
                    <a:lnTo>
                      <a:pt x="1353" y="956"/>
                    </a:lnTo>
                    <a:lnTo>
                      <a:pt x="1352" y="1001"/>
                    </a:lnTo>
                    <a:lnTo>
                      <a:pt x="1346" y="1046"/>
                    </a:lnTo>
                    <a:lnTo>
                      <a:pt x="1335" y="1092"/>
                    </a:lnTo>
                    <a:lnTo>
                      <a:pt x="1309" y="1096"/>
                    </a:lnTo>
                    <a:lnTo>
                      <a:pt x="1280" y="1101"/>
                    </a:lnTo>
                    <a:lnTo>
                      <a:pt x="1248" y="1104"/>
                    </a:lnTo>
                    <a:lnTo>
                      <a:pt x="1213" y="1108"/>
                    </a:lnTo>
                    <a:lnTo>
                      <a:pt x="1172" y="1112"/>
                    </a:lnTo>
                    <a:lnTo>
                      <a:pt x="1128" y="1119"/>
                    </a:lnTo>
                    <a:lnTo>
                      <a:pt x="1078" y="1126"/>
                    </a:lnTo>
                    <a:lnTo>
                      <a:pt x="1026" y="1137"/>
                    </a:lnTo>
                    <a:lnTo>
                      <a:pt x="936" y="1175"/>
                    </a:lnTo>
                    <a:lnTo>
                      <a:pt x="846" y="1224"/>
                    </a:lnTo>
                    <a:lnTo>
                      <a:pt x="755" y="1277"/>
                    </a:lnTo>
                    <a:lnTo>
                      <a:pt x="664" y="1334"/>
                    </a:lnTo>
                    <a:lnTo>
                      <a:pt x="570" y="1388"/>
                    </a:lnTo>
                    <a:lnTo>
                      <a:pt x="478" y="1440"/>
                    </a:lnTo>
                    <a:lnTo>
                      <a:pt x="384" y="1484"/>
                    </a:lnTo>
                    <a:lnTo>
                      <a:pt x="291" y="1518"/>
                    </a:lnTo>
                    <a:lnTo>
                      <a:pt x="237" y="1493"/>
                    </a:lnTo>
                    <a:lnTo>
                      <a:pt x="189" y="1459"/>
                    </a:lnTo>
                    <a:lnTo>
                      <a:pt x="144" y="1420"/>
                    </a:lnTo>
                    <a:lnTo>
                      <a:pt x="105" y="1375"/>
                    </a:lnTo>
                    <a:lnTo>
                      <a:pt x="69" y="1326"/>
                    </a:lnTo>
                    <a:lnTo>
                      <a:pt x="41" y="1277"/>
                    </a:lnTo>
                    <a:lnTo>
                      <a:pt x="17" y="1228"/>
                    </a:lnTo>
                    <a:lnTo>
                      <a:pt x="0" y="1180"/>
                    </a:lnTo>
                    <a:lnTo>
                      <a:pt x="187" y="1065"/>
                    </a:lnTo>
                    <a:lnTo>
                      <a:pt x="356" y="964"/>
                    </a:lnTo>
                    <a:lnTo>
                      <a:pt x="506" y="869"/>
                    </a:lnTo>
                    <a:lnTo>
                      <a:pt x="638" y="776"/>
                    </a:lnTo>
                    <a:lnTo>
                      <a:pt x="747" y="675"/>
                    </a:lnTo>
                    <a:lnTo>
                      <a:pt x="836" y="564"/>
                    </a:lnTo>
                    <a:lnTo>
                      <a:pt x="901" y="432"/>
                    </a:lnTo>
                    <a:lnTo>
                      <a:pt x="943" y="276"/>
                    </a:lnTo>
                    <a:lnTo>
                      <a:pt x="943" y="221"/>
                    </a:lnTo>
                    <a:lnTo>
                      <a:pt x="942" y="178"/>
                    </a:lnTo>
                    <a:lnTo>
                      <a:pt x="939" y="140"/>
                    </a:lnTo>
                    <a:lnTo>
                      <a:pt x="938" y="112"/>
                    </a:lnTo>
                    <a:lnTo>
                      <a:pt x="936" y="84"/>
                    </a:lnTo>
                    <a:lnTo>
                      <a:pt x="935" y="59"/>
                    </a:lnTo>
                    <a:lnTo>
                      <a:pt x="935" y="33"/>
                    </a:lnTo>
                    <a:lnTo>
                      <a:pt x="938" y="5"/>
                    </a:lnTo>
                    <a:lnTo>
                      <a:pt x="983" y="5"/>
                    </a:lnTo>
                    <a:lnTo>
                      <a:pt x="1022" y="10"/>
                    </a:lnTo>
                    <a:lnTo>
                      <a:pt x="1056" y="16"/>
                    </a:lnTo>
                    <a:lnTo>
                      <a:pt x="1089" y="27"/>
                    </a:lnTo>
                    <a:lnTo>
                      <a:pt x="1119" y="37"/>
                    </a:lnTo>
                    <a:lnTo>
                      <a:pt x="1149" y="48"/>
                    </a:lnTo>
                    <a:lnTo>
                      <a:pt x="1182" y="58"/>
                    </a:lnTo>
                    <a:lnTo>
                      <a:pt x="1219" y="69"/>
                    </a:lnTo>
                    <a:lnTo>
                      <a:pt x="1273" y="59"/>
                    </a:lnTo>
                    <a:lnTo>
                      <a:pt x="1314" y="54"/>
                    </a:lnTo>
                    <a:lnTo>
                      <a:pt x="1345" y="51"/>
                    </a:lnTo>
                    <a:lnTo>
                      <a:pt x="1375" y="47"/>
                    </a:lnTo>
                    <a:lnTo>
                      <a:pt x="1408" y="40"/>
                    </a:lnTo>
                    <a:lnTo>
                      <a:pt x="1453" y="31"/>
                    </a:lnTo>
                    <a:lnTo>
                      <a:pt x="1514" y="18"/>
                    </a:lnTo>
                    <a:lnTo>
                      <a:pt x="1601" y="0"/>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8" name="Freeform 1033"/>
              <p:cNvSpPr>
                <a:spLocks noChangeAspect="1"/>
              </p:cNvSpPr>
              <p:nvPr/>
            </p:nvSpPr>
            <p:spPr bwMode="auto">
              <a:xfrm>
                <a:off x="4467" y="1457"/>
                <a:ext cx="407" cy="378"/>
              </a:xfrm>
              <a:custGeom>
                <a:avLst/>
                <a:gdLst>
                  <a:gd name="T0" fmla="*/ 97 w 1630"/>
                  <a:gd name="T1" fmla="*/ 5 h 1513"/>
                  <a:gd name="T2" fmla="*/ 97 w 1630"/>
                  <a:gd name="T3" fmla="*/ 14 h 1513"/>
                  <a:gd name="T4" fmla="*/ 99 w 1630"/>
                  <a:gd name="T5" fmla="*/ 24 h 1513"/>
                  <a:gd name="T6" fmla="*/ 101 w 1630"/>
                  <a:gd name="T7" fmla="*/ 33 h 1513"/>
                  <a:gd name="T8" fmla="*/ 100 w 1630"/>
                  <a:gd name="T9" fmla="*/ 38 h 1513"/>
                  <a:gd name="T10" fmla="*/ 95 w 1630"/>
                  <a:gd name="T11" fmla="*/ 40 h 1513"/>
                  <a:gd name="T12" fmla="*/ 90 w 1630"/>
                  <a:gd name="T13" fmla="*/ 43 h 1513"/>
                  <a:gd name="T14" fmla="*/ 85 w 1630"/>
                  <a:gd name="T15" fmla="*/ 45 h 1513"/>
                  <a:gd name="T16" fmla="*/ 82 w 1630"/>
                  <a:gd name="T17" fmla="*/ 48 h 1513"/>
                  <a:gd name="T18" fmla="*/ 83 w 1630"/>
                  <a:gd name="T19" fmla="*/ 53 h 1513"/>
                  <a:gd name="T20" fmla="*/ 83 w 1630"/>
                  <a:gd name="T21" fmla="*/ 58 h 1513"/>
                  <a:gd name="T22" fmla="*/ 83 w 1630"/>
                  <a:gd name="T23" fmla="*/ 64 h 1513"/>
                  <a:gd name="T24" fmla="*/ 81 w 1630"/>
                  <a:gd name="T25" fmla="*/ 67 h 1513"/>
                  <a:gd name="T26" fmla="*/ 77 w 1630"/>
                  <a:gd name="T27" fmla="*/ 67 h 1513"/>
                  <a:gd name="T28" fmla="*/ 72 w 1630"/>
                  <a:gd name="T29" fmla="*/ 67 h 1513"/>
                  <a:gd name="T30" fmla="*/ 67 w 1630"/>
                  <a:gd name="T31" fmla="*/ 68 h 1513"/>
                  <a:gd name="T32" fmla="*/ 58 w 1630"/>
                  <a:gd name="T33" fmla="*/ 71 h 1513"/>
                  <a:gd name="T34" fmla="*/ 46 w 1630"/>
                  <a:gd name="T35" fmla="*/ 78 h 1513"/>
                  <a:gd name="T36" fmla="*/ 34 w 1630"/>
                  <a:gd name="T37" fmla="*/ 86 h 1513"/>
                  <a:gd name="T38" fmla="*/ 22 w 1630"/>
                  <a:gd name="T39" fmla="*/ 92 h 1513"/>
                  <a:gd name="T40" fmla="*/ 13 w 1630"/>
                  <a:gd name="T41" fmla="*/ 93 h 1513"/>
                  <a:gd name="T42" fmla="*/ 8 w 1630"/>
                  <a:gd name="T43" fmla="*/ 89 h 1513"/>
                  <a:gd name="T44" fmla="*/ 4 w 1630"/>
                  <a:gd name="T45" fmla="*/ 84 h 1513"/>
                  <a:gd name="T46" fmla="*/ 1 w 1630"/>
                  <a:gd name="T47" fmla="*/ 79 h 1513"/>
                  <a:gd name="T48" fmla="*/ 12 w 1630"/>
                  <a:gd name="T49" fmla="*/ 70 h 1513"/>
                  <a:gd name="T50" fmla="*/ 33 w 1630"/>
                  <a:gd name="T51" fmla="*/ 58 h 1513"/>
                  <a:gd name="T52" fmla="*/ 49 w 1630"/>
                  <a:gd name="T53" fmla="*/ 44 h 1513"/>
                  <a:gd name="T54" fmla="*/ 59 w 1630"/>
                  <a:gd name="T55" fmla="*/ 28 h 1513"/>
                  <a:gd name="T56" fmla="*/ 62 w 1630"/>
                  <a:gd name="T57" fmla="*/ 14 h 1513"/>
                  <a:gd name="T58" fmla="*/ 61 w 1630"/>
                  <a:gd name="T59" fmla="*/ 9 h 1513"/>
                  <a:gd name="T60" fmla="*/ 61 w 1630"/>
                  <a:gd name="T61" fmla="*/ 6 h 1513"/>
                  <a:gd name="T62" fmla="*/ 61 w 1630"/>
                  <a:gd name="T63" fmla="*/ 2 h 1513"/>
                  <a:gd name="T64" fmla="*/ 63 w 1630"/>
                  <a:gd name="T65" fmla="*/ 1 h 1513"/>
                  <a:gd name="T66" fmla="*/ 67 w 1630"/>
                  <a:gd name="T67" fmla="*/ 1 h 1513"/>
                  <a:gd name="T68" fmla="*/ 70 w 1630"/>
                  <a:gd name="T69" fmla="*/ 2 h 1513"/>
                  <a:gd name="T70" fmla="*/ 73 w 1630"/>
                  <a:gd name="T71" fmla="*/ 3 h 1513"/>
                  <a:gd name="T72" fmla="*/ 78 w 1630"/>
                  <a:gd name="T73" fmla="*/ 3 h 1513"/>
                  <a:gd name="T74" fmla="*/ 82 w 1630"/>
                  <a:gd name="T75" fmla="*/ 3 h 1513"/>
                  <a:gd name="T76" fmla="*/ 85 w 1630"/>
                  <a:gd name="T77" fmla="*/ 2 h 1513"/>
                  <a:gd name="T78" fmla="*/ 91 w 1630"/>
                  <a:gd name="T79" fmla="*/ 1 h 15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513">
                    <a:moveTo>
                      <a:pt x="1552" y="0"/>
                    </a:moveTo>
                    <a:lnTo>
                      <a:pt x="1550" y="78"/>
                    </a:lnTo>
                    <a:lnTo>
                      <a:pt x="1555" y="157"/>
                    </a:lnTo>
                    <a:lnTo>
                      <a:pt x="1563" y="234"/>
                    </a:lnTo>
                    <a:lnTo>
                      <a:pt x="1576" y="311"/>
                    </a:lnTo>
                    <a:lnTo>
                      <a:pt x="1590" y="385"/>
                    </a:lnTo>
                    <a:lnTo>
                      <a:pt x="1605" y="458"/>
                    </a:lnTo>
                    <a:lnTo>
                      <a:pt x="1618" y="529"/>
                    </a:lnTo>
                    <a:lnTo>
                      <a:pt x="1630" y="599"/>
                    </a:lnTo>
                    <a:lnTo>
                      <a:pt x="1596" y="610"/>
                    </a:lnTo>
                    <a:lnTo>
                      <a:pt x="1562" y="627"/>
                    </a:lnTo>
                    <a:lnTo>
                      <a:pt x="1526" y="645"/>
                    </a:lnTo>
                    <a:lnTo>
                      <a:pt x="1490" y="667"/>
                    </a:lnTo>
                    <a:lnTo>
                      <a:pt x="1449" y="686"/>
                    </a:lnTo>
                    <a:lnTo>
                      <a:pt x="1408" y="706"/>
                    </a:lnTo>
                    <a:lnTo>
                      <a:pt x="1365" y="722"/>
                    </a:lnTo>
                    <a:lnTo>
                      <a:pt x="1321" y="735"/>
                    </a:lnTo>
                    <a:lnTo>
                      <a:pt x="1321" y="776"/>
                    </a:lnTo>
                    <a:lnTo>
                      <a:pt x="1325" y="816"/>
                    </a:lnTo>
                    <a:lnTo>
                      <a:pt x="1328" y="856"/>
                    </a:lnTo>
                    <a:lnTo>
                      <a:pt x="1332" y="898"/>
                    </a:lnTo>
                    <a:lnTo>
                      <a:pt x="1333" y="937"/>
                    </a:lnTo>
                    <a:lnTo>
                      <a:pt x="1333" y="979"/>
                    </a:lnTo>
                    <a:lnTo>
                      <a:pt x="1328" y="1023"/>
                    </a:lnTo>
                    <a:lnTo>
                      <a:pt x="1321" y="1068"/>
                    </a:lnTo>
                    <a:lnTo>
                      <a:pt x="1296" y="1072"/>
                    </a:lnTo>
                    <a:lnTo>
                      <a:pt x="1268" y="1075"/>
                    </a:lnTo>
                    <a:lnTo>
                      <a:pt x="1237" y="1077"/>
                    </a:lnTo>
                    <a:lnTo>
                      <a:pt x="1202" y="1079"/>
                    </a:lnTo>
                    <a:lnTo>
                      <a:pt x="1161" y="1081"/>
                    </a:lnTo>
                    <a:lnTo>
                      <a:pt x="1118" y="1086"/>
                    </a:lnTo>
                    <a:lnTo>
                      <a:pt x="1069" y="1092"/>
                    </a:lnTo>
                    <a:lnTo>
                      <a:pt x="1016" y="1102"/>
                    </a:lnTo>
                    <a:lnTo>
                      <a:pt x="924" y="1142"/>
                    </a:lnTo>
                    <a:lnTo>
                      <a:pt x="830" y="1194"/>
                    </a:lnTo>
                    <a:lnTo>
                      <a:pt x="736" y="1252"/>
                    </a:lnTo>
                    <a:lnTo>
                      <a:pt x="642" y="1314"/>
                    </a:lnTo>
                    <a:lnTo>
                      <a:pt x="545" y="1374"/>
                    </a:lnTo>
                    <a:lnTo>
                      <a:pt x="449" y="1430"/>
                    </a:lnTo>
                    <a:lnTo>
                      <a:pt x="353" y="1477"/>
                    </a:lnTo>
                    <a:lnTo>
                      <a:pt x="257" y="1513"/>
                    </a:lnTo>
                    <a:lnTo>
                      <a:pt x="209" y="1487"/>
                    </a:lnTo>
                    <a:lnTo>
                      <a:pt x="168" y="1457"/>
                    </a:lnTo>
                    <a:lnTo>
                      <a:pt x="132" y="1421"/>
                    </a:lnTo>
                    <a:lnTo>
                      <a:pt x="100" y="1383"/>
                    </a:lnTo>
                    <a:lnTo>
                      <a:pt x="70" y="1344"/>
                    </a:lnTo>
                    <a:lnTo>
                      <a:pt x="44" y="1304"/>
                    </a:lnTo>
                    <a:lnTo>
                      <a:pt x="21" y="1266"/>
                    </a:lnTo>
                    <a:lnTo>
                      <a:pt x="0" y="1232"/>
                    </a:lnTo>
                    <a:lnTo>
                      <a:pt x="191" y="1124"/>
                    </a:lnTo>
                    <a:lnTo>
                      <a:pt x="367" y="1025"/>
                    </a:lnTo>
                    <a:lnTo>
                      <a:pt x="525" y="925"/>
                    </a:lnTo>
                    <a:lnTo>
                      <a:pt x="665" y="824"/>
                    </a:lnTo>
                    <a:lnTo>
                      <a:pt x="781" y="712"/>
                    </a:lnTo>
                    <a:lnTo>
                      <a:pt x="876" y="591"/>
                    </a:lnTo>
                    <a:lnTo>
                      <a:pt x="947" y="451"/>
                    </a:lnTo>
                    <a:lnTo>
                      <a:pt x="992" y="290"/>
                    </a:lnTo>
                    <a:lnTo>
                      <a:pt x="990" y="234"/>
                    </a:lnTo>
                    <a:lnTo>
                      <a:pt x="989" y="189"/>
                    </a:lnTo>
                    <a:lnTo>
                      <a:pt x="985" y="152"/>
                    </a:lnTo>
                    <a:lnTo>
                      <a:pt x="982" y="121"/>
                    </a:lnTo>
                    <a:lnTo>
                      <a:pt x="978" y="91"/>
                    </a:lnTo>
                    <a:lnTo>
                      <a:pt x="976" y="65"/>
                    </a:lnTo>
                    <a:lnTo>
                      <a:pt x="974" y="37"/>
                    </a:lnTo>
                    <a:lnTo>
                      <a:pt x="978" y="10"/>
                    </a:lnTo>
                    <a:lnTo>
                      <a:pt x="1019" y="11"/>
                    </a:lnTo>
                    <a:lnTo>
                      <a:pt x="1050" y="16"/>
                    </a:lnTo>
                    <a:lnTo>
                      <a:pt x="1075" y="22"/>
                    </a:lnTo>
                    <a:lnTo>
                      <a:pt x="1097" y="31"/>
                    </a:lnTo>
                    <a:lnTo>
                      <a:pt x="1116" y="38"/>
                    </a:lnTo>
                    <a:lnTo>
                      <a:pt x="1139" y="48"/>
                    </a:lnTo>
                    <a:lnTo>
                      <a:pt x="1165" y="56"/>
                    </a:lnTo>
                    <a:lnTo>
                      <a:pt x="1200" y="64"/>
                    </a:lnTo>
                    <a:lnTo>
                      <a:pt x="1253" y="55"/>
                    </a:lnTo>
                    <a:lnTo>
                      <a:pt x="1290" y="50"/>
                    </a:lnTo>
                    <a:lnTo>
                      <a:pt x="1315" y="47"/>
                    </a:lnTo>
                    <a:lnTo>
                      <a:pt x="1340" y="44"/>
                    </a:lnTo>
                    <a:lnTo>
                      <a:pt x="1367" y="38"/>
                    </a:lnTo>
                    <a:lnTo>
                      <a:pt x="1407" y="30"/>
                    </a:lnTo>
                    <a:lnTo>
                      <a:pt x="1466" y="18"/>
                    </a:lnTo>
                    <a:lnTo>
                      <a:pt x="1552" y="0"/>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9" name="Freeform 1034"/>
              <p:cNvSpPr>
                <a:spLocks noChangeAspect="1"/>
              </p:cNvSpPr>
              <p:nvPr/>
            </p:nvSpPr>
            <p:spPr bwMode="auto">
              <a:xfrm>
                <a:off x="4809" y="1613"/>
                <a:ext cx="89" cy="114"/>
              </a:xfrm>
              <a:custGeom>
                <a:avLst/>
                <a:gdLst>
                  <a:gd name="T0" fmla="*/ 22 w 355"/>
                  <a:gd name="T1" fmla="*/ 0 h 456"/>
                  <a:gd name="T2" fmla="*/ 22 w 355"/>
                  <a:gd name="T3" fmla="*/ 5 h 456"/>
                  <a:gd name="T4" fmla="*/ 22 w 355"/>
                  <a:gd name="T5" fmla="*/ 11 h 456"/>
                  <a:gd name="T6" fmla="*/ 20 w 355"/>
                  <a:gd name="T7" fmla="*/ 15 h 456"/>
                  <a:gd name="T8" fmla="*/ 18 w 355"/>
                  <a:gd name="T9" fmla="*/ 20 h 456"/>
                  <a:gd name="T10" fmla="*/ 15 w 355"/>
                  <a:gd name="T11" fmla="*/ 24 h 456"/>
                  <a:gd name="T12" fmla="*/ 11 w 355"/>
                  <a:gd name="T13" fmla="*/ 26 h 456"/>
                  <a:gd name="T14" fmla="*/ 6 w 355"/>
                  <a:gd name="T15" fmla="*/ 28 h 456"/>
                  <a:gd name="T16" fmla="*/ 1 w 355"/>
                  <a:gd name="T17" fmla="*/ 29 h 456"/>
                  <a:gd name="T18" fmla="*/ 1 w 355"/>
                  <a:gd name="T19" fmla="*/ 26 h 456"/>
                  <a:gd name="T20" fmla="*/ 1 w 355"/>
                  <a:gd name="T21" fmla="*/ 24 h 456"/>
                  <a:gd name="T22" fmla="*/ 1 w 355"/>
                  <a:gd name="T23" fmla="*/ 21 h 456"/>
                  <a:gd name="T24" fmla="*/ 1 w 355"/>
                  <a:gd name="T25" fmla="*/ 19 h 456"/>
                  <a:gd name="T26" fmla="*/ 1 w 355"/>
                  <a:gd name="T27" fmla="*/ 16 h 456"/>
                  <a:gd name="T28" fmla="*/ 0 w 355"/>
                  <a:gd name="T29" fmla="*/ 13 h 456"/>
                  <a:gd name="T30" fmla="*/ 0 w 355"/>
                  <a:gd name="T31" fmla="*/ 11 h 456"/>
                  <a:gd name="T32" fmla="*/ 0 w 355"/>
                  <a:gd name="T33" fmla="*/ 9 h 456"/>
                  <a:gd name="T34" fmla="*/ 6 w 355"/>
                  <a:gd name="T35" fmla="*/ 6 h 456"/>
                  <a:gd name="T36" fmla="*/ 10 w 355"/>
                  <a:gd name="T37" fmla="*/ 4 h 456"/>
                  <a:gd name="T38" fmla="*/ 14 w 355"/>
                  <a:gd name="T39" fmla="*/ 3 h 456"/>
                  <a:gd name="T40" fmla="*/ 17 w 355"/>
                  <a:gd name="T41" fmla="*/ 2 h 456"/>
                  <a:gd name="T42" fmla="*/ 19 w 355"/>
                  <a:gd name="T43" fmla="*/ 1 h 456"/>
                  <a:gd name="T44" fmla="*/ 20 w 355"/>
                  <a:gd name="T45" fmla="*/ 0 h 456"/>
                  <a:gd name="T46" fmla="*/ 21 w 355"/>
                  <a:gd name="T47" fmla="*/ 0 h 456"/>
                  <a:gd name="T48" fmla="*/ 22 w 355"/>
                  <a:gd name="T49" fmla="*/ 0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5" h="456">
                    <a:moveTo>
                      <a:pt x="343" y="1"/>
                    </a:moveTo>
                    <a:lnTo>
                      <a:pt x="355" y="84"/>
                    </a:lnTo>
                    <a:lnTo>
                      <a:pt x="349" y="167"/>
                    </a:lnTo>
                    <a:lnTo>
                      <a:pt x="324" y="245"/>
                    </a:lnTo>
                    <a:lnTo>
                      <a:pt x="285" y="315"/>
                    </a:lnTo>
                    <a:lnTo>
                      <a:pt x="231" y="374"/>
                    </a:lnTo>
                    <a:lnTo>
                      <a:pt x="168" y="420"/>
                    </a:lnTo>
                    <a:lnTo>
                      <a:pt x="95" y="447"/>
                    </a:lnTo>
                    <a:lnTo>
                      <a:pt x="14" y="456"/>
                    </a:lnTo>
                    <a:lnTo>
                      <a:pt x="12" y="417"/>
                    </a:lnTo>
                    <a:lnTo>
                      <a:pt x="11" y="378"/>
                    </a:lnTo>
                    <a:lnTo>
                      <a:pt x="10" y="337"/>
                    </a:lnTo>
                    <a:lnTo>
                      <a:pt x="8" y="296"/>
                    </a:lnTo>
                    <a:lnTo>
                      <a:pt x="6" y="254"/>
                    </a:lnTo>
                    <a:lnTo>
                      <a:pt x="5" y="213"/>
                    </a:lnTo>
                    <a:lnTo>
                      <a:pt x="2" y="173"/>
                    </a:lnTo>
                    <a:lnTo>
                      <a:pt x="0" y="137"/>
                    </a:lnTo>
                    <a:lnTo>
                      <a:pt x="91" y="97"/>
                    </a:lnTo>
                    <a:lnTo>
                      <a:pt x="165" y="67"/>
                    </a:lnTo>
                    <a:lnTo>
                      <a:pt x="222" y="42"/>
                    </a:lnTo>
                    <a:lnTo>
                      <a:pt x="265" y="25"/>
                    </a:lnTo>
                    <a:lnTo>
                      <a:pt x="295" y="12"/>
                    </a:lnTo>
                    <a:lnTo>
                      <a:pt x="318" y="4"/>
                    </a:lnTo>
                    <a:lnTo>
                      <a:pt x="332" y="0"/>
                    </a:lnTo>
                    <a:lnTo>
                      <a:pt x="343" y="1"/>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0" name="Freeform 1035"/>
              <p:cNvSpPr>
                <a:spLocks noChangeAspect="1"/>
              </p:cNvSpPr>
              <p:nvPr/>
            </p:nvSpPr>
            <p:spPr bwMode="auto">
              <a:xfrm>
                <a:off x="4430" y="1726"/>
                <a:ext cx="83" cy="117"/>
              </a:xfrm>
              <a:custGeom>
                <a:avLst/>
                <a:gdLst>
                  <a:gd name="T0" fmla="*/ 21 w 332"/>
                  <a:gd name="T1" fmla="*/ 29 h 468"/>
                  <a:gd name="T2" fmla="*/ 15 w 332"/>
                  <a:gd name="T3" fmla="*/ 29 h 468"/>
                  <a:gd name="T4" fmla="*/ 11 w 332"/>
                  <a:gd name="T5" fmla="*/ 28 h 468"/>
                  <a:gd name="T6" fmla="*/ 7 w 332"/>
                  <a:gd name="T7" fmla="*/ 27 h 468"/>
                  <a:gd name="T8" fmla="*/ 3 w 332"/>
                  <a:gd name="T9" fmla="*/ 24 h 468"/>
                  <a:gd name="T10" fmla="*/ 1 w 332"/>
                  <a:gd name="T11" fmla="*/ 21 h 468"/>
                  <a:gd name="T12" fmla="*/ 0 w 332"/>
                  <a:gd name="T13" fmla="*/ 16 h 468"/>
                  <a:gd name="T14" fmla="*/ 0 w 332"/>
                  <a:gd name="T15" fmla="*/ 10 h 468"/>
                  <a:gd name="T16" fmla="*/ 2 w 332"/>
                  <a:gd name="T17" fmla="*/ 4 h 468"/>
                  <a:gd name="T18" fmla="*/ 2 w 332"/>
                  <a:gd name="T19" fmla="*/ 3 h 468"/>
                  <a:gd name="T20" fmla="*/ 2 w 332"/>
                  <a:gd name="T21" fmla="*/ 3 h 468"/>
                  <a:gd name="T22" fmla="*/ 2 w 332"/>
                  <a:gd name="T23" fmla="*/ 2 h 468"/>
                  <a:gd name="T24" fmla="*/ 3 w 332"/>
                  <a:gd name="T25" fmla="*/ 2 h 468"/>
                  <a:gd name="T26" fmla="*/ 3 w 332"/>
                  <a:gd name="T27" fmla="*/ 1 h 468"/>
                  <a:gd name="T28" fmla="*/ 3 w 332"/>
                  <a:gd name="T29" fmla="*/ 1 h 468"/>
                  <a:gd name="T30" fmla="*/ 3 w 332"/>
                  <a:gd name="T31" fmla="*/ 0 h 468"/>
                  <a:gd name="T32" fmla="*/ 3 w 332"/>
                  <a:gd name="T33" fmla="*/ 0 h 468"/>
                  <a:gd name="T34" fmla="*/ 4 w 332"/>
                  <a:gd name="T35" fmla="*/ 4 h 468"/>
                  <a:gd name="T36" fmla="*/ 6 w 332"/>
                  <a:gd name="T37" fmla="*/ 8 h 468"/>
                  <a:gd name="T38" fmla="*/ 9 w 332"/>
                  <a:gd name="T39" fmla="*/ 13 h 468"/>
                  <a:gd name="T40" fmla="*/ 12 w 332"/>
                  <a:gd name="T41" fmla="*/ 18 h 468"/>
                  <a:gd name="T42" fmla="*/ 15 w 332"/>
                  <a:gd name="T43" fmla="*/ 23 h 468"/>
                  <a:gd name="T44" fmla="*/ 18 w 332"/>
                  <a:gd name="T45" fmla="*/ 26 h 468"/>
                  <a:gd name="T46" fmla="*/ 20 w 332"/>
                  <a:gd name="T47" fmla="*/ 29 h 468"/>
                  <a:gd name="T48" fmla="*/ 21 w 332"/>
                  <a:gd name="T49" fmla="*/ 2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2" h="468">
                    <a:moveTo>
                      <a:pt x="332" y="468"/>
                    </a:moveTo>
                    <a:lnTo>
                      <a:pt x="243" y="466"/>
                    </a:lnTo>
                    <a:lnTo>
                      <a:pt x="166" y="453"/>
                    </a:lnTo>
                    <a:lnTo>
                      <a:pt x="102" y="427"/>
                    </a:lnTo>
                    <a:lnTo>
                      <a:pt x="51" y="387"/>
                    </a:lnTo>
                    <a:lnTo>
                      <a:pt x="17" y="331"/>
                    </a:lnTo>
                    <a:lnTo>
                      <a:pt x="0" y="257"/>
                    </a:lnTo>
                    <a:lnTo>
                      <a:pt x="2" y="165"/>
                    </a:lnTo>
                    <a:lnTo>
                      <a:pt x="29" y="54"/>
                    </a:lnTo>
                    <a:lnTo>
                      <a:pt x="31" y="48"/>
                    </a:lnTo>
                    <a:lnTo>
                      <a:pt x="33" y="42"/>
                    </a:lnTo>
                    <a:lnTo>
                      <a:pt x="36" y="33"/>
                    </a:lnTo>
                    <a:lnTo>
                      <a:pt x="38" y="26"/>
                    </a:lnTo>
                    <a:lnTo>
                      <a:pt x="39" y="18"/>
                    </a:lnTo>
                    <a:lnTo>
                      <a:pt x="42" y="11"/>
                    </a:lnTo>
                    <a:lnTo>
                      <a:pt x="44" y="3"/>
                    </a:lnTo>
                    <a:lnTo>
                      <a:pt x="48" y="0"/>
                    </a:lnTo>
                    <a:lnTo>
                      <a:pt x="62" y="56"/>
                    </a:lnTo>
                    <a:lnTo>
                      <a:pt x="96" y="128"/>
                    </a:lnTo>
                    <a:lnTo>
                      <a:pt x="140" y="207"/>
                    </a:lnTo>
                    <a:lnTo>
                      <a:pt x="192" y="287"/>
                    </a:lnTo>
                    <a:lnTo>
                      <a:pt x="241" y="361"/>
                    </a:lnTo>
                    <a:lnTo>
                      <a:pt x="285" y="421"/>
                    </a:lnTo>
                    <a:lnTo>
                      <a:pt x="316" y="459"/>
                    </a:lnTo>
                    <a:lnTo>
                      <a:pt x="332" y="468"/>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19" name="Group 1036"/>
            <p:cNvGrpSpPr>
              <a:grpSpLocks noChangeAspect="1"/>
            </p:cNvGrpSpPr>
            <p:nvPr/>
          </p:nvGrpSpPr>
          <p:grpSpPr bwMode="auto">
            <a:xfrm rot="-9937012">
              <a:off x="2496" y="2352"/>
              <a:ext cx="196" cy="250"/>
              <a:chOff x="4552" y="2134"/>
              <a:chExt cx="697" cy="890"/>
            </a:xfrm>
          </p:grpSpPr>
          <p:sp>
            <p:nvSpPr>
              <p:cNvPr id="23880" name="AutoShape 1037"/>
              <p:cNvSpPr>
                <a:spLocks noChangeAspect="1" noChangeArrowheads="1" noTextEdit="1"/>
              </p:cNvSpPr>
              <p:nvPr/>
            </p:nvSpPr>
            <p:spPr bwMode="auto">
              <a:xfrm>
                <a:off x="4552" y="2134"/>
                <a:ext cx="697"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81" name="Freeform 1038"/>
              <p:cNvSpPr>
                <a:spLocks noChangeAspect="1"/>
              </p:cNvSpPr>
              <p:nvPr/>
            </p:nvSpPr>
            <p:spPr bwMode="auto">
              <a:xfrm>
                <a:off x="4556" y="2139"/>
                <a:ext cx="693" cy="877"/>
              </a:xfrm>
              <a:custGeom>
                <a:avLst/>
                <a:gdLst>
                  <a:gd name="T0" fmla="*/ 206 w 1387"/>
                  <a:gd name="T1" fmla="*/ 1 h 1756"/>
                  <a:gd name="T2" fmla="*/ 207 w 1387"/>
                  <a:gd name="T3" fmla="*/ 16 h 1756"/>
                  <a:gd name="T4" fmla="*/ 213 w 1387"/>
                  <a:gd name="T5" fmla="*/ 25 h 1756"/>
                  <a:gd name="T6" fmla="*/ 225 w 1387"/>
                  <a:gd name="T7" fmla="*/ 56 h 1756"/>
                  <a:gd name="T8" fmla="*/ 233 w 1387"/>
                  <a:gd name="T9" fmla="*/ 98 h 1756"/>
                  <a:gd name="T10" fmla="*/ 241 w 1387"/>
                  <a:gd name="T11" fmla="*/ 82 h 1756"/>
                  <a:gd name="T12" fmla="*/ 245 w 1387"/>
                  <a:gd name="T13" fmla="*/ 66 h 1756"/>
                  <a:gd name="T14" fmla="*/ 249 w 1387"/>
                  <a:gd name="T15" fmla="*/ 45 h 1756"/>
                  <a:gd name="T16" fmla="*/ 275 w 1387"/>
                  <a:gd name="T17" fmla="*/ 46 h 1756"/>
                  <a:gd name="T18" fmla="*/ 327 w 1387"/>
                  <a:gd name="T19" fmla="*/ 52 h 1756"/>
                  <a:gd name="T20" fmla="*/ 331 w 1387"/>
                  <a:gd name="T21" fmla="*/ 74 h 1756"/>
                  <a:gd name="T22" fmla="*/ 338 w 1387"/>
                  <a:gd name="T23" fmla="*/ 86 h 1756"/>
                  <a:gd name="T24" fmla="*/ 340 w 1387"/>
                  <a:gd name="T25" fmla="*/ 107 h 1756"/>
                  <a:gd name="T26" fmla="*/ 332 w 1387"/>
                  <a:gd name="T27" fmla="*/ 153 h 1756"/>
                  <a:gd name="T28" fmla="*/ 329 w 1387"/>
                  <a:gd name="T29" fmla="*/ 178 h 1756"/>
                  <a:gd name="T30" fmla="*/ 329 w 1387"/>
                  <a:gd name="T31" fmla="*/ 188 h 1756"/>
                  <a:gd name="T32" fmla="*/ 333 w 1387"/>
                  <a:gd name="T33" fmla="*/ 203 h 1756"/>
                  <a:gd name="T34" fmla="*/ 338 w 1387"/>
                  <a:gd name="T35" fmla="*/ 214 h 1756"/>
                  <a:gd name="T36" fmla="*/ 344 w 1387"/>
                  <a:gd name="T37" fmla="*/ 230 h 1756"/>
                  <a:gd name="T38" fmla="*/ 343 w 1387"/>
                  <a:gd name="T39" fmla="*/ 257 h 1756"/>
                  <a:gd name="T40" fmla="*/ 329 w 1387"/>
                  <a:gd name="T41" fmla="*/ 276 h 1756"/>
                  <a:gd name="T42" fmla="*/ 319 w 1387"/>
                  <a:gd name="T43" fmla="*/ 282 h 1756"/>
                  <a:gd name="T44" fmla="*/ 305 w 1387"/>
                  <a:gd name="T45" fmla="*/ 290 h 1756"/>
                  <a:gd name="T46" fmla="*/ 284 w 1387"/>
                  <a:gd name="T47" fmla="*/ 301 h 1756"/>
                  <a:gd name="T48" fmla="*/ 252 w 1387"/>
                  <a:gd name="T49" fmla="*/ 328 h 1756"/>
                  <a:gd name="T50" fmla="*/ 217 w 1387"/>
                  <a:gd name="T51" fmla="*/ 374 h 1756"/>
                  <a:gd name="T52" fmla="*/ 193 w 1387"/>
                  <a:gd name="T53" fmla="*/ 402 h 1756"/>
                  <a:gd name="T54" fmla="*/ 164 w 1387"/>
                  <a:gd name="T55" fmla="*/ 425 h 1756"/>
                  <a:gd name="T56" fmla="*/ 135 w 1387"/>
                  <a:gd name="T57" fmla="*/ 438 h 1756"/>
                  <a:gd name="T58" fmla="*/ 107 w 1387"/>
                  <a:gd name="T59" fmla="*/ 436 h 1756"/>
                  <a:gd name="T60" fmla="*/ 74 w 1387"/>
                  <a:gd name="T61" fmla="*/ 425 h 1756"/>
                  <a:gd name="T62" fmla="*/ 67 w 1387"/>
                  <a:gd name="T63" fmla="*/ 422 h 1756"/>
                  <a:gd name="T64" fmla="*/ 63 w 1387"/>
                  <a:gd name="T65" fmla="*/ 411 h 1756"/>
                  <a:gd name="T66" fmla="*/ 52 w 1387"/>
                  <a:gd name="T67" fmla="*/ 408 h 1756"/>
                  <a:gd name="T68" fmla="*/ 31 w 1387"/>
                  <a:gd name="T69" fmla="*/ 407 h 1756"/>
                  <a:gd name="T70" fmla="*/ 11 w 1387"/>
                  <a:gd name="T71" fmla="*/ 398 h 1756"/>
                  <a:gd name="T72" fmla="*/ 1 w 1387"/>
                  <a:gd name="T73" fmla="*/ 381 h 1756"/>
                  <a:gd name="T74" fmla="*/ 0 w 1387"/>
                  <a:gd name="T75" fmla="*/ 362 h 1756"/>
                  <a:gd name="T76" fmla="*/ 3 w 1387"/>
                  <a:gd name="T77" fmla="*/ 341 h 1756"/>
                  <a:gd name="T78" fmla="*/ 7 w 1387"/>
                  <a:gd name="T79" fmla="*/ 330 h 1756"/>
                  <a:gd name="T80" fmla="*/ 21 w 1387"/>
                  <a:gd name="T81" fmla="*/ 307 h 1756"/>
                  <a:gd name="T82" fmla="*/ 57 w 1387"/>
                  <a:gd name="T83" fmla="*/ 266 h 1756"/>
                  <a:gd name="T84" fmla="*/ 96 w 1387"/>
                  <a:gd name="T85" fmla="*/ 216 h 1756"/>
                  <a:gd name="T86" fmla="*/ 113 w 1387"/>
                  <a:gd name="T87" fmla="*/ 180 h 1756"/>
                  <a:gd name="T88" fmla="*/ 118 w 1387"/>
                  <a:gd name="T89" fmla="*/ 159 h 1756"/>
                  <a:gd name="T90" fmla="*/ 119 w 1387"/>
                  <a:gd name="T91" fmla="*/ 139 h 1756"/>
                  <a:gd name="T92" fmla="*/ 111 w 1387"/>
                  <a:gd name="T93" fmla="*/ 77 h 1756"/>
                  <a:gd name="T94" fmla="*/ 114 w 1387"/>
                  <a:gd name="T95" fmla="*/ 49 h 1756"/>
                  <a:gd name="T96" fmla="*/ 114 w 1387"/>
                  <a:gd name="T97" fmla="*/ 29 h 1756"/>
                  <a:gd name="T98" fmla="*/ 110 w 1387"/>
                  <a:gd name="T99" fmla="*/ 14 h 1756"/>
                  <a:gd name="T100" fmla="*/ 110 w 1387"/>
                  <a:gd name="T101" fmla="*/ 10 h 1756"/>
                  <a:gd name="T102" fmla="*/ 118 w 1387"/>
                  <a:gd name="T103" fmla="*/ 7 h 1756"/>
                  <a:gd name="T104" fmla="*/ 144 w 1387"/>
                  <a:gd name="T105" fmla="*/ 4 h 1756"/>
                  <a:gd name="T106" fmla="*/ 183 w 1387"/>
                  <a:gd name="T107" fmla="*/ 1 h 1756"/>
                  <a:gd name="T108" fmla="*/ 202 w 1387"/>
                  <a:gd name="T109" fmla="*/ 0 h 17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7" h="1756">
                    <a:moveTo>
                      <a:pt x="821" y="2"/>
                    </a:moveTo>
                    <a:lnTo>
                      <a:pt x="821" y="4"/>
                    </a:lnTo>
                    <a:lnTo>
                      <a:pt x="822" y="5"/>
                    </a:lnTo>
                    <a:lnTo>
                      <a:pt x="823" y="5"/>
                    </a:lnTo>
                    <a:lnTo>
                      <a:pt x="824" y="5"/>
                    </a:lnTo>
                    <a:lnTo>
                      <a:pt x="825" y="5"/>
                    </a:lnTo>
                    <a:lnTo>
                      <a:pt x="825" y="6"/>
                    </a:lnTo>
                    <a:lnTo>
                      <a:pt x="825" y="20"/>
                    </a:lnTo>
                    <a:lnTo>
                      <a:pt x="825" y="33"/>
                    </a:lnTo>
                    <a:lnTo>
                      <a:pt x="827" y="45"/>
                    </a:lnTo>
                    <a:lnTo>
                      <a:pt x="829" y="59"/>
                    </a:lnTo>
                    <a:lnTo>
                      <a:pt x="830" y="65"/>
                    </a:lnTo>
                    <a:lnTo>
                      <a:pt x="832" y="71"/>
                    </a:lnTo>
                    <a:lnTo>
                      <a:pt x="835" y="77"/>
                    </a:lnTo>
                    <a:lnTo>
                      <a:pt x="838" y="82"/>
                    </a:lnTo>
                    <a:lnTo>
                      <a:pt x="841" y="87"/>
                    </a:lnTo>
                    <a:lnTo>
                      <a:pt x="845" y="93"/>
                    </a:lnTo>
                    <a:lnTo>
                      <a:pt x="850" y="97"/>
                    </a:lnTo>
                    <a:lnTo>
                      <a:pt x="855" y="101"/>
                    </a:lnTo>
                    <a:lnTo>
                      <a:pt x="865" y="116"/>
                    </a:lnTo>
                    <a:lnTo>
                      <a:pt x="873" y="132"/>
                    </a:lnTo>
                    <a:lnTo>
                      <a:pt x="881" y="150"/>
                    </a:lnTo>
                    <a:lnTo>
                      <a:pt x="887" y="167"/>
                    </a:lnTo>
                    <a:lnTo>
                      <a:pt x="892" y="186"/>
                    </a:lnTo>
                    <a:lnTo>
                      <a:pt x="897" y="204"/>
                    </a:lnTo>
                    <a:lnTo>
                      <a:pt x="901" y="224"/>
                    </a:lnTo>
                    <a:lnTo>
                      <a:pt x="905" y="243"/>
                    </a:lnTo>
                    <a:lnTo>
                      <a:pt x="912" y="282"/>
                    </a:lnTo>
                    <a:lnTo>
                      <a:pt x="918" y="320"/>
                    </a:lnTo>
                    <a:lnTo>
                      <a:pt x="921" y="340"/>
                    </a:lnTo>
                    <a:lnTo>
                      <a:pt x="925" y="359"/>
                    </a:lnTo>
                    <a:lnTo>
                      <a:pt x="930" y="378"/>
                    </a:lnTo>
                    <a:lnTo>
                      <a:pt x="935" y="395"/>
                    </a:lnTo>
                    <a:lnTo>
                      <a:pt x="935" y="388"/>
                    </a:lnTo>
                    <a:lnTo>
                      <a:pt x="935" y="380"/>
                    </a:lnTo>
                    <a:lnTo>
                      <a:pt x="937" y="373"/>
                    </a:lnTo>
                    <a:lnTo>
                      <a:pt x="940" y="366"/>
                    </a:lnTo>
                    <a:lnTo>
                      <a:pt x="948" y="354"/>
                    </a:lnTo>
                    <a:lnTo>
                      <a:pt x="957" y="342"/>
                    </a:lnTo>
                    <a:lnTo>
                      <a:pt x="965" y="329"/>
                    </a:lnTo>
                    <a:lnTo>
                      <a:pt x="972" y="317"/>
                    </a:lnTo>
                    <a:lnTo>
                      <a:pt x="975" y="311"/>
                    </a:lnTo>
                    <a:lnTo>
                      <a:pt x="977" y="304"/>
                    </a:lnTo>
                    <a:lnTo>
                      <a:pt x="978" y="298"/>
                    </a:lnTo>
                    <a:lnTo>
                      <a:pt x="978" y="289"/>
                    </a:lnTo>
                    <a:lnTo>
                      <a:pt x="981" y="278"/>
                    </a:lnTo>
                    <a:lnTo>
                      <a:pt x="982" y="265"/>
                    </a:lnTo>
                    <a:lnTo>
                      <a:pt x="983" y="251"/>
                    </a:lnTo>
                    <a:lnTo>
                      <a:pt x="983" y="238"/>
                    </a:lnTo>
                    <a:lnTo>
                      <a:pt x="983" y="225"/>
                    </a:lnTo>
                    <a:lnTo>
                      <a:pt x="983" y="210"/>
                    </a:lnTo>
                    <a:lnTo>
                      <a:pt x="983" y="197"/>
                    </a:lnTo>
                    <a:lnTo>
                      <a:pt x="985" y="184"/>
                    </a:lnTo>
                    <a:lnTo>
                      <a:pt x="998" y="183"/>
                    </a:lnTo>
                    <a:lnTo>
                      <a:pt x="1013" y="184"/>
                    </a:lnTo>
                    <a:lnTo>
                      <a:pt x="1028" y="185"/>
                    </a:lnTo>
                    <a:lnTo>
                      <a:pt x="1043" y="186"/>
                    </a:lnTo>
                    <a:lnTo>
                      <a:pt x="1057" y="188"/>
                    </a:lnTo>
                    <a:lnTo>
                      <a:pt x="1073" y="188"/>
                    </a:lnTo>
                    <a:lnTo>
                      <a:pt x="1087" y="187"/>
                    </a:lnTo>
                    <a:lnTo>
                      <a:pt x="1102" y="184"/>
                    </a:lnTo>
                    <a:lnTo>
                      <a:pt x="1131" y="187"/>
                    </a:lnTo>
                    <a:lnTo>
                      <a:pt x="1162" y="189"/>
                    </a:lnTo>
                    <a:lnTo>
                      <a:pt x="1192" y="191"/>
                    </a:lnTo>
                    <a:lnTo>
                      <a:pt x="1222" y="194"/>
                    </a:lnTo>
                    <a:lnTo>
                      <a:pt x="1252" y="198"/>
                    </a:lnTo>
                    <a:lnTo>
                      <a:pt x="1280" y="203"/>
                    </a:lnTo>
                    <a:lnTo>
                      <a:pt x="1309" y="209"/>
                    </a:lnTo>
                    <a:lnTo>
                      <a:pt x="1337" y="218"/>
                    </a:lnTo>
                    <a:lnTo>
                      <a:pt x="1335" y="231"/>
                    </a:lnTo>
                    <a:lnTo>
                      <a:pt x="1333" y="244"/>
                    </a:lnTo>
                    <a:lnTo>
                      <a:pt x="1330" y="258"/>
                    </a:lnTo>
                    <a:lnTo>
                      <a:pt x="1327" y="271"/>
                    </a:lnTo>
                    <a:lnTo>
                      <a:pt x="1326" y="283"/>
                    </a:lnTo>
                    <a:lnTo>
                      <a:pt x="1327" y="297"/>
                    </a:lnTo>
                    <a:lnTo>
                      <a:pt x="1328" y="303"/>
                    </a:lnTo>
                    <a:lnTo>
                      <a:pt x="1332" y="309"/>
                    </a:lnTo>
                    <a:lnTo>
                      <a:pt x="1335" y="315"/>
                    </a:lnTo>
                    <a:lnTo>
                      <a:pt x="1338" y="321"/>
                    </a:lnTo>
                    <a:lnTo>
                      <a:pt x="1345" y="328"/>
                    </a:lnTo>
                    <a:lnTo>
                      <a:pt x="1350" y="337"/>
                    </a:lnTo>
                    <a:lnTo>
                      <a:pt x="1354" y="346"/>
                    </a:lnTo>
                    <a:lnTo>
                      <a:pt x="1357" y="354"/>
                    </a:lnTo>
                    <a:lnTo>
                      <a:pt x="1359" y="363"/>
                    </a:lnTo>
                    <a:lnTo>
                      <a:pt x="1360" y="371"/>
                    </a:lnTo>
                    <a:lnTo>
                      <a:pt x="1361" y="381"/>
                    </a:lnTo>
                    <a:lnTo>
                      <a:pt x="1362" y="390"/>
                    </a:lnTo>
                    <a:lnTo>
                      <a:pt x="1362" y="409"/>
                    </a:lnTo>
                    <a:lnTo>
                      <a:pt x="1361" y="429"/>
                    </a:lnTo>
                    <a:lnTo>
                      <a:pt x="1361" y="448"/>
                    </a:lnTo>
                    <a:lnTo>
                      <a:pt x="1361" y="468"/>
                    </a:lnTo>
                    <a:lnTo>
                      <a:pt x="1356" y="495"/>
                    </a:lnTo>
                    <a:lnTo>
                      <a:pt x="1349" y="525"/>
                    </a:lnTo>
                    <a:lnTo>
                      <a:pt x="1342" y="554"/>
                    </a:lnTo>
                    <a:lnTo>
                      <a:pt x="1335" y="584"/>
                    </a:lnTo>
                    <a:lnTo>
                      <a:pt x="1328" y="613"/>
                    </a:lnTo>
                    <a:lnTo>
                      <a:pt x="1324" y="643"/>
                    </a:lnTo>
                    <a:lnTo>
                      <a:pt x="1322" y="657"/>
                    </a:lnTo>
                    <a:lnTo>
                      <a:pt x="1322" y="673"/>
                    </a:lnTo>
                    <a:lnTo>
                      <a:pt x="1322" y="687"/>
                    </a:lnTo>
                    <a:lnTo>
                      <a:pt x="1322" y="703"/>
                    </a:lnTo>
                    <a:lnTo>
                      <a:pt x="1320" y="707"/>
                    </a:lnTo>
                    <a:lnTo>
                      <a:pt x="1318" y="712"/>
                    </a:lnTo>
                    <a:lnTo>
                      <a:pt x="1319" y="717"/>
                    </a:lnTo>
                    <a:lnTo>
                      <a:pt x="1319" y="722"/>
                    </a:lnTo>
                    <a:lnTo>
                      <a:pt x="1320" y="727"/>
                    </a:lnTo>
                    <a:lnTo>
                      <a:pt x="1320" y="731"/>
                    </a:lnTo>
                    <a:lnTo>
                      <a:pt x="1319" y="736"/>
                    </a:lnTo>
                    <a:lnTo>
                      <a:pt x="1317" y="742"/>
                    </a:lnTo>
                    <a:lnTo>
                      <a:pt x="1317" y="752"/>
                    </a:lnTo>
                    <a:lnTo>
                      <a:pt x="1319" y="761"/>
                    </a:lnTo>
                    <a:lnTo>
                      <a:pt x="1322" y="769"/>
                    </a:lnTo>
                    <a:lnTo>
                      <a:pt x="1325" y="778"/>
                    </a:lnTo>
                    <a:lnTo>
                      <a:pt x="1330" y="787"/>
                    </a:lnTo>
                    <a:lnTo>
                      <a:pt x="1333" y="796"/>
                    </a:lnTo>
                    <a:lnTo>
                      <a:pt x="1335" y="805"/>
                    </a:lnTo>
                    <a:lnTo>
                      <a:pt x="1335" y="815"/>
                    </a:lnTo>
                    <a:lnTo>
                      <a:pt x="1335" y="823"/>
                    </a:lnTo>
                    <a:lnTo>
                      <a:pt x="1337" y="830"/>
                    </a:lnTo>
                    <a:lnTo>
                      <a:pt x="1340" y="835"/>
                    </a:lnTo>
                    <a:lnTo>
                      <a:pt x="1343" y="840"/>
                    </a:lnTo>
                    <a:lnTo>
                      <a:pt x="1347" y="845"/>
                    </a:lnTo>
                    <a:lnTo>
                      <a:pt x="1351" y="851"/>
                    </a:lnTo>
                    <a:lnTo>
                      <a:pt x="1353" y="857"/>
                    </a:lnTo>
                    <a:lnTo>
                      <a:pt x="1354" y="865"/>
                    </a:lnTo>
                    <a:lnTo>
                      <a:pt x="1359" y="871"/>
                    </a:lnTo>
                    <a:lnTo>
                      <a:pt x="1363" y="878"/>
                    </a:lnTo>
                    <a:lnTo>
                      <a:pt x="1366" y="885"/>
                    </a:lnTo>
                    <a:lnTo>
                      <a:pt x="1370" y="892"/>
                    </a:lnTo>
                    <a:lnTo>
                      <a:pt x="1375" y="908"/>
                    </a:lnTo>
                    <a:lnTo>
                      <a:pt x="1378" y="923"/>
                    </a:lnTo>
                    <a:lnTo>
                      <a:pt x="1380" y="938"/>
                    </a:lnTo>
                    <a:lnTo>
                      <a:pt x="1382" y="955"/>
                    </a:lnTo>
                    <a:lnTo>
                      <a:pt x="1384" y="970"/>
                    </a:lnTo>
                    <a:lnTo>
                      <a:pt x="1387" y="986"/>
                    </a:lnTo>
                    <a:lnTo>
                      <a:pt x="1384" y="1001"/>
                    </a:lnTo>
                    <a:lnTo>
                      <a:pt x="1379" y="1016"/>
                    </a:lnTo>
                    <a:lnTo>
                      <a:pt x="1374" y="1032"/>
                    </a:lnTo>
                    <a:lnTo>
                      <a:pt x="1366" y="1046"/>
                    </a:lnTo>
                    <a:lnTo>
                      <a:pt x="1358" y="1059"/>
                    </a:lnTo>
                    <a:lnTo>
                      <a:pt x="1350" y="1073"/>
                    </a:lnTo>
                    <a:lnTo>
                      <a:pt x="1340" y="1086"/>
                    </a:lnTo>
                    <a:lnTo>
                      <a:pt x="1328" y="1098"/>
                    </a:lnTo>
                    <a:lnTo>
                      <a:pt x="1323" y="1101"/>
                    </a:lnTo>
                    <a:lnTo>
                      <a:pt x="1318" y="1106"/>
                    </a:lnTo>
                    <a:lnTo>
                      <a:pt x="1313" y="1110"/>
                    </a:lnTo>
                    <a:lnTo>
                      <a:pt x="1308" y="1114"/>
                    </a:lnTo>
                    <a:lnTo>
                      <a:pt x="1303" y="1117"/>
                    </a:lnTo>
                    <a:lnTo>
                      <a:pt x="1298" y="1120"/>
                    </a:lnTo>
                    <a:lnTo>
                      <a:pt x="1292" y="1123"/>
                    </a:lnTo>
                    <a:lnTo>
                      <a:pt x="1285" y="1124"/>
                    </a:lnTo>
                    <a:lnTo>
                      <a:pt x="1278" y="1130"/>
                    </a:lnTo>
                    <a:lnTo>
                      <a:pt x="1271" y="1135"/>
                    </a:lnTo>
                    <a:lnTo>
                      <a:pt x="1263" y="1139"/>
                    </a:lnTo>
                    <a:lnTo>
                      <a:pt x="1255" y="1143"/>
                    </a:lnTo>
                    <a:lnTo>
                      <a:pt x="1246" y="1147"/>
                    </a:lnTo>
                    <a:lnTo>
                      <a:pt x="1238" y="1151"/>
                    </a:lnTo>
                    <a:lnTo>
                      <a:pt x="1230" y="1156"/>
                    </a:lnTo>
                    <a:lnTo>
                      <a:pt x="1223" y="1161"/>
                    </a:lnTo>
                    <a:lnTo>
                      <a:pt x="1214" y="1164"/>
                    </a:lnTo>
                    <a:lnTo>
                      <a:pt x="1203" y="1166"/>
                    </a:lnTo>
                    <a:lnTo>
                      <a:pt x="1195" y="1170"/>
                    </a:lnTo>
                    <a:lnTo>
                      <a:pt x="1186" y="1174"/>
                    </a:lnTo>
                    <a:lnTo>
                      <a:pt x="1168" y="1183"/>
                    </a:lnTo>
                    <a:lnTo>
                      <a:pt x="1152" y="1195"/>
                    </a:lnTo>
                    <a:lnTo>
                      <a:pt x="1136" y="1207"/>
                    </a:lnTo>
                    <a:lnTo>
                      <a:pt x="1119" y="1219"/>
                    </a:lnTo>
                    <a:lnTo>
                      <a:pt x="1104" y="1232"/>
                    </a:lnTo>
                    <a:lnTo>
                      <a:pt x="1088" y="1243"/>
                    </a:lnTo>
                    <a:lnTo>
                      <a:pt x="1067" y="1260"/>
                    </a:lnTo>
                    <a:lnTo>
                      <a:pt x="1047" y="1279"/>
                    </a:lnTo>
                    <a:lnTo>
                      <a:pt x="1028" y="1297"/>
                    </a:lnTo>
                    <a:lnTo>
                      <a:pt x="1010" y="1316"/>
                    </a:lnTo>
                    <a:lnTo>
                      <a:pt x="993" y="1335"/>
                    </a:lnTo>
                    <a:lnTo>
                      <a:pt x="976" y="1355"/>
                    </a:lnTo>
                    <a:lnTo>
                      <a:pt x="960" y="1375"/>
                    </a:lnTo>
                    <a:lnTo>
                      <a:pt x="945" y="1396"/>
                    </a:lnTo>
                    <a:lnTo>
                      <a:pt x="914" y="1437"/>
                    </a:lnTo>
                    <a:lnTo>
                      <a:pt x="884" y="1478"/>
                    </a:lnTo>
                    <a:lnTo>
                      <a:pt x="869" y="1498"/>
                    </a:lnTo>
                    <a:lnTo>
                      <a:pt x="853" y="1518"/>
                    </a:lnTo>
                    <a:lnTo>
                      <a:pt x="837" y="1538"/>
                    </a:lnTo>
                    <a:lnTo>
                      <a:pt x="820" y="1558"/>
                    </a:lnTo>
                    <a:lnTo>
                      <a:pt x="815" y="1558"/>
                    </a:lnTo>
                    <a:lnTo>
                      <a:pt x="802" y="1575"/>
                    </a:lnTo>
                    <a:lnTo>
                      <a:pt x="788" y="1593"/>
                    </a:lnTo>
                    <a:lnTo>
                      <a:pt x="773" y="1609"/>
                    </a:lnTo>
                    <a:lnTo>
                      <a:pt x="758" y="1625"/>
                    </a:lnTo>
                    <a:lnTo>
                      <a:pt x="741" y="1641"/>
                    </a:lnTo>
                    <a:lnTo>
                      <a:pt x="725" y="1655"/>
                    </a:lnTo>
                    <a:lnTo>
                      <a:pt x="707" y="1667"/>
                    </a:lnTo>
                    <a:lnTo>
                      <a:pt x="689" y="1679"/>
                    </a:lnTo>
                    <a:lnTo>
                      <a:pt x="674" y="1691"/>
                    </a:lnTo>
                    <a:lnTo>
                      <a:pt x="657" y="1702"/>
                    </a:lnTo>
                    <a:lnTo>
                      <a:pt x="641" y="1712"/>
                    </a:lnTo>
                    <a:lnTo>
                      <a:pt x="624" y="1721"/>
                    </a:lnTo>
                    <a:lnTo>
                      <a:pt x="608" y="1729"/>
                    </a:lnTo>
                    <a:lnTo>
                      <a:pt x="591" y="1737"/>
                    </a:lnTo>
                    <a:lnTo>
                      <a:pt x="574" y="1745"/>
                    </a:lnTo>
                    <a:lnTo>
                      <a:pt x="558" y="1754"/>
                    </a:lnTo>
                    <a:lnTo>
                      <a:pt x="540" y="1755"/>
                    </a:lnTo>
                    <a:lnTo>
                      <a:pt x="524" y="1756"/>
                    </a:lnTo>
                    <a:lnTo>
                      <a:pt x="507" y="1756"/>
                    </a:lnTo>
                    <a:lnTo>
                      <a:pt x="492" y="1756"/>
                    </a:lnTo>
                    <a:lnTo>
                      <a:pt x="475" y="1755"/>
                    </a:lnTo>
                    <a:lnTo>
                      <a:pt x="460" y="1753"/>
                    </a:lnTo>
                    <a:lnTo>
                      <a:pt x="445" y="1749"/>
                    </a:lnTo>
                    <a:lnTo>
                      <a:pt x="430" y="1747"/>
                    </a:lnTo>
                    <a:lnTo>
                      <a:pt x="401" y="1740"/>
                    </a:lnTo>
                    <a:lnTo>
                      <a:pt x="371" y="1731"/>
                    </a:lnTo>
                    <a:lnTo>
                      <a:pt x="342" y="1721"/>
                    </a:lnTo>
                    <a:lnTo>
                      <a:pt x="312" y="1711"/>
                    </a:lnTo>
                    <a:lnTo>
                      <a:pt x="307" y="1707"/>
                    </a:lnTo>
                    <a:lnTo>
                      <a:pt x="302" y="1705"/>
                    </a:lnTo>
                    <a:lnTo>
                      <a:pt x="297" y="1703"/>
                    </a:lnTo>
                    <a:lnTo>
                      <a:pt x="292" y="1701"/>
                    </a:lnTo>
                    <a:lnTo>
                      <a:pt x="287" y="1699"/>
                    </a:lnTo>
                    <a:lnTo>
                      <a:pt x="282" y="1697"/>
                    </a:lnTo>
                    <a:lnTo>
                      <a:pt x="278" y="1693"/>
                    </a:lnTo>
                    <a:lnTo>
                      <a:pt x="274" y="1689"/>
                    </a:lnTo>
                    <a:lnTo>
                      <a:pt x="271" y="1691"/>
                    </a:lnTo>
                    <a:lnTo>
                      <a:pt x="268" y="1689"/>
                    </a:lnTo>
                    <a:lnTo>
                      <a:pt x="265" y="1686"/>
                    </a:lnTo>
                    <a:lnTo>
                      <a:pt x="263" y="1683"/>
                    </a:lnTo>
                    <a:lnTo>
                      <a:pt x="261" y="1680"/>
                    </a:lnTo>
                    <a:lnTo>
                      <a:pt x="257" y="1673"/>
                    </a:lnTo>
                    <a:lnTo>
                      <a:pt x="255" y="1663"/>
                    </a:lnTo>
                    <a:lnTo>
                      <a:pt x="253" y="1655"/>
                    </a:lnTo>
                    <a:lnTo>
                      <a:pt x="252" y="1646"/>
                    </a:lnTo>
                    <a:lnTo>
                      <a:pt x="250" y="1637"/>
                    </a:lnTo>
                    <a:lnTo>
                      <a:pt x="249" y="1628"/>
                    </a:lnTo>
                    <a:lnTo>
                      <a:pt x="227" y="1628"/>
                    </a:lnTo>
                    <a:lnTo>
                      <a:pt x="222" y="1631"/>
                    </a:lnTo>
                    <a:lnTo>
                      <a:pt x="218" y="1632"/>
                    </a:lnTo>
                    <a:lnTo>
                      <a:pt x="213" y="1633"/>
                    </a:lnTo>
                    <a:lnTo>
                      <a:pt x="209" y="1634"/>
                    </a:lnTo>
                    <a:lnTo>
                      <a:pt x="203" y="1634"/>
                    </a:lnTo>
                    <a:lnTo>
                      <a:pt x="198" y="1635"/>
                    </a:lnTo>
                    <a:lnTo>
                      <a:pt x="194" y="1636"/>
                    </a:lnTo>
                    <a:lnTo>
                      <a:pt x="189" y="1638"/>
                    </a:lnTo>
                    <a:lnTo>
                      <a:pt x="169" y="1636"/>
                    </a:lnTo>
                    <a:lnTo>
                      <a:pt x="147" y="1633"/>
                    </a:lnTo>
                    <a:lnTo>
                      <a:pt x="124" y="1630"/>
                    </a:lnTo>
                    <a:lnTo>
                      <a:pt x="103" y="1625"/>
                    </a:lnTo>
                    <a:lnTo>
                      <a:pt x="93" y="1622"/>
                    </a:lnTo>
                    <a:lnTo>
                      <a:pt x="82" y="1619"/>
                    </a:lnTo>
                    <a:lnTo>
                      <a:pt x="73" y="1614"/>
                    </a:lnTo>
                    <a:lnTo>
                      <a:pt x="64" y="1609"/>
                    </a:lnTo>
                    <a:lnTo>
                      <a:pt x="55" y="1603"/>
                    </a:lnTo>
                    <a:lnTo>
                      <a:pt x="46" y="1596"/>
                    </a:lnTo>
                    <a:lnTo>
                      <a:pt x="38" y="1587"/>
                    </a:lnTo>
                    <a:lnTo>
                      <a:pt x="31" y="1577"/>
                    </a:lnTo>
                    <a:lnTo>
                      <a:pt x="25" y="1568"/>
                    </a:lnTo>
                    <a:lnTo>
                      <a:pt x="20" y="1559"/>
                    </a:lnTo>
                    <a:lnTo>
                      <a:pt x="15" y="1549"/>
                    </a:lnTo>
                    <a:lnTo>
                      <a:pt x="10" y="1539"/>
                    </a:lnTo>
                    <a:lnTo>
                      <a:pt x="7" y="1528"/>
                    </a:lnTo>
                    <a:lnTo>
                      <a:pt x="4" y="1518"/>
                    </a:lnTo>
                    <a:lnTo>
                      <a:pt x="2" y="1506"/>
                    </a:lnTo>
                    <a:lnTo>
                      <a:pt x="1" y="1496"/>
                    </a:lnTo>
                    <a:lnTo>
                      <a:pt x="0" y="1485"/>
                    </a:lnTo>
                    <a:lnTo>
                      <a:pt x="0" y="1474"/>
                    </a:lnTo>
                    <a:lnTo>
                      <a:pt x="0" y="1462"/>
                    </a:lnTo>
                    <a:lnTo>
                      <a:pt x="1" y="1451"/>
                    </a:lnTo>
                    <a:lnTo>
                      <a:pt x="4" y="1429"/>
                    </a:lnTo>
                    <a:lnTo>
                      <a:pt x="9" y="1407"/>
                    </a:lnTo>
                    <a:lnTo>
                      <a:pt x="9" y="1400"/>
                    </a:lnTo>
                    <a:lnTo>
                      <a:pt x="9" y="1393"/>
                    </a:lnTo>
                    <a:lnTo>
                      <a:pt x="9" y="1384"/>
                    </a:lnTo>
                    <a:lnTo>
                      <a:pt x="10" y="1376"/>
                    </a:lnTo>
                    <a:lnTo>
                      <a:pt x="13" y="1368"/>
                    </a:lnTo>
                    <a:lnTo>
                      <a:pt x="15" y="1360"/>
                    </a:lnTo>
                    <a:lnTo>
                      <a:pt x="18" y="1352"/>
                    </a:lnTo>
                    <a:lnTo>
                      <a:pt x="22" y="1344"/>
                    </a:lnTo>
                    <a:lnTo>
                      <a:pt x="23" y="1339"/>
                    </a:lnTo>
                    <a:lnTo>
                      <a:pt x="25" y="1333"/>
                    </a:lnTo>
                    <a:lnTo>
                      <a:pt x="28" y="1328"/>
                    </a:lnTo>
                    <a:lnTo>
                      <a:pt x="31" y="1323"/>
                    </a:lnTo>
                    <a:lnTo>
                      <a:pt x="34" y="1318"/>
                    </a:lnTo>
                    <a:lnTo>
                      <a:pt x="36" y="1312"/>
                    </a:lnTo>
                    <a:lnTo>
                      <a:pt x="38" y="1307"/>
                    </a:lnTo>
                    <a:lnTo>
                      <a:pt x="39" y="1300"/>
                    </a:lnTo>
                    <a:lnTo>
                      <a:pt x="55" y="1277"/>
                    </a:lnTo>
                    <a:lnTo>
                      <a:pt x="71" y="1254"/>
                    </a:lnTo>
                    <a:lnTo>
                      <a:pt x="87" y="1232"/>
                    </a:lnTo>
                    <a:lnTo>
                      <a:pt x="105" y="1210"/>
                    </a:lnTo>
                    <a:lnTo>
                      <a:pt x="123" y="1188"/>
                    </a:lnTo>
                    <a:lnTo>
                      <a:pt x="142" y="1166"/>
                    </a:lnTo>
                    <a:lnTo>
                      <a:pt x="161" y="1145"/>
                    </a:lnTo>
                    <a:lnTo>
                      <a:pt x="182" y="1124"/>
                    </a:lnTo>
                    <a:lnTo>
                      <a:pt x="207" y="1096"/>
                    </a:lnTo>
                    <a:lnTo>
                      <a:pt x="231" y="1068"/>
                    </a:lnTo>
                    <a:lnTo>
                      <a:pt x="254" y="1038"/>
                    </a:lnTo>
                    <a:lnTo>
                      <a:pt x="277" y="1008"/>
                    </a:lnTo>
                    <a:lnTo>
                      <a:pt x="300" y="978"/>
                    </a:lnTo>
                    <a:lnTo>
                      <a:pt x="323" y="950"/>
                    </a:lnTo>
                    <a:lnTo>
                      <a:pt x="346" y="920"/>
                    </a:lnTo>
                    <a:lnTo>
                      <a:pt x="370" y="891"/>
                    </a:lnTo>
                    <a:lnTo>
                      <a:pt x="385" y="865"/>
                    </a:lnTo>
                    <a:lnTo>
                      <a:pt x="401" y="838"/>
                    </a:lnTo>
                    <a:lnTo>
                      <a:pt x="416" y="810"/>
                    </a:lnTo>
                    <a:lnTo>
                      <a:pt x="429" y="782"/>
                    </a:lnTo>
                    <a:lnTo>
                      <a:pt x="436" y="767"/>
                    </a:lnTo>
                    <a:lnTo>
                      <a:pt x="443" y="753"/>
                    </a:lnTo>
                    <a:lnTo>
                      <a:pt x="448" y="738"/>
                    </a:lnTo>
                    <a:lnTo>
                      <a:pt x="453" y="723"/>
                    </a:lnTo>
                    <a:lnTo>
                      <a:pt x="457" y="709"/>
                    </a:lnTo>
                    <a:lnTo>
                      <a:pt x="461" y="693"/>
                    </a:lnTo>
                    <a:lnTo>
                      <a:pt x="463" y="677"/>
                    </a:lnTo>
                    <a:lnTo>
                      <a:pt x="465" y="662"/>
                    </a:lnTo>
                    <a:lnTo>
                      <a:pt x="470" y="654"/>
                    </a:lnTo>
                    <a:lnTo>
                      <a:pt x="472" y="647"/>
                    </a:lnTo>
                    <a:lnTo>
                      <a:pt x="473" y="639"/>
                    </a:lnTo>
                    <a:lnTo>
                      <a:pt x="473" y="632"/>
                    </a:lnTo>
                    <a:lnTo>
                      <a:pt x="473" y="624"/>
                    </a:lnTo>
                    <a:lnTo>
                      <a:pt x="473" y="615"/>
                    </a:lnTo>
                    <a:lnTo>
                      <a:pt x="473" y="608"/>
                    </a:lnTo>
                    <a:lnTo>
                      <a:pt x="475" y="600"/>
                    </a:lnTo>
                    <a:lnTo>
                      <a:pt x="476" y="579"/>
                    </a:lnTo>
                    <a:lnTo>
                      <a:pt x="478" y="557"/>
                    </a:lnTo>
                    <a:lnTo>
                      <a:pt x="476" y="535"/>
                    </a:lnTo>
                    <a:lnTo>
                      <a:pt x="475" y="514"/>
                    </a:lnTo>
                    <a:lnTo>
                      <a:pt x="471" y="473"/>
                    </a:lnTo>
                    <a:lnTo>
                      <a:pt x="466" y="432"/>
                    </a:lnTo>
                    <a:lnTo>
                      <a:pt x="460" y="392"/>
                    </a:lnTo>
                    <a:lnTo>
                      <a:pt x="453" y="351"/>
                    </a:lnTo>
                    <a:lnTo>
                      <a:pt x="447" y="310"/>
                    </a:lnTo>
                    <a:lnTo>
                      <a:pt x="442" y="269"/>
                    </a:lnTo>
                    <a:lnTo>
                      <a:pt x="441" y="259"/>
                    </a:lnTo>
                    <a:lnTo>
                      <a:pt x="442" y="249"/>
                    </a:lnTo>
                    <a:lnTo>
                      <a:pt x="443" y="240"/>
                    </a:lnTo>
                    <a:lnTo>
                      <a:pt x="445" y="231"/>
                    </a:lnTo>
                    <a:lnTo>
                      <a:pt x="450" y="214"/>
                    </a:lnTo>
                    <a:lnTo>
                      <a:pt x="456" y="197"/>
                    </a:lnTo>
                    <a:lnTo>
                      <a:pt x="462" y="181"/>
                    </a:lnTo>
                    <a:lnTo>
                      <a:pt x="466" y="163"/>
                    </a:lnTo>
                    <a:lnTo>
                      <a:pt x="466" y="154"/>
                    </a:lnTo>
                    <a:lnTo>
                      <a:pt x="466" y="145"/>
                    </a:lnTo>
                    <a:lnTo>
                      <a:pt x="464" y="136"/>
                    </a:lnTo>
                    <a:lnTo>
                      <a:pt x="462" y="125"/>
                    </a:lnTo>
                    <a:lnTo>
                      <a:pt x="458" y="117"/>
                    </a:lnTo>
                    <a:lnTo>
                      <a:pt x="455" y="109"/>
                    </a:lnTo>
                    <a:lnTo>
                      <a:pt x="452" y="101"/>
                    </a:lnTo>
                    <a:lnTo>
                      <a:pt x="449" y="93"/>
                    </a:lnTo>
                    <a:lnTo>
                      <a:pt x="447" y="84"/>
                    </a:lnTo>
                    <a:lnTo>
                      <a:pt x="445" y="75"/>
                    </a:lnTo>
                    <a:lnTo>
                      <a:pt x="443" y="67"/>
                    </a:lnTo>
                    <a:lnTo>
                      <a:pt x="442" y="58"/>
                    </a:lnTo>
                    <a:lnTo>
                      <a:pt x="440" y="56"/>
                    </a:lnTo>
                    <a:lnTo>
                      <a:pt x="439" y="54"/>
                    </a:lnTo>
                    <a:lnTo>
                      <a:pt x="439" y="53"/>
                    </a:lnTo>
                    <a:lnTo>
                      <a:pt x="439" y="50"/>
                    </a:lnTo>
                    <a:lnTo>
                      <a:pt x="440" y="48"/>
                    </a:lnTo>
                    <a:lnTo>
                      <a:pt x="441" y="46"/>
                    </a:lnTo>
                    <a:lnTo>
                      <a:pt x="441" y="43"/>
                    </a:lnTo>
                    <a:lnTo>
                      <a:pt x="441" y="41"/>
                    </a:lnTo>
                    <a:lnTo>
                      <a:pt x="445" y="37"/>
                    </a:lnTo>
                    <a:lnTo>
                      <a:pt x="451" y="35"/>
                    </a:lnTo>
                    <a:lnTo>
                      <a:pt x="456" y="33"/>
                    </a:lnTo>
                    <a:lnTo>
                      <a:pt x="462" y="32"/>
                    </a:lnTo>
                    <a:lnTo>
                      <a:pt x="468" y="31"/>
                    </a:lnTo>
                    <a:lnTo>
                      <a:pt x="474" y="30"/>
                    </a:lnTo>
                    <a:lnTo>
                      <a:pt x="480" y="28"/>
                    </a:lnTo>
                    <a:lnTo>
                      <a:pt x="485" y="24"/>
                    </a:lnTo>
                    <a:lnTo>
                      <a:pt x="500" y="24"/>
                    </a:lnTo>
                    <a:lnTo>
                      <a:pt x="515" y="24"/>
                    </a:lnTo>
                    <a:lnTo>
                      <a:pt x="531" y="23"/>
                    </a:lnTo>
                    <a:lnTo>
                      <a:pt x="546" y="21"/>
                    </a:lnTo>
                    <a:lnTo>
                      <a:pt x="578" y="17"/>
                    </a:lnTo>
                    <a:lnTo>
                      <a:pt x="610" y="10"/>
                    </a:lnTo>
                    <a:lnTo>
                      <a:pt x="641" y="6"/>
                    </a:lnTo>
                    <a:lnTo>
                      <a:pt x="673" y="2"/>
                    </a:lnTo>
                    <a:lnTo>
                      <a:pt x="688" y="2"/>
                    </a:lnTo>
                    <a:lnTo>
                      <a:pt x="703" y="2"/>
                    </a:lnTo>
                    <a:lnTo>
                      <a:pt x="719" y="2"/>
                    </a:lnTo>
                    <a:lnTo>
                      <a:pt x="733" y="4"/>
                    </a:lnTo>
                    <a:lnTo>
                      <a:pt x="745" y="4"/>
                    </a:lnTo>
                    <a:lnTo>
                      <a:pt x="756" y="3"/>
                    </a:lnTo>
                    <a:lnTo>
                      <a:pt x="766" y="2"/>
                    </a:lnTo>
                    <a:lnTo>
                      <a:pt x="776" y="1"/>
                    </a:lnTo>
                    <a:lnTo>
                      <a:pt x="788" y="0"/>
                    </a:lnTo>
                    <a:lnTo>
                      <a:pt x="798" y="0"/>
                    </a:lnTo>
                    <a:lnTo>
                      <a:pt x="809" y="1"/>
                    </a:lnTo>
                    <a:lnTo>
                      <a:pt x="8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2" name="Freeform 1039"/>
              <p:cNvSpPr>
                <a:spLocks noChangeAspect="1"/>
              </p:cNvSpPr>
              <p:nvPr/>
            </p:nvSpPr>
            <p:spPr bwMode="auto">
              <a:xfrm>
                <a:off x="4577" y="2145"/>
                <a:ext cx="443" cy="712"/>
              </a:xfrm>
              <a:custGeom>
                <a:avLst/>
                <a:gdLst>
                  <a:gd name="T0" fmla="*/ 189 w 887"/>
                  <a:gd name="T1" fmla="*/ 7 h 1424"/>
                  <a:gd name="T2" fmla="*/ 190 w 887"/>
                  <a:gd name="T3" fmla="*/ 17 h 1424"/>
                  <a:gd name="T4" fmla="*/ 191 w 887"/>
                  <a:gd name="T5" fmla="*/ 17 h 1424"/>
                  <a:gd name="T6" fmla="*/ 191 w 887"/>
                  <a:gd name="T7" fmla="*/ 13 h 1424"/>
                  <a:gd name="T8" fmla="*/ 192 w 887"/>
                  <a:gd name="T9" fmla="*/ 6 h 1424"/>
                  <a:gd name="T10" fmla="*/ 194 w 887"/>
                  <a:gd name="T11" fmla="*/ 8 h 1424"/>
                  <a:gd name="T12" fmla="*/ 196 w 887"/>
                  <a:gd name="T13" fmla="*/ 20 h 1424"/>
                  <a:gd name="T14" fmla="*/ 203 w 887"/>
                  <a:gd name="T15" fmla="*/ 26 h 1424"/>
                  <a:gd name="T16" fmla="*/ 210 w 887"/>
                  <a:gd name="T17" fmla="*/ 45 h 1424"/>
                  <a:gd name="T18" fmla="*/ 213 w 887"/>
                  <a:gd name="T19" fmla="*/ 60 h 1424"/>
                  <a:gd name="T20" fmla="*/ 215 w 887"/>
                  <a:gd name="T21" fmla="*/ 68 h 1424"/>
                  <a:gd name="T22" fmla="*/ 217 w 887"/>
                  <a:gd name="T23" fmla="*/ 85 h 1424"/>
                  <a:gd name="T24" fmla="*/ 221 w 887"/>
                  <a:gd name="T25" fmla="*/ 105 h 1424"/>
                  <a:gd name="T26" fmla="*/ 216 w 887"/>
                  <a:gd name="T27" fmla="*/ 131 h 1424"/>
                  <a:gd name="T28" fmla="*/ 213 w 887"/>
                  <a:gd name="T29" fmla="*/ 144 h 1424"/>
                  <a:gd name="T30" fmla="*/ 209 w 887"/>
                  <a:gd name="T31" fmla="*/ 154 h 1424"/>
                  <a:gd name="T32" fmla="*/ 208 w 887"/>
                  <a:gd name="T33" fmla="*/ 165 h 1424"/>
                  <a:gd name="T34" fmla="*/ 202 w 887"/>
                  <a:gd name="T35" fmla="*/ 196 h 1424"/>
                  <a:gd name="T36" fmla="*/ 197 w 887"/>
                  <a:gd name="T37" fmla="*/ 210 h 1424"/>
                  <a:gd name="T38" fmla="*/ 192 w 887"/>
                  <a:gd name="T39" fmla="*/ 222 h 1424"/>
                  <a:gd name="T40" fmla="*/ 182 w 887"/>
                  <a:gd name="T41" fmla="*/ 235 h 1424"/>
                  <a:gd name="T42" fmla="*/ 174 w 887"/>
                  <a:gd name="T43" fmla="*/ 244 h 1424"/>
                  <a:gd name="T44" fmla="*/ 168 w 887"/>
                  <a:gd name="T45" fmla="*/ 252 h 1424"/>
                  <a:gd name="T46" fmla="*/ 151 w 887"/>
                  <a:gd name="T47" fmla="*/ 268 h 1424"/>
                  <a:gd name="T48" fmla="*/ 128 w 887"/>
                  <a:gd name="T49" fmla="*/ 287 h 1424"/>
                  <a:gd name="T50" fmla="*/ 102 w 887"/>
                  <a:gd name="T51" fmla="*/ 310 h 1424"/>
                  <a:gd name="T52" fmla="*/ 92 w 887"/>
                  <a:gd name="T53" fmla="*/ 317 h 1424"/>
                  <a:gd name="T54" fmla="*/ 78 w 887"/>
                  <a:gd name="T55" fmla="*/ 333 h 1424"/>
                  <a:gd name="T56" fmla="*/ 68 w 887"/>
                  <a:gd name="T57" fmla="*/ 348 h 1424"/>
                  <a:gd name="T58" fmla="*/ 60 w 887"/>
                  <a:gd name="T59" fmla="*/ 350 h 1424"/>
                  <a:gd name="T60" fmla="*/ 48 w 887"/>
                  <a:gd name="T61" fmla="*/ 340 h 1424"/>
                  <a:gd name="T62" fmla="*/ 35 w 887"/>
                  <a:gd name="T63" fmla="*/ 336 h 1424"/>
                  <a:gd name="T64" fmla="*/ 22 w 887"/>
                  <a:gd name="T65" fmla="*/ 334 h 1424"/>
                  <a:gd name="T66" fmla="*/ 6 w 887"/>
                  <a:gd name="T67" fmla="*/ 331 h 1424"/>
                  <a:gd name="T68" fmla="*/ 5 w 887"/>
                  <a:gd name="T69" fmla="*/ 318 h 1424"/>
                  <a:gd name="T70" fmla="*/ 16 w 887"/>
                  <a:gd name="T71" fmla="*/ 302 h 1424"/>
                  <a:gd name="T72" fmla="*/ 22 w 887"/>
                  <a:gd name="T73" fmla="*/ 296 h 1424"/>
                  <a:gd name="T74" fmla="*/ 35 w 887"/>
                  <a:gd name="T75" fmla="*/ 282 h 1424"/>
                  <a:gd name="T76" fmla="*/ 59 w 887"/>
                  <a:gd name="T77" fmla="*/ 253 h 1424"/>
                  <a:gd name="T78" fmla="*/ 72 w 887"/>
                  <a:gd name="T79" fmla="*/ 235 h 1424"/>
                  <a:gd name="T80" fmla="*/ 91 w 887"/>
                  <a:gd name="T81" fmla="*/ 210 h 1424"/>
                  <a:gd name="T82" fmla="*/ 99 w 887"/>
                  <a:gd name="T83" fmla="*/ 192 h 1424"/>
                  <a:gd name="T84" fmla="*/ 107 w 887"/>
                  <a:gd name="T85" fmla="*/ 171 h 1424"/>
                  <a:gd name="T86" fmla="*/ 108 w 887"/>
                  <a:gd name="T87" fmla="*/ 163 h 1424"/>
                  <a:gd name="T88" fmla="*/ 110 w 887"/>
                  <a:gd name="T89" fmla="*/ 148 h 1424"/>
                  <a:gd name="T90" fmla="*/ 107 w 887"/>
                  <a:gd name="T91" fmla="*/ 98 h 1424"/>
                  <a:gd name="T92" fmla="*/ 103 w 887"/>
                  <a:gd name="T93" fmla="*/ 63 h 1424"/>
                  <a:gd name="T94" fmla="*/ 108 w 887"/>
                  <a:gd name="T95" fmla="*/ 39 h 1424"/>
                  <a:gd name="T96" fmla="*/ 107 w 887"/>
                  <a:gd name="T97" fmla="*/ 27 h 1424"/>
                  <a:gd name="T98" fmla="*/ 102 w 887"/>
                  <a:gd name="T99" fmla="*/ 13 h 1424"/>
                  <a:gd name="T100" fmla="*/ 107 w 887"/>
                  <a:gd name="T101" fmla="*/ 7 h 1424"/>
                  <a:gd name="T102" fmla="*/ 121 w 887"/>
                  <a:gd name="T103" fmla="*/ 6 h 1424"/>
                  <a:gd name="T104" fmla="*/ 133 w 887"/>
                  <a:gd name="T105" fmla="*/ 4 h 1424"/>
                  <a:gd name="T106" fmla="*/ 161 w 887"/>
                  <a:gd name="T107" fmla="*/ 0 h 1424"/>
                  <a:gd name="T108" fmla="*/ 187 w 887"/>
                  <a:gd name="T109" fmla="*/ 0 h 1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87" h="1424">
                    <a:moveTo>
                      <a:pt x="749" y="0"/>
                    </a:moveTo>
                    <a:lnTo>
                      <a:pt x="758" y="4"/>
                    </a:lnTo>
                    <a:lnTo>
                      <a:pt x="758" y="10"/>
                    </a:lnTo>
                    <a:lnTo>
                      <a:pt x="757" y="17"/>
                    </a:lnTo>
                    <a:lnTo>
                      <a:pt x="756" y="25"/>
                    </a:lnTo>
                    <a:lnTo>
                      <a:pt x="755" y="34"/>
                    </a:lnTo>
                    <a:lnTo>
                      <a:pt x="754" y="43"/>
                    </a:lnTo>
                    <a:lnTo>
                      <a:pt x="755" y="52"/>
                    </a:lnTo>
                    <a:lnTo>
                      <a:pt x="757" y="60"/>
                    </a:lnTo>
                    <a:lnTo>
                      <a:pt x="760" y="68"/>
                    </a:lnTo>
                    <a:lnTo>
                      <a:pt x="762" y="68"/>
                    </a:lnTo>
                    <a:lnTo>
                      <a:pt x="763" y="68"/>
                    </a:lnTo>
                    <a:lnTo>
                      <a:pt x="764" y="67"/>
                    </a:lnTo>
                    <a:lnTo>
                      <a:pt x="766" y="67"/>
                    </a:lnTo>
                    <a:lnTo>
                      <a:pt x="767" y="67"/>
                    </a:lnTo>
                    <a:lnTo>
                      <a:pt x="768" y="66"/>
                    </a:lnTo>
                    <a:lnTo>
                      <a:pt x="769" y="65"/>
                    </a:lnTo>
                    <a:lnTo>
                      <a:pt x="770" y="64"/>
                    </a:lnTo>
                    <a:lnTo>
                      <a:pt x="768" y="58"/>
                    </a:lnTo>
                    <a:lnTo>
                      <a:pt x="767" y="52"/>
                    </a:lnTo>
                    <a:lnTo>
                      <a:pt x="768" y="46"/>
                    </a:lnTo>
                    <a:lnTo>
                      <a:pt x="769" y="40"/>
                    </a:lnTo>
                    <a:lnTo>
                      <a:pt x="770" y="32"/>
                    </a:lnTo>
                    <a:lnTo>
                      <a:pt x="770" y="26"/>
                    </a:lnTo>
                    <a:lnTo>
                      <a:pt x="769" y="21"/>
                    </a:lnTo>
                    <a:lnTo>
                      <a:pt x="766" y="15"/>
                    </a:lnTo>
                    <a:lnTo>
                      <a:pt x="764" y="4"/>
                    </a:lnTo>
                    <a:lnTo>
                      <a:pt x="773" y="4"/>
                    </a:lnTo>
                    <a:lnTo>
                      <a:pt x="776" y="17"/>
                    </a:lnTo>
                    <a:lnTo>
                      <a:pt x="777" y="31"/>
                    </a:lnTo>
                    <a:lnTo>
                      <a:pt x="778" y="46"/>
                    </a:lnTo>
                    <a:lnTo>
                      <a:pt x="779" y="60"/>
                    </a:lnTo>
                    <a:lnTo>
                      <a:pt x="781" y="66"/>
                    </a:lnTo>
                    <a:lnTo>
                      <a:pt x="783" y="72"/>
                    </a:lnTo>
                    <a:lnTo>
                      <a:pt x="786" y="78"/>
                    </a:lnTo>
                    <a:lnTo>
                      <a:pt x="790" y="85"/>
                    </a:lnTo>
                    <a:lnTo>
                      <a:pt x="794" y="90"/>
                    </a:lnTo>
                    <a:lnTo>
                      <a:pt x="799" y="94"/>
                    </a:lnTo>
                    <a:lnTo>
                      <a:pt x="805" y="98"/>
                    </a:lnTo>
                    <a:lnTo>
                      <a:pt x="813" y="101"/>
                    </a:lnTo>
                    <a:lnTo>
                      <a:pt x="819" y="116"/>
                    </a:lnTo>
                    <a:lnTo>
                      <a:pt x="825" y="132"/>
                    </a:lnTo>
                    <a:lnTo>
                      <a:pt x="831" y="148"/>
                    </a:lnTo>
                    <a:lnTo>
                      <a:pt x="836" y="164"/>
                    </a:lnTo>
                    <a:lnTo>
                      <a:pt x="841" y="180"/>
                    </a:lnTo>
                    <a:lnTo>
                      <a:pt x="845" y="195"/>
                    </a:lnTo>
                    <a:lnTo>
                      <a:pt x="850" y="212"/>
                    </a:lnTo>
                    <a:lnTo>
                      <a:pt x="854" y="228"/>
                    </a:lnTo>
                    <a:lnTo>
                      <a:pt x="853" y="234"/>
                    </a:lnTo>
                    <a:lnTo>
                      <a:pt x="853" y="240"/>
                    </a:lnTo>
                    <a:lnTo>
                      <a:pt x="854" y="247"/>
                    </a:lnTo>
                    <a:lnTo>
                      <a:pt x="856" y="253"/>
                    </a:lnTo>
                    <a:lnTo>
                      <a:pt x="858" y="259"/>
                    </a:lnTo>
                    <a:lnTo>
                      <a:pt x="860" y="264"/>
                    </a:lnTo>
                    <a:lnTo>
                      <a:pt x="860" y="270"/>
                    </a:lnTo>
                    <a:lnTo>
                      <a:pt x="860" y="276"/>
                    </a:lnTo>
                    <a:lnTo>
                      <a:pt x="862" y="293"/>
                    </a:lnTo>
                    <a:lnTo>
                      <a:pt x="864" y="308"/>
                    </a:lnTo>
                    <a:lnTo>
                      <a:pt x="867" y="324"/>
                    </a:lnTo>
                    <a:lnTo>
                      <a:pt x="871" y="339"/>
                    </a:lnTo>
                    <a:lnTo>
                      <a:pt x="874" y="354"/>
                    </a:lnTo>
                    <a:lnTo>
                      <a:pt x="878" y="369"/>
                    </a:lnTo>
                    <a:lnTo>
                      <a:pt x="883" y="383"/>
                    </a:lnTo>
                    <a:lnTo>
                      <a:pt x="887" y="398"/>
                    </a:lnTo>
                    <a:lnTo>
                      <a:pt x="885" y="420"/>
                    </a:lnTo>
                    <a:lnTo>
                      <a:pt x="882" y="441"/>
                    </a:lnTo>
                    <a:lnTo>
                      <a:pt x="878" y="462"/>
                    </a:lnTo>
                    <a:lnTo>
                      <a:pt x="874" y="482"/>
                    </a:lnTo>
                    <a:lnTo>
                      <a:pt x="870" y="502"/>
                    </a:lnTo>
                    <a:lnTo>
                      <a:pt x="864" y="522"/>
                    </a:lnTo>
                    <a:lnTo>
                      <a:pt x="857" y="542"/>
                    </a:lnTo>
                    <a:lnTo>
                      <a:pt x="850" y="562"/>
                    </a:lnTo>
                    <a:lnTo>
                      <a:pt x="851" y="567"/>
                    </a:lnTo>
                    <a:lnTo>
                      <a:pt x="852" y="572"/>
                    </a:lnTo>
                    <a:lnTo>
                      <a:pt x="852" y="576"/>
                    </a:lnTo>
                    <a:lnTo>
                      <a:pt x="851" y="580"/>
                    </a:lnTo>
                    <a:lnTo>
                      <a:pt x="849" y="588"/>
                    </a:lnTo>
                    <a:lnTo>
                      <a:pt x="846" y="596"/>
                    </a:lnTo>
                    <a:lnTo>
                      <a:pt x="842" y="604"/>
                    </a:lnTo>
                    <a:lnTo>
                      <a:pt x="839" y="613"/>
                    </a:lnTo>
                    <a:lnTo>
                      <a:pt x="837" y="618"/>
                    </a:lnTo>
                    <a:lnTo>
                      <a:pt x="837" y="622"/>
                    </a:lnTo>
                    <a:lnTo>
                      <a:pt x="836" y="627"/>
                    </a:lnTo>
                    <a:lnTo>
                      <a:pt x="837" y="632"/>
                    </a:lnTo>
                    <a:lnTo>
                      <a:pt x="834" y="659"/>
                    </a:lnTo>
                    <a:lnTo>
                      <a:pt x="831" y="684"/>
                    </a:lnTo>
                    <a:lnTo>
                      <a:pt x="827" y="710"/>
                    </a:lnTo>
                    <a:lnTo>
                      <a:pt x="823" y="735"/>
                    </a:lnTo>
                    <a:lnTo>
                      <a:pt x="817" y="759"/>
                    </a:lnTo>
                    <a:lnTo>
                      <a:pt x="810" y="783"/>
                    </a:lnTo>
                    <a:lnTo>
                      <a:pt x="807" y="795"/>
                    </a:lnTo>
                    <a:lnTo>
                      <a:pt x="802" y="806"/>
                    </a:lnTo>
                    <a:lnTo>
                      <a:pt x="797" y="818"/>
                    </a:lnTo>
                    <a:lnTo>
                      <a:pt x="792" y="830"/>
                    </a:lnTo>
                    <a:lnTo>
                      <a:pt x="791" y="837"/>
                    </a:lnTo>
                    <a:lnTo>
                      <a:pt x="789" y="844"/>
                    </a:lnTo>
                    <a:lnTo>
                      <a:pt x="787" y="852"/>
                    </a:lnTo>
                    <a:lnTo>
                      <a:pt x="783" y="859"/>
                    </a:lnTo>
                    <a:lnTo>
                      <a:pt x="776" y="872"/>
                    </a:lnTo>
                    <a:lnTo>
                      <a:pt x="768" y="885"/>
                    </a:lnTo>
                    <a:lnTo>
                      <a:pt x="760" y="898"/>
                    </a:lnTo>
                    <a:lnTo>
                      <a:pt x="751" y="910"/>
                    </a:lnTo>
                    <a:lnTo>
                      <a:pt x="741" y="921"/>
                    </a:lnTo>
                    <a:lnTo>
                      <a:pt x="732" y="934"/>
                    </a:lnTo>
                    <a:lnTo>
                      <a:pt x="728" y="940"/>
                    </a:lnTo>
                    <a:lnTo>
                      <a:pt x="723" y="947"/>
                    </a:lnTo>
                    <a:lnTo>
                      <a:pt x="717" y="954"/>
                    </a:lnTo>
                    <a:lnTo>
                      <a:pt x="712" y="961"/>
                    </a:lnTo>
                    <a:lnTo>
                      <a:pt x="705" y="967"/>
                    </a:lnTo>
                    <a:lnTo>
                      <a:pt x="699" y="975"/>
                    </a:lnTo>
                    <a:lnTo>
                      <a:pt x="693" y="983"/>
                    </a:lnTo>
                    <a:lnTo>
                      <a:pt x="688" y="990"/>
                    </a:lnTo>
                    <a:lnTo>
                      <a:pt x="688" y="994"/>
                    </a:lnTo>
                    <a:lnTo>
                      <a:pt x="686" y="992"/>
                    </a:lnTo>
                    <a:lnTo>
                      <a:pt x="674" y="1007"/>
                    </a:lnTo>
                    <a:lnTo>
                      <a:pt x="660" y="1022"/>
                    </a:lnTo>
                    <a:lnTo>
                      <a:pt x="646" y="1034"/>
                    </a:lnTo>
                    <a:lnTo>
                      <a:pt x="633" y="1046"/>
                    </a:lnTo>
                    <a:lnTo>
                      <a:pt x="618" y="1058"/>
                    </a:lnTo>
                    <a:lnTo>
                      <a:pt x="604" y="1070"/>
                    </a:lnTo>
                    <a:lnTo>
                      <a:pt x="591" y="1082"/>
                    </a:lnTo>
                    <a:lnTo>
                      <a:pt x="578" y="1096"/>
                    </a:lnTo>
                    <a:lnTo>
                      <a:pt x="557" y="1113"/>
                    </a:lnTo>
                    <a:lnTo>
                      <a:pt x="535" y="1130"/>
                    </a:lnTo>
                    <a:lnTo>
                      <a:pt x="514" y="1147"/>
                    </a:lnTo>
                    <a:lnTo>
                      <a:pt x="491" y="1164"/>
                    </a:lnTo>
                    <a:lnTo>
                      <a:pt x="469" y="1182"/>
                    </a:lnTo>
                    <a:lnTo>
                      <a:pt x="449" y="1199"/>
                    </a:lnTo>
                    <a:lnTo>
                      <a:pt x="427" y="1219"/>
                    </a:lnTo>
                    <a:lnTo>
                      <a:pt x="408" y="1238"/>
                    </a:lnTo>
                    <a:lnTo>
                      <a:pt x="401" y="1242"/>
                    </a:lnTo>
                    <a:lnTo>
                      <a:pt x="393" y="1246"/>
                    </a:lnTo>
                    <a:lnTo>
                      <a:pt x="386" y="1251"/>
                    </a:lnTo>
                    <a:lnTo>
                      <a:pt x="380" y="1257"/>
                    </a:lnTo>
                    <a:lnTo>
                      <a:pt x="369" y="1268"/>
                    </a:lnTo>
                    <a:lnTo>
                      <a:pt x="357" y="1279"/>
                    </a:lnTo>
                    <a:lnTo>
                      <a:pt x="347" y="1292"/>
                    </a:lnTo>
                    <a:lnTo>
                      <a:pt x="336" y="1305"/>
                    </a:lnTo>
                    <a:lnTo>
                      <a:pt x="326" y="1317"/>
                    </a:lnTo>
                    <a:lnTo>
                      <a:pt x="314" y="1329"/>
                    </a:lnTo>
                    <a:lnTo>
                      <a:pt x="304" y="1341"/>
                    </a:lnTo>
                    <a:lnTo>
                      <a:pt x="295" y="1352"/>
                    </a:lnTo>
                    <a:lnTo>
                      <a:pt x="288" y="1364"/>
                    </a:lnTo>
                    <a:lnTo>
                      <a:pt x="282" y="1377"/>
                    </a:lnTo>
                    <a:lnTo>
                      <a:pt x="274" y="1389"/>
                    </a:lnTo>
                    <a:lnTo>
                      <a:pt x="268" y="1401"/>
                    </a:lnTo>
                    <a:lnTo>
                      <a:pt x="260" y="1413"/>
                    </a:lnTo>
                    <a:lnTo>
                      <a:pt x="252" y="1424"/>
                    </a:lnTo>
                    <a:lnTo>
                      <a:pt x="247" y="1411"/>
                    </a:lnTo>
                    <a:lnTo>
                      <a:pt x="240" y="1400"/>
                    </a:lnTo>
                    <a:lnTo>
                      <a:pt x="233" y="1389"/>
                    </a:lnTo>
                    <a:lnTo>
                      <a:pt x="225" y="1380"/>
                    </a:lnTo>
                    <a:lnTo>
                      <a:pt x="215" y="1371"/>
                    </a:lnTo>
                    <a:lnTo>
                      <a:pt x="205" y="1363"/>
                    </a:lnTo>
                    <a:lnTo>
                      <a:pt x="193" y="1357"/>
                    </a:lnTo>
                    <a:lnTo>
                      <a:pt x="181" y="1352"/>
                    </a:lnTo>
                    <a:lnTo>
                      <a:pt x="171" y="1351"/>
                    </a:lnTo>
                    <a:lnTo>
                      <a:pt x="160" y="1349"/>
                    </a:lnTo>
                    <a:lnTo>
                      <a:pt x="151" y="1347"/>
                    </a:lnTo>
                    <a:lnTo>
                      <a:pt x="141" y="1344"/>
                    </a:lnTo>
                    <a:lnTo>
                      <a:pt x="132" y="1341"/>
                    </a:lnTo>
                    <a:lnTo>
                      <a:pt x="121" y="1339"/>
                    </a:lnTo>
                    <a:lnTo>
                      <a:pt x="111" y="1338"/>
                    </a:lnTo>
                    <a:lnTo>
                      <a:pt x="101" y="1338"/>
                    </a:lnTo>
                    <a:lnTo>
                      <a:pt x="89" y="1336"/>
                    </a:lnTo>
                    <a:lnTo>
                      <a:pt x="75" y="1334"/>
                    </a:lnTo>
                    <a:lnTo>
                      <a:pt x="62" y="1331"/>
                    </a:lnTo>
                    <a:lnTo>
                      <a:pt x="49" y="1329"/>
                    </a:lnTo>
                    <a:lnTo>
                      <a:pt x="36" y="1327"/>
                    </a:lnTo>
                    <a:lnTo>
                      <a:pt x="24" y="1323"/>
                    </a:lnTo>
                    <a:lnTo>
                      <a:pt x="12" y="1319"/>
                    </a:lnTo>
                    <a:lnTo>
                      <a:pt x="0" y="1312"/>
                    </a:lnTo>
                    <a:lnTo>
                      <a:pt x="6" y="1299"/>
                    </a:lnTo>
                    <a:lnTo>
                      <a:pt x="14" y="1284"/>
                    </a:lnTo>
                    <a:lnTo>
                      <a:pt x="21" y="1271"/>
                    </a:lnTo>
                    <a:lnTo>
                      <a:pt x="30" y="1257"/>
                    </a:lnTo>
                    <a:lnTo>
                      <a:pt x="39" y="1243"/>
                    </a:lnTo>
                    <a:lnTo>
                      <a:pt x="49" y="1230"/>
                    </a:lnTo>
                    <a:lnTo>
                      <a:pt x="58" y="1218"/>
                    </a:lnTo>
                    <a:lnTo>
                      <a:pt x="67" y="1206"/>
                    </a:lnTo>
                    <a:lnTo>
                      <a:pt x="70" y="1201"/>
                    </a:lnTo>
                    <a:lnTo>
                      <a:pt x="73" y="1196"/>
                    </a:lnTo>
                    <a:lnTo>
                      <a:pt x="77" y="1191"/>
                    </a:lnTo>
                    <a:lnTo>
                      <a:pt x="82" y="1186"/>
                    </a:lnTo>
                    <a:lnTo>
                      <a:pt x="88" y="1181"/>
                    </a:lnTo>
                    <a:lnTo>
                      <a:pt x="92" y="1177"/>
                    </a:lnTo>
                    <a:lnTo>
                      <a:pt x="97" y="1173"/>
                    </a:lnTo>
                    <a:lnTo>
                      <a:pt x="101" y="1167"/>
                    </a:lnTo>
                    <a:lnTo>
                      <a:pt x="122" y="1147"/>
                    </a:lnTo>
                    <a:lnTo>
                      <a:pt x="142" y="1125"/>
                    </a:lnTo>
                    <a:lnTo>
                      <a:pt x="161" y="1103"/>
                    </a:lnTo>
                    <a:lnTo>
                      <a:pt x="180" y="1079"/>
                    </a:lnTo>
                    <a:lnTo>
                      <a:pt x="198" y="1056"/>
                    </a:lnTo>
                    <a:lnTo>
                      <a:pt x="218" y="1033"/>
                    </a:lnTo>
                    <a:lnTo>
                      <a:pt x="236" y="1009"/>
                    </a:lnTo>
                    <a:lnTo>
                      <a:pt x="257" y="986"/>
                    </a:lnTo>
                    <a:lnTo>
                      <a:pt x="265" y="974"/>
                    </a:lnTo>
                    <a:lnTo>
                      <a:pt x="273" y="962"/>
                    </a:lnTo>
                    <a:lnTo>
                      <a:pt x="282" y="950"/>
                    </a:lnTo>
                    <a:lnTo>
                      <a:pt x="290" y="939"/>
                    </a:lnTo>
                    <a:lnTo>
                      <a:pt x="308" y="917"/>
                    </a:lnTo>
                    <a:lnTo>
                      <a:pt x="327" y="895"/>
                    </a:lnTo>
                    <a:lnTo>
                      <a:pt x="343" y="873"/>
                    </a:lnTo>
                    <a:lnTo>
                      <a:pt x="360" y="850"/>
                    </a:lnTo>
                    <a:lnTo>
                      <a:pt x="366" y="838"/>
                    </a:lnTo>
                    <a:lnTo>
                      <a:pt x="373" y="825"/>
                    </a:lnTo>
                    <a:lnTo>
                      <a:pt x="378" y="813"/>
                    </a:lnTo>
                    <a:lnTo>
                      <a:pt x="382" y="798"/>
                    </a:lnTo>
                    <a:lnTo>
                      <a:pt x="391" y="783"/>
                    </a:lnTo>
                    <a:lnTo>
                      <a:pt x="399" y="768"/>
                    </a:lnTo>
                    <a:lnTo>
                      <a:pt x="406" y="751"/>
                    </a:lnTo>
                    <a:lnTo>
                      <a:pt x="412" y="735"/>
                    </a:lnTo>
                    <a:lnTo>
                      <a:pt x="418" y="718"/>
                    </a:lnTo>
                    <a:lnTo>
                      <a:pt x="424" y="701"/>
                    </a:lnTo>
                    <a:lnTo>
                      <a:pt x="429" y="684"/>
                    </a:lnTo>
                    <a:lnTo>
                      <a:pt x="436" y="667"/>
                    </a:lnTo>
                    <a:lnTo>
                      <a:pt x="432" y="663"/>
                    </a:lnTo>
                    <a:lnTo>
                      <a:pt x="431" y="659"/>
                    </a:lnTo>
                    <a:lnTo>
                      <a:pt x="431" y="654"/>
                    </a:lnTo>
                    <a:lnTo>
                      <a:pt x="432" y="650"/>
                    </a:lnTo>
                    <a:lnTo>
                      <a:pt x="434" y="646"/>
                    </a:lnTo>
                    <a:lnTo>
                      <a:pt x="438" y="640"/>
                    </a:lnTo>
                    <a:lnTo>
                      <a:pt x="440" y="636"/>
                    </a:lnTo>
                    <a:lnTo>
                      <a:pt x="441" y="632"/>
                    </a:lnTo>
                    <a:lnTo>
                      <a:pt x="442" y="590"/>
                    </a:lnTo>
                    <a:lnTo>
                      <a:pt x="443" y="549"/>
                    </a:lnTo>
                    <a:lnTo>
                      <a:pt x="442" y="509"/>
                    </a:lnTo>
                    <a:lnTo>
                      <a:pt x="440" y="469"/>
                    </a:lnTo>
                    <a:lnTo>
                      <a:pt x="437" y="430"/>
                    </a:lnTo>
                    <a:lnTo>
                      <a:pt x="431" y="390"/>
                    </a:lnTo>
                    <a:lnTo>
                      <a:pt x="425" y="350"/>
                    </a:lnTo>
                    <a:lnTo>
                      <a:pt x="417" y="310"/>
                    </a:lnTo>
                    <a:lnTo>
                      <a:pt x="414" y="290"/>
                    </a:lnTo>
                    <a:lnTo>
                      <a:pt x="412" y="270"/>
                    </a:lnTo>
                    <a:lnTo>
                      <a:pt x="412" y="251"/>
                    </a:lnTo>
                    <a:lnTo>
                      <a:pt x="413" y="231"/>
                    </a:lnTo>
                    <a:lnTo>
                      <a:pt x="416" y="213"/>
                    </a:lnTo>
                    <a:lnTo>
                      <a:pt x="421" y="193"/>
                    </a:lnTo>
                    <a:lnTo>
                      <a:pt x="426" y="175"/>
                    </a:lnTo>
                    <a:lnTo>
                      <a:pt x="433" y="155"/>
                    </a:lnTo>
                    <a:lnTo>
                      <a:pt x="436" y="147"/>
                    </a:lnTo>
                    <a:lnTo>
                      <a:pt x="436" y="138"/>
                    </a:lnTo>
                    <a:lnTo>
                      <a:pt x="436" y="130"/>
                    </a:lnTo>
                    <a:lnTo>
                      <a:pt x="434" y="123"/>
                    </a:lnTo>
                    <a:lnTo>
                      <a:pt x="429" y="108"/>
                    </a:lnTo>
                    <a:lnTo>
                      <a:pt x="424" y="94"/>
                    </a:lnTo>
                    <a:lnTo>
                      <a:pt x="418" y="80"/>
                    </a:lnTo>
                    <a:lnTo>
                      <a:pt x="413" y="65"/>
                    </a:lnTo>
                    <a:lnTo>
                      <a:pt x="411" y="58"/>
                    </a:lnTo>
                    <a:lnTo>
                      <a:pt x="411" y="51"/>
                    </a:lnTo>
                    <a:lnTo>
                      <a:pt x="411" y="43"/>
                    </a:lnTo>
                    <a:lnTo>
                      <a:pt x="412" y="34"/>
                    </a:lnTo>
                    <a:lnTo>
                      <a:pt x="417" y="30"/>
                    </a:lnTo>
                    <a:lnTo>
                      <a:pt x="423" y="27"/>
                    </a:lnTo>
                    <a:lnTo>
                      <a:pt x="429" y="25"/>
                    </a:lnTo>
                    <a:lnTo>
                      <a:pt x="434" y="23"/>
                    </a:lnTo>
                    <a:lnTo>
                      <a:pt x="447" y="23"/>
                    </a:lnTo>
                    <a:lnTo>
                      <a:pt x="460" y="23"/>
                    </a:lnTo>
                    <a:lnTo>
                      <a:pt x="472" y="24"/>
                    </a:lnTo>
                    <a:lnTo>
                      <a:pt x="485" y="24"/>
                    </a:lnTo>
                    <a:lnTo>
                      <a:pt x="491" y="24"/>
                    </a:lnTo>
                    <a:lnTo>
                      <a:pt x="497" y="22"/>
                    </a:lnTo>
                    <a:lnTo>
                      <a:pt x="503" y="20"/>
                    </a:lnTo>
                    <a:lnTo>
                      <a:pt x="509" y="17"/>
                    </a:lnTo>
                    <a:lnTo>
                      <a:pt x="533" y="15"/>
                    </a:lnTo>
                    <a:lnTo>
                      <a:pt x="556" y="12"/>
                    </a:lnTo>
                    <a:lnTo>
                      <a:pt x="578" y="8"/>
                    </a:lnTo>
                    <a:lnTo>
                      <a:pt x="601" y="4"/>
                    </a:lnTo>
                    <a:lnTo>
                      <a:pt x="624" y="2"/>
                    </a:lnTo>
                    <a:lnTo>
                      <a:pt x="647" y="0"/>
                    </a:lnTo>
                    <a:lnTo>
                      <a:pt x="659" y="0"/>
                    </a:lnTo>
                    <a:lnTo>
                      <a:pt x="672" y="1"/>
                    </a:lnTo>
                    <a:lnTo>
                      <a:pt x="683" y="2"/>
                    </a:lnTo>
                    <a:lnTo>
                      <a:pt x="695" y="4"/>
                    </a:lnTo>
                    <a:lnTo>
                      <a:pt x="749" y="0"/>
                    </a:lnTo>
                    <a:close/>
                  </a:path>
                </a:pathLst>
              </a:custGeom>
              <a:solidFill>
                <a:srgbClr val="CC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3" name="Freeform 1040"/>
              <p:cNvSpPr>
                <a:spLocks noChangeAspect="1"/>
              </p:cNvSpPr>
              <p:nvPr/>
            </p:nvSpPr>
            <p:spPr bwMode="auto">
              <a:xfrm>
                <a:off x="4753" y="2689"/>
                <a:ext cx="59" cy="48"/>
              </a:xfrm>
              <a:custGeom>
                <a:avLst/>
                <a:gdLst>
                  <a:gd name="T0" fmla="*/ 10 w 118"/>
                  <a:gd name="T1" fmla="*/ 4 h 98"/>
                  <a:gd name="T2" fmla="*/ 9 w 118"/>
                  <a:gd name="T3" fmla="*/ 5 h 98"/>
                  <a:gd name="T4" fmla="*/ 9 w 118"/>
                  <a:gd name="T5" fmla="*/ 7 h 98"/>
                  <a:gd name="T6" fmla="*/ 9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0 w 118"/>
                  <a:gd name="T27" fmla="*/ 10 h 98"/>
                  <a:gd name="T28" fmla="*/ 22 w 118"/>
                  <a:gd name="T29" fmla="*/ 10 h 98"/>
                  <a:gd name="T30" fmla="*/ 23 w 118"/>
                  <a:gd name="T31" fmla="*/ 11 h 98"/>
                  <a:gd name="T32" fmla="*/ 23 w 118"/>
                  <a:gd name="T33" fmla="*/ 12 h 98"/>
                  <a:gd name="T34" fmla="*/ 24 w 118"/>
                  <a:gd name="T35" fmla="*/ 12 h 98"/>
                  <a:gd name="T36" fmla="*/ 25 w 118"/>
                  <a:gd name="T37" fmla="*/ 13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29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3 w 118"/>
                  <a:gd name="T67" fmla="*/ 21 h 98"/>
                  <a:gd name="T68" fmla="*/ 21 w 118"/>
                  <a:gd name="T69" fmla="*/ 20 h 98"/>
                  <a:gd name="T70" fmla="*/ 20 w 118"/>
                  <a:gd name="T71" fmla="*/ 18 h 98"/>
                  <a:gd name="T72" fmla="*/ 18 w 118"/>
                  <a:gd name="T73" fmla="*/ 18 h 98"/>
                  <a:gd name="T74" fmla="*/ 16 w 118"/>
                  <a:gd name="T75" fmla="*/ 17 h 98"/>
                  <a:gd name="T76" fmla="*/ 15 w 118"/>
                  <a:gd name="T77" fmla="*/ 16 h 98"/>
                  <a:gd name="T78" fmla="*/ 14 w 118"/>
                  <a:gd name="T79" fmla="*/ 16 h 98"/>
                  <a:gd name="T80" fmla="*/ 14 w 118"/>
                  <a:gd name="T81" fmla="*/ 16 h 98"/>
                  <a:gd name="T82" fmla="*/ 13 w 118"/>
                  <a:gd name="T83" fmla="*/ 16 h 98"/>
                  <a:gd name="T84" fmla="*/ 12 w 118"/>
                  <a:gd name="T85" fmla="*/ 16 h 98"/>
                  <a:gd name="T86" fmla="*/ 11 w 118"/>
                  <a:gd name="T87" fmla="*/ 14 h 98"/>
                  <a:gd name="T88" fmla="*/ 10 w 118"/>
                  <a:gd name="T89" fmla="*/ 13 h 98"/>
                  <a:gd name="T90" fmla="*/ 9 w 118"/>
                  <a:gd name="T91" fmla="*/ 12 h 98"/>
                  <a:gd name="T92" fmla="*/ 8 w 118"/>
                  <a:gd name="T93" fmla="*/ 12 h 98"/>
                  <a:gd name="T94" fmla="*/ 7 w 118"/>
                  <a:gd name="T95" fmla="*/ 13 h 98"/>
                  <a:gd name="T96" fmla="*/ 6 w 118"/>
                  <a:gd name="T97" fmla="*/ 13 h 98"/>
                  <a:gd name="T98" fmla="*/ 4 w 118"/>
                  <a:gd name="T99" fmla="*/ 14 h 98"/>
                  <a:gd name="T100" fmla="*/ 3 w 118"/>
                  <a:gd name="T101" fmla="*/ 14 h 98"/>
                  <a:gd name="T102" fmla="*/ 1 w 118"/>
                  <a:gd name="T103" fmla="*/ 12 h 98"/>
                  <a:gd name="T104" fmla="*/ 0 w 118"/>
                  <a:gd name="T105" fmla="*/ 10 h 98"/>
                  <a:gd name="T106" fmla="*/ 0 w 118"/>
                  <a:gd name="T107" fmla="*/ 8 h 98"/>
                  <a:gd name="T108" fmla="*/ 1 w 118"/>
                  <a:gd name="T109" fmla="*/ 6 h 98"/>
                  <a:gd name="T110" fmla="*/ 1 w 118"/>
                  <a:gd name="T111" fmla="*/ 4 h 98"/>
                  <a:gd name="T112" fmla="*/ 2 w 118"/>
                  <a:gd name="T113" fmla="*/ 2 h 98"/>
                  <a:gd name="T114" fmla="*/ 3 w 118"/>
                  <a:gd name="T115" fmla="*/ 1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6" y="21"/>
                    </a:lnTo>
                    <a:lnTo>
                      <a:pt x="36" y="23"/>
                    </a:lnTo>
                    <a:lnTo>
                      <a:pt x="35" y="26"/>
                    </a:lnTo>
                    <a:lnTo>
                      <a:pt x="35" y="28"/>
                    </a:lnTo>
                    <a:lnTo>
                      <a:pt x="35" y="30"/>
                    </a:lnTo>
                    <a:lnTo>
                      <a:pt x="36" y="33"/>
                    </a:lnTo>
                    <a:lnTo>
                      <a:pt x="38" y="35"/>
                    </a:lnTo>
                    <a:lnTo>
                      <a:pt x="39" y="33"/>
                    </a:lnTo>
                    <a:lnTo>
                      <a:pt x="40" y="30"/>
                    </a:lnTo>
                    <a:lnTo>
                      <a:pt x="42" y="28"/>
                    </a:lnTo>
                    <a:lnTo>
                      <a:pt x="43" y="26"/>
                    </a:lnTo>
                    <a:lnTo>
                      <a:pt x="46" y="24"/>
                    </a:lnTo>
                    <a:lnTo>
                      <a:pt x="48" y="23"/>
                    </a:lnTo>
                    <a:lnTo>
                      <a:pt x="51" y="23"/>
                    </a:lnTo>
                    <a:lnTo>
                      <a:pt x="54" y="23"/>
                    </a:lnTo>
                    <a:lnTo>
                      <a:pt x="57" y="23"/>
                    </a:lnTo>
                    <a:lnTo>
                      <a:pt x="60" y="24"/>
                    </a:lnTo>
                    <a:lnTo>
                      <a:pt x="62" y="25"/>
                    </a:lnTo>
                    <a:lnTo>
                      <a:pt x="64" y="26"/>
                    </a:lnTo>
                    <a:lnTo>
                      <a:pt x="67" y="30"/>
                    </a:lnTo>
                    <a:lnTo>
                      <a:pt x="69" y="34"/>
                    </a:lnTo>
                    <a:lnTo>
                      <a:pt x="71" y="38"/>
                    </a:lnTo>
                    <a:lnTo>
                      <a:pt x="74" y="41"/>
                    </a:lnTo>
                    <a:lnTo>
                      <a:pt x="76" y="42"/>
                    </a:lnTo>
                    <a:lnTo>
                      <a:pt x="78" y="43"/>
                    </a:lnTo>
                    <a:lnTo>
                      <a:pt x="80" y="43"/>
                    </a:lnTo>
                    <a:lnTo>
                      <a:pt x="84" y="42"/>
                    </a:lnTo>
                    <a:lnTo>
                      <a:pt x="86" y="42"/>
                    </a:lnTo>
                    <a:lnTo>
                      <a:pt x="87" y="43"/>
                    </a:lnTo>
                    <a:lnTo>
                      <a:pt x="89" y="46"/>
                    </a:lnTo>
                    <a:lnTo>
                      <a:pt x="90" y="47"/>
                    </a:lnTo>
                    <a:lnTo>
                      <a:pt x="91" y="49"/>
                    </a:lnTo>
                    <a:lnTo>
                      <a:pt x="93" y="50"/>
                    </a:lnTo>
                    <a:lnTo>
                      <a:pt x="95" y="51"/>
                    </a:lnTo>
                    <a:lnTo>
                      <a:pt x="98" y="51"/>
                    </a:lnTo>
                    <a:lnTo>
                      <a:pt x="100" y="53"/>
                    </a:lnTo>
                    <a:lnTo>
                      <a:pt x="102" y="56"/>
                    </a:lnTo>
                    <a:lnTo>
                      <a:pt x="103" y="60"/>
                    </a:lnTo>
                    <a:lnTo>
                      <a:pt x="104" y="63"/>
                    </a:lnTo>
                    <a:lnTo>
                      <a:pt x="105" y="67"/>
                    </a:lnTo>
                    <a:lnTo>
                      <a:pt x="107" y="69"/>
                    </a:lnTo>
                    <a:lnTo>
                      <a:pt x="110" y="70"/>
                    </a:lnTo>
                    <a:lnTo>
                      <a:pt x="114" y="70"/>
                    </a:lnTo>
                    <a:lnTo>
                      <a:pt x="116" y="71"/>
                    </a:lnTo>
                    <a:lnTo>
                      <a:pt x="117" y="73"/>
                    </a:lnTo>
                    <a:lnTo>
                      <a:pt x="117" y="75"/>
                    </a:lnTo>
                    <a:lnTo>
                      <a:pt x="118" y="77"/>
                    </a:lnTo>
                    <a:lnTo>
                      <a:pt x="118" y="79"/>
                    </a:lnTo>
                    <a:lnTo>
                      <a:pt x="118" y="81"/>
                    </a:lnTo>
                    <a:lnTo>
                      <a:pt x="118" y="83"/>
                    </a:lnTo>
                    <a:lnTo>
                      <a:pt x="118" y="86"/>
                    </a:lnTo>
                    <a:lnTo>
                      <a:pt x="116" y="88"/>
                    </a:lnTo>
                    <a:lnTo>
                      <a:pt x="115" y="89"/>
                    </a:lnTo>
                    <a:lnTo>
                      <a:pt x="114" y="91"/>
                    </a:lnTo>
                    <a:lnTo>
                      <a:pt x="113" y="92"/>
                    </a:lnTo>
                    <a:lnTo>
                      <a:pt x="111" y="94"/>
                    </a:lnTo>
                    <a:lnTo>
                      <a:pt x="110" y="96"/>
                    </a:lnTo>
                    <a:lnTo>
                      <a:pt x="109" y="97"/>
                    </a:lnTo>
                    <a:lnTo>
                      <a:pt x="108" y="98"/>
                    </a:lnTo>
                    <a:lnTo>
                      <a:pt x="104" y="98"/>
                    </a:lnTo>
                    <a:lnTo>
                      <a:pt x="101" y="97"/>
                    </a:lnTo>
                    <a:lnTo>
                      <a:pt x="98" y="96"/>
                    </a:lnTo>
                    <a:lnTo>
                      <a:pt x="95" y="93"/>
                    </a:lnTo>
                    <a:lnTo>
                      <a:pt x="93" y="91"/>
                    </a:lnTo>
                    <a:lnTo>
                      <a:pt x="91" y="89"/>
                    </a:lnTo>
                    <a:lnTo>
                      <a:pt x="89" y="87"/>
                    </a:lnTo>
                    <a:lnTo>
                      <a:pt x="86" y="86"/>
                    </a:lnTo>
                    <a:lnTo>
                      <a:pt x="84" y="81"/>
                    </a:lnTo>
                    <a:lnTo>
                      <a:pt x="80" y="78"/>
                    </a:lnTo>
                    <a:lnTo>
                      <a:pt x="77" y="76"/>
                    </a:lnTo>
                    <a:lnTo>
                      <a:pt x="73" y="74"/>
                    </a:lnTo>
                    <a:lnTo>
                      <a:pt x="69" y="73"/>
                    </a:lnTo>
                    <a:lnTo>
                      <a:pt x="65" y="72"/>
                    </a:lnTo>
                    <a:lnTo>
                      <a:pt x="63" y="69"/>
                    </a:lnTo>
                    <a:lnTo>
                      <a:pt x="61" y="65"/>
                    </a:lnTo>
                    <a:lnTo>
                      <a:pt x="60" y="65"/>
                    </a:lnTo>
                    <a:lnTo>
                      <a:pt x="58" y="65"/>
                    </a:lnTo>
                    <a:lnTo>
                      <a:pt x="56" y="66"/>
                    </a:lnTo>
                    <a:lnTo>
                      <a:pt x="55" y="67"/>
                    </a:lnTo>
                    <a:lnTo>
                      <a:pt x="54" y="68"/>
                    </a:lnTo>
                    <a:lnTo>
                      <a:pt x="52" y="68"/>
                    </a:lnTo>
                    <a:lnTo>
                      <a:pt x="51" y="68"/>
                    </a:lnTo>
                    <a:lnTo>
                      <a:pt x="50" y="66"/>
                    </a:lnTo>
                    <a:lnTo>
                      <a:pt x="46" y="65"/>
                    </a:lnTo>
                    <a:lnTo>
                      <a:pt x="43" y="63"/>
                    </a:lnTo>
                    <a:lnTo>
                      <a:pt x="41" y="60"/>
                    </a:lnTo>
                    <a:lnTo>
                      <a:pt x="39" y="58"/>
                    </a:lnTo>
                    <a:lnTo>
                      <a:pt x="38" y="55"/>
                    </a:lnTo>
                    <a:lnTo>
                      <a:pt x="36" y="52"/>
                    </a:lnTo>
                    <a:lnTo>
                      <a:pt x="35" y="49"/>
                    </a:lnTo>
                    <a:lnTo>
                      <a:pt x="33" y="46"/>
                    </a:lnTo>
                    <a:lnTo>
                      <a:pt x="32" y="49"/>
                    </a:lnTo>
                    <a:lnTo>
                      <a:pt x="30" y="52"/>
                    </a:lnTo>
                    <a:lnTo>
                      <a:pt x="27" y="54"/>
                    </a:lnTo>
                    <a:lnTo>
                      <a:pt x="24" y="55"/>
                    </a:lnTo>
                    <a:lnTo>
                      <a:pt x="22" y="56"/>
                    </a:lnTo>
                    <a:lnTo>
                      <a:pt x="19" y="57"/>
                    </a:lnTo>
                    <a:lnTo>
                      <a:pt x="16" y="58"/>
                    </a:lnTo>
                    <a:lnTo>
                      <a:pt x="13" y="60"/>
                    </a:lnTo>
                    <a:lnTo>
                      <a:pt x="10" y="57"/>
                    </a:lnTo>
                    <a:lnTo>
                      <a:pt x="7" y="54"/>
                    </a:lnTo>
                    <a:lnTo>
                      <a:pt x="4" y="51"/>
                    </a:lnTo>
                    <a:lnTo>
                      <a:pt x="2" y="47"/>
                    </a:lnTo>
                    <a:lnTo>
                      <a:pt x="0" y="42"/>
                    </a:lnTo>
                    <a:lnTo>
                      <a:pt x="0" y="38"/>
                    </a:lnTo>
                    <a:lnTo>
                      <a:pt x="0" y="34"/>
                    </a:lnTo>
                    <a:lnTo>
                      <a:pt x="2" y="30"/>
                    </a:lnTo>
                    <a:lnTo>
                      <a:pt x="2" y="27"/>
                    </a:lnTo>
                    <a:lnTo>
                      <a:pt x="3" y="23"/>
                    </a:lnTo>
                    <a:lnTo>
                      <a:pt x="3" y="19"/>
                    </a:lnTo>
                    <a:lnTo>
                      <a:pt x="5" y="15"/>
                    </a:lnTo>
                    <a:lnTo>
                      <a:pt x="7" y="11"/>
                    </a:lnTo>
                    <a:lnTo>
                      <a:pt x="9" y="8"/>
                    </a:lnTo>
                    <a:lnTo>
                      <a:pt x="12" y="5"/>
                    </a:lnTo>
                    <a:lnTo>
                      <a:pt x="15" y="1"/>
                    </a:lnTo>
                    <a:lnTo>
                      <a:pt x="18" y="0"/>
                    </a:lnTo>
                    <a:lnTo>
                      <a:pt x="22" y="1"/>
                    </a:lnTo>
                    <a:lnTo>
                      <a:pt x="25" y="2"/>
                    </a:lnTo>
                    <a:lnTo>
                      <a:pt x="28" y="4"/>
                    </a:lnTo>
                    <a:lnTo>
                      <a:pt x="31" y="6"/>
                    </a:lnTo>
                    <a:lnTo>
                      <a:pt x="34" y="9"/>
                    </a:lnTo>
                    <a:lnTo>
                      <a:pt x="36" y="11"/>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4" name="Freeform 1041"/>
              <p:cNvSpPr>
                <a:spLocks noChangeAspect="1"/>
              </p:cNvSpPr>
              <p:nvPr/>
            </p:nvSpPr>
            <p:spPr bwMode="auto">
              <a:xfrm>
                <a:off x="4758" y="2691"/>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2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4"/>
                    </a:lnTo>
                    <a:lnTo>
                      <a:pt x="17" y="18"/>
                    </a:lnTo>
                    <a:lnTo>
                      <a:pt x="17" y="23"/>
                    </a:lnTo>
                    <a:lnTo>
                      <a:pt x="16" y="27"/>
                    </a:lnTo>
                    <a:lnTo>
                      <a:pt x="14" y="32"/>
                    </a:lnTo>
                    <a:lnTo>
                      <a:pt x="12" y="35"/>
                    </a:lnTo>
                    <a:lnTo>
                      <a:pt x="9" y="39"/>
                    </a:lnTo>
                    <a:lnTo>
                      <a:pt x="5" y="42"/>
                    </a:lnTo>
                    <a:lnTo>
                      <a:pt x="2" y="42"/>
                    </a:lnTo>
                    <a:lnTo>
                      <a:pt x="0" y="35"/>
                    </a:lnTo>
                    <a:lnTo>
                      <a:pt x="0" y="30"/>
                    </a:lnTo>
                    <a:lnTo>
                      <a:pt x="1" y="25"/>
                    </a:lnTo>
                    <a:lnTo>
                      <a:pt x="2" y="21"/>
                    </a:lnTo>
                    <a:lnTo>
                      <a:pt x="4" y="16"/>
                    </a:lnTo>
                    <a:lnTo>
                      <a:pt x="6" y="11"/>
                    </a:lnTo>
                    <a:lnTo>
                      <a:pt x="7" y="6"/>
                    </a:lnTo>
                    <a:lnTo>
                      <a:pt x="7" y="0"/>
                    </a:lnTo>
                    <a:lnTo>
                      <a:pt x="9" y="1"/>
                    </a:lnTo>
                    <a:lnTo>
                      <a:pt x="10" y="2"/>
                    </a:lnTo>
                    <a:lnTo>
                      <a:pt x="12" y="3"/>
                    </a:lnTo>
                    <a:lnTo>
                      <a:pt x="13" y="4"/>
                    </a:lnTo>
                    <a:lnTo>
                      <a:pt x="15" y="5"/>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5" name="Freeform 1042"/>
              <p:cNvSpPr>
                <a:spLocks noChangeAspect="1"/>
              </p:cNvSpPr>
              <p:nvPr/>
            </p:nvSpPr>
            <p:spPr bwMode="auto">
              <a:xfrm>
                <a:off x="4775" y="2704"/>
                <a:ext cx="9" cy="13"/>
              </a:xfrm>
              <a:custGeom>
                <a:avLst/>
                <a:gdLst>
                  <a:gd name="T0" fmla="*/ 5 w 18"/>
                  <a:gd name="T1" fmla="*/ 2 h 26"/>
                  <a:gd name="T2" fmla="*/ 5 w 18"/>
                  <a:gd name="T3" fmla="*/ 3 h 26"/>
                  <a:gd name="T4" fmla="*/ 5 w 18"/>
                  <a:gd name="T5" fmla="*/ 4 h 26"/>
                  <a:gd name="T6" fmla="*/ 5 w 18"/>
                  <a:gd name="T7" fmla="*/ 4 h 26"/>
                  <a:gd name="T8" fmla="*/ 5 w 18"/>
                  <a:gd name="T9" fmla="*/ 5 h 26"/>
                  <a:gd name="T10" fmla="*/ 4 w 18"/>
                  <a:gd name="T11" fmla="*/ 6 h 26"/>
                  <a:gd name="T12" fmla="*/ 4 w 18"/>
                  <a:gd name="T13" fmla="*/ 6 h 26"/>
                  <a:gd name="T14" fmla="*/ 3 w 18"/>
                  <a:gd name="T15" fmla="*/ 6 h 26"/>
                  <a:gd name="T16" fmla="*/ 3 w 18"/>
                  <a:gd name="T17" fmla="*/ 7 h 26"/>
                  <a:gd name="T18" fmla="*/ 2 w 18"/>
                  <a:gd name="T19" fmla="*/ 7 h 26"/>
                  <a:gd name="T20" fmla="*/ 2 w 18"/>
                  <a:gd name="T21" fmla="*/ 7 h 26"/>
                  <a:gd name="T22" fmla="*/ 2 w 18"/>
                  <a:gd name="T23" fmla="*/ 7 h 26"/>
                  <a:gd name="T24" fmla="*/ 2 w 18"/>
                  <a:gd name="T25" fmla="*/ 6 h 26"/>
                  <a:gd name="T26" fmla="*/ 1 w 18"/>
                  <a:gd name="T27" fmla="*/ 6 h 26"/>
                  <a:gd name="T28" fmla="*/ 1 w 18"/>
                  <a:gd name="T29" fmla="*/ 6 h 26"/>
                  <a:gd name="T30" fmla="*/ 1 w 18"/>
                  <a:gd name="T31" fmla="*/ 6 h 26"/>
                  <a:gd name="T32" fmla="*/ 1 w 18"/>
                  <a:gd name="T33" fmla="*/ 5 h 26"/>
                  <a:gd name="T34" fmla="*/ 0 w 18"/>
                  <a:gd name="T35" fmla="*/ 5 h 26"/>
                  <a:gd name="T36" fmla="*/ 1 w 18"/>
                  <a:gd name="T37" fmla="*/ 4 h 26"/>
                  <a:gd name="T38" fmla="*/ 1 w 18"/>
                  <a:gd name="T39" fmla="*/ 3 h 26"/>
                  <a:gd name="T40" fmla="*/ 1 w 18"/>
                  <a:gd name="T41" fmla="*/ 2 h 26"/>
                  <a:gd name="T42" fmla="*/ 1 w 18"/>
                  <a:gd name="T43" fmla="*/ 2 h 26"/>
                  <a:gd name="T44" fmla="*/ 2 w 18"/>
                  <a:gd name="T45" fmla="*/ 1 h 26"/>
                  <a:gd name="T46" fmla="*/ 2 w 18"/>
                  <a:gd name="T47" fmla="*/ 1 h 26"/>
                  <a:gd name="T48" fmla="*/ 3 w 18"/>
                  <a:gd name="T49" fmla="*/ 1 h 26"/>
                  <a:gd name="T50" fmla="*/ 3 w 18"/>
                  <a:gd name="T51" fmla="*/ 0 h 26"/>
                  <a:gd name="T52" fmla="*/ 4 w 18"/>
                  <a:gd name="T53" fmla="*/ 0 h 26"/>
                  <a:gd name="T54" fmla="*/ 4 w 18"/>
                  <a:gd name="T55" fmla="*/ 1 h 26"/>
                  <a:gd name="T56" fmla="*/ 4 w 18"/>
                  <a:gd name="T57" fmla="*/ 1 h 26"/>
                  <a:gd name="T58" fmla="*/ 4 w 18"/>
                  <a:gd name="T59" fmla="*/ 1 h 26"/>
                  <a:gd name="T60" fmla="*/ 5 w 18"/>
                  <a:gd name="T61" fmla="*/ 2 h 26"/>
                  <a:gd name="T62" fmla="*/ 5 w 18"/>
                  <a:gd name="T63" fmla="*/ 2 h 26"/>
                  <a:gd name="T64" fmla="*/ 5 w 18"/>
                  <a:gd name="T65" fmla="*/ 2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6">
                    <a:moveTo>
                      <a:pt x="18" y="7"/>
                    </a:moveTo>
                    <a:lnTo>
                      <a:pt x="18" y="10"/>
                    </a:lnTo>
                    <a:lnTo>
                      <a:pt x="18" y="14"/>
                    </a:lnTo>
                    <a:lnTo>
                      <a:pt x="17" y="16"/>
                    </a:lnTo>
                    <a:lnTo>
                      <a:pt x="17" y="19"/>
                    </a:lnTo>
                    <a:lnTo>
                      <a:pt x="15" y="21"/>
                    </a:lnTo>
                    <a:lnTo>
                      <a:pt x="14" y="23"/>
                    </a:lnTo>
                    <a:lnTo>
                      <a:pt x="12" y="24"/>
                    </a:lnTo>
                    <a:lnTo>
                      <a:pt x="9" y="25"/>
                    </a:lnTo>
                    <a:lnTo>
                      <a:pt x="8" y="26"/>
                    </a:lnTo>
                    <a:lnTo>
                      <a:pt x="7" y="25"/>
                    </a:lnTo>
                    <a:lnTo>
                      <a:pt x="6" y="25"/>
                    </a:lnTo>
                    <a:lnTo>
                      <a:pt x="5" y="24"/>
                    </a:lnTo>
                    <a:lnTo>
                      <a:pt x="4" y="23"/>
                    </a:lnTo>
                    <a:lnTo>
                      <a:pt x="3" y="22"/>
                    </a:lnTo>
                    <a:lnTo>
                      <a:pt x="2" y="21"/>
                    </a:lnTo>
                    <a:lnTo>
                      <a:pt x="1" y="20"/>
                    </a:lnTo>
                    <a:lnTo>
                      <a:pt x="0" y="17"/>
                    </a:lnTo>
                    <a:lnTo>
                      <a:pt x="1" y="14"/>
                    </a:lnTo>
                    <a:lnTo>
                      <a:pt x="1"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6" name="Freeform 1043"/>
              <p:cNvSpPr>
                <a:spLocks noChangeAspect="1"/>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7" name="Freeform 1044"/>
              <p:cNvSpPr>
                <a:spLocks noChangeAspect="1"/>
              </p:cNvSpPr>
              <p:nvPr/>
            </p:nvSpPr>
            <p:spPr bwMode="auto">
              <a:xfrm>
                <a:off x="4739" y="2725"/>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7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4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7" y="72"/>
                    </a:lnTo>
                    <a:lnTo>
                      <a:pt x="103" y="80"/>
                    </a:lnTo>
                    <a:lnTo>
                      <a:pt x="97" y="87"/>
                    </a:lnTo>
                    <a:lnTo>
                      <a:pt x="92" y="94"/>
                    </a:lnTo>
                    <a:lnTo>
                      <a:pt x="88" y="104"/>
                    </a:lnTo>
                    <a:lnTo>
                      <a:pt x="83" y="113"/>
                    </a:lnTo>
                    <a:lnTo>
                      <a:pt x="79" y="123"/>
                    </a:lnTo>
                    <a:lnTo>
                      <a:pt x="74" y="134"/>
                    </a:lnTo>
                    <a:lnTo>
                      <a:pt x="69" y="143"/>
                    </a:lnTo>
                    <a:lnTo>
                      <a:pt x="65" y="153"/>
                    </a:lnTo>
                    <a:lnTo>
                      <a:pt x="61" y="163"/>
                    </a:lnTo>
                    <a:lnTo>
                      <a:pt x="58" y="174"/>
                    </a:lnTo>
                    <a:lnTo>
                      <a:pt x="55" y="177"/>
                    </a:lnTo>
                    <a:lnTo>
                      <a:pt x="53" y="181"/>
                    </a:lnTo>
                    <a:lnTo>
                      <a:pt x="50" y="185"/>
                    </a:lnTo>
                    <a:lnTo>
                      <a:pt x="47" y="188"/>
                    </a:lnTo>
                    <a:lnTo>
                      <a:pt x="44" y="191"/>
                    </a:lnTo>
                    <a:lnTo>
                      <a:pt x="40" y="194"/>
                    </a:lnTo>
                    <a:lnTo>
                      <a:pt x="35" y="195"/>
                    </a:lnTo>
                    <a:lnTo>
                      <a:pt x="30" y="196"/>
                    </a:lnTo>
                    <a:lnTo>
                      <a:pt x="28" y="196"/>
                    </a:lnTo>
                    <a:lnTo>
                      <a:pt x="26" y="195"/>
                    </a:lnTo>
                    <a:lnTo>
                      <a:pt x="24"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0" y="134"/>
                    </a:lnTo>
                    <a:lnTo>
                      <a:pt x="13" y="128"/>
                    </a:lnTo>
                    <a:lnTo>
                      <a:pt x="17" y="123"/>
                    </a:lnTo>
                    <a:lnTo>
                      <a:pt x="20" y="118"/>
                    </a:lnTo>
                    <a:lnTo>
                      <a:pt x="25" y="114"/>
                    </a:lnTo>
                    <a:lnTo>
                      <a:pt x="30" y="110"/>
                    </a:lnTo>
                    <a:lnTo>
                      <a:pt x="31" y="103"/>
                    </a:lnTo>
                    <a:lnTo>
                      <a:pt x="31" y="95"/>
                    </a:lnTo>
                    <a:lnTo>
                      <a:pt x="30" y="87"/>
                    </a:lnTo>
                    <a:lnTo>
                      <a:pt x="28" y="80"/>
                    </a:lnTo>
                    <a:lnTo>
                      <a:pt x="24" y="66"/>
                    </a:lnTo>
                    <a:lnTo>
                      <a:pt x="19" y="51"/>
                    </a:lnTo>
                    <a:lnTo>
                      <a:pt x="17" y="44"/>
                    </a:lnTo>
                    <a:lnTo>
                      <a:pt x="15" y="37"/>
                    </a:lnTo>
                    <a:lnTo>
                      <a:pt x="15" y="31"/>
                    </a:lnTo>
                    <a:lnTo>
                      <a:pt x="15" y="25"/>
                    </a:lnTo>
                    <a:lnTo>
                      <a:pt x="17" y="19"/>
                    </a:lnTo>
                    <a:lnTo>
                      <a:pt x="20" y="13"/>
                    </a:lnTo>
                    <a:lnTo>
                      <a:pt x="26" y="7"/>
                    </a:lnTo>
                    <a:lnTo>
                      <a:pt x="34" y="2"/>
                    </a:lnTo>
                    <a:lnTo>
                      <a:pt x="42" y="1"/>
                    </a:lnTo>
                    <a:lnTo>
                      <a:pt x="51" y="1"/>
                    </a:lnTo>
                    <a:lnTo>
                      <a:pt x="60" y="0"/>
                    </a:lnTo>
                    <a:lnTo>
                      <a:pt x="68" y="0"/>
                    </a:lnTo>
                    <a:lnTo>
                      <a:pt x="78" y="1"/>
                    </a:lnTo>
                    <a:lnTo>
                      <a:pt x="86" y="4"/>
                    </a:lnTo>
                    <a:lnTo>
                      <a:pt x="89" y="6"/>
                    </a:lnTo>
                    <a:lnTo>
                      <a:pt x="93" y="8"/>
                    </a:lnTo>
                    <a:lnTo>
                      <a:pt x="96" y="13"/>
                    </a:lnTo>
                    <a:lnTo>
                      <a:pt x="99" y="16"/>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8" name="Freeform 1045"/>
              <p:cNvSpPr>
                <a:spLocks noChangeAspect="1"/>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9" name="Freeform 1046"/>
              <p:cNvSpPr>
                <a:spLocks noChangeAspect="1"/>
              </p:cNvSpPr>
              <p:nvPr/>
            </p:nvSpPr>
            <p:spPr bwMode="auto">
              <a:xfrm>
                <a:off x="4745" y="2729"/>
                <a:ext cx="48" cy="88"/>
              </a:xfrm>
              <a:custGeom>
                <a:avLst/>
                <a:gdLst>
                  <a:gd name="T0" fmla="*/ 24 w 94"/>
                  <a:gd name="T1" fmla="*/ 10 h 176"/>
                  <a:gd name="T2" fmla="*/ 23 w 94"/>
                  <a:gd name="T3" fmla="*/ 15 h 176"/>
                  <a:gd name="T4" fmla="*/ 21 w 94"/>
                  <a:gd name="T5" fmla="*/ 19 h 176"/>
                  <a:gd name="T6" fmla="*/ 18 w 94"/>
                  <a:gd name="T7" fmla="*/ 22 h 176"/>
                  <a:gd name="T8" fmla="*/ 16 w 94"/>
                  <a:gd name="T9" fmla="*/ 26 h 176"/>
                  <a:gd name="T10" fmla="*/ 14 w 94"/>
                  <a:gd name="T11" fmla="*/ 31 h 176"/>
                  <a:gd name="T12" fmla="*/ 12 w 94"/>
                  <a:gd name="T13" fmla="*/ 35 h 176"/>
                  <a:gd name="T14" fmla="*/ 11 w 94"/>
                  <a:gd name="T15" fmla="*/ 39 h 176"/>
                  <a:gd name="T16" fmla="*/ 9 w 94"/>
                  <a:gd name="T17" fmla="*/ 42 h 176"/>
                  <a:gd name="T18" fmla="*/ 8 w 94"/>
                  <a:gd name="T19" fmla="*/ 43 h 176"/>
                  <a:gd name="T20" fmla="*/ 7 w 94"/>
                  <a:gd name="T21" fmla="*/ 44 h 176"/>
                  <a:gd name="T22" fmla="*/ 6 w 94"/>
                  <a:gd name="T23" fmla="*/ 44 h 176"/>
                  <a:gd name="T24" fmla="*/ 4 w 94"/>
                  <a:gd name="T25" fmla="*/ 44 h 176"/>
                  <a:gd name="T26" fmla="*/ 3 w 94"/>
                  <a:gd name="T27" fmla="*/ 44 h 176"/>
                  <a:gd name="T28" fmla="*/ 2 w 94"/>
                  <a:gd name="T29" fmla="*/ 44 h 176"/>
                  <a:gd name="T30" fmla="*/ 1 w 94"/>
                  <a:gd name="T31" fmla="*/ 43 h 176"/>
                  <a:gd name="T32" fmla="*/ 0 w 94"/>
                  <a:gd name="T33" fmla="*/ 41 h 176"/>
                  <a:gd name="T34" fmla="*/ 1 w 94"/>
                  <a:gd name="T35" fmla="*/ 38 h 176"/>
                  <a:gd name="T36" fmla="*/ 3 w 94"/>
                  <a:gd name="T37" fmla="*/ 33 h 176"/>
                  <a:gd name="T38" fmla="*/ 5 w 94"/>
                  <a:gd name="T39" fmla="*/ 27 h 176"/>
                  <a:gd name="T40" fmla="*/ 7 w 94"/>
                  <a:gd name="T41" fmla="*/ 22 h 176"/>
                  <a:gd name="T42" fmla="*/ 7 w 94"/>
                  <a:gd name="T43" fmla="*/ 19 h 176"/>
                  <a:gd name="T44" fmla="*/ 6 w 94"/>
                  <a:gd name="T45" fmla="*/ 15 h 176"/>
                  <a:gd name="T46" fmla="*/ 5 w 94"/>
                  <a:gd name="T47" fmla="*/ 12 h 176"/>
                  <a:gd name="T48" fmla="*/ 4 w 94"/>
                  <a:gd name="T49" fmla="*/ 9 h 176"/>
                  <a:gd name="T50" fmla="*/ 3 w 94"/>
                  <a:gd name="T51" fmla="*/ 6 h 176"/>
                  <a:gd name="T52" fmla="*/ 4 w 94"/>
                  <a:gd name="T53" fmla="*/ 4 h 176"/>
                  <a:gd name="T54" fmla="*/ 6 w 94"/>
                  <a:gd name="T55" fmla="*/ 3 h 176"/>
                  <a:gd name="T56" fmla="*/ 9 w 94"/>
                  <a:gd name="T57" fmla="*/ 1 h 176"/>
                  <a:gd name="T58" fmla="*/ 12 w 94"/>
                  <a:gd name="T59" fmla="*/ 0 h 176"/>
                  <a:gd name="T60" fmla="*/ 16 w 94"/>
                  <a:gd name="T61" fmla="*/ 1 h 176"/>
                  <a:gd name="T62" fmla="*/ 18 w 94"/>
                  <a:gd name="T63" fmla="*/ 2 h 176"/>
                  <a:gd name="T64" fmla="*/ 20 w 94"/>
                  <a:gd name="T65" fmla="*/ 3 h 176"/>
                  <a:gd name="T66" fmla="*/ 22 w 94"/>
                  <a:gd name="T67" fmla="*/ 5 h 176"/>
                  <a:gd name="T68" fmla="*/ 23 w 94"/>
                  <a:gd name="T69" fmla="*/ 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2" y="38"/>
                    </a:lnTo>
                    <a:lnTo>
                      <a:pt x="90" y="48"/>
                    </a:lnTo>
                    <a:lnTo>
                      <a:pt x="88" y="57"/>
                    </a:lnTo>
                    <a:lnTo>
                      <a:pt x="84" y="65"/>
                    </a:lnTo>
                    <a:lnTo>
                      <a:pt x="80" y="73"/>
                    </a:lnTo>
                    <a:lnTo>
                      <a:pt x="75" y="81"/>
                    </a:lnTo>
                    <a:lnTo>
                      <a:pt x="70" y="88"/>
                    </a:lnTo>
                    <a:lnTo>
                      <a:pt x="64" y="95"/>
                    </a:lnTo>
                    <a:lnTo>
                      <a:pt x="60" y="103"/>
                    </a:lnTo>
                    <a:lnTo>
                      <a:pt x="56" y="112"/>
                    </a:lnTo>
                    <a:lnTo>
                      <a:pt x="53" y="121"/>
                    </a:lnTo>
                    <a:lnTo>
                      <a:pt x="50" y="130"/>
                    </a:lnTo>
                    <a:lnTo>
                      <a:pt x="47" y="139"/>
                    </a:lnTo>
                    <a:lnTo>
                      <a:pt x="44" y="148"/>
                    </a:lnTo>
                    <a:lnTo>
                      <a:pt x="41" y="156"/>
                    </a:lnTo>
                    <a:lnTo>
                      <a:pt x="37" y="166"/>
                    </a:lnTo>
                    <a:lnTo>
                      <a:pt x="35" y="168"/>
                    </a:lnTo>
                    <a:lnTo>
                      <a:pt x="33" y="170"/>
                    </a:lnTo>
                    <a:lnTo>
                      <a:pt x="31" y="172"/>
                    </a:lnTo>
                    <a:lnTo>
                      <a:pt x="29" y="173"/>
                    </a:lnTo>
                    <a:lnTo>
                      <a:pt x="26" y="174"/>
                    </a:lnTo>
                    <a:lnTo>
                      <a:pt x="24" y="175"/>
                    </a:lnTo>
                    <a:lnTo>
                      <a:pt x="21" y="175"/>
                    </a:lnTo>
                    <a:lnTo>
                      <a:pt x="18" y="176"/>
                    </a:lnTo>
                    <a:lnTo>
                      <a:pt x="16" y="176"/>
                    </a:lnTo>
                    <a:lnTo>
                      <a:pt x="13" y="176"/>
                    </a:lnTo>
                    <a:lnTo>
                      <a:pt x="11" y="176"/>
                    </a:lnTo>
                    <a:lnTo>
                      <a:pt x="9" y="175"/>
                    </a:lnTo>
                    <a:lnTo>
                      <a:pt x="6" y="174"/>
                    </a:lnTo>
                    <a:lnTo>
                      <a:pt x="4" y="173"/>
                    </a:lnTo>
                    <a:lnTo>
                      <a:pt x="2" y="172"/>
                    </a:lnTo>
                    <a:lnTo>
                      <a:pt x="1" y="169"/>
                    </a:lnTo>
                    <a:lnTo>
                      <a:pt x="0" y="162"/>
                    </a:lnTo>
                    <a:lnTo>
                      <a:pt x="1" y="155"/>
                    </a:lnTo>
                    <a:lnTo>
                      <a:pt x="2" y="149"/>
                    </a:lnTo>
                    <a:lnTo>
                      <a:pt x="4" y="143"/>
                    </a:lnTo>
                    <a:lnTo>
                      <a:pt x="9" y="131"/>
                    </a:lnTo>
                    <a:lnTo>
                      <a:pt x="14" y="118"/>
                    </a:lnTo>
                    <a:lnTo>
                      <a:pt x="19" y="106"/>
                    </a:lnTo>
                    <a:lnTo>
                      <a:pt x="24" y="93"/>
                    </a:lnTo>
                    <a:lnTo>
                      <a:pt x="25" y="87"/>
                    </a:lnTo>
                    <a:lnTo>
                      <a:pt x="25" y="80"/>
                    </a:lnTo>
                    <a:lnTo>
                      <a:pt x="25" y="73"/>
                    </a:lnTo>
                    <a:lnTo>
                      <a:pt x="23" y="67"/>
                    </a:lnTo>
                    <a:lnTo>
                      <a:pt x="23" y="60"/>
                    </a:lnTo>
                    <a:lnTo>
                      <a:pt x="21" y="53"/>
                    </a:lnTo>
                    <a:lnTo>
                      <a:pt x="17" y="47"/>
                    </a:lnTo>
                    <a:lnTo>
                      <a:pt x="15" y="39"/>
                    </a:lnTo>
                    <a:lnTo>
                      <a:pt x="13" y="33"/>
                    </a:lnTo>
                    <a:lnTo>
                      <a:pt x="12" y="26"/>
                    </a:lnTo>
                    <a:lnTo>
                      <a:pt x="12" y="23"/>
                    </a:lnTo>
                    <a:lnTo>
                      <a:pt x="13" y="20"/>
                    </a:lnTo>
                    <a:lnTo>
                      <a:pt x="14" y="16"/>
                    </a:lnTo>
                    <a:lnTo>
                      <a:pt x="16" y="13"/>
                    </a:lnTo>
                    <a:lnTo>
                      <a:pt x="22" y="10"/>
                    </a:lnTo>
                    <a:lnTo>
                      <a:pt x="28" y="7"/>
                    </a:lnTo>
                    <a:lnTo>
                      <a:pt x="34" y="4"/>
                    </a:lnTo>
                    <a:lnTo>
                      <a:pt x="41" y="2"/>
                    </a:lnTo>
                    <a:lnTo>
                      <a:pt x="47" y="0"/>
                    </a:lnTo>
                    <a:lnTo>
                      <a:pt x="53" y="0"/>
                    </a:lnTo>
                    <a:lnTo>
                      <a:pt x="61" y="1"/>
                    </a:lnTo>
                    <a:lnTo>
                      <a:pt x="67" y="2"/>
                    </a:lnTo>
                    <a:lnTo>
                      <a:pt x="71" y="6"/>
                    </a:lnTo>
                    <a:lnTo>
                      <a:pt x="74" y="8"/>
                    </a:lnTo>
                    <a:lnTo>
                      <a:pt x="78" y="11"/>
                    </a:lnTo>
                    <a:lnTo>
                      <a:pt x="81" y="14"/>
                    </a:lnTo>
                    <a:lnTo>
                      <a:pt x="85" y="18"/>
                    </a:lnTo>
                    <a:lnTo>
                      <a:pt x="88"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0" name="Freeform 1047"/>
              <p:cNvSpPr>
                <a:spLocks noChangeAspect="1"/>
              </p:cNvSpPr>
              <p:nvPr/>
            </p:nvSpPr>
            <p:spPr bwMode="auto">
              <a:xfrm>
                <a:off x="4895" y="2155"/>
                <a:ext cx="7" cy="32"/>
              </a:xfrm>
              <a:custGeom>
                <a:avLst/>
                <a:gdLst>
                  <a:gd name="T0" fmla="*/ 3 w 13"/>
                  <a:gd name="T1" fmla="*/ 0 h 65"/>
                  <a:gd name="T2" fmla="*/ 3 w 13"/>
                  <a:gd name="T3" fmla="*/ 2 h 65"/>
                  <a:gd name="T4" fmla="*/ 3 w 13"/>
                  <a:gd name="T5" fmla="*/ 4 h 65"/>
                  <a:gd name="T6" fmla="*/ 3 w 13"/>
                  <a:gd name="T7" fmla="*/ 6 h 65"/>
                  <a:gd name="T8" fmla="*/ 3 w 13"/>
                  <a:gd name="T9" fmla="*/ 8 h 65"/>
                  <a:gd name="T10" fmla="*/ 3 w 13"/>
                  <a:gd name="T11" fmla="*/ 10 h 65"/>
                  <a:gd name="T12" fmla="*/ 3 w 13"/>
                  <a:gd name="T13" fmla="*/ 12 h 65"/>
                  <a:gd name="T14" fmla="*/ 4 w 13"/>
                  <a:gd name="T15" fmla="*/ 14 h 65"/>
                  <a:gd name="T16" fmla="*/ 4 w 13"/>
                  <a:gd name="T17" fmla="*/ 16 h 65"/>
                  <a:gd name="T18" fmla="*/ 3 w 13"/>
                  <a:gd name="T19" fmla="*/ 14 h 65"/>
                  <a:gd name="T20" fmla="*/ 2 w 13"/>
                  <a:gd name="T21" fmla="*/ 12 h 65"/>
                  <a:gd name="T22" fmla="*/ 1 w 13"/>
                  <a:gd name="T23" fmla="*/ 11 h 65"/>
                  <a:gd name="T24" fmla="*/ 1 w 13"/>
                  <a:gd name="T25" fmla="*/ 9 h 65"/>
                  <a:gd name="T26" fmla="*/ 0 w 13"/>
                  <a:gd name="T27" fmla="*/ 7 h 65"/>
                  <a:gd name="T28" fmla="*/ 0 w 13"/>
                  <a:gd name="T29" fmla="*/ 5 h 65"/>
                  <a:gd name="T30" fmla="*/ 1 w 13"/>
                  <a:gd name="T31" fmla="*/ 3 h 65"/>
                  <a:gd name="T32" fmla="*/ 1 w 13"/>
                  <a:gd name="T33" fmla="*/ 1 h 65"/>
                  <a:gd name="T34" fmla="*/ 1 w 13"/>
                  <a:gd name="T35" fmla="*/ 0 h 65"/>
                  <a:gd name="T36" fmla="*/ 1 w 13"/>
                  <a:gd name="T37" fmla="*/ 0 h 65"/>
                  <a:gd name="T38" fmla="*/ 2 w 13"/>
                  <a:gd name="T39" fmla="*/ 0 h 65"/>
                  <a:gd name="T40" fmla="*/ 2 w 13"/>
                  <a:gd name="T41" fmla="*/ 0 h 65"/>
                  <a:gd name="T42" fmla="*/ 2 w 13"/>
                  <a:gd name="T43" fmla="*/ 0 h 65"/>
                  <a:gd name="T44" fmla="*/ 2 w 13"/>
                  <a:gd name="T45" fmla="*/ 0 h 65"/>
                  <a:gd name="T46" fmla="*/ 2 w 13"/>
                  <a:gd name="T47" fmla="*/ 0 h 65"/>
                  <a:gd name="T48" fmla="*/ 3 w 13"/>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65">
                    <a:moveTo>
                      <a:pt x="10" y="0"/>
                    </a:moveTo>
                    <a:lnTo>
                      <a:pt x="9" y="8"/>
                    </a:lnTo>
                    <a:lnTo>
                      <a:pt x="9" y="16"/>
                    </a:lnTo>
                    <a:lnTo>
                      <a:pt x="10" y="25"/>
                    </a:lnTo>
                    <a:lnTo>
                      <a:pt x="10" y="33"/>
                    </a:lnTo>
                    <a:lnTo>
                      <a:pt x="11" y="40"/>
                    </a:lnTo>
                    <a:lnTo>
                      <a:pt x="12" y="48"/>
                    </a:lnTo>
                    <a:lnTo>
                      <a:pt x="13" y="56"/>
                    </a:lnTo>
                    <a:lnTo>
                      <a:pt x="13" y="65"/>
                    </a:lnTo>
                    <a:lnTo>
                      <a:pt x="9" y="58"/>
                    </a:lnTo>
                    <a:lnTo>
                      <a:pt x="6" y="51"/>
                    </a:lnTo>
                    <a:lnTo>
                      <a:pt x="3" y="44"/>
                    </a:lnTo>
                    <a:lnTo>
                      <a:pt x="1" y="37"/>
                    </a:lnTo>
                    <a:lnTo>
                      <a:pt x="0" y="29"/>
                    </a:lnTo>
                    <a:lnTo>
                      <a:pt x="0" y="21"/>
                    </a:lnTo>
                    <a:lnTo>
                      <a:pt x="1" y="12"/>
                    </a:lnTo>
                    <a:lnTo>
                      <a:pt x="2" y="4"/>
                    </a:lnTo>
                    <a:lnTo>
                      <a:pt x="3" y="3"/>
                    </a:lnTo>
                    <a:lnTo>
                      <a:pt x="4" y="2"/>
                    </a:lnTo>
                    <a:lnTo>
                      <a:pt x="5" y="2"/>
                    </a:lnTo>
                    <a:lnTo>
                      <a:pt x="5" y="1"/>
                    </a:lnTo>
                    <a:lnTo>
                      <a:pt x="6" y="1"/>
                    </a:lnTo>
                    <a:lnTo>
                      <a:pt x="7" y="1"/>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1" name="Freeform 1048"/>
              <p:cNvSpPr>
                <a:spLocks noChangeAspect="1"/>
              </p:cNvSpPr>
              <p:nvPr/>
            </p:nvSpPr>
            <p:spPr bwMode="auto">
              <a:xfrm>
                <a:off x="4928" y="2155"/>
                <a:ext cx="9" cy="24"/>
              </a:xfrm>
              <a:custGeom>
                <a:avLst/>
                <a:gdLst>
                  <a:gd name="T0" fmla="*/ 2 w 18"/>
                  <a:gd name="T1" fmla="*/ 0 h 49"/>
                  <a:gd name="T2" fmla="*/ 3 w 18"/>
                  <a:gd name="T3" fmla="*/ 1 h 49"/>
                  <a:gd name="T4" fmla="*/ 3 w 18"/>
                  <a:gd name="T5" fmla="*/ 2 h 49"/>
                  <a:gd name="T6" fmla="*/ 4 w 18"/>
                  <a:gd name="T7" fmla="*/ 4 h 49"/>
                  <a:gd name="T8" fmla="*/ 4 w 18"/>
                  <a:gd name="T9" fmla="*/ 6 h 49"/>
                  <a:gd name="T10" fmla="*/ 4 w 18"/>
                  <a:gd name="T11" fmla="*/ 7 h 49"/>
                  <a:gd name="T12" fmla="*/ 5 w 18"/>
                  <a:gd name="T13" fmla="*/ 9 h 49"/>
                  <a:gd name="T14" fmla="*/ 5 w 18"/>
                  <a:gd name="T15" fmla="*/ 10 h 49"/>
                  <a:gd name="T16" fmla="*/ 5 w 18"/>
                  <a:gd name="T17" fmla="*/ 12 h 49"/>
                  <a:gd name="T18" fmla="*/ 4 w 18"/>
                  <a:gd name="T19" fmla="*/ 11 h 49"/>
                  <a:gd name="T20" fmla="*/ 3 w 18"/>
                  <a:gd name="T21" fmla="*/ 10 h 49"/>
                  <a:gd name="T22" fmla="*/ 2 w 18"/>
                  <a:gd name="T23" fmla="*/ 8 h 49"/>
                  <a:gd name="T24" fmla="*/ 2 w 18"/>
                  <a:gd name="T25" fmla="*/ 7 h 49"/>
                  <a:gd name="T26" fmla="*/ 2 w 18"/>
                  <a:gd name="T27" fmla="*/ 5 h 49"/>
                  <a:gd name="T28" fmla="*/ 1 w 18"/>
                  <a:gd name="T29" fmla="*/ 4 h 49"/>
                  <a:gd name="T30" fmla="*/ 1 w 18"/>
                  <a:gd name="T31" fmla="*/ 2 h 49"/>
                  <a:gd name="T32" fmla="*/ 0 w 18"/>
                  <a:gd name="T33" fmla="*/ 1 h 49"/>
                  <a:gd name="T34" fmla="*/ 0 w 18"/>
                  <a:gd name="T35" fmla="*/ 0 h 49"/>
                  <a:gd name="T36" fmla="*/ 0 w 18"/>
                  <a:gd name="T37" fmla="*/ 0 h 49"/>
                  <a:gd name="T38" fmla="*/ 1 w 18"/>
                  <a:gd name="T39" fmla="*/ 0 h 49"/>
                  <a:gd name="T40" fmla="*/ 1 w 18"/>
                  <a:gd name="T41" fmla="*/ 0 h 49"/>
                  <a:gd name="T42" fmla="*/ 1 w 18"/>
                  <a:gd name="T43" fmla="*/ 0 h 49"/>
                  <a:gd name="T44" fmla="*/ 2 w 18"/>
                  <a:gd name="T45" fmla="*/ 0 h 49"/>
                  <a:gd name="T46" fmla="*/ 2 w 18"/>
                  <a:gd name="T47" fmla="*/ 0 h 49"/>
                  <a:gd name="T48" fmla="*/ 2 w 18"/>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9">
                    <a:moveTo>
                      <a:pt x="7" y="0"/>
                    </a:moveTo>
                    <a:lnTo>
                      <a:pt x="9" y="6"/>
                    </a:lnTo>
                    <a:lnTo>
                      <a:pt x="11" y="11"/>
                    </a:lnTo>
                    <a:lnTo>
                      <a:pt x="13" y="18"/>
                    </a:lnTo>
                    <a:lnTo>
                      <a:pt x="15" y="25"/>
                    </a:lnTo>
                    <a:lnTo>
                      <a:pt x="16" y="31"/>
                    </a:lnTo>
                    <a:lnTo>
                      <a:pt x="17" y="37"/>
                    </a:lnTo>
                    <a:lnTo>
                      <a:pt x="18" y="43"/>
                    </a:lnTo>
                    <a:lnTo>
                      <a:pt x="18" y="49"/>
                    </a:lnTo>
                    <a:lnTo>
                      <a:pt x="14" y="45"/>
                    </a:lnTo>
                    <a:lnTo>
                      <a:pt x="10" y="41"/>
                    </a:lnTo>
                    <a:lnTo>
                      <a:pt x="8" y="35"/>
                    </a:lnTo>
                    <a:lnTo>
                      <a:pt x="6" y="29"/>
                    </a:lnTo>
                    <a:lnTo>
                      <a:pt x="5" y="23"/>
                    </a:lnTo>
                    <a:lnTo>
                      <a:pt x="4" y="16"/>
                    </a:lnTo>
                    <a:lnTo>
                      <a:pt x="2" y="10"/>
                    </a:lnTo>
                    <a:lnTo>
                      <a:pt x="0" y="4"/>
                    </a:lnTo>
                    <a:lnTo>
                      <a:pt x="0" y="3"/>
                    </a:lnTo>
                    <a:lnTo>
                      <a:pt x="0" y="2"/>
                    </a:lnTo>
                    <a:lnTo>
                      <a:pt x="1" y="1"/>
                    </a:lnTo>
                    <a:lnTo>
                      <a:pt x="2" y="0"/>
                    </a:lnTo>
                    <a:lnTo>
                      <a:pt x="4" y="0"/>
                    </a:lnTo>
                    <a:lnTo>
                      <a:pt x="5" y="0"/>
                    </a:lnTo>
                    <a:lnTo>
                      <a:pt x="6"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2" name="Freeform 1049"/>
              <p:cNvSpPr>
                <a:spLocks noChangeAspect="1"/>
              </p:cNvSpPr>
              <p:nvPr/>
            </p:nvSpPr>
            <p:spPr bwMode="auto">
              <a:xfrm>
                <a:off x="4943" y="2155"/>
                <a:ext cx="8" cy="25"/>
              </a:xfrm>
              <a:custGeom>
                <a:avLst/>
                <a:gdLst>
                  <a:gd name="T0" fmla="*/ 2 w 17"/>
                  <a:gd name="T1" fmla="*/ 0 h 50"/>
                  <a:gd name="T2" fmla="*/ 2 w 17"/>
                  <a:gd name="T3" fmla="*/ 2 h 50"/>
                  <a:gd name="T4" fmla="*/ 2 w 17"/>
                  <a:gd name="T5" fmla="*/ 3 h 50"/>
                  <a:gd name="T6" fmla="*/ 2 w 17"/>
                  <a:gd name="T7" fmla="*/ 5 h 50"/>
                  <a:gd name="T8" fmla="*/ 2 w 17"/>
                  <a:gd name="T9" fmla="*/ 7 h 50"/>
                  <a:gd name="T10" fmla="*/ 2 w 17"/>
                  <a:gd name="T11" fmla="*/ 8 h 50"/>
                  <a:gd name="T12" fmla="*/ 2 w 17"/>
                  <a:gd name="T13" fmla="*/ 10 h 50"/>
                  <a:gd name="T14" fmla="*/ 3 w 17"/>
                  <a:gd name="T15" fmla="*/ 12 h 50"/>
                  <a:gd name="T16" fmla="*/ 4 w 17"/>
                  <a:gd name="T17" fmla="*/ 13 h 50"/>
                  <a:gd name="T18" fmla="*/ 3 w 17"/>
                  <a:gd name="T19" fmla="*/ 12 h 50"/>
                  <a:gd name="T20" fmla="*/ 2 w 17"/>
                  <a:gd name="T21" fmla="*/ 12 h 50"/>
                  <a:gd name="T22" fmla="*/ 2 w 17"/>
                  <a:gd name="T23" fmla="*/ 11 h 50"/>
                  <a:gd name="T24" fmla="*/ 1 w 17"/>
                  <a:gd name="T25" fmla="*/ 10 h 50"/>
                  <a:gd name="T26" fmla="*/ 1 w 17"/>
                  <a:gd name="T27" fmla="*/ 9 h 50"/>
                  <a:gd name="T28" fmla="*/ 1 w 17"/>
                  <a:gd name="T29" fmla="*/ 8 h 50"/>
                  <a:gd name="T30" fmla="*/ 0 w 17"/>
                  <a:gd name="T31" fmla="*/ 7 h 50"/>
                  <a:gd name="T32" fmla="*/ 0 w 17"/>
                  <a:gd name="T33" fmla="*/ 6 h 50"/>
                  <a:gd name="T34" fmla="*/ 0 w 17"/>
                  <a:gd name="T35" fmla="*/ 5 h 50"/>
                  <a:gd name="T36" fmla="*/ 0 w 17"/>
                  <a:gd name="T37" fmla="*/ 4 h 50"/>
                  <a:gd name="T38" fmla="*/ 0 w 17"/>
                  <a:gd name="T39" fmla="*/ 3 h 50"/>
                  <a:gd name="T40" fmla="*/ 0 w 17"/>
                  <a:gd name="T41" fmla="*/ 2 h 50"/>
                  <a:gd name="T42" fmla="*/ 0 w 17"/>
                  <a:gd name="T43" fmla="*/ 1 h 50"/>
                  <a:gd name="T44" fmla="*/ 1 w 17"/>
                  <a:gd name="T45" fmla="*/ 1 h 50"/>
                  <a:gd name="T46" fmla="*/ 1 w 17"/>
                  <a:gd name="T47" fmla="*/ 0 h 50"/>
                  <a:gd name="T48" fmla="*/ 2 w 17"/>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50">
                    <a:moveTo>
                      <a:pt x="10" y="0"/>
                    </a:moveTo>
                    <a:lnTo>
                      <a:pt x="9" y="6"/>
                    </a:lnTo>
                    <a:lnTo>
                      <a:pt x="8" y="12"/>
                    </a:lnTo>
                    <a:lnTo>
                      <a:pt x="8" y="18"/>
                    </a:lnTo>
                    <a:lnTo>
                      <a:pt x="9" y="26"/>
                    </a:lnTo>
                    <a:lnTo>
                      <a:pt x="10" y="32"/>
                    </a:lnTo>
                    <a:lnTo>
                      <a:pt x="11" y="39"/>
                    </a:lnTo>
                    <a:lnTo>
                      <a:pt x="14" y="45"/>
                    </a:lnTo>
                    <a:lnTo>
                      <a:pt x="17" y="50"/>
                    </a:lnTo>
                    <a:lnTo>
                      <a:pt x="12" y="48"/>
                    </a:lnTo>
                    <a:lnTo>
                      <a:pt x="10" y="46"/>
                    </a:lnTo>
                    <a:lnTo>
                      <a:pt x="8" y="43"/>
                    </a:lnTo>
                    <a:lnTo>
                      <a:pt x="6" y="39"/>
                    </a:lnTo>
                    <a:lnTo>
                      <a:pt x="5" y="35"/>
                    </a:lnTo>
                    <a:lnTo>
                      <a:pt x="4" y="31"/>
                    </a:lnTo>
                    <a:lnTo>
                      <a:pt x="2" y="27"/>
                    </a:lnTo>
                    <a:lnTo>
                      <a:pt x="0" y="24"/>
                    </a:lnTo>
                    <a:lnTo>
                      <a:pt x="1" y="19"/>
                    </a:lnTo>
                    <a:lnTo>
                      <a:pt x="1" y="15"/>
                    </a:lnTo>
                    <a:lnTo>
                      <a:pt x="1" y="11"/>
                    </a:lnTo>
                    <a:lnTo>
                      <a:pt x="1" y="8"/>
                    </a:lnTo>
                    <a:lnTo>
                      <a:pt x="2" y="4"/>
                    </a:lnTo>
                    <a:lnTo>
                      <a:pt x="4" y="2"/>
                    </a:lnTo>
                    <a:lnTo>
                      <a:pt x="6"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3" name="Freeform 1050"/>
              <p:cNvSpPr>
                <a:spLocks noChangeAspect="1"/>
              </p:cNvSpPr>
              <p:nvPr/>
            </p:nvSpPr>
            <p:spPr bwMode="auto">
              <a:xfrm>
                <a:off x="4918" y="2156"/>
                <a:ext cx="11" cy="27"/>
              </a:xfrm>
              <a:custGeom>
                <a:avLst/>
                <a:gdLst>
                  <a:gd name="T0" fmla="*/ 3 w 21"/>
                  <a:gd name="T1" fmla="*/ 0 h 54"/>
                  <a:gd name="T2" fmla="*/ 3 w 21"/>
                  <a:gd name="T3" fmla="*/ 2 h 54"/>
                  <a:gd name="T4" fmla="*/ 3 w 21"/>
                  <a:gd name="T5" fmla="*/ 4 h 54"/>
                  <a:gd name="T6" fmla="*/ 3 w 21"/>
                  <a:gd name="T7" fmla="*/ 6 h 54"/>
                  <a:gd name="T8" fmla="*/ 3 w 21"/>
                  <a:gd name="T9" fmla="*/ 8 h 54"/>
                  <a:gd name="T10" fmla="*/ 3 w 21"/>
                  <a:gd name="T11" fmla="*/ 10 h 54"/>
                  <a:gd name="T12" fmla="*/ 3 w 21"/>
                  <a:gd name="T13" fmla="*/ 11 h 54"/>
                  <a:gd name="T14" fmla="*/ 3 w 21"/>
                  <a:gd name="T15" fmla="*/ 12 h 54"/>
                  <a:gd name="T16" fmla="*/ 4 w 21"/>
                  <a:gd name="T17" fmla="*/ 13 h 54"/>
                  <a:gd name="T18" fmla="*/ 5 w 21"/>
                  <a:gd name="T19" fmla="*/ 13 h 54"/>
                  <a:gd name="T20" fmla="*/ 6 w 21"/>
                  <a:gd name="T21" fmla="*/ 13 h 54"/>
                  <a:gd name="T22" fmla="*/ 5 w 21"/>
                  <a:gd name="T23" fmla="*/ 14 h 54"/>
                  <a:gd name="T24" fmla="*/ 5 w 21"/>
                  <a:gd name="T25" fmla="*/ 14 h 54"/>
                  <a:gd name="T26" fmla="*/ 5 w 21"/>
                  <a:gd name="T27" fmla="*/ 14 h 54"/>
                  <a:gd name="T28" fmla="*/ 5 w 21"/>
                  <a:gd name="T29" fmla="*/ 14 h 54"/>
                  <a:gd name="T30" fmla="*/ 4 w 21"/>
                  <a:gd name="T31" fmla="*/ 14 h 54"/>
                  <a:gd name="T32" fmla="*/ 4 w 21"/>
                  <a:gd name="T33" fmla="*/ 14 h 54"/>
                  <a:gd name="T34" fmla="*/ 4 w 21"/>
                  <a:gd name="T35" fmla="*/ 14 h 54"/>
                  <a:gd name="T36" fmla="*/ 3 w 21"/>
                  <a:gd name="T37" fmla="*/ 14 h 54"/>
                  <a:gd name="T38" fmla="*/ 2 w 21"/>
                  <a:gd name="T39" fmla="*/ 12 h 54"/>
                  <a:gd name="T40" fmla="*/ 1 w 21"/>
                  <a:gd name="T41" fmla="*/ 11 h 54"/>
                  <a:gd name="T42" fmla="*/ 1 w 21"/>
                  <a:gd name="T43" fmla="*/ 9 h 54"/>
                  <a:gd name="T44" fmla="*/ 0 w 21"/>
                  <a:gd name="T45" fmla="*/ 7 h 54"/>
                  <a:gd name="T46" fmla="*/ 0 w 21"/>
                  <a:gd name="T47" fmla="*/ 6 h 54"/>
                  <a:gd name="T48" fmla="*/ 0 w 21"/>
                  <a:gd name="T49" fmla="*/ 4 h 54"/>
                  <a:gd name="T50" fmla="*/ 1 w 21"/>
                  <a:gd name="T51" fmla="*/ 2 h 54"/>
                  <a:gd name="T52" fmla="*/ 1 w 21"/>
                  <a:gd name="T53" fmla="*/ 0 h 54"/>
                  <a:gd name="T54" fmla="*/ 3 w 2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 h="54">
                    <a:moveTo>
                      <a:pt x="9" y="0"/>
                    </a:moveTo>
                    <a:lnTo>
                      <a:pt x="10" y="6"/>
                    </a:lnTo>
                    <a:lnTo>
                      <a:pt x="10" y="14"/>
                    </a:lnTo>
                    <a:lnTo>
                      <a:pt x="9" y="22"/>
                    </a:lnTo>
                    <a:lnTo>
                      <a:pt x="9" y="30"/>
                    </a:lnTo>
                    <a:lnTo>
                      <a:pt x="9" y="37"/>
                    </a:lnTo>
                    <a:lnTo>
                      <a:pt x="11" y="43"/>
                    </a:lnTo>
                    <a:lnTo>
                      <a:pt x="12" y="46"/>
                    </a:lnTo>
                    <a:lnTo>
                      <a:pt x="14" y="49"/>
                    </a:lnTo>
                    <a:lnTo>
                      <a:pt x="17" y="51"/>
                    </a:lnTo>
                    <a:lnTo>
                      <a:pt x="21" y="52"/>
                    </a:lnTo>
                    <a:lnTo>
                      <a:pt x="20" y="53"/>
                    </a:lnTo>
                    <a:lnTo>
                      <a:pt x="19" y="54"/>
                    </a:lnTo>
                    <a:lnTo>
                      <a:pt x="18" y="54"/>
                    </a:lnTo>
                    <a:lnTo>
                      <a:pt x="17" y="54"/>
                    </a:lnTo>
                    <a:lnTo>
                      <a:pt x="15" y="54"/>
                    </a:lnTo>
                    <a:lnTo>
                      <a:pt x="14" y="54"/>
                    </a:lnTo>
                    <a:lnTo>
                      <a:pt x="13" y="54"/>
                    </a:lnTo>
                    <a:lnTo>
                      <a:pt x="11" y="54"/>
                    </a:lnTo>
                    <a:lnTo>
                      <a:pt x="8" y="48"/>
                    </a:lnTo>
                    <a:lnTo>
                      <a:pt x="4" y="42"/>
                    </a:lnTo>
                    <a:lnTo>
                      <a:pt x="2" y="35"/>
                    </a:lnTo>
                    <a:lnTo>
                      <a:pt x="0" y="28"/>
                    </a:lnTo>
                    <a:lnTo>
                      <a:pt x="0" y="21"/>
                    </a:lnTo>
                    <a:lnTo>
                      <a:pt x="0" y="13"/>
                    </a:lnTo>
                    <a:lnTo>
                      <a:pt x="1" y="6"/>
                    </a:lnTo>
                    <a:lnTo>
                      <a:pt x="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4" name="Freeform 1051"/>
              <p:cNvSpPr>
                <a:spLocks noChangeAspect="1"/>
              </p:cNvSpPr>
              <p:nvPr/>
            </p:nvSpPr>
            <p:spPr bwMode="auto">
              <a:xfrm>
                <a:off x="4881" y="2157"/>
                <a:ext cx="10" cy="32"/>
              </a:xfrm>
              <a:custGeom>
                <a:avLst/>
                <a:gdLst>
                  <a:gd name="T0" fmla="*/ 5 w 19"/>
                  <a:gd name="T1" fmla="*/ 16 h 64"/>
                  <a:gd name="T2" fmla="*/ 4 w 19"/>
                  <a:gd name="T3" fmla="*/ 16 h 64"/>
                  <a:gd name="T4" fmla="*/ 4 w 19"/>
                  <a:gd name="T5" fmla="*/ 16 h 64"/>
                  <a:gd name="T6" fmla="*/ 3 w 19"/>
                  <a:gd name="T7" fmla="*/ 15 h 64"/>
                  <a:gd name="T8" fmla="*/ 3 w 19"/>
                  <a:gd name="T9" fmla="*/ 14 h 64"/>
                  <a:gd name="T10" fmla="*/ 2 w 19"/>
                  <a:gd name="T11" fmla="*/ 13 h 64"/>
                  <a:gd name="T12" fmla="*/ 2 w 19"/>
                  <a:gd name="T13" fmla="*/ 11 h 64"/>
                  <a:gd name="T14" fmla="*/ 2 w 19"/>
                  <a:gd name="T15" fmla="*/ 9 h 64"/>
                  <a:gd name="T16" fmla="*/ 2 w 19"/>
                  <a:gd name="T17" fmla="*/ 7 h 64"/>
                  <a:gd name="T18" fmla="*/ 2 w 19"/>
                  <a:gd name="T19" fmla="*/ 6 h 64"/>
                  <a:gd name="T20" fmla="*/ 1 w 19"/>
                  <a:gd name="T21" fmla="*/ 4 h 64"/>
                  <a:gd name="T22" fmla="*/ 1 w 19"/>
                  <a:gd name="T23" fmla="*/ 4 h 64"/>
                  <a:gd name="T24" fmla="*/ 1 w 19"/>
                  <a:gd name="T25" fmla="*/ 3 h 64"/>
                  <a:gd name="T26" fmla="*/ 0 w 19"/>
                  <a:gd name="T27" fmla="*/ 3 h 64"/>
                  <a:gd name="T28" fmla="*/ 0 w 19"/>
                  <a:gd name="T29" fmla="*/ 2 h 64"/>
                  <a:gd name="T30" fmla="*/ 0 w 19"/>
                  <a:gd name="T31" fmla="*/ 2 h 64"/>
                  <a:gd name="T32" fmla="*/ 0 w 19"/>
                  <a:gd name="T33" fmla="*/ 2 h 64"/>
                  <a:gd name="T34" fmla="*/ 0 w 19"/>
                  <a:gd name="T35" fmla="*/ 1 h 64"/>
                  <a:gd name="T36" fmla="*/ 0 w 19"/>
                  <a:gd name="T37" fmla="*/ 1 h 64"/>
                  <a:gd name="T38" fmla="*/ 1 w 19"/>
                  <a:gd name="T39" fmla="*/ 1 h 64"/>
                  <a:gd name="T40" fmla="*/ 1 w 19"/>
                  <a:gd name="T41" fmla="*/ 0 h 64"/>
                  <a:gd name="T42" fmla="*/ 2 w 19"/>
                  <a:gd name="T43" fmla="*/ 1 h 64"/>
                  <a:gd name="T44" fmla="*/ 2 w 19"/>
                  <a:gd name="T45" fmla="*/ 1 h 64"/>
                  <a:gd name="T46" fmla="*/ 2 w 19"/>
                  <a:gd name="T47" fmla="*/ 1 h 64"/>
                  <a:gd name="T48" fmla="*/ 3 w 19"/>
                  <a:gd name="T49" fmla="*/ 2 h 64"/>
                  <a:gd name="T50" fmla="*/ 3 w 19"/>
                  <a:gd name="T51" fmla="*/ 2 h 64"/>
                  <a:gd name="T52" fmla="*/ 3 w 19"/>
                  <a:gd name="T53" fmla="*/ 2 h 64"/>
                  <a:gd name="T54" fmla="*/ 3 w 19"/>
                  <a:gd name="T55" fmla="*/ 4 h 64"/>
                  <a:gd name="T56" fmla="*/ 3 w 19"/>
                  <a:gd name="T57" fmla="*/ 6 h 64"/>
                  <a:gd name="T58" fmla="*/ 3 w 19"/>
                  <a:gd name="T59" fmla="*/ 8 h 64"/>
                  <a:gd name="T60" fmla="*/ 3 w 19"/>
                  <a:gd name="T61" fmla="*/ 10 h 64"/>
                  <a:gd name="T62" fmla="*/ 4 w 19"/>
                  <a:gd name="T63" fmla="*/ 11 h 64"/>
                  <a:gd name="T64" fmla="*/ 4 w 19"/>
                  <a:gd name="T65" fmla="*/ 13 h 64"/>
                  <a:gd name="T66" fmla="*/ 5 w 19"/>
                  <a:gd name="T67" fmla="*/ 15 h 64"/>
                  <a:gd name="T68" fmla="*/ 5 w 19"/>
                  <a:gd name="T69" fmla="*/ 16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64">
                    <a:moveTo>
                      <a:pt x="19" y="64"/>
                    </a:moveTo>
                    <a:lnTo>
                      <a:pt x="16" y="62"/>
                    </a:lnTo>
                    <a:lnTo>
                      <a:pt x="13" y="61"/>
                    </a:lnTo>
                    <a:lnTo>
                      <a:pt x="11" y="59"/>
                    </a:lnTo>
                    <a:lnTo>
                      <a:pt x="10" y="56"/>
                    </a:lnTo>
                    <a:lnTo>
                      <a:pt x="8" y="49"/>
                    </a:lnTo>
                    <a:lnTo>
                      <a:pt x="7" y="42"/>
                    </a:lnTo>
                    <a:lnTo>
                      <a:pt x="6" y="35"/>
                    </a:lnTo>
                    <a:lnTo>
                      <a:pt x="6" y="28"/>
                    </a:lnTo>
                    <a:lnTo>
                      <a:pt x="5" y="21"/>
                    </a:lnTo>
                    <a:lnTo>
                      <a:pt x="2" y="14"/>
                    </a:lnTo>
                    <a:lnTo>
                      <a:pt x="1" y="13"/>
                    </a:lnTo>
                    <a:lnTo>
                      <a:pt x="1" y="11"/>
                    </a:lnTo>
                    <a:lnTo>
                      <a:pt x="0" y="10"/>
                    </a:lnTo>
                    <a:lnTo>
                      <a:pt x="0" y="8"/>
                    </a:lnTo>
                    <a:lnTo>
                      <a:pt x="0" y="7"/>
                    </a:lnTo>
                    <a:lnTo>
                      <a:pt x="0" y="5"/>
                    </a:lnTo>
                    <a:lnTo>
                      <a:pt x="0" y="4"/>
                    </a:lnTo>
                    <a:lnTo>
                      <a:pt x="0" y="3"/>
                    </a:lnTo>
                    <a:lnTo>
                      <a:pt x="2" y="1"/>
                    </a:lnTo>
                    <a:lnTo>
                      <a:pt x="4" y="0"/>
                    </a:lnTo>
                    <a:lnTo>
                      <a:pt x="5" y="1"/>
                    </a:lnTo>
                    <a:lnTo>
                      <a:pt x="7" y="2"/>
                    </a:lnTo>
                    <a:lnTo>
                      <a:pt x="8" y="3"/>
                    </a:lnTo>
                    <a:lnTo>
                      <a:pt x="9" y="5"/>
                    </a:lnTo>
                    <a:lnTo>
                      <a:pt x="9" y="7"/>
                    </a:lnTo>
                    <a:lnTo>
                      <a:pt x="10" y="8"/>
                    </a:lnTo>
                    <a:lnTo>
                      <a:pt x="11" y="16"/>
                    </a:lnTo>
                    <a:lnTo>
                      <a:pt x="11" y="23"/>
                    </a:lnTo>
                    <a:lnTo>
                      <a:pt x="12" y="30"/>
                    </a:lnTo>
                    <a:lnTo>
                      <a:pt x="12" y="37"/>
                    </a:lnTo>
                    <a:lnTo>
                      <a:pt x="13" y="44"/>
                    </a:lnTo>
                    <a:lnTo>
                      <a:pt x="15" y="50"/>
                    </a:lnTo>
                    <a:lnTo>
                      <a:pt x="17" y="58"/>
                    </a:lnTo>
                    <a:lnTo>
                      <a:pt x="1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5" name="Freeform 1052"/>
              <p:cNvSpPr>
                <a:spLocks noChangeAspect="1"/>
              </p:cNvSpPr>
              <p:nvPr/>
            </p:nvSpPr>
            <p:spPr bwMode="auto">
              <a:xfrm>
                <a:off x="4906" y="2157"/>
                <a:ext cx="7" cy="29"/>
              </a:xfrm>
              <a:custGeom>
                <a:avLst/>
                <a:gdLst>
                  <a:gd name="T0" fmla="*/ 3 w 15"/>
                  <a:gd name="T1" fmla="*/ 2 h 58"/>
                  <a:gd name="T2" fmla="*/ 2 w 15"/>
                  <a:gd name="T3" fmla="*/ 4 h 58"/>
                  <a:gd name="T4" fmla="*/ 2 w 15"/>
                  <a:gd name="T5" fmla="*/ 5 h 58"/>
                  <a:gd name="T6" fmla="*/ 1 w 15"/>
                  <a:gd name="T7" fmla="*/ 7 h 58"/>
                  <a:gd name="T8" fmla="*/ 1 w 15"/>
                  <a:gd name="T9" fmla="*/ 8 h 58"/>
                  <a:gd name="T10" fmla="*/ 1 w 15"/>
                  <a:gd name="T11" fmla="*/ 10 h 58"/>
                  <a:gd name="T12" fmla="*/ 2 w 15"/>
                  <a:gd name="T13" fmla="*/ 11 h 58"/>
                  <a:gd name="T14" fmla="*/ 2 w 15"/>
                  <a:gd name="T15" fmla="*/ 12 h 58"/>
                  <a:gd name="T16" fmla="*/ 3 w 15"/>
                  <a:gd name="T17" fmla="*/ 14 h 58"/>
                  <a:gd name="T18" fmla="*/ 3 w 15"/>
                  <a:gd name="T19" fmla="*/ 14 h 58"/>
                  <a:gd name="T20" fmla="*/ 3 w 15"/>
                  <a:gd name="T21" fmla="*/ 14 h 58"/>
                  <a:gd name="T22" fmla="*/ 3 w 15"/>
                  <a:gd name="T23" fmla="*/ 14 h 58"/>
                  <a:gd name="T24" fmla="*/ 3 w 15"/>
                  <a:gd name="T25" fmla="*/ 14 h 58"/>
                  <a:gd name="T26" fmla="*/ 3 w 15"/>
                  <a:gd name="T27" fmla="*/ 14 h 58"/>
                  <a:gd name="T28" fmla="*/ 3 w 15"/>
                  <a:gd name="T29" fmla="*/ 15 h 58"/>
                  <a:gd name="T30" fmla="*/ 3 w 15"/>
                  <a:gd name="T31" fmla="*/ 15 h 58"/>
                  <a:gd name="T32" fmla="*/ 3 w 15"/>
                  <a:gd name="T33" fmla="*/ 15 h 58"/>
                  <a:gd name="T34" fmla="*/ 2 w 15"/>
                  <a:gd name="T35" fmla="*/ 15 h 58"/>
                  <a:gd name="T36" fmla="*/ 1 w 15"/>
                  <a:gd name="T37" fmla="*/ 14 h 58"/>
                  <a:gd name="T38" fmla="*/ 1 w 15"/>
                  <a:gd name="T39" fmla="*/ 13 h 58"/>
                  <a:gd name="T40" fmla="*/ 0 w 15"/>
                  <a:gd name="T41" fmla="*/ 13 h 58"/>
                  <a:gd name="T42" fmla="*/ 0 w 15"/>
                  <a:gd name="T43" fmla="*/ 11 h 58"/>
                  <a:gd name="T44" fmla="*/ 0 w 15"/>
                  <a:gd name="T45" fmla="*/ 9 h 58"/>
                  <a:gd name="T46" fmla="*/ 0 w 15"/>
                  <a:gd name="T47" fmla="*/ 7 h 58"/>
                  <a:gd name="T48" fmla="*/ 0 w 15"/>
                  <a:gd name="T49" fmla="*/ 5 h 58"/>
                  <a:gd name="T50" fmla="*/ 0 w 15"/>
                  <a:gd name="T51" fmla="*/ 3 h 58"/>
                  <a:gd name="T52" fmla="*/ 0 w 15"/>
                  <a:gd name="T53" fmla="*/ 1 h 58"/>
                  <a:gd name="T54" fmla="*/ 0 w 15"/>
                  <a:gd name="T55" fmla="*/ 1 h 58"/>
                  <a:gd name="T56" fmla="*/ 1 w 15"/>
                  <a:gd name="T57" fmla="*/ 0 h 58"/>
                  <a:gd name="T58" fmla="*/ 1 w 15"/>
                  <a:gd name="T59" fmla="*/ 1 h 58"/>
                  <a:gd name="T60" fmla="*/ 2 w 15"/>
                  <a:gd name="T61" fmla="*/ 1 h 58"/>
                  <a:gd name="T62" fmla="*/ 2 w 15"/>
                  <a:gd name="T63" fmla="*/ 1 h 58"/>
                  <a:gd name="T64" fmla="*/ 3 w 15"/>
                  <a:gd name="T65" fmla="*/ 2 h 58"/>
                  <a:gd name="T66" fmla="*/ 3 w 15"/>
                  <a:gd name="T67" fmla="*/ 2 h 58"/>
                  <a:gd name="T68" fmla="*/ 3 w 15"/>
                  <a:gd name="T69" fmla="*/ 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58">
                    <a:moveTo>
                      <a:pt x="14" y="8"/>
                    </a:moveTo>
                    <a:lnTo>
                      <a:pt x="11" y="13"/>
                    </a:lnTo>
                    <a:lnTo>
                      <a:pt x="10" y="20"/>
                    </a:lnTo>
                    <a:lnTo>
                      <a:pt x="7" y="25"/>
                    </a:lnTo>
                    <a:lnTo>
                      <a:pt x="7" y="31"/>
                    </a:lnTo>
                    <a:lnTo>
                      <a:pt x="7" y="37"/>
                    </a:lnTo>
                    <a:lnTo>
                      <a:pt x="9" y="43"/>
                    </a:lnTo>
                    <a:lnTo>
                      <a:pt x="10" y="48"/>
                    </a:lnTo>
                    <a:lnTo>
                      <a:pt x="14" y="53"/>
                    </a:lnTo>
                    <a:lnTo>
                      <a:pt x="14" y="54"/>
                    </a:lnTo>
                    <a:lnTo>
                      <a:pt x="15" y="54"/>
                    </a:lnTo>
                    <a:lnTo>
                      <a:pt x="15" y="56"/>
                    </a:lnTo>
                    <a:lnTo>
                      <a:pt x="15" y="57"/>
                    </a:lnTo>
                    <a:lnTo>
                      <a:pt x="15" y="58"/>
                    </a:lnTo>
                    <a:lnTo>
                      <a:pt x="11" y="57"/>
                    </a:lnTo>
                    <a:lnTo>
                      <a:pt x="7" y="54"/>
                    </a:lnTo>
                    <a:lnTo>
                      <a:pt x="5" y="52"/>
                    </a:lnTo>
                    <a:lnTo>
                      <a:pt x="3" y="50"/>
                    </a:lnTo>
                    <a:lnTo>
                      <a:pt x="1" y="43"/>
                    </a:lnTo>
                    <a:lnTo>
                      <a:pt x="0" y="36"/>
                    </a:lnTo>
                    <a:lnTo>
                      <a:pt x="1" y="28"/>
                    </a:lnTo>
                    <a:lnTo>
                      <a:pt x="2" y="19"/>
                    </a:lnTo>
                    <a:lnTo>
                      <a:pt x="2" y="10"/>
                    </a:lnTo>
                    <a:lnTo>
                      <a:pt x="1" y="3"/>
                    </a:lnTo>
                    <a:lnTo>
                      <a:pt x="3" y="1"/>
                    </a:lnTo>
                    <a:lnTo>
                      <a:pt x="5" y="0"/>
                    </a:lnTo>
                    <a:lnTo>
                      <a:pt x="6" y="1"/>
                    </a:lnTo>
                    <a:lnTo>
                      <a:pt x="9" y="2"/>
                    </a:lnTo>
                    <a:lnTo>
                      <a:pt x="10" y="3"/>
                    </a:lnTo>
                    <a:lnTo>
                      <a:pt x="12" y="5"/>
                    </a:lnTo>
                    <a:lnTo>
                      <a:pt x="13" y="7"/>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6" name="Freeform 1053"/>
              <p:cNvSpPr>
                <a:spLocks noChangeAspect="1"/>
              </p:cNvSpPr>
              <p:nvPr/>
            </p:nvSpPr>
            <p:spPr bwMode="auto">
              <a:xfrm>
                <a:off x="4868" y="2159"/>
                <a:ext cx="8" cy="29"/>
              </a:xfrm>
              <a:custGeom>
                <a:avLst/>
                <a:gdLst>
                  <a:gd name="T0" fmla="*/ 2 w 18"/>
                  <a:gd name="T1" fmla="*/ 0 h 59"/>
                  <a:gd name="T2" fmla="*/ 2 w 18"/>
                  <a:gd name="T3" fmla="*/ 1 h 59"/>
                  <a:gd name="T4" fmla="*/ 2 w 18"/>
                  <a:gd name="T5" fmla="*/ 3 h 59"/>
                  <a:gd name="T6" fmla="*/ 1 w 18"/>
                  <a:gd name="T7" fmla="*/ 5 h 59"/>
                  <a:gd name="T8" fmla="*/ 2 w 18"/>
                  <a:gd name="T9" fmla="*/ 7 h 59"/>
                  <a:gd name="T10" fmla="*/ 2 w 18"/>
                  <a:gd name="T11" fmla="*/ 9 h 59"/>
                  <a:gd name="T12" fmla="*/ 2 w 18"/>
                  <a:gd name="T13" fmla="*/ 11 h 59"/>
                  <a:gd name="T14" fmla="*/ 3 w 18"/>
                  <a:gd name="T15" fmla="*/ 12 h 59"/>
                  <a:gd name="T16" fmla="*/ 4 w 18"/>
                  <a:gd name="T17" fmla="*/ 14 h 59"/>
                  <a:gd name="T18" fmla="*/ 3 w 18"/>
                  <a:gd name="T19" fmla="*/ 14 h 59"/>
                  <a:gd name="T20" fmla="*/ 2 w 18"/>
                  <a:gd name="T21" fmla="*/ 14 h 59"/>
                  <a:gd name="T22" fmla="*/ 2 w 18"/>
                  <a:gd name="T23" fmla="*/ 14 h 59"/>
                  <a:gd name="T24" fmla="*/ 1 w 18"/>
                  <a:gd name="T25" fmla="*/ 13 h 59"/>
                  <a:gd name="T26" fmla="*/ 1 w 18"/>
                  <a:gd name="T27" fmla="*/ 12 h 59"/>
                  <a:gd name="T28" fmla="*/ 1 w 18"/>
                  <a:gd name="T29" fmla="*/ 11 h 59"/>
                  <a:gd name="T30" fmla="*/ 0 w 18"/>
                  <a:gd name="T31" fmla="*/ 10 h 59"/>
                  <a:gd name="T32" fmla="*/ 0 w 18"/>
                  <a:gd name="T33" fmla="*/ 10 h 59"/>
                  <a:gd name="T34" fmla="*/ 0 w 18"/>
                  <a:gd name="T35" fmla="*/ 8 h 59"/>
                  <a:gd name="T36" fmla="*/ 0 w 18"/>
                  <a:gd name="T37" fmla="*/ 7 h 59"/>
                  <a:gd name="T38" fmla="*/ 0 w 18"/>
                  <a:gd name="T39" fmla="*/ 5 h 59"/>
                  <a:gd name="T40" fmla="*/ 0 w 18"/>
                  <a:gd name="T41" fmla="*/ 4 h 59"/>
                  <a:gd name="T42" fmla="*/ 0 w 18"/>
                  <a:gd name="T43" fmla="*/ 2 h 59"/>
                  <a:gd name="T44" fmla="*/ 0 w 18"/>
                  <a:gd name="T45" fmla="*/ 1 h 59"/>
                  <a:gd name="T46" fmla="*/ 1 w 18"/>
                  <a:gd name="T47" fmla="*/ 0 h 59"/>
                  <a:gd name="T48" fmla="*/ 1 w 18"/>
                  <a:gd name="T49" fmla="*/ 0 h 59"/>
                  <a:gd name="T50" fmla="*/ 2 w 18"/>
                  <a:gd name="T51" fmla="*/ 0 h 59"/>
                  <a:gd name="T52" fmla="*/ 2 w 18"/>
                  <a:gd name="T53" fmla="*/ 0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 h="59">
                    <a:moveTo>
                      <a:pt x="12" y="0"/>
                    </a:moveTo>
                    <a:lnTo>
                      <a:pt x="10" y="6"/>
                    </a:lnTo>
                    <a:lnTo>
                      <a:pt x="9" y="15"/>
                    </a:lnTo>
                    <a:lnTo>
                      <a:pt x="7" y="22"/>
                    </a:lnTo>
                    <a:lnTo>
                      <a:pt x="9" y="30"/>
                    </a:lnTo>
                    <a:lnTo>
                      <a:pt x="10" y="37"/>
                    </a:lnTo>
                    <a:lnTo>
                      <a:pt x="12" y="45"/>
                    </a:lnTo>
                    <a:lnTo>
                      <a:pt x="14" y="51"/>
                    </a:lnTo>
                    <a:lnTo>
                      <a:pt x="18" y="59"/>
                    </a:lnTo>
                    <a:lnTo>
                      <a:pt x="14" y="59"/>
                    </a:lnTo>
                    <a:lnTo>
                      <a:pt x="11" y="58"/>
                    </a:lnTo>
                    <a:lnTo>
                      <a:pt x="9" y="56"/>
                    </a:lnTo>
                    <a:lnTo>
                      <a:pt x="7" y="53"/>
                    </a:lnTo>
                    <a:lnTo>
                      <a:pt x="6" y="49"/>
                    </a:lnTo>
                    <a:lnTo>
                      <a:pt x="5" y="46"/>
                    </a:lnTo>
                    <a:lnTo>
                      <a:pt x="3" y="43"/>
                    </a:lnTo>
                    <a:lnTo>
                      <a:pt x="2" y="41"/>
                    </a:lnTo>
                    <a:lnTo>
                      <a:pt x="1" y="35"/>
                    </a:lnTo>
                    <a:lnTo>
                      <a:pt x="0" y="29"/>
                    </a:lnTo>
                    <a:lnTo>
                      <a:pt x="0" y="23"/>
                    </a:lnTo>
                    <a:lnTo>
                      <a:pt x="0" y="17"/>
                    </a:lnTo>
                    <a:lnTo>
                      <a:pt x="1" y="10"/>
                    </a:lnTo>
                    <a:lnTo>
                      <a:pt x="3" y="5"/>
                    </a:lnTo>
                    <a:lnTo>
                      <a:pt x="5" y="3"/>
                    </a:lnTo>
                    <a:lnTo>
                      <a:pt x="6" y="2"/>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7" name="Freeform 1054"/>
              <p:cNvSpPr>
                <a:spLocks noChangeAspect="1"/>
              </p:cNvSpPr>
              <p:nvPr/>
            </p:nvSpPr>
            <p:spPr bwMode="auto">
              <a:xfrm>
                <a:off x="4844" y="2164"/>
                <a:ext cx="6" cy="27"/>
              </a:xfrm>
              <a:custGeom>
                <a:avLst/>
                <a:gdLst>
                  <a:gd name="T0" fmla="*/ 3 w 11"/>
                  <a:gd name="T1" fmla="*/ 13 h 55"/>
                  <a:gd name="T2" fmla="*/ 3 w 11"/>
                  <a:gd name="T3" fmla="*/ 13 h 55"/>
                  <a:gd name="T4" fmla="*/ 3 w 11"/>
                  <a:gd name="T5" fmla="*/ 13 h 55"/>
                  <a:gd name="T6" fmla="*/ 3 w 11"/>
                  <a:gd name="T7" fmla="*/ 13 h 55"/>
                  <a:gd name="T8" fmla="*/ 3 w 11"/>
                  <a:gd name="T9" fmla="*/ 13 h 55"/>
                  <a:gd name="T10" fmla="*/ 3 w 11"/>
                  <a:gd name="T11" fmla="*/ 13 h 55"/>
                  <a:gd name="T12" fmla="*/ 3 w 11"/>
                  <a:gd name="T13" fmla="*/ 13 h 55"/>
                  <a:gd name="T14" fmla="*/ 2 w 11"/>
                  <a:gd name="T15" fmla="*/ 13 h 55"/>
                  <a:gd name="T16" fmla="*/ 2 w 11"/>
                  <a:gd name="T17" fmla="*/ 13 h 55"/>
                  <a:gd name="T18" fmla="*/ 1 w 11"/>
                  <a:gd name="T19" fmla="*/ 12 h 55"/>
                  <a:gd name="T20" fmla="*/ 1 w 11"/>
                  <a:gd name="T21" fmla="*/ 10 h 55"/>
                  <a:gd name="T22" fmla="*/ 0 w 11"/>
                  <a:gd name="T23" fmla="*/ 9 h 55"/>
                  <a:gd name="T24" fmla="*/ 0 w 11"/>
                  <a:gd name="T25" fmla="*/ 7 h 55"/>
                  <a:gd name="T26" fmla="*/ 0 w 11"/>
                  <a:gd name="T27" fmla="*/ 5 h 55"/>
                  <a:gd name="T28" fmla="*/ 0 w 11"/>
                  <a:gd name="T29" fmla="*/ 3 h 55"/>
                  <a:gd name="T30" fmla="*/ 0 w 11"/>
                  <a:gd name="T31" fmla="*/ 2 h 55"/>
                  <a:gd name="T32" fmla="*/ 0 w 11"/>
                  <a:gd name="T33" fmla="*/ 0 h 55"/>
                  <a:gd name="T34" fmla="*/ 1 w 11"/>
                  <a:gd name="T35" fmla="*/ 0 h 55"/>
                  <a:gd name="T36" fmla="*/ 2 w 11"/>
                  <a:gd name="T37" fmla="*/ 1 h 55"/>
                  <a:gd name="T38" fmla="*/ 2 w 11"/>
                  <a:gd name="T39" fmla="*/ 1 h 55"/>
                  <a:gd name="T40" fmla="*/ 3 w 11"/>
                  <a:gd name="T41" fmla="*/ 2 h 55"/>
                  <a:gd name="T42" fmla="*/ 3 w 11"/>
                  <a:gd name="T43" fmla="*/ 4 h 55"/>
                  <a:gd name="T44" fmla="*/ 3 w 11"/>
                  <a:gd name="T45" fmla="*/ 6 h 55"/>
                  <a:gd name="T46" fmla="*/ 2 w 11"/>
                  <a:gd name="T47" fmla="*/ 7 h 55"/>
                  <a:gd name="T48" fmla="*/ 2 w 11"/>
                  <a:gd name="T49" fmla="*/ 9 h 55"/>
                  <a:gd name="T50" fmla="*/ 2 w 11"/>
                  <a:gd name="T51" fmla="*/ 11 h 55"/>
                  <a:gd name="T52" fmla="*/ 2 w 11"/>
                  <a:gd name="T53" fmla="*/ 11 h 55"/>
                  <a:gd name="T54" fmla="*/ 3 w 11"/>
                  <a:gd name="T55" fmla="*/ 12 h 55"/>
                  <a:gd name="T56" fmla="*/ 3 w 11"/>
                  <a:gd name="T57" fmla="*/ 13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55">
                    <a:moveTo>
                      <a:pt x="11" y="53"/>
                    </a:moveTo>
                    <a:lnTo>
                      <a:pt x="11" y="54"/>
                    </a:lnTo>
                    <a:lnTo>
                      <a:pt x="10" y="54"/>
                    </a:lnTo>
                    <a:lnTo>
                      <a:pt x="10" y="55"/>
                    </a:lnTo>
                    <a:lnTo>
                      <a:pt x="9" y="55"/>
                    </a:lnTo>
                    <a:lnTo>
                      <a:pt x="8" y="55"/>
                    </a:lnTo>
                    <a:lnTo>
                      <a:pt x="3" y="49"/>
                    </a:lnTo>
                    <a:lnTo>
                      <a:pt x="1" y="43"/>
                    </a:lnTo>
                    <a:lnTo>
                      <a:pt x="0" y="36"/>
                    </a:lnTo>
                    <a:lnTo>
                      <a:pt x="0" y="29"/>
                    </a:lnTo>
                    <a:lnTo>
                      <a:pt x="0" y="22"/>
                    </a:lnTo>
                    <a:lnTo>
                      <a:pt x="0" y="15"/>
                    </a:lnTo>
                    <a:lnTo>
                      <a:pt x="0" y="8"/>
                    </a:lnTo>
                    <a:lnTo>
                      <a:pt x="0" y="0"/>
                    </a:lnTo>
                    <a:lnTo>
                      <a:pt x="3" y="3"/>
                    </a:lnTo>
                    <a:lnTo>
                      <a:pt x="6" y="5"/>
                    </a:lnTo>
                    <a:lnTo>
                      <a:pt x="8" y="7"/>
                    </a:lnTo>
                    <a:lnTo>
                      <a:pt x="9" y="10"/>
                    </a:lnTo>
                    <a:lnTo>
                      <a:pt x="9" y="17"/>
                    </a:lnTo>
                    <a:lnTo>
                      <a:pt x="9" y="24"/>
                    </a:lnTo>
                    <a:lnTo>
                      <a:pt x="8" y="31"/>
                    </a:lnTo>
                    <a:lnTo>
                      <a:pt x="7" y="39"/>
                    </a:lnTo>
                    <a:lnTo>
                      <a:pt x="8" y="44"/>
                    </a:lnTo>
                    <a:lnTo>
                      <a:pt x="8" y="47"/>
                    </a:lnTo>
                    <a:lnTo>
                      <a:pt x="9" y="50"/>
                    </a:lnTo>
                    <a:lnTo>
                      <a:pt x="1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8" name="Freeform 1055"/>
              <p:cNvSpPr>
                <a:spLocks noChangeAspect="1"/>
              </p:cNvSpPr>
              <p:nvPr/>
            </p:nvSpPr>
            <p:spPr bwMode="auto">
              <a:xfrm>
                <a:off x="4854" y="2164"/>
                <a:ext cx="9" cy="27"/>
              </a:xfrm>
              <a:custGeom>
                <a:avLst/>
                <a:gdLst>
                  <a:gd name="T0" fmla="*/ 2 w 17"/>
                  <a:gd name="T1" fmla="*/ 0 h 55"/>
                  <a:gd name="T2" fmla="*/ 2 w 17"/>
                  <a:gd name="T3" fmla="*/ 2 h 55"/>
                  <a:gd name="T4" fmla="*/ 2 w 17"/>
                  <a:gd name="T5" fmla="*/ 3 h 55"/>
                  <a:gd name="T6" fmla="*/ 2 w 17"/>
                  <a:gd name="T7" fmla="*/ 5 h 55"/>
                  <a:gd name="T8" fmla="*/ 3 w 17"/>
                  <a:gd name="T9" fmla="*/ 7 h 55"/>
                  <a:gd name="T10" fmla="*/ 3 w 17"/>
                  <a:gd name="T11" fmla="*/ 8 h 55"/>
                  <a:gd name="T12" fmla="*/ 4 w 17"/>
                  <a:gd name="T13" fmla="*/ 10 h 55"/>
                  <a:gd name="T14" fmla="*/ 4 w 17"/>
                  <a:gd name="T15" fmla="*/ 12 h 55"/>
                  <a:gd name="T16" fmla="*/ 5 w 17"/>
                  <a:gd name="T17" fmla="*/ 13 h 55"/>
                  <a:gd name="T18" fmla="*/ 4 w 17"/>
                  <a:gd name="T19" fmla="*/ 13 h 55"/>
                  <a:gd name="T20" fmla="*/ 3 w 17"/>
                  <a:gd name="T21" fmla="*/ 13 h 55"/>
                  <a:gd name="T22" fmla="*/ 2 w 17"/>
                  <a:gd name="T23" fmla="*/ 12 h 55"/>
                  <a:gd name="T24" fmla="*/ 2 w 17"/>
                  <a:gd name="T25" fmla="*/ 11 h 55"/>
                  <a:gd name="T26" fmla="*/ 1 w 17"/>
                  <a:gd name="T27" fmla="*/ 9 h 55"/>
                  <a:gd name="T28" fmla="*/ 1 w 17"/>
                  <a:gd name="T29" fmla="*/ 8 h 55"/>
                  <a:gd name="T30" fmla="*/ 1 w 17"/>
                  <a:gd name="T31" fmla="*/ 7 h 55"/>
                  <a:gd name="T32" fmla="*/ 0 w 17"/>
                  <a:gd name="T33" fmla="*/ 6 h 55"/>
                  <a:gd name="T34" fmla="*/ 0 w 17"/>
                  <a:gd name="T35" fmla="*/ 0 h 55"/>
                  <a:gd name="T36" fmla="*/ 2 w 17"/>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55">
                    <a:moveTo>
                      <a:pt x="8" y="0"/>
                    </a:moveTo>
                    <a:lnTo>
                      <a:pt x="7" y="8"/>
                    </a:lnTo>
                    <a:lnTo>
                      <a:pt x="7" y="14"/>
                    </a:lnTo>
                    <a:lnTo>
                      <a:pt x="8" y="21"/>
                    </a:lnTo>
                    <a:lnTo>
                      <a:pt x="9" y="28"/>
                    </a:lnTo>
                    <a:lnTo>
                      <a:pt x="11" y="35"/>
                    </a:lnTo>
                    <a:lnTo>
                      <a:pt x="13" y="42"/>
                    </a:lnTo>
                    <a:lnTo>
                      <a:pt x="15" y="49"/>
                    </a:lnTo>
                    <a:lnTo>
                      <a:pt x="17" y="55"/>
                    </a:lnTo>
                    <a:lnTo>
                      <a:pt x="13" y="54"/>
                    </a:lnTo>
                    <a:lnTo>
                      <a:pt x="9" y="52"/>
                    </a:lnTo>
                    <a:lnTo>
                      <a:pt x="7" y="48"/>
                    </a:lnTo>
                    <a:lnTo>
                      <a:pt x="5" y="44"/>
                    </a:lnTo>
                    <a:lnTo>
                      <a:pt x="4" y="39"/>
                    </a:lnTo>
                    <a:lnTo>
                      <a:pt x="3" y="34"/>
                    </a:lnTo>
                    <a:lnTo>
                      <a:pt x="2" y="30"/>
                    </a:lnTo>
                    <a:lnTo>
                      <a:pt x="0" y="26"/>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9" name="Freeform 1056"/>
              <p:cNvSpPr>
                <a:spLocks noChangeAspect="1"/>
              </p:cNvSpPr>
              <p:nvPr/>
            </p:nvSpPr>
            <p:spPr bwMode="auto">
              <a:xfrm>
                <a:off x="4811" y="2169"/>
                <a:ext cx="9" cy="33"/>
              </a:xfrm>
              <a:custGeom>
                <a:avLst/>
                <a:gdLst>
                  <a:gd name="T0" fmla="*/ 3 w 20"/>
                  <a:gd name="T1" fmla="*/ 7 h 66"/>
                  <a:gd name="T2" fmla="*/ 3 w 20"/>
                  <a:gd name="T3" fmla="*/ 9 h 66"/>
                  <a:gd name="T4" fmla="*/ 3 w 20"/>
                  <a:gd name="T5" fmla="*/ 10 h 66"/>
                  <a:gd name="T6" fmla="*/ 3 w 20"/>
                  <a:gd name="T7" fmla="*/ 11 h 66"/>
                  <a:gd name="T8" fmla="*/ 3 w 20"/>
                  <a:gd name="T9" fmla="*/ 12 h 66"/>
                  <a:gd name="T10" fmla="*/ 3 w 20"/>
                  <a:gd name="T11" fmla="*/ 14 h 66"/>
                  <a:gd name="T12" fmla="*/ 4 w 20"/>
                  <a:gd name="T13" fmla="*/ 15 h 66"/>
                  <a:gd name="T14" fmla="*/ 4 w 20"/>
                  <a:gd name="T15" fmla="*/ 16 h 66"/>
                  <a:gd name="T16" fmla="*/ 4 w 20"/>
                  <a:gd name="T17" fmla="*/ 17 h 66"/>
                  <a:gd name="T18" fmla="*/ 4 w 20"/>
                  <a:gd name="T19" fmla="*/ 17 h 66"/>
                  <a:gd name="T20" fmla="*/ 3 w 20"/>
                  <a:gd name="T21" fmla="*/ 16 h 66"/>
                  <a:gd name="T22" fmla="*/ 3 w 20"/>
                  <a:gd name="T23" fmla="*/ 16 h 66"/>
                  <a:gd name="T24" fmla="*/ 2 w 20"/>
                  <a:gd name="T25" fmla="*/ 15 h 66"/>
                  <a:gd name="T26" fmla="*/ 2 w 20"/>
                  <a:gd name="T27" fmla="*/ 14 h 66"/>
                  <a:gd name="T28" fmla="*/ 2 w 20"/>
                  <a:gd name="T29" fmla="*/ 12 h 66"/>
                  <a:gd name="T30" fmla="*/ 2 w 20"/>
                  <a:gd name="T31" fmla="*/ 11 h 66"/>
                  <a:gd name="T32" fmla="*/ 2 w 20"/>
                  <a:gd name="T33" fmla="*/ 9 h 66"/>
                  <a:gd name="T34" fmla="*/ 1 w 20"/>
                  <a:gd name="T35" fmla="*/ 8 h 66"/>
                  <a:gd name="T36" fmla="*/ 1 w 20"/>
                  <a:gd name="T37" fmla="*/ 6 h 66"/>
                  <a:gd name="T38" fmla="*/ 1 w 20"/>
                  <a:gd name="T39" fmla="*/ 5 h 66"/>
                  <a:gd name="T40" fmla="*/ 0 w 20"/>
                  <a:gd name="T41" fmla="*/ 5 h 66"/>
                  <a:gd name="T42" fmla="*/ 0 w 20"/>
                  <a:gd name="T43" fmla="*/ 4 h 66"/>
                  <a:gd name="T44" fmla="*/ 0 w 20"/>
                  <a:gd name="T45" fmla="*/ 3 h 66"/>
                  <a:gd name="T46" fmla="*/ 0 w 20"/>
                  <a:gd name="T47" fmla="*/ 3 h 66"/>
                  <a:gd name="T48" fmla="*/ 0 w 20"/>
                  <a:gd name="T49" fmla="*/ 2 h 66"/>
                  <a:gd name="T50" fmla="*/ 0 w 20"/>
                  <a:gd name="T51" fmla="*/ 1 h 66"/>
                  <a:gd name="T52" fmla="*/ 1 w 20"/>
                  <a:gd name="T53" fmla="*/ 0 h 66"/>
                  <a:gd name="T54" fmla="*/ 2 w 20"/>
                  <a:gd name="T55" fmla="*/ 1 h 66"/>
                  <a:gd name="T56" fmla="*/ 2 w 20"/>
                  <a:gd name="T57" fmla="*/ 2 h 66"/>
                  <a:gd name="T58" fmla="*/ 2 w 20"/>
                  <a:gd name="T59" fmla="*/ 2 h 66"/>
                  <a:gd name="T60" fmla="*/ 2 w 20"/>
                  <a:gd name="T61" fmla="*/ 3 h 66"/>
                  <a:gd name="T62" fmla="*/ 2 w 20"/>
                  <a:gd name="T63" fmla="*/ 4 h 66"/>
                  <a:gd name="T64" fmla="*/ 3 w 20"/>
                  <a:gd name="T65" fmla="*/ 5 h 66"/>
                  <a:gd name="T66" fmla="*/ 3 w 20"/>
                  <a:gd name="T67" fmla="*/ 6 h 66"/>
                  <a:gd name="T68" fmla="*/ 3 w 20"/>
                  <a:gd name="T69" fmla="*/ 7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66">
                    <a:moveTo>
                      <a:pt x="14" y="27"/>
                    </a:moveTo>
                    <a:lnTo>
                      <a:pt x="15" y="33"/>
                    </a:lnTo>
                    <a:lnTo>
                      <a:pt x="16" y="38"/>
                    </a:lnTo>
                    <a:lnTo>
                      <a:pt x="16" y="43"/>
                    </a:lnTo>
                    <a:lnTo>
                      <a:pt x="16" y="48"/>
                    </a:lnTo>
                    <a:lnTo>
                      <a:pt x="16" y="53"/>
                    </a:lnTo>
                    <a:lnTo>
                      <a:pt x="17" y="58"/>
                    </a:lnTo>
                    <a:lnTo>
                      <a:pt x="18" y="62"/>
                    </a:lnTo>
                    <a:lnTo>
                      <a:pt x="20" y="66"/>
                    </a:lnTo>
                    <a:lnTo>
                      <a:pt x="17" y="65"/>
                    </a:lnTo>
                    <a:lnTo>
                      <a:pt x="15" y="64"/>
                    </a:lnTo>
                    <a:lnTo>
                      <a:pt x="13" y="62"/>
                    </a:lnTo>
                    <a:lnTo>
                      <a:pt x="12" y="60"/>
                    </a:lnTo>
                    <a:lnTo>
                      <a:pt x="10" y="54"/>
                    </a:lnTo>
                    <a:lnTo>
                      <a:pt x="9" y="48"/>
                    </a:lnTo>
                    <a:lnTo>
                      <a:pt x="9" y="42"/>
                    </a:lnTo>
                    <a:lnTo>
                      <a:pt x="8" y="36"/>
                    </a:lnTo>
                    <a:lnTo>
                      <a:pt x="7" y="29"/>
                    </a:lnTo>
                    <a:lnTo>
                      <a:pt x="4" y="23"/>
                    </a:lnTo>
                    <a:lnTo>
                      <a:pt x="4" y="20"/>
                    </a:lnTo>
                    <a:lnTo>
                      <a:pt x="3" y="17"/>
                    </a:lnTo>
                    <a:lnTo>
                      <a:pt x="2" y="14"/>
                    </a:lnTo>
                    <a:lnTo>
                      <a:pt x="1" y="12"/>
                    </a:lnTo>
                    <a:lnTo>
                      <a:pt x="0" y="9"/>
                    </a:lnTo>
                    <a:lnTo>
                      <a:pt x="0" y="6"/>
                    </a:lnTo>
                    <a:lnTo>
                      <a:pt x="1" y="3"/>
                    </a:lnTo>
                    <a:lnTo>
                      <a:pt x="4" y="0"/>
                    </a:lnTo>
                    <a:lnTo>
                      <a:pt x="8" y="2"/>
                    </a:lnTo>
                    <a:lnTo>
                      <a:pt x="10" y="5"/>
                    </a:lnTo>
                    <a:lnTo>
                      <a:pt x="11" y="8"/>
                    </a:lnTo>
                    <a:lnTo>
                      <a:pt x="12" y="12"/>
                    </a:lnTo>
                    <a:lnTo>
                      <a:pt x="12" y="15"/>
                    </a:lnTo>
                    <a:lnTo>
                      <a:pt x="13" y="19"/>
                    </a:lnTo>
                    <a:lnTo>
                      <a:pt x="13" y="23"/>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0" name="Freeform 1057"/>
              <p:cNvSpPr>
                <a:spLocks noChangeAspect="1"/>
              </p:cNvSpPr>
              <p:nvPr/>
            </p:nvSpPr>
            <p:spPr bwMode="auto">
              <a:xfrm>
                <a:off x="4823" y="2170"/>
                <a:ext cx="8" cy="30"/>
              </a:xfrm>
              <a:custGeom>
                <a:avLst/>
                <a:gdLst>
                  <a:gd name="T0" fmla="*/ 4 w 15"/>
                  <a:gd name="T1" fmla="*/ 14 h 59"/>
                  <a:gd name="T2" fmla="*/ 4 w 15"/>
                  <a:gd name="T3" fmla="*/ 14 h 59"/>
                  <a:gd name="T4" fmla="*/ 4 w 15"/>
                  <a:gd name="T5" fmla="*/ 14 h 59"/>
                  <a:gd name="T6" fmla="*/ 4 w 15"/>
                  <a:gd name="T7" fmla="*/ 14 h 59"/>
                  <a:gd name="T8" fmla="*/ 4 w 15"/>
                  <a:gd name="T9" fmla="*/ 15 h 59"/>
                  <a:gd name="T10" fmla="*/ 4 w 15"/>
                  <a:gd name="T11" fmla="*/ 15 h 59"/>
                  <a:gd name="T12" fmla="*/ 4 w 15"/>
                  <a:gd name="T13" fmla="*/ 15 h 59"/>
                  <a:gd name="T14" fmla="*/ 4 w 15"/>
                  <a:gd name="T15" fmla="*/ 15 h 59"/>
                  <a:gd name="T16" fmla="*/ 3 w 15"/>
                  <a:gd name="T17" fmla="*/ 15 h 59"/>
                  <a:gd name="T18" fmla="*/ 3 w 15"/>
                  <a:gd name="T19" fmla="*/ 15 h 59"/>
                  <a:gd name="T20" fmla="*/ 3 w 15"/>
                  <a:gd name="T21" fmla="*/ 15 h 59"/>
                  <a:gd name="T22" fmla="*/ 2 w 15"/>
                  <a:gd name="T23" fmla="*/ 14 h 59"/>
                  <a:gd name="T24" fmla="*/ 2 w 15"/>
                  <a:gd name="T25" fmla="*/ 14 h 59"/>
                  <a:gd name="T26" fmla="*/ 2 w 15"/>
                  <a:gd name="T27" fmla="*/ 14 h 59"/>
                  <a:gd name="T28" fmla="*/ 1 w 15"/>
                  <a:gd name="T29" fmla="*/ 13 h 59"/>
                  <a:gd name="T30" fmla="*/ 1 w 15"/>
                  <a:gd name="T31" fmla="*/ 13 h 59"/>
                  <a:gd name="T32" fmla="*/ 1 w 15"/>
                  <a:gd name="T33" fmla="*/ 12 h 59"/>
                  <a:gd name="T34" fmla="*/ 1 w 15"/>
                  <a:gd name="T35" fmla="*/ 11 h 59"/>
                  <a:gd name="T36" fmla="*/ 1 w 15"/>
                  <a:gd name="T37" fmla="*/ 9 h 59"/>
                  <a:gd name="T38" fmla="*/ 1 w 15"/>
                  <a:gd name="T39" fmla="*/ 7 h 59"/>
                  <a:gd name="T40" fmla="*/ 0 w 15"/>
                  <a:gd name="T41" fmla="*/ 6 h 59"/>
                  <a:gd name="T42" fmla="*/ 1 w 15"/>
                  <a:gd name="T43" fmla="*/ 4 h 59"/>
                  <a:gd name="T44" fmla="*/ 1 w 15"/>
                  <a:gd name="T45" fmla="*/ 3 h 59"/>
                  <a:gd name="T46" fmla="*/ 1 w 15"/>
                  <a:gd name="T47" fmla="*/ 2 h 59"/>
                  <a:gd name="T48" fmla="*/ 2 w 15"/>
                  <a:gd name="T49" fmla="*/ 0 h 59"/>
                  <a:gd name="T50" fmla="*/ 2 w 15"/>
                  <a:gd name="T51" fmla="*/ 1 h 59"/>
                  <a:gd name="T52" fmla="*/ 3 w 15"/>
                  <a:gd name="T53" fmla="*/ 2 h 59"/>
                  <a:gd name="T54" fmla="*/ 3 w 15"/>
                  <a:gd name="T55" fmla="*/ 3 h 59"/>
                  <a:gd name="T56" fmla="*/ 3 w 15"/>
                  <a:gd name="T57" fmla="*/ 3 h 59"/>
                  <a:gd name="T58" fmla="*/ 3 w 15"/>
                  <a:gd name="T59" fmla="*/ 5 h 59"/>
                  <a:gd name="T60" fmla="*/ 3 w 15"/>
                  <a:gd name="T61" fmla="*/ 7 h 59"/>
                  <a:gd name="T62" fmla="*/ 3 w 15"/>
                  <a:gd name="T63" fmla="*/ 9 h 59"/>
                  <a:gd name="T64" fmla="*/ 3 w 15"/>
                  <a:gd name="T65" fmla="*/ 11 h 59"/>
                  <a:gd name="T66" fmla="*/ 3 w 15"/>
                  <a:gd name="T67" fmla="*/ 12 h 59"/>
                  <a:gd name="T68" fmla="*/ 3 w 15"/>
                  <a:gd name="T69" fmla="*/ 13 h 59"/>
                  <a:gd name="T70" fmla="*/ 3 w 15"/>
                  <a:gd name="T71" fmla="*/ 13 h 59"/>
                  <a:gd name="T72" fmla="*/ 4 w 15"/>
                  <a:gd name="T73" fmla="*/ 14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 h="59">
                    <a:moveTo>
                      <a:pt x="14" y="55"/>
                    </a:moveTo>
                    <a:lnTo>
                      <a:pt x="15" y="55"/>
                    </a:lnTo>
                    <a:lnTo>
                      <a:pt x="14" y="56"/>
                    </a:lnTo>
                    <a:lnTo>
                      <a:pt x="14" y="57"/>
                    </a:lnTo>
                    <a:lnTo>
                      <a:pt x="13" y="57"/>
                    </a:lnTo>
                    <a:lnTo>
                      <a:pt x="13" y="58"/>
                    </a:lnTo>
                    <a:lnTo>
                      <a:pt x="12" y="59"/>
                    </a:lnTo>
                    <a:lnTo>
                      <a:pt x="11" y="58"/>
                    </a:lnTo>
                    <a:lnTo>
                      <a:pt x="10" y="57"/>
                    </a:lnTo>
                    <a:lnTo>
                      <a:pt x="8" y="56"/>
                    </a:lnTo>
                    <a:lnTo>
                      <a:pt x="6" y="54"/>
                    </a:lnTo>
                    <a:lnTo>
                      <a:pt x="5" y="53"/>
                    </a:lnTo>
                    <a:lnTo>
                      <a:pt x="4" y="51"/>
                    </a:lnTo>
                    <a:lnTo>
                      <a:pt x="3" y="49"/>
                    </a:lnTo>
                    <a:lnTo>
                      <a:pt x="3" y="47"/>
                    </a:lnTo>
                    <a:lnTo>
                      <a:pt x="2" y="41"/>
                    </a:lnTo>
                    <a:lnTo>
                      <a:pt x="1" y="35"/>
                    </a:lnTo>
                    <a:lnTo>
                      <a:pt x="1" y="28"/>
                    </a:lnTo>
                    <a:lnTo>
                      <a:pt x="0" y="22"/>
                    </a:lnTo>
                    <a:lnTo>
                      <a:pt x="1" y="16"/>
                    </a:lnTo>
                    <a:lnTo>
                      <a:pt x="2" y="10"/>
                    </a:lnTo>
                    <a:lnTo>
                      <a:pt x="3" y="5"/>
                    </a:lnTo>
                    <a:lnTo>
                      <a:pt x="7" y="0"/>
                    </a:lnTo>
                    <a:lnTo>
                      <a:pt x="8" y="3"/>
                    </a:lnTo>
                    <a:lnTo>
                      <a:pt x="10" y="6"/>
                    </a:lnTo>
                    <a:lnTo>
                      <a:pt x="11" y="9"/>
                    </a:lnTo>
                    <a:lnTo>
                      <a:pt x="11" y="12"/>
                    </a:lnTo>
                    <a:lnTo>
                      <a:pt x="11" y="20"/>
                    </a:lnTo>
                    <a:lnTo>
                      <a:pt x="10" y="27"/>
                    </a:lnTo>
                    <a:lnTo>
                      <a:pt x="9" y="35"/>
                    </a:lnTo>
                    <a:lnTo>
                      <a:pt x="9" y="43"/>
                    </a:lnTo>
                    <a:lnTo>
                      <a:pt x="9" y="46"/>
                    </a:lnTo>
                    <a:lnTo>
                      <a:pt x="11" y="49"/>
                    </a:lnTo>
                    <a:lnTo>
                      <a:pt x="12" y="52"/>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1" name="Freeform 1058"/>
              <p:cNvSpPr>
                <a:spLocks noChangeAspect="1"/>
              </p:cNvSpPr>
              <p:nvPr/>
            </p:nvSpPr>
            <p:spPr bwMode="auto">
              <a:xfrm>
                <a:off x="4832" y="2170"/>
                <a:ext cx="8" cy="28"/>
              </a:xfrm>
              <a:custGeom>
                <a:avLst/>
                <a:gdLst>
                  <a:gd name="T0" fmla="*/ 3 w 16"/>
                  <a:gd name="T1" fmla="*/ 0 h 56"/>
                  <a:gd name="T2" fmla="*/ 3 w 16"/>
                  <a:gd name="T3" fmla="*/ 2 h 56"/>
                  <a:gd name="T4" fmla="*/ 3 w 16"/>
                  <a:gd name="T5" fmla="*/ 4 h 56"/>
                  <a:gd name="T6" fmla="*/ 3 w 16"/>
                  <a:gd name="T7" fmla="*/ 6 h 56"/>
                  <a:gd name="T8" fmla="*/ 3 w 16"/>
                  <a:gd name="T9" fmla="*/ 7 h 56"/>
                  <a:gd name="T10" fmla="*/ 3 w 16"/>
                  <a:gd name="T11" fmla="*/ 9 h 56"/>
                  <a:gd name="T12" fmla="*/ 4 w 16"/>
                  <a:gd name="T13" fmla="*/ 11 h 56"/>
                  <a:gd name="T14" fmla="*/ 4 w 16"/>
                  <a:gd name="T15" fmla="*/ 12 h 56"/>
                  <a:gd name="T16" fmla="*/ 4 w 16"/>
                  <a:gd name="T17" fmla="*/ 14 h 56"/>
                  <a:gd name="T18" fmla="*/ 4 w 16"/>
                  <a:gd name="T19" fmla="*/ 14 h 56"/>
                  <a:gd name="T20" fmla="*/ 4 w 16"/>
                  <a:gd name="T21" fmla="*/ 14 h 56"/>
                  <a:gd name="T22" fmla="*/ 3 w 16"/>
                  <a:gd name="T23" fmla="*/ 14 h 56"/>
                  <a:gd name="T24" fmla="*/ 3 w 16"/>
                  <a:gd name="T25" fmla="*/ 14 h 56"/>
                  <a:gd name="T26" fmla="*/ 3 w 16"/>
                  <a:gd name="T27" fmla="*/ 14 h 56"/>
                  <a:gd name="T28" fmla="*/ 2 w 16"/>
                  <a:gd name="T29" fmla="*/ 13 h 56"/>
                  <a:gd name="T30" fmla="*/ 2 w 16"/>
                  <a:gd name="T31" fmla="*/ 13 h 56"/>
                  <a:gd name="T32" fmla="*/ 2 w 16"/>
                  <a:gd name="T33" fmla="*/ 12 h 56"/>
                  <a:gd name="T34" fmla="*/ 2 w 16"/>
                  <a:gd name="T35" fmla="*/ 12 h 56"/>
                  <a:gd name="T36" fmla="*/ 2 w 16"/>
                  <a:gd name="T37" fmla="*/ 10 h 56"/>
                  <a:gd name="T38" fmla="*/ 1 w 16"/>
                  <a:gd name="T39" fmla="*/ 9 h 56"/>
                  <a:gd name="T40" fmla="*/ 1 w 16"/>
                  <a:gd name="T41" fmla="*/ 7 h 56"/>
                  <a:gd name="T42" fmla="*/ 1 w 16"/>
                  <a:gd name="T43" fmla="*/ 6 h 56"/>
                  <a:gd name="T44" fmla="*/ 0 w 16"/>
                  <a:gd name="T45" fmla="*/ 5 h 56"/>
                  <a:gd name="T46" fmla="*/ 0 w 16"/>
                  <a:gd name="T47" fmla="*/ 3 h 56"/>
                  <a:gd name="T48" fmla="*/ 1 w 16"/>
                  <a:gd name="T49" fmla="*/ 2 h 56"/>
                  <a:gd name="T50" fmla="*/ 1 w 16"/>
                  <a:gd name="T51" fmla="*/ 0 h 56"/>
                  <a:gd name="T52" fmla="*/ 3 w 16"/>
                  <a:gd name="T53" fmla="*/ 0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 h="56">
                    <a:moveTo>
                      <a:pt x="9" y="0"/>
                    </a:moveTo>
                    <a:lnTo>
                      <a:pt x="9" y="7"/>
                    </a:lnTo>
                    <a:lnTo>
                      <a:pt x="9" y="14"/>
                    </a:lnTo>
                    <a:lnTo>
                      <a:pt x="10" y="21"/>
                    </a:lnTo>
                    <a:lnTo>
                      <a:pt x="11" y="28"/>
                    </a:lnTo>
                    <a:lnTo>
                      <a:pt x="12" y="35"/>
                    </a:lnTo>
                    <a:lnTo>
                      <a:pt x="13" y="42"/>
                    </a:lnTo>
                    <a:lnTo>
                      <a:pt x="15" y="48"/>
                    </a:lnTo>
                    <a:lnTo>
                      <a:pt x="16" y="55"/>
                    </a:lnTo>
                    <a:lnTo>
                      <a:pt x="16" y="56"/>
                    </a:lnTo>
                    <a:lnTo>
                      <a:pt x="14" y="56"/>
                    </a:lnTo>
                    <a:lnTo>
                      <a:pt x="12" y="56"/>
                    </a:lnTo>
                    <a:lnTo>
                      <a:pt x="10" y="55"/>
                    </a:lnTo>
                    <a:lnTo>
                      <a:pt x="9" y="53"/>
                    </a:lnTo>
                    <a:lnTo>
                      <a:pt x="7" y="51"/>
                    </a:lnTo>
                    <a:lnTo>
                      <a:pt x="6" y="49"/>
                    </a:lnTo>
                    <a:lnTo>
                      <a:pt x="5" y="47"/>
                    </a:lnTo>
                    <a:lnTo>
                      <a:pt x="5" y="45"/>
                    </a:lnTo>
                    <a:lnTo>
                      <a:pt x="5" y="40"/>
                    </a:lnTo>
                    <a:lnTo>
                      <a:pt x="4" y="34"/>
                    </a:lnTo>
                    <a:lnTo>
                      <a:pt x="3" y="28"/>
                    </a:lnTo>
                    <a:lnTo>
                      <a:pt x="2" y="22"/>
                    </a:lnTo>
                    <a:lnTo>
                      <a:pt x="0" y="17"/>
                    </a:lnTo>
                    <a:lnTo>
                      <a:pt x="0" y="11"/>
                    </a:lnTo>
                    <a:lnTo>
                      <a:pt x="2" y="6"/>
                    </a:lnTo>
                    <a:lnTo>
                      <a:pt x="3"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2" name="Freeform 1059"/>
              <p:cNvSpPr>
                <a:spLocks noChangeAspect="1"/>
              </p:cNvSpPr>
              <p:nvPr/>
            </p:nvSpPr>
            <p:spPr bwMode="auto">
              <a:xfrm>
                <a:off x="4800" y="2174"/>
                <a:ext cx="7" cy="28"/>
              </a:xfrm>
              <a:custGeom>
                <a:avLst/>
                <a:gdLst>
                  <a:gd name="T0" fmla="*/ 3 w 14"/>
                  <a:gd name="T1" fmla="*/ 7 h 56"/>
                  <a:gd name="T2" fmla="*/ 3 w 14"/>
                  <a:gd name="T3" fmla="*/ 8 h 56"/>
                  <a:gd name="T4" fmla="*/ 3 w 14"/>
                  <a:gd name="T5" fmla="*/ 9 h 56"/>
                  <a:gd name="T6" fmla="*/ 3 w 14"/>
                  <a:gd name="T7" fmla="*/ 10 h 56"/>
                  <a:gd name="T8" fmla="*/ 4 w 14"/>
                  <a:gd name="T9" fmla="*/ 11 h 56"/>
                  <a:gd name="T10" fmla="*/ 4 w 14"/>
                  <a:gd name="T11" fmla="*/ 12 h 56"/>
                  <a:gd name="T12" fmla="*/ 4 w 14"/>
                  <a:gd name="T13" fmla="*/ 13 h 56"/>
                  <a:gd name="T14" fmla="*/ 4 w 14"/>
                  <a:gd name="T15" fmla="*/ 14 h 56"/>
                  <a:gd name="T16" fmla="*/ 4 w 14"/>
                  <a:gd name="T17" fmla="*/ 14 h 56"/>
                  <a:gd name="T18" fmla="*/ 2 w 14"/>
                  <a:gd name="T19" fmla="*/ 14 h 56"/>
                  <a:gd name="T20" fmla="*/ 2 w 14"/>
                  <a:gd name="T21" fmla="*/ 13 h 56"/>
                  <a:gd name="T22" fmla="*/ 2 w 14"/>
                  <a:gd name="T23" fmla="*/ 11 h 56"/>
                  <a:gd name="T24" fmla="*/ 1 w 14"/>
                  <a:gd name="T25" fmla="*/ 9 h 56"/>
                  <a:gd name="T26" fmla="*/ 1 w 14"/>
                  <a:gd name="T27" fmla="*/ 8 h 56"/>
                  <a:gd name="T28" fmla="*/ 0 w 14"/>
                  <a:gd name="T29" fmla="*/ 6 h 56"/>
                  <a:gd name="T30" fmla="*/ 0 w 14"/>
                  <a:gd name="T31" fmla="*/ 4 h 56"/>
                  <a:gd name="T32" fmla="*/ 0 w 14"/>
                  <a:gd name="T33" fmla="*/ 2 h 56"/>
                  <a:gd name="T34" fmla="*/ 1 w 14"/>
                  <a:gd name="T35" fmla="*/ 0 h 56"/>
                  <a:gd name="T36" fmla="*/ 2 w 14"/>
                  <a:gd name="T37" fmla="*/ 1 h 56"/>
                  <a:gd name="T38" fmla="*/ 2 w 14"/>
                  <a:gd name="T39" fmla="*/ 2 h 56"/>
                  <a:gd name="T40" fmla="*/ 2 w 14"/>
                  <a:gd name="T41" fmla="*/ 2 h 56"/>
                  <a:gd name="T42" fmla="*/ 3 w 14"/>
                  <a:gd name="T43" fmla="*/ 3 h 56"/>
                  <a:gd name="T44" fmla="*/ 3 w 14"/>
                  <a:gd name="T45" fmla="*/ 4 h 56"/>
                  <a:gd name="T46" fmla="*/ 3 w 14"/>
                  <a:gd name="T47" fmla="*/ 5 h 56"/>
                  <a:gd name="T48" fmla="*/ 3 w 14"/>
                  <a:gd name="T49" fmla="*/ 6 h 56"/>
                  <a:gd name="T50" fmla="*/ 3 w 14"/>
                  <a:gd name="T51" fmla="*/ 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56">
                    <a:moveTo>
                      <a:pt x="12" y="28"/>
                    </a:moveTo>
                    <a:lnTo>
                      <a:pt x="11" y="31"/>
                    </a:lnTo>
                    <a:lnTo>
                      <a:pt x="11" y="35"/>
                    </a:lnTo>
                    <a:lnTo>
                      <a:pt x="12" y="39"/>
                    </a:lnTo>
                    <a:lnTo>
                      <a:pt x="13" y="43"/>
                    </a:lnTo>
                    <a:lnTo>
                      <a:pt x="13" y="46"/>
                    </a:lnTo>
                    <a:lnTo>
                      <a:pt x="14" y="50"/>
                    </a:lnTo>
                    <a:lnTo>
                      <a:pt x="14" y="53"/>
                    </a:lnTo>
                    <a:lnTo>
                      <a:pt x="14" y="56"/>
                    </a:lnTo>
                    <a:lnTo>
                      <a:pt x="8" y="56"/>
                    </a:lnTo>
                    <a:lnTo>
                      <a:pt x="7" y="49"/>
                    </a:lnTo>
                    <a:lnTo>
                      <a:pt x="5" y="43"/>
                    </a:lnTo>
                    <a:lnTo>
                      <a:pt x="3" y="36"/>
                    </a:lnTo>
                    <a:lnTo>
                      <a:pt x="2" y="29"/>
                    </a:lnTo>
                    <a:lnTo>
                      <a:pt x="0" y="22"/>
                    </a:lnTo>
                    <a:lnTo>
                      <a:pt x="0" y="14"/>
                    </a:lnTo>
                    <a:lnTo>
                      <a:pt x="0" y="7"/>
                    </a:lnTo>
                    <a:lnTo>
                      <a:pt x="2" y="0"/>
                    </a:lnTo>
                    <a:lnTo>
                      <a:pt x="5" y="2"/>
                    </a:lnTo>
                    <a:lnTo>
                      <a:pt x="7" y="5"/>
                    </a:lnTo>
                    <a:lnTo>
                      <a:pt x="8" y="8"/>
                    </a:lnTo>
                    <a:lnTo>
                      <a:pt x="9" y="11"/>
                    </a:lnTo>
                    <a:lnTo>
                      <a:pt x="9" y="15"/>
                    </a:lnTo>
                    <a:lnTo>
                      <a:pt x="10" y="19"/>
                    </a:lnTo>
                    <a:lnTo>
                      <a:pt x="11" y="23"/>
                    </a:lnTo>
                    <a:lnTo>
                      <a:pt x="1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3" name="Freeform 1060"/>
              <p:cNvSpPr>
                <a:spLocks noChangeAspect="1"/>
              </p:cNvSpPr>
              <p:nvPr/>
            </p:nvSpPr>
            <p:spPr bwMode="auto">
              <a:xfrm>
                <a:off x="4718" y="2236"/>
                <a:ext cx="515" cy="766"/>
              </a:xfrm>
              <a:custGeom>
                <a:avLst/>
                <a:gdLst>
                  <a:gd name="T0" fmla="*/ 232 w 1029"/>
                  <a:gd name="T1" fmla="*/ 5 h 1534"/>
                  <a:gd name="T2" fmla="*/ 249 w 1029"/>
                  <a:gd name="T3" fmla="*/ 10 h 1534"/>
                  <a:gd name="T4" fmla="*/ 248 w 1029"/>
                  <a:gd name="T5" fmla="*/ 21 h 1534"/>
                  <a:gd name="T6" fmla="*/ 258 w 1029"/>
                  <a:gd name="T7" fmla="*/ 54 h 1534"/>
                  <a:gd name="T8" fmla="*/ 256 w 1029"/>
                  <a:gd name="T9" fmla="*/ 74 h 1534"/>
                  <a:gd name="T10" fmla="*/ 253 w 1029"/>
                  <a:gd name="T11" fmla="*/ 83 h 1534"/>
                  <a:gd name="T12" fmla="*/ 252 w 1029"/>
                  <a:gd name="T13" fmla="*/ 93 h 1534"/>
                  <a:gd name="T14" fmla="*/ 247 w 1029"/>
                  <a:gd name="T15" fmla="*/ 121 h 1534"/>
                  <a:gd name="T16" fmla="*/ 248 w 1029"/>
                  <a:gd name="T17" fmla="*/ 143 h 1534"/>
                  <a:gd name="T18" fmla="*/ 249 w 1029"/>
                  <a:gd name="T19" fmla="*/ 150 h 1534"/>
                  <a:gd name="T20" fmla="*/ 250 w 1029"/>
                  <a:gd name="T21" fmla="*/ 156 h 1534"/>
                  <a:gd name="T22" fmla="*/ 246 w 1029"/>
                  <a:gd name="T23" fmla="*/ 159 h 1534"/>
                  <a:gd name="T24" fmla="*/ 244 w 1029"/>
                  <a:gd name="T25" fmla="*/ 160 h 1534"/>
                  <a:gd name="T26" fmla="*/ 242 w 1029"/>
                  <a:gd name="T27" fmla="*/ 163 h 1534"/>
                  <a:gd name="T28" fmla="*/ 237 w 1029"/>
                  <a:gd name="T29" fmla="*/ 166 h 1534"/>
                  <a:gd name="T30" fmla="*/ 224 w 1029"/>
                  <a:gd name="T31" fmla="*/ 172 h 1534"/>
                  <a:gd name="T32" fmla="*/ 212 w 1029"/>
                  <a:gd name="T33" fmla="*/ 175 h 1534"/>
                  <a:gd name="T34" fmla="*/ 208 w 1029"/>
                  <a:gd name="T35" fmla="*/ 178 h 1534"/>
                  <a:gd name="T36" fmla="*/ 206 w 1029"/>
                  <a:gd name="T37" fmla="*/ 186 h 1534"/>
                  <a:gd name="T38" fmla="*/ 211 w 1029"/>
                  <a:gd name="T39" fmla="*/ 212 h 1534"/>
                  <a:gd name="T40" fmla="*/ 212 w 1029"/>
                  <a:gd name="T41" fmla="*/ 231 h 1534"/>
                  <a:gd name="T42" fmla="*/ 210 w 1029"/>
                  <a:gd name="T43" fmla="*/ 244 h 1534"/>
                  <a:gd name="T44" fmla="*/ 186 w 1029"/>
                  <a:gd name="T45" fmla="*/ 264 h 1534"/>
                  <a:gd name="T46" fmla="*/ 164 w 1029"/>
                  <a:gd name="T47" fmla="*/ 284 h 1534"/>
                  <a:gd name="T48" fmla="*/ 140 w 1029"/>
                  <a:gd name="T49" fmla="*/ 315 h 1534"/>
                  <a:gd name="T50" fmla="*/ 116 w 1029"/>
                  <a:gd name="T51" fmla="*/ 346 h 1534"/>
                  <a:gd name="T52" fmla="*/ 99 w 1029"/>
                  <a:gd name="T53" fmla="*/ 362 h 1534"/>
                  <a:gd name="T54" fmla="*/ 81 w 1029"/>
                  <a:gd name="T55" fmla="*/ 375 h 1534"/>
                  <a:gd name="T56" fmla="*/ 65 w 1029"/>
                  <a:gd name="T57" fmla="*/ 382 h 1534"/>
                  <a:gd name="T58" fmla="*/ 67 w 1029"/>
                  <a:gd name="T59" fmla="*/ 372 h 1534"/>
                  <a:gd name="T60" fmla="*/ 68 w 1029"/>
                  <a:gd name="T61" fmla="*/ 356 h 1534"/>
                  <a:gd name="T62" fmla="*/ 69 w 1029"/>
                  <a:gd name="T63" fmla="*/ 333 h 1534"/>
                  <a:gd name="T64" fmla="*/ 64 w 1029"/>
                  <a:gd name="T65" fmla="*/ 322 h 1534"/>
                  <a:gd name="T66" fmla="*/ 42 w 1029"/>
                  <a:gd name="T67" fmla="*/ 315 h 1534"/>
                  <a:gd name="T68" fmla="*/ 20 w 1029"/>
                  <a:gd name="T69" fmla="*/ 310 h 1534"/>
                  <a:gd name="T70" fmla="*/ 7 w 1029"/>
                  <a:gd name="T71" fmla="*/ 307 h 1534"/>
                  <a:gd name="T72" fmla="*/ 1 w 1029"/>
                  <a:gd name="T73" fmla="*/ 304 h 1534"/>
                  <a:gd name="T74" fmla="*/ 5 w 1029"/>
                  <a:gd name="T75" fmla="*/ 297 h 1534"/>
                  <a:gd name="T76" fmla="*/ 12 w 1029"/>
                  <a:gd name="T77" fmla="*/ 286 h 1534"/>
                  <a:gd name="T78" fmla="*/ 34 w 1029"/>
                  <a:gd name="T79" fmla="*/ 263 h 1534"/>
                  <a:gd name="T80" fmla="*/ 69 w 1029"/>
                  <a:gd name="T81" fmla="*/ 235 h 1534"/>
                  <a:gd name="T82" fmla="*/ 92 w 1029"/>
                  <a:gd name="T83" fmla="*/ 215 h 1534"/>
                  <a:gd name="T84" fmla="*/ 111 w 1029"/>
                  <a:gd name="T85" fmla="*/ 193 h 1534"/>
                  <a:gd name="T86" fmla="*/ 124 w 1029"/>
                  <a:gd name="T87" fmla="*/ 179 h 1534"/>
                  <a:gd name="T88" fmla="*/ 131 w 1029"/>
                  <a:gd name="T89" fmla="*/ 161 h 1534"/>
                  <a:gd name="T90" fmla="*/ 139 w 1029"/>
                  <a:gd name="T91" fmla="*/ 131 h 1534"/>
                  <a:gd name="T92" fmla="*/ 143 w 1029"/>
                  <a:gd name="T93" fmla="*/ 101 h 1534"/>
                  <a:gd name="T94" fmla="*/ 150 w 1029"/>
                  <a:gd name="T95" fmla="*/ 79 h 1534"/>
                  <a:gd name="T96" fmla="*/ 153 w 1029"/>
                  <a:gd name="T97" fmla="*/ 60 h 1534"/>
                  <a:gd name="T98" fmla="*/ 155 w 1029"/>
                  <a:gd name="T99" fmla="*/ 54 h 1534"/>
                  <a:gd name="T100" fmla="*/ 162 w 1029"/>
                  <a:gd name="T101" fmla="*/ 37 h 1534"/>
                  <a:gd name="T102" fmla="*/ 167 w 1029"/>
                  <a:gd name="T103" fmla="*/ 24 h 1534"/>
                  <a:gd name="T104" fmla="*/ 167 w 1029"/>
                  <a:gd name="T105" fmla="*/ 5 h 1534"/>
                  <a:gd name="T106" fmla="*/ 185 w 1029"/>
                  <a:gd name="T107" fmla="*/ 1 h 1534"/>
                  <a:gd name="T108" fmla="*/ 214 w 1029"/>
                  <a:gd name="T109" fmla="*/ 1 h 1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29" h="1534">
                    <a:moveTo>
                      <a:pt x="855" y="7"/>
                    </a:moveTo>
                    <a:lnTo>
                      <a:pt x="872" y="12"/>
                    </a:lnTo>
                    <a:lnTo>
                      <a:pt x="890" y="16"/>
                    </a:lnTo>
                    <a:lnTo>
                      <a:pt x="907" y="18"/>
                    </a:lnTo>
                    <a:lnTo>
                      <a:pt x="925" y="21"/>
                    </a:lnTo>
                    <a:lnTo>
                      <a:pt x="944" y="22"/>
                    </a:lnTo>
                    <a:lnTo>
                      <a:pt x="961" y="25"/>
                    </a:lnTo>
                    <a:lnTo>
                      <a:pt x="979" y="28"/>
                    </a:lnTo>
                    <a:lnTo>
                      <a:pt x="995" y="34"/>
                    </a:lnTo>
                    <a:lnTo>
                      <a:pt x="996" y="42"/>
                    </a:lnTo>
                    <a:lnTo>
                      <a:pt x="996" y="50"/>
                    </a:lnTo>
                    <a:lnTo>
                      <a:pt x="995" y="59"/>
                    </a:lnTo>
                    <a:lnTo>
                      <a:pt x="993" y="68"/>
                    </a:lnTo>
                    <a:lnTo>
                      <a:pt x="992" y="76"/>
                    </a:lnTo>
                    <a:lnTo>
                      <a:pt x="991" y="85"/>
                    </a:lnTo>
                    <a:lnTo>
                      <a:pt x="991" y="94"/>
                    </a:lnTo>
                    <a:lnTo>
                      <a:pt x="992" y="104"/>
                    </a:lnTo>
                    <a:lnTo>
                      <a:pt x="1029" y="179"/>
                    </a:lnTo>
                    <a:lnTo>
                      <a:pt x="1029" y="198"/>
                    </a:lnTo>
                    <a:lnTo>
                      <a:pt x="1029" y="216"/>
                    </a:lnTo>
                    <a:lnTo>
                      <a:pt x="1029" y="235"/>
                    </a:lnTo>
                    <a:lnTo>
                      <a:pt x="1029" y="252"/>
                    </a:lnTo>
                    <a:lnTo>
                      <a:pt x="1027" y="270"/>
                    </a:lnTo>
                    <a:lnTo>
                      <a:pt x="1025" y="287"/>
                    </a:lnTo>
                    <a:lnTo>
                      <a:pt x="1023" y="296"/>
                    </a:lnTo>
                    <a:lnTo>
                      <a:pt x="1020" y="305"/>
                    </a:lnTo>
                    <a:lnTo>
                      <a:pt x="1017" y="313"/>
                    </a:lnTo>
                    <a:lnTo>
                      <a:pt x="1013" y="321"/>
                    </a:lnTo>
                    <a:lnTo>
                      <a:pt x="1012" y="327"/>
                    </a:lnTo>
                    <a:lnTo>
                      <a:pt x="1011" y="334"/>
                    </a:lnTo>
                    <a:lnTo>
                      <a:pt x="1009" y="341"/>
                    </a:lnTo>
                    <a:lnTo>
                      <a:pt x="1008" y="350"/>
                    </a:lnTo>
                    <a:lnTo>
                      <a:pt x="1007" y="358"/>
                    </a:lnTo>
                    <a:lnTo>
                      <a:pt x="1006" y="366"/>
                    </a:lnTo>
                    <a:lnTo>
                      <a:pt x="1005" y="373"/>
                    </a:lnTo>
                    <a:lnTo>
                      <a:pt x="1003" y="381"/>
                    </a:lnTo>
                    <a:lnTo>
                      <a:pt x="998" y="406"/>
                    </a:lnTo>
                    <a:lnTo>
                      <a:pt x="994" y="432"/>
                    </a:lnTo>
                    <a:lnTo>
                      <a:pt x="990" y="457"/>
                    </a:lnTo>
                    <a:lnTo>
                      <a:pt x="988" y="484"/>
                    </a:lnTo>
                    <a:lnTo>
                      <a:pt x="986" y="511"/>
                    </a:lnTo>
                    <a:lnTo>
                      <a:pt x="987" y="536"/>
                    </a:lnTo>
                    <a:lnTo>
                      <a:pt x="988" y="550"/>
                    </a:lnTo>
                    <a:lnTo>
                      <a:pt x="990" y="562"/>
                    </a:lnTo>
                    <a:lnTo>
                      <a:pt x="992" y="574"/>
                    </a:lnTo>
                    <a:lnTo>
                      <a:pt x="995" y="587"/>
                    </a:lnTo>
                    <a:lnTo>
                      <a:pt x="994" y="591"/>
                    </a:lnTo>
                    <a:lnTo>
                      <a:pt x="994" y="594"/>
                    </a:lnTo>
                    <a:lnTo>
                      <a:pt x="994" y="598"/>
                    </a:lnTo>
                    <a:lnTo>
                      <a:pt x="994" y="602"/>
                    </a:lnTo>
                    <a:lnTo>
                      <a:pt x="996" y="609"/>
                    </a:lnTo>
                    <a:lnTo>
                      <a:pt x="998" y="616"/>
                    </a:lnTo>
                    <a:lnTo>
                      <a:pt x="998" y="619"/>
                    </a:lnTo>
                    <a:lnTo>
                      <a:pt x="998" y="622"/>
                    </a:lnTo>
                    <a:lnTo>
                      <a:pt x="998" y="625"/>
                    </a:lnTo>
                    <a:lnTo>
                      <a:pt x="997" y="629"/>
                    </a:lnTo>
                    <a:lnTo>
                      <a:pt x="995" y="632"/>
                    </a:lnTo>
                    <a:lnTo>
                      <a:pt x="993" y="634"/>
                    </a:lnTo>
                    <a:lnTo>
                      <a:pt x="989" y="637"/>
                    </a:lnTo>
                    <a:lnTo>
                      <a:pt x="984" y="639"/>
                    </a:lnTo>
                    <a:lnTo>
                      <a:pt x="983" y="639"/>
                    </a:lnTo>
                    <a:lnTo>
                      <a:pt x="981" y="640"/>
                    </a:lnTo>
                    <a:lnTo>
                      <a:pt x="979" y="640"/>
                    </a:lnTo>
                    <a:lnTo>
                      <a:pt x="976" y="641"/>
                    </a:lnTo>
                    <a:lnTo>
                      <a:pt x="974" y="642"/>
                    </a:lnTo>
                    <a:lnTo>
                      <a:pt x="972" y="643"/>
                    </a:lnTo>
                    <a:lnTo>
                      <a:pt x="970" y="644"/>
                    </a:lnTo>
                    <a:lnTo>
                      <a:pt x="969" y="647"/>
                    </a:lnTo>
                    <a:lnTo>
                      <a:pt x="968" y="651"/>
                    </a:lnTo>
                    <a:lnTo>
                      <a:pt x="966" y="654"/>
                    </a:lnTo>
                    <a:lnTo>
                      <a:pt x="962" y="657"/>
                    </a:lnTo>
                    <a:lnTo>
                      <a:pt x="958" y="659"/>
                    </a:lnTo>
                    <a:lnTo>
                      <a:pt x="954" y="661"/>
                    </a:lnTo>
                    <a:lnTo>
                      <a:pt x="950" y="663"/>
                    </a:lnTo>
                    <a:lnTo>
                      <a:pt x="947" y="664"/>
                    </a:lnTo>
                    <a:lnTo>
                      <a:pt x="943" y="666"/>
                    </a:lnTo>
                    <a:lnTo>
                      <a:pt x="930" y="672"/>
                    </a:lnTo>
                    <a:lnTo>
                      <a:pt x="917" y="678"/>
                    </a:lnTo>
                    <a:lnTo>
                      <a:pt x="905" y="685"/>
                    </a:lnTo>
                    <a:lnTo>
                      <a:pt x="893" y="691"/>
                    </a:lnTo>
                    <a:lnTo>
                      <a:pt x="879" y="696"/>
                    </a:lnTo>
                    <a:lnTo>
                      <a:pt x="867" y="701"/>
                    </a:lnTo>
                    <a:lnTo>
                      <a:pt x="860" y="702"/>
                    </a:lnTo>
                    <a:lnTo>
                      <a:pt x="854" y="703"/>
                    </a:lnTo>
                    <a:lnTo>
                      <a:pt x="846" y="703"/>
                    </a:lnTo>
                    <a:lnTo>
                      <a:pt x="839" y="703"/>
                    </a:lnTo>
                    <a:lnTo>
                      <a:pt x="837" y="706"/>
                    </a:lnTo>
                    <a:lnTo>
                      <a:pt x="835" y="710"/>
                    </a:lnTo>
                    <a:lnTo>
                      <a:pt x="833" y="712"/>
                    </a:lnTo>
                    <a:lnTo>
                      <a:pt x="831" y="714"/>
                    </a:lnTo>
                    <a:lnTo>
                      <a:pt x="828" y="717"/>
                    </a:lnTo>
                    <a:lnTo>
                      <a:pt x="826" y="719"/>
                    </a:lnTo>
                    <a:lnTo>
                      <a:pt x="824" y="721"/>
                    </a:lnTo>
                    <a:lnTo>
                      <a:pt x="822" y="723"/>
                    </a:lnTo>
                    <a:lnTo>
                      <a:pt x="823" y="745"/>
                    </a:lnTo>
                    <a:lnTo>
                      <a:pt x="826" y="767"/>
                    </a:lnTo>
                    <a:lnTo>
                      <a:pt x="829" y="787"/>
                    </a:lnTo>
                    <a:lnTo>
                      <a:pt x="833" y="808"/>
                    </a:lnTo>
                    <a:lnTo>
                      <a:pt x="837" y="830"/>
                    </a:lnTo>
                    <a:lnTo>
                      <a:pt x="842" y="850"/>
                    </a:lnTo>
                    <a:lnTo>
                      <a:pt x="846" y="872"/>
                    </a:lnTo>
                    <a:lnTo>
                      <a:pt x="851" y="893"/>
                    </a:lnTo>
                    <a:lnTo>
                      <a:pt x="851" y="904"/>
                    </a:lnTo>
                    <a:lnTo>
                      <a:pt x="850" y="915"/>
                    </a:lnTo>
                    <a:lnTo>
                      <a:pt x="848" y="926"/>
                    </a:lnTo>
                    <a:lnTo>
                      <a:pt x="847" y="937"/>
                    </a:lnTo>
                    <a:lnTo>
                      <a:pt x="845" y="947"/>
                    </a:lnTo>
                    <a:lnTo>
                      <a:pt x="843" y="959"/>
                    </a:lnTo>
                    <a:lnTo>
                      <a:pt x="841" y="969"/>
                    </a:lnTo>
                    <a:lnTo>
                      <a:pt x="839" y="979"/>
                    </a:lnTo>
                    <a:lnTo>
                      <a:pt x="819" y="993"/>
                    </a:lnTo>
                    <a:lnTo>
                      <a:pt x="798" y="1008"/>
                    </a:lnTo>
                    <a:lnTo>
                      <a:pt x="779" y="1024"/>
                    </a:lnTo>
                    <a:lnTo>
                      <a:pt x="759" y="1042"/>
                    </a:lnTo>
                    <a:lnTo>
                      <a:pt x="741" y="1059"/>
                    </a:lnTo>
                    <a:lnTo>
                      <a:pt x="721" y="1076"/>
                    </a:lnTo>
                    <a:lnTo>
                      <a:pt x="702" y="1092"/>
                    </a:lnTo>
                    <a:lnTo>
                      <a:pt x="682" y="1107"/>
                    </a:lnTo>
                    <a:lnTo>
                      <a:pt x="668" y="1123"/>
                    </a:lnTo>
                    <a:lnTo>
                      <a:pt x="654" y="1138"/>
                    </a:lnTo>
                    <a:lnTo>
                      <a:pt x="642" y="1154"/>
                    </a:lnTo>
                    <a:lnTo>
                      <a:pt x="630" y="1169"/>
                    </a:lnTo>
                    <a:lnTo>
                      <a:pt x="606" y="1201"/>
                    </a:lnTo>
                    <a:lnTo>
                      <a:pt x="583" y="1232"/>
                    </a:lnTo>
                    <a:lnTo>
                      <a:pt x="560" y="1264"/>
                    </a:lnTo>
                    <a:lnTo>
                      <a:pt x="536" y="1296"/>
                    </a:lnTo>
                    <a:lnTo>
                      <a:pt x="512" y="1328"/>
                    </a:lnTo>
                    <a:lnTo>
                      <a:pt x="485" y="1359"/>
                    </a:lnTo>
                    <a:lnTo>
                      <a:pt x="473" y="1373"/>
                    </a:lnTo>
                    <a:lnTo>
                      <a:pt x="461" y="1387"/>
                    </a:lnTo>
                    <a:lnTo>
                      <a:pt x="448" y="1401"/>
                    </a:lnTo>
                    <a:lnTo>
                      <a:pt x="436" y="1414"/>
                    </a:lnTo>
                    <a:lnTo>
                      <a:pt x="422" y="1427"/>
                    </a:lnTo>
                    <a:lnTo>
                      <a:pt x="409" y="1440"/>
                    </a:lnTo>
                    <a:lnTo>
                      <a:pt x="395" y="1451"/>
                    </a:lnTo>
                    <a:lnTo>
                      <a:pt x="380" y="1462"/>
                    </a:lnTo>
                    <a:lnTo>
                      <a:pt x="366" y="1473"/>
                    </a:lnTo>
                    <a:lnTo>
                      <a:pt x="352" y="1484"/>
                    </a:lnTo>
                    <a:lnTo>
                      <a:pt x="336" y="1493"/>
                    </a:lnTo>
                    <a:lnTo>
                      <a:pt x="321" y="1502"/>
                    </a:lnTo>
                    <a:lnTo>
                      <a:pt x="304" y="1511"/>
                    </a:lnTo>
                    <a:lnTo>
                      <a:pt x="289" y="1520"/>
                    </a:lnTo>
                    <a:lnTo>
                      <a:pt x="273" y="1527"/>
                    </a:lnTo>
                    <a:lnTo>
                      <a:pt x="256" y="1534"/>
                    </a:lnTo>
                    <a:lnTo>
                      <a:pt x="259" y="1530"/>
                    </a:lnTo>
                    <a:lnTo>
                      <a:pt x="261" y="1525"/>
                    </a:lnTo>
                    <a:lnTo>
                      <a:pt x="263" y="1520"/>
                    </a:lnTo>
                    <a:lnTo>
                      <a:pt x="264" y="1514"/>
                    </a:lnTo>
                    <a:lnTo>
                      <a:pt x="266" y="1503"/>
                    </a:lnTo>
                    <a:lnTo>
                      <a:pt x="266" y="1491"/>
                    </a:lnTo>
                    <a:lnTo>
                      <a:pt x="265" y="1480"/>
                    </a:lnTo>
                    <a:lnTo>
                      <a:pt x="266" y="1467"/>
                    </a:lnTo>
                    <a:lnTo>
                      <a:pt x="267" y="1456"/>
                    </a:lnTo>
                    <a:lnTo>
                      <a:pt x="270" y="1446"/>
                    </a:lnTo>
                    <a:lnTo>
                      <a:pt x="271" y="1426"/>
                    </a:lnTo>
                    <a:lnTo>
                      <a:pt x="273" y="1408"/>
                    </a:lnTo>
                    <a:lnTo>
                      <a:pt x="275" y="1389"/>
                    </a:lnTo>
                    <a:lnTo>
                      <a:pt x="276" y="1371"/>
                    </a:lnTo>
                    <a:lnTo>
                      <a:pt x="276" y="1352"/>
                    </a:lnTo>
                    <a:lnTo>
                      <a:pt x="275" y="1335"/>
                    </a:lnTo>
                    <a:lnTo>
                      <a:pt x="273" y="1326"/>
                    </a:lnTo>
                    <a:lnTo>
                      <a:pt x="271" y="1317"/>
                    </a:lnTo>
                    <a:lnTo>
                      <a:pt x="267" y="1307"/>
                    </a:lnTo>
                    <a:lnTo>
                      <a:pt x="263" y="1297"/>
                    </a:lnTo>
                    <a:lnTo>
                      <a:pt x="253" y="1291"/>
                    </a:lnTo>
                    <a:lnTo>
                      <a:pt x="241" y="1285"/>
                    </a:lnTo>
                    <a:lnTo>
                      <a:pt x="230" y="1280"/>
                    </a:lnTo>
                    <a:lnTo>
                      <a:pt x="217" y="1275"/>
                    </a:lnTo>
                    <a:lnTo>
                      <a:pt x="192" y="1268"/>
                    </a:lnTo>
                    <a:lnTo>
                      <a:pt x="166" y="1263"/>
                    </a:lnTo>
                    <a:lnTo>
                      <a:pt x="140" y="1259"/>
                    </a:lnTo>
                    <a:lnTo>
                      <a:pt x="115" y="1254"/>
                    </a:lnTo>
                    <a:lnTo>
                      <a:pt x="101" y="1251"/>
                    </a:lnTo>
                    <a:lnTo>
                      <a:pt x="89" y="1248"/>
                    </a:lnTo>
                    <a:lnTo>
                      <a:pt x="77" y="1244"/>
                    </a:lnTo>
                    <a:lnTo>
                      <a:pt x="64" y="1239"/>
                    </a:lnTo>
                    <a:lnTo>
                      <a:pt x="56" y="1237"/>
                    </a:lnTo>
                    <a:lnTo>
                      <a:pt x="47" y="1235"/>
                    </a:lnTo>
                    <a:lnTo>
                      <a:pt x="38" y="1232"/>
                    </a:lnTo>
                    <a:lnTo>
                      <a:pt x="28" y="1230"/>
                    </a:lnTo>
                    <a:lnTo>
                      <a:pt x="20" y="1228"/>
                    </a:lnTo>
                    <a:lnTo>
                      <a:pt x="12" y="1224"/>
                    </a:lnTo>
                    <a:lnTo>
                      <a:pt x="9" y="1222"/>
                    </a:lnTo>
                    <a:lnTo>
                      <a:pt x="6" y="1220"/>
                    </a:lnTo>
                    <a:lnTo>
                      <a:pt x="3" y="1217"/>
                    </a:lnTo>
                    <a:lnTo>
                      <a:pt x="0" y="1213"/>
                    </a:lnTo>
                    <a:lnTo>
                      <a:pt x="5" y="1208"/>
                    </a:lnTo>
                    <a:lnTo>
                      <a:pt x="9" y="1202"/>
                    </a:lnTo>
                    <a:lnTo>
                      <a:pt x="13" y="1196"/>
                    </a:lnTo>
                    <a:lnTo>
                      <a:pt x="17" y="1189"/>
                    </a:lnTo>
                    <a:lnTo>
                      <a:pt x="21" y="1183"/>
                    </a:lnTo>
                    <a:lnTo>
                      <a:pt x="25" y="1177"/>
                    </a:lnTo>
                    <a:lnTo>
                      <a:pt x="28" y="1172"/>
                    </a:lnTo>
                    <a:lnTo>
                      <a:pt x="31" y="1167"/>
                    </a:lnTo>
                    <a:lnTo>
                      <a:pt x="47" y="1146"/>
                    </a:lnTo>
                    <a:lnTo>
                      <a:pt x="63" y="1127"/>
                    </a:lnTo>
                    <a:lnTo>
                      <a:pt x="80" y="1107"/>
                    </a:lnTo>
                    <a:lnTo>
                      <a:pt x="98" y="1090"/>
                    </a:lnTo>
                    <a:lnTo>
                      <a:pt x="117" y="1073"/>
                    </a:lnTo>
                    <a:lnTo>
                      <a:pt x="136" y="1056"/>
                    </a:lnTo>
                    <a:lnTo>
                      <a:pt x="156" y="1039"/>
                    </a:lnTo>
                    <a:lnTo>
                      <a:pt x="175" y="1023"/>
                    </a:lnTo>
                    <a:lnTo>
                      <a:pt x="215" y="992"/>
                    </a:lnTo>
                    <a:lnTo>
                      <a:pt x="255" y="959"/>
                    </a:lnTo>
                    <a:lnTo>
                      <a:pt x="276" y="942"/>
                    </a:lnTo>
                    <a:lnTo>
                      <a:pt x="295" y="926"/>
                    </a:lnTo>
                    <a:lnTo>
                      <a:pt x="314" y="908"/>
                    </a:lnTo>
                    <a:lnTo>
                      <a:pt x="332" y="891"/>
                    </a:lnTo>
                    <a:lnTo>
                      <a:pt x="351" y="878"/>
                    </a:lnTo>
                    <a:lnTo>
                      <a:pt x="368" y="862"/>
                    </a:lnTo>
                    <a:lnTo>
                      <a:pt x="386" y="846"/>
                    </a:lnTo>
                    <a:lnTo>
                      <a:pt x="401" y="828"/>
                    </a:lnTo>
                    <a:lnTo>
                      <a:pt x="415" y="811"/>
                    </a:lnTo>
                    <a:lnTo>
                      <a:pt x="430" y="793"/>
                    </a:lnTo>
                    <a:lnTo>
                      <a:pt x="444" y="774"/>
                    </a:lnTo>
                    <a:lnTo>
                      <a:pt x="457" y="756"/>
                    </a:lnTo>
                    <a:lnTo>
                      <a:pt x="469" y="746"/>
                    </a:lnTo>
                    <a:lnTo>
                      <a:pt x="478" y="737"/>
                    </a:lnTo>
                    <a:lnTo>
                      <a:pt x="486" y="727"/>
                    </a:lnTo>
                    <a:lnTo>
                      <a:pt x="493" y="716"/>
                    </a:lnTo>
                    <a:lnTo>
                      <a:pt x="499" y="704"/>
                    </a:lnTo>
                    <a:lnTo>
                      <a:pt x="505" y="693"/>
                    </a:lnTo>
                    <a:lnTo>
                      <a:pt x="510" y="681"/>
                    </a:lnTo>
                    <a:lnTo>
                      <a:pt x="515" y="669"/>
                    </a:lnTo>
                    <a:lnTo>
                      <a:pt x="522" y="644"/>
                    </a:lnTo>
                    <a:lnTo>
                      <a:pt x="530" y="619"/>
                    </a:lnTo>
                    <a:lnTo>
                      <a:pt x="538" y="595"/>
                    </a:lnTo>
                    <a:lnTo>
                      <a:pt x="548" y="570"/>
                    </a:lnTo>
                    <a:lnTo>
                      <a:pt x="551" y="548"/>
                    </a:lnTo>
                    <a:lnTo>
                      <a:pt x="554" y="524"/>
                    </a:lnTo>
                    <a:lnTo>
                      <a:pt x="556" y="499"/>
                    </a:lnTo>
                    <a:lnTo>
                      <a:pt x="559" y="476"/>
                    </a:lnTo>
                    <a:lnTo>
                      <a:pt x="562" y="453"/>
                    </a:lnTo>
                    <a:lnTo>
                      <a:pt x="566" y="430"/>
                    </a:lnTo>
                    <a:lnTo>
                      <a:pt x="572" y="407"/>
                    </a:lnTo>
                    <a:lnTo>
                      <a:pt x="579" y="386"/>
                    </a:lnTo>
                    <a:lnTo>
                      <a:pt x="583" y="367"/>
                    </a:lnTo>
                    <a:lnTo>
                      <a:pt x="588" y="351"/>
                    </a:lnTo>
                    <a:lnTo>
                      <a:pt x="592" y="333"/>
                    </a:lnTo>
                    <a:lnTo>
                      <a:pt x="597" y="316"/>
                    </a:lnTo>
                    <a:lnTo>
                      <a:pt x="601" y="298"/>
                    </a:lnTo>
                    <a:lnTo>
                      <a:pt x="605" y="281"/>
                    </a:lnTo>
                    <a:lnTo>
                      <a:pt x="608" y="263"/>
                    </a:lnTo>
                    <a:lnTo>
                      <a:pt x="610" y="244"/>
                    </a:lnTo>
                    <a:lnTo>
                      <a:pt x="610" y="240"/>
                    </a:lnTo>
                    <a:lnTo>
                      <a:pt x="611" y="235"/>
                    </a:lnTo>
                    <a:lnTo>
                      <a:pt x="613" y="231"/>
                    </a:lnTo>
                    <a:lnTo>
                      <a:pt x="615" y="227"/>
                    </a:lnTo>
                    <a:lnTo>
                      <a:pt x="618" y="223"/>
                    </a:lnTo>
                    <a:lnTo>
                      <a:pt x="619" y="218"/>
                    </a:lnTo>
                    <a:lnTo>
                      <a:pt x="620" y="213"/>
                    </a:lnTo>
                    <a:lnTo>
                      <a:pt x="619" y="209"/>
                    </a:lnTo>
                    <a:lnTo>
                      <a:pt x="630" y="164"/>
                    </a:lnTo>
                    <a:lnTo>
                      <a:pt x="640" y="156"/>
                    </a:lnTo>
                    <a:lnTo>
                      <a:pt x="648" y="148"/>
                    </a:lnTo>
                    <a:lnTo>
                      <a:pt x="654" y="138"/>
                    </a:lnTo>
                    <a:lnTo>
                      <a:pt x="659" y="129"/>
                    </a:lnTo>
                    <a:lnTo>
                      <a:pt x="663" y="119"/>
                    </a:lnTo>
                    <a:lnTo>
                      <a:pt x="665" y="109"/>
                    </a:lnTo>
                    <a:lnTo>
                      <a:pt x="666" y="98"/>
                    </a:lnTo>
                    <a:lnTo>
                      <a:pt x="666" y="88"/>
                    </a:lnTo>
                    <a:lnTo>
                      <a:pt x="666" y="66"/>
                    </a:lnTo>
                    <a:lnTo>
                      <a:pt x="665" y="43"/>
                    </a:lnTo>
                    <a:lnTo>
                      <a:pt x="665" y="33"/>
                    </a:lnTo>
                    <a:lnTo>
                      <a:pt x="665" y="22"/>
                    </a:lnTo>
                    <a:lnTo>
                      <a:pt x="666" y="10"/>
                    </a:lnTo>
                    <a:lnTo>
                      <a:pt x="669" y="0"/>
                    </a:lnTo>
                    <a:lnTo>
                      <a:pt x="691" y="2"/>
                    </a:lnTo>
                    <a:lnTo>
                      <a:pt x="714" y="4"/>
                    </a:lnTo>
                    <a:lnTo>
                      <a:pt x="738" y="4"/>
                    </a:lnTo>
                    <a:lnTo>
                      <a:pt x="761" y="4"/>
                    </a:lnTo>
                    <a:lnTo>
                      <a:pt x="785" y="4"/>
                    </a:lnTo>
                    <a:lnTo>
                      <a:pt x="808" y="4"/>
                    </a:lnTo>
                    <a:lnTo>
                      <a:pt x="831" y="5"/>
                    </a:lnTo>
                    <a:lnTo>
                      <a:pt x="855" y="7"/>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4" name="Freeform 1061"/>
              <p:cNvSpPr>
                <a:spLocks noChangeAspect="1"/>
              </p:cNvSpPr>
              <p:nvPr/>
            </p:nvSpPr>
            <p:spPr bwMode="auto">
              <a:xfrm>
                <a:off x="5065" y="2251"/>
                <a:ext cx="6" cy="32"/>
              </a:xfrm>
              <a:custGeom>
                <a:avLst/>
                <a:gdLst>
                  <a:gd name="T0" fmla="*/ 2 w 12"/>
                  <a:gd name="T1" fmla="*/ 0 h 64"/>
                  <a:gd name="T2" fmla="*/ 3 w 12"/>
                  <a:gd name="T3" fmla="*/ 2 h 64"/>
                  <a:gd name="T4" fmla="*/ 3 w 12"/>
                  <a:gd name="T5" fmla="*/ 4 h 64"/>
                  <a:gd name="T6" fmla="*/ 3 w 12"/>
                  <a:gd name="T7" fmla="*/ 6 h 64"/>
                  <a:gd name="T8" fmla="*/ 3 w 12"/>
                  <a:gd name="T9" fmla="*/ 9 h 64"/>
                  <a:gd name="T10" fmla="*/ 3 w 12"/>
                  <a:gd name="T11" fmla="*/ 11 h 64"/>
                  <a:gd name="T12" fmla="*/ 3 w 12"/>
                  <a:gd name="T13" fmla="*/ 13 h 64"/>
                  <a:gd name="T14" fmla="*/ 2 w 12"/>
                  <a:gd name="T15" fmla="*/ 15 h 64"/>
                  <a:gd name="T16" fmla="*/ 1 w 12"/>
                  <a:gd name="T17" fmla="*/ 16 h 64"/>
                  <a:gd name="T18" fmla="*/ 1 w 12"/>
                  <a:gd name="T19" fmla="*/ 15 h 64"/>
                  <a:gd name="T20" fmla="*/ 0 w 12"/>
                  <a:gd name="T21" fmla="*/ 14 h 64"/>
                  <a:gd name="T22" fmla="*/ 1 w 12"/>
                  <a:gd name="T23" fmla="*/ 12 h 64"/>
                  <a:gd name="T24" fmla="*/ 1 w 12"/>
                  <a:gd name="T25" fmla="*/ 11 h 64"/>
                  <a:gd name="T26" fmla="*/ 1 w 12"/>
                  <a:gd name="T27" fmla="*/ 10 h 64"/>
                  <a:gd name="T28" fmla="*/ 1 w 12"/>
                  <a:gd name="T29" fmla="*/ 8 h 64"/>
                  <a:gd name="T30" fmla="*/ 1 w 12"/>
                  <a:gd name="T31" fmla="*/ 7 h 64"/>
                  <a:gd name="T32" fmla="*/ 0 w 12"/>
                  <a:gd name="T33" fmla="*/ 5 h 64"/>
                  <a:gd name="T34" fmla="*/ 1 w 12"/>
                  <a:gd name="T35" fmla="*/ 5 h 64"/>
                  <a:gd name="T36" fmla="*/ 1 w 12"/>
                  <a:gd name="T37" fmla="*/ 4 h 64"/>
                  <a:gd name="T38" fmla="*/ 1 w 12"/>
                  <a:gd name="T39" fmla="*/ 3 h 64"/>
                  <a:gd name="T40" fmla="*/ 1 w 12"/>
                  <a:gd name="T41" fmla="*/ 2 h 64"/>
                  <a:gd name="T42" fmla="*/ 1 w 12"/>
                  <a:gd name="T43" fmla="*/ 2 h 64"/>
                  <a:gd name="T44" fmla="*/ 1 w 12"/>
                  <a:gd name="T45" fmla="*/ 1 h 64"/>
                  <a:gd name="T46" fmla="*/ 1 w 12"/>
                  <a:gd name="T47" fmla="*/ 1 h 64"/>
                  <a:gd name="T48" fmla="*/ 2 w 1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64">
                    <a:moveTo>
                      <a:pt x="7" y="0"/>
                    </a:moveTo>
                    <a:lnTo>
                      <a:pt x="9" y="7"/>
                    </a:lnTo>
                    <a:lnTo>
                      <a:pt x="10" y="15"/>
                    </a:lnTo>
                    <a:lnTo>
                      <a:pt x="11" y="24"/>
                    </a:lnTo>
                    <a:lnTo>
                      <a:pt x="12" y="34"/>
                    </a:lnTo>
                    <a:lnTo>
                      <a:pt x="11" y="42"/>
                    </a:lnTo>
                    <a:lnTo>
                      <a:pt x="10" y="51"/>
                    </a:lnTo>
                    <a:lnTo>
                      <a:pt x="8" y="58"/>
                    </a:lnTo>
                    <a:lnTo>
                      <a:pt x="4" y="64"/>
                    </a:lnTo>
                    <a:lnTo>
                      <a:pt x="1" y="59"/>
                    </a:lnTo>
                    <a:lnTo>
                      <a:pt x="0" y="54"/>
                    </a:lnTo>
                    <a:lnTo>
                      <a:pt x="1" y="48"/>
                    </a:lnTo>
                    <a:lnTo>
                      <a:pt x="2" y="43"/>
                    </a:lnTo>
                    <a:lnTo>
                      <a:pt x="3" y="37"/>
                    </a:lnTo>
                    <a:lnTo>
                      <a:pt x="4" y="31"/>
                    </a:lnTo>
                    <a:lnTo>
                      <a:pt x="3" y="25"/>
                    </a:lnTo>
                    <a:lnTo>
                      <a:pt x="0" y="20"/>
                    </a:lnTo>
                    <a:lnTo>
                      <a:pt x="1" y="17"/>
                    </a:lnTo>
                    <a:lnTo>
                      <a:pt x="1" y="14"/>
                    </a:lnTo>
                    <a:lnTo>
                      <a:pt x="1" y="11"/>
                    </a:lnTo>
                    <a:lnTo>
                      <a:pt x="1" y="8"/>
                    </a:lnTo>
                    <a:lnTo>
                      <a:pt x="1" y="6"/>
                    </a:lnTo>
                    <a:lnTo>
                      <a:pt x="2" y="3"/>
                    </a:lnTo>
                    <a:lnTo>
                      <a:pt x="4"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5" name="Freeform 1062"/>
              <p:cNvSpPr>
                <a:spLocks noChangeAspect="1"/>
              </p:cNvSpPr>
              <p:nvPr/>
            </p:nvSpPr>
            <p:spPr bwMode="auto">
              <a:xfrm>
                <a:off x="5083" y="2253"/>
                <a:ext cx="17" cy="30"/>
              </a:xfrm>
              <a:custGeom>
                <a:avLst/>
                <a:gdLst>
                  <a:gd name="T0" fmla="*/ 8 w 34"/>
                  <a:gd name="T1" fmla="*/ 1 h 59"/>
                  <a:gd name="T2" fmla="*/ 8 w 34"/>
                  <a:gd name="T3" fmla="*/ 2 h 59"/>
                  <a:gd name="T4" fmla="*/ 7 w 34"/>
                  <a:gd name="T5" fmla="*/ 4 h 59"/>
                  <a:gd name="T6" fmla="*/ 7 w 34"/>
                  <a:gd name="T7" fmla="*/ 6 h 59"/>
                  <a:gd name="T8" fmla="*/ 7 w 34"/>
                  <a:gd name="T9" fmla="*/ 8 h 59"/>
                  <a:gd name="T10" fmla="*/ 7 w 34"/>
                  <a:gd name="T11" fmla="*/ 9 h 59"/>
                  <a:gd name="T12" fmla="*/ 8 w 34"/>
                  <a:gd name="T13" fmla="*/ 11 h 59"/>
                  <a:gd name="T14" fmla="*/ 8 w 34"/>
                  <a:gd name="T15" fmla="*/ 12 h 59"/>
                  <a:gd name="T16" fmla="*/ 9 w 34"/>
                  <a:gd name="T17" fmla="*/ 13 h 59"/>
                  <a:gd name="T18" fmla="*/ 9 w 34"/>
                  <a:gd name="T19" fmla="*/ 14 h 59"/>
                  <a:gd name="T20" fmla="*/ 9 w 34"/>
                  <a:gd name="T21" fmla="*/ 14 h 59"/>
                  <a:gd name="T22" fmla="*/ 9 w 34"/>
                  <a:gd name="T23" fmla="*/ 14 h 59"/>
                  <a:gd name="T24" fmla="*/ 9 w 34"/>
                  <a:gd name="T25" fmla="*/ 14 h 59"/>
                  <a:gd name="T26" fmla="*/ 8 w 34"/>
                  <a:gd name="T27" fmla="*/ 15 h 59"/>
                  <a:gd name="T28" fmla="*/ 8 w 34"/>
                  <a:gd name="T29" fmla="*/ 15 h 59"/>
                  <a:gd name="T30" fmla="*/ 8 w 34"/>
                  <a:gd name="T31" fmla="*/ 15 h 59"/>
                  <a:gd name="T32" fmla="*/ 7 w 34"/>
                  <a:gd name="T33" fmla="*/ 15 h 59"/>
                  <a:gd name="T34" fmla="*/ 7 w 34"/>
                  <a:gd name="T35" fmla="*/ 15 h 59"/>
                  <a:gd name="T36" fmla="*/ 6 w 34"/>
                  <a:gd name="T37" fmla="*/ 14 h 59"/>
                  <a:gd name="T38" fmla="*/ 6 w 34"/>
                  <a:gd name="T39" fmla="*/ 14 h 59"/>
                  <a:gd name="T40" fmla="*/ 6 w 34"/>
                  <a:gd name="T41" fmla="*/ 13 h 59"/>
                  <a:gd name="T42" fmla="*/ 5 w 34"/>
                  <a:gd name="T43" fmla="*/ 12 h 59"/>
                  <a:gd name="T44" fmla="*/ 5 w 34"/>
                  <a:gd name="T45" fmla="*/ 11 h 59"/>
                  <a:gd name="T46" fmla="*/ 5 w 34"/>
                  <a:gd name="T47" fmla="*/ 9 h 59"/>
                  <a:gd name="T48" fmla="*/ 5 w 34"/>
                  <a:gd name="T49" fmla="*/ 8 h 59"/>
                  <a:gd name="T50" fmla="*/ 5 w 34"/>
                  <a:gd name="T51" fmla="*/ 6 h 59"/>
                  <a:gd name="T52" fmla="*/ 4 w 34"/>
                  <a:gd name="T53" fmla="*/ 5 h 59"/>
                  <a:gd name="T54" fmla="*/ 4 w 34"/>
                  <a:gd name="T55" fmla="*/ 6 h 59"/>
                  <a:gd name="T56" fmla="*/ 4 w 34"/>
                  <a:gd name="T57" fmla="*/ 7 h 59"/>
                  <a:gd name="T58" fmla="*/ 3 w 34"/>
                  <a:gd name="T59" fmla="*/ 8 h 59"/>
                  <a:gd name="T60" fmla="*/ 3 w 34"/>
                  <a:gd name="T61" fmla="*/ 10 h 59"/>
                  <a:gd name="T62" fmla="*/ 3 w 34"/>
                  <a:gd name="T63" fmla="*/ 11 h 59"/>
                  <a:gd name="T64" fmla="*/ 3 w 34"/>
                  <a:gd name="T65" fmla="*/ 12 h 59"/>
                  <a:gd name="T66" fmla="*/ 3 w 34"/>
                  <a:gd name="T67" fmla="*/ 13 h 59"/>
                  <a:gd name="T68" fmla="*/ 3 w 34"/>
                  <a:gd name="T69" fmla="*/ 15 h 59"/>
                  <a:gd name="T70" fmla="*/ 2 w 34"/>
                  <a:gd name="T71" fmla="*/ 15 h 59"/>
                  <a:gd name="T72" fmla="*/ 2 w 34"/>
                  <a:gd name="T73" fmla="*/ 15 h 59"/>
                  <a:gd name="T74" fmla="*/ 2 w 34"/>
                  <a:gd name="T75" fmla="*/ 14 h 59"/>
                  <a:gd name="T76" fmla="*/ 1 w 34"/>
                  <a:gd name="T77" fmla="*/ 14 h 59"/>
                  <a:gd name="T78" fmla="*/ 1 w 34"/>
                  <a:gd name="T79" fmla="*/ 14 h 59"/>
                  <a:gd name="T80" fmla="*/ 1 w 34"/>
                  <a:gd name="T81" fmla="*/ 14 h 59"/>
                  <a:gd name="T82" fmla="*/ 1 w 34"/>
                  <a:gd name="T83" fmla="*/ 13 h 59"/>
                  <a:gd name="T84" fmla="*/ 0 w 34"/>
                  <a:gd name="T85" fmla="*/ 13 h 59"/>
                  <a:gd name="T86" fmla="*/ 2 w 34"/>
                  <a:gd name="T87" fmla="*/ 3 h 59"/>
                  <a:gd name="T88" fmla="*/ 2 w 34"/>
                  <a:gd name="T89" fmla="*/ 2 h 59"/>
                  <a:gd name="T90" fmla="*/ 3 w 34"/>
                  <a:gd name="T91" fmla="*/ 2 h 59"/>
                  <a:gd name="T92" fmla="*/ 3 w 34"/>
                  <a:gd name="T93" fmla="*/ 2 h 59"/>
                  <a:gd name="T94" fmla="*/ 4 w 34"/>
                  <a:gd name="T95" fmla="*/ 2 h 59"/>
                  <a:gd name="T96" fmla="*/ 4 w 34"/>
                  <a:gd name="T97" fmla="*/ 2 h 59"/>
                  <a:gd name="T98" fmla="*/ 4 w 34"/>
                  <a:gd name="T99" fmla="*/ 3 h 59"/>
                  <a:gd name="T100" fmla="*/ 5 w 34"/>
                  <a:gd name="T101" fmla="*/ 3 h 59"/>
                  <a:gd name="T102" fmla="*/ 5 w 34"/>
                  <a:gd name="T103" fmla="*/ 3 h 59"/>
                  <a:gd name="T104" fmla="*/ 6 w 34"/>
                  <a:gd name="T105" fmla="*/ 0 h 59"/>
                  <a:gd name="T106" fmla="*/ 8 w 34"/>
                  <a:gd name="T107" fmla="*/ 1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 h="59">
                    <a:moveTo>
                      <a:pt x="30" y="2"/>
                    </a:moveTo>
                    <a:lnTo>
                      <a:pt x="29" y="8"/>
                    </a:lnTo>
                    <a:lnTo>
                      <a:pt x="28" y="14"/>
                    </a:lnTo>
                    <a:lnTo>
                      <a:pt x="28" y="21"/>
                    </a:lnTo>
                    <a:lnTo>
                      <a:pt x="27" y="29"/>
                    </a:lnTo>
                    <a:lnTo>
                      <a:pt x="28" y="35"/>
                    </a:lnTo>
                    <a:lnTo>
                      <a:pt x="29" y="41"/>
                    </a:lnTo>
                    <a:lnTo>
                      <a:pt x="30" y="46"/>
                    </a:lnTo>
                    <a:lnTo>
                      <a:pt x="34" y="51"/>
                    </a:lnTo>
                    <a:lnTo>
                      <a:pt x="34" y="53"/>
                    </a:lnTo>
                    <a:lnTo>
                      <a:pt x="34" y="54"/>
                    </a:lnTo>
                    <a:lnTo>
                      <a:pt x="33" y="55"/>
                    </a:lnTo>
                    <a:lnTo>
                      <a:pt x="33" y="56"/>
                    </a:lnTo>
                    <a:lnTo>
                      <a:pt x="32" y="57"/>
                    </a:lnTo>
                    <a:lnTo>
                      <a:pt x="30" y="57"/>
                    </a:lnTo>
                    <a:lnTo>
                      <a:pt x="29" y="58"/>
                    </a:lnTo>
                    <a:lnTo>
                      <a:pt x="28" y="59"/>
                    </a:lnTo>
                    <a:lnTo>
                      <a:pt x="25" y="57"/>
                    </a:lnTo>
                    <a:lnTo>
                      <a:pt x="23" y="56"/>
                    </a:lnTo>
                    <a:lnTo>
                      <a:pt x="22" y="54"/>
                    </a:lnTo>
                    <a:lnTo>
                      <a:pt x="21" y="52"/>
                    </a:lnTo>
                    <a:lnTo>
                      <a:pt x="20" y="47"/>
                    </a:lnTo>
                    <a:lnTo>
                      <a:pt x="20" y="41"/>
                    </a:lnTo>
                    <a:lnTo>
                      <a:pt x="20" y="35"/>
                    </a:lnTo>
                    <a:lnTo>
                      <a:pt x="20" y="29"/>
                    </a:lnTo>
                    <a:lnTo>
                      <a:pt x="19" y="22"/>
                    </a:lnTo>
                    <a:lnTo>
                      <a:pt x="16" y="18"/>
                    </a:lnTo>
                    <a:lnTo>
                      <a:pt x="15" y="22"/>
                    </a:lnTo>
                    <a:lnTo>
                      <a:pt x="13" y="28"/>
                    </a:lnTo>
                    <a:lnTo>
                      <a:pt x="12" y="32"/>
                    </a:lnTo>
                    <a:lnTo>
                      <a:pt x="11" y="37"/>
                    </a:lnTo>
                    <a:lnTo>
                      <a:pt x="11" y="42"/>
                    </a:lnTo>
                    <a:lnTo>
                      <a:pt x="10" y="47"/>
                    </a:lnTo>
                    <a:lnTo>
                      <a:pt x="9" y="52"/>
                    </a:lnTo>
                    <a:lnTo>
                      <a:pt x="9" y="57"/>
                    </a:lnTo>
                    <a:lnTo>
                      <a:pt x="7" y="57"/>
                    </a:lnTo>
                    <a:lnTo>
                      <a:pt x="6" y="57"/>
                    </a:lnTo>
                    <a:lnTo>
                      <a:pt x="5" y="56"/>
                    </a:lnTo>
                    <a:lnTo>
                      <a:pt x="3" y="55"/>
                    </a:lnTo>
                    <a:lnTo>
                      <a:pt x="2" y="54"/>
                    </a:lnTo>
                    <a:lnTo>
                      <a:pt x="2" y="53"/>
                    </a:lnTo>
                    <a:lnTo>
                      <a:pt x="1" y="52"/>
                    </a:lnTo>
                    <a:lnTo>
                      <a:pt x="0" y="51"/>
                    </a:lnTo>
                    <a:lnTo>
                      <a:pt x="7" y="10"/>
                    </a:lnTo>
                    <a:lnTo>
                      <a:pt x="8" y="7"/>
                    </a:lnTo>
                    <a:lnTo>
                      <a:pt x="10" y="6"/>
                    </a:lnTo>
                    <a:lnTo>
                      <a:pt x="11" y="6"/>
                    </a:lnTo>
                    <a:lnTo>
                      <a:pt x="13" y="7"/>
                    </a:lnTo>
                    <a:lnTo>
                      <a:pt x="14" y="8"/>
                    </a:lnTo>
                    <a:lnTo>
                      <a:pt x="15" y="10"/>
                    </a:lnTo>
                    <a:lnTo>
                      <a:pt x="17" y="11"/>
                    </a:lnTo>
                    <a:lnTo>
                      <a:pt x="18" y="12"/>
                    </a:lnTo>
                    <a:lnTo>
                      <a:pt x="22" y="0"/>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6" name="Freeform 1063"/>
              <p:cNvSpPr>
                <a:spLocks noChangeAspect="1"/>
              </p:cNvSpPr>
              <p:nvPr/>
            </p:nvSpPr>
            <p:spPr bwMode="auto">
              <a:xfrm>
                <a:off x="5103" y="2254"/>
                <a:ext cx="8" cy="29"/>
              </a:xfrm>
              <a:custGeom>
                <a:avLst/>
                <a:gdLst>
                  <a:gd name="T0" fmla="*/ 4 w 16"/>
                  <a:gd name="T1" fmla="*/ 1 h 57"/>
                  <a:gd name="T2" fmla="*/ 4 w 16"/>
                  <a:gd name="T3" fmla="*/ 3 h 57"/>
                  <a:gd name="T4" fmla="*/ 4 w 16"/>
                  <a:gd name="T5" fmla="*/ 5 h 57"/>
                  <a:gd name="T6" fmla="*/ 3 w 16"/>
                  <a:gd name="T7" fmla="*/ 6 h 57"/>
                  <a:gd name="T8" fmla="*/ 3 w 16"/>
                  <a:gd name="T9" fmla="*/ 8 h 57"/>
                  <a:gd name="T10" fmla="*/ 3 w 16"/>
                  <a:gd name="T11" fmla="*/ 10 h 57"/>
                  <a:gd name="T12" fmla="*/ 3 w 16"/>
                  <a:gd name="T13" fmla="*/ 11 h 57"/>
                  <a:gd name="T14" fmla="*/ 3 w 16"/>
                  <a:gd name="T15" fmla="*/ 13 h 57"/>
                  <a:gd name="T16" fmla="*/ 3 w 16"/>
                  <a:gd name="T17" fmla="*/ 15 h 57"/>
                  <a:gd name="T18" fmla="*/ 2 w 16"/>
                  <a:gd name="T19" fmla="*/ 14 h 57"/>
                  <a:gd name="T20" fmla="*/ 2 w 16"/>
                  <a:gd name="T21" fmla="*/ 14 h 57"/>
                  <a:gd name="T22" fmla="*/ 1 w 16"/>
                  <a:gd name="T23" fmla="*/ 14 h 57"/>
                  <a:gd name="T24" fmla="*/ 1 w 16"/>
                  <a:gd name="T25" fmla="*/ 13 h 57"/>
                  <a:gd name="T26" fmla="*/ 1 w 16"/>
                  <a:gd name="T27" fmla="*/ 13 h 57"/>
                  <a:gd name="T28" fmla="*/ 1 w 16"/>
                  <a:gd name="T29" fmla="*/ 12 h 57"/>
                  <a:gd name="T30" fmla="*/ 1 w 16"/>
                  <a:gd name="T31" fmla="*/ 12 h 57"/>
                  <a:gd name="T32" fmla="*/ 0 w 16"/>
                  <a:gd name="T33" fmla="*/ 12 h 57"/>
                  <a:gd name="T34" fmla="*/ 1 w 16"/>
                  <a:gd name="T35" fmla="*/ 10 h 57"/>
                  <a:gd name="T36" fmla="*/ 1 w 16"/>
                  <a:gd name="T37" fmla="*/ 9 h 57"/>
                  <a:gd name="T38" fmla="*/ 1 w 16"/>
                  <a:gd name="T39" fmla="*/ 7 h 57"/>
                  <a:gd name="T40" fmla="*/ 1 w 16"/>
                  <a:gd name="T41" fmla="*/ 6 h 57"/>
                  <a:gd name="T42" fmla="*/ 2 w 16"/>
                  <a:gd name="T43" fmla="*/ 4 h 57"/>
                  <a:gd name="T44" fmla="*/ 2 w 16"/>
                  <a:gd name="T45" fmla="*/ 3 h 57"/>
                  <a:gd name="T46" fmla="*/ 3 w 16"/>
                  <a:gd name="T47" fmla="*/ 2 h 57"/>
                  <a:gd name="T48" fmla="*/ 3 w 16"/>
                  <a:gd name="T49" fmla="*/ 0 h 57"/>
                  <a:gd name="T50" fmla="*/ 3 w 16"/>
                  <a:gd name="T51" fmla="*/ 0 h 57"/>
                  <a:gd name="T52" fmla="*/ 3 w 16"/>
                  <a:gd name="T53" fmla="*/ 0 h 57"/>
                  <a:gd name="T54" fmla="*/ 4 w 16"/>
                  <a:gd name="T55" fmla="*/ 1 h 57"/>
                  <a:gd name="T56" fmla="*/ 4 w 16"/>
                  <a:gd name="T57" fmla="*/ 1 h 57"/>
                  <a:gd name="T58" fmla="*/ 4 w 16"/>
                  <a:gd name="T59" fmla="*/ 1 h 57"/>
                  <a:gd name="T60" fmla="*/ 4 w 16"/>
                  <a:gd name="T61" fmla="*/ 1 h 57"/>
                  <a:gd name="T62" fmla="*/ 4 w 16"/>
                  <a:gd name="T63" fmla="*/ 1 h 57"/>
                  <a:gd name="T64" fmla="*/ 4 w 16"/>
                  <a:gd name="T65" fmla="*/ 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57">
                    <a:moveTo>
                      <a:pt x="16" y="4"/>
                    </a:moveTo>
                    <a:lnTo>
                      <a:pt x="15" y="10"/>
                    </a:lnTo>
                    <a:lnTo>
                      <a:pt x="13" y="17"/>
                    </a:lnTo>
                    <a:lnTo>
                      <a:pt x="12" y="24"/>
                    </a:lnTo>
                    <a:lnTo>
                      <a:pt x="11" y="31"/>
                    </a:lnTo>
                    <a:lnTo>
                      <a:pt x="10" y="38"/>
                    </a:lnTo>
                    <a:lnTo>
                      <a:pt x="10" y="44"/>
                    </a:lnTo>
                    <a:lnTo>
                      <a:pt x="9" y="51"/>
                    </a:lnTo>
                    <a:lnTo>
                      <a:pt x="9" y="57"/>
                    </a:lnTo>
                    <a:lnTo>
                      <a:pt x="6" y="56"/>
                    </a:lnTo>
                    <a:lnTo>
                      <a:pt x="5" y="55"/>
                    </a:lnTo>
                    <a:lnTo>
                      <a:pt x="4" y="54"/>
                    </a:lnTo>
                    <a:lnTo>
                      <a:pt x="4" y="52"/>
                    </a:lnTo>
                    <a:lnTo>
                      <a:pt x="3" y="50"/>
                    </a:lnTo>
                    <a:lnTo>
                      <a:pt x="3" y="48"/>
                    </a:lnTo>
                    <a:lnTo>
                      <a:pt x="1" y="46"/>
                    </a:lnTo>
                    <a:lnTo>
                      <a:pt x="0" y="45"/>
                    </a:lnTo>
                    <a:lnTo>
                      <a:pt x="1" y="39"/>
                    </a:lnTo>
                    <a:lnTo>
                      <a:pt x="1" y="34"/>
                    </a:lnTo>
                    <a:lnTo>
                      <a:pt x="3" y="28"/>
                    </a:lnTo>
                    <a:lnTo>
                      <a:pt x="4" y="22"/>
                    </a:lnTo>
                    <a:lnTo>
                      <a:pt x="6" y="16"/>
                    </a:lnTo>
                    <a:lnTo>
                      <a:pt x="7" y="11"/>
                    </a:lnTo>
                    <a:lnTo>
                      <a:pt x="9" y="5"/>
                    </a:lnTo>
                    <a:lnTo>
                      <a:pt x="11" y="0"/>
                    </a:lnTo>
                    <a:lnTo>
                      <a:pt x="12" y="0"/>
                    </a:lnTo>
                    <a:lnTo>
                      <a:pt x="13" y="1"/>
                    </a:lnTo>
                    <a:lnTo>
                      <a:pt x="14" y="1"/>
                    </a:lnTo>
                    <a:lnTo>
                      <a:pt x="14" y="2"/>
                    </a:lnTo>
                    <a:lnTo>
                      <a:pt x="15" y="3"/>
                    </a:lnTo>
                    <a:lnTo>
                      <a:pt x="16" y="3"/>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7" name="Freeform 1064"/>
              <p:cNvSpPr>
                <a:spLocks noChangeAspect="1"/>
              </p:cNvSpPr>
              <p:nvPr/>
            </p:nvSpPr>
            <p:spPr bwMode="auto">
              <a:xfrm>
                <a:off x="5157" y="2254"/>
                <a:ext cx="7" cy="27"/>
              </a:xfrm>
              <a:custGeom>
                <a:avLst/>
                <a:gdLst>
                  <a:gd name="T0" fmla="*/ 3 w 15"/>
                  <a:gd name="T1" fmla="*/ 0 h 53"/>
                  <a:gd name="T2" fmla="*/ 3 w 15"/>
                  <a:gd name="T3" fmla="*/ 2 h 53"/>
                  <a:gd name="T4" fmla="*/ 3 w 15"/>
                  <a:gd name="T5" fmla="*/ 4 h 53"/>
                  <a:gd name="T6" fmla="*/ 3 w 15"/>
                  <a:gd name="T7" fmla="*/ 5 h 53"/>
                  <a:gd name="T8" fmla="*/ 3 w 15"/>
                  <a:gd name="T9" fmla="*/ 7 h 53"/>
                  <a:gd name="T10" fmla="*/ 2 w 15"/>
                  <a:gd name="T11" fmla="*/ 9 h 53"/>
                  <a:gd name="T12" fmla="*/ 2 w 15"/>
                  <a:gd name="T13" fmla="*/ 11 h 53"/>
                  <a:gd name="T14" fmla="*/ 2 w 15"/>
                  <a:gd name="T15" fmla="*/ 12 h 53"/>
                  <a:gd name="T16" fmla="*/ 2 w 15"/>
                  <a:gd name="T17" fmla="*/ 14 h 53"/>
                  <a:gd name="T18" fmla="*/ 2 w 15"/>
                  <a:gd name="T19" fmla="*/ 14 h 53"/>
                  <a:gd name="T20" fmla="*/ 1 w 15"/>
                  <a:gd name="T21" fmla="*/ 14 h 53"/>
                  <a:gd name="T22" fmla="*/ 1 w 15"/>
                  <a:gd name="T23" fmla="*/ 13 h 53"/>
                  <a:gd name="T24" fmla="*/ 0 w 15"/>
                  <a:gd name="T25" fmla="*/ 13 h 53"/>
                  <a:gd name="T26" fmla="*/ 0 w 15"/>
                  <a:gd name="T27" fmla="*/ 13 h 53"/>
                  <a:gd name="T28" fmla="*/ 0 w 15"/>
                  <a:gd name="T29" fmla="*/ 12 h 53"/>
                  <a:gd name="T30" fmla="*/ 0 w 15"/>
                  <a:gd name="T31" fmla="*/ 12 h 53"/>
                  <a:gd name="T32" fmla="*/ 0 w 15"/>
                  <a:gd name="T33" fmla="*/ 12 h 53"/>
                  <a:gd name="T34" fmla="*/ 0 w 15"/>
                  <a:gd name="T35" fmla="*/ 10 h 53"/>
                  <a:gd name="T36" fmla="*/ 0 w 15"/>
                  <a:gd name="T37" fmla="*/ 9 h 53"/>
                  <a:gd name="T38" fmla="*/ 0 w 15"/>
                  <a:gd name="T39" fmla="*/ 7 h 53"/>
                  <a:gd name="T40" fmla="*/ 0 w 15"/>
                  <a:gd name="T41" fmla="*/ 5 h 53"/>
                  <a:gd name="T42" fmla="*/ 1 w 15"/>
                  <a:gd name="T43" fmla="*/ 4 h 53"/>
                  <a:gd name="T44" fmla="*/ 1 w 15"/>
                  <a:gd name="T45" fmla="*/ 3 h 53"/>
                  <a:gd name="T46" fmla="*/ 2 w 15"/>
                  <a:gd name="T47" fmla="*/ 1 h 53"/>
                  <a:gd name="T48" fmla="*/ 3 w 15"/>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53">
                    <a:moveTo>
                      <a:pt x="14" y="0"/>
                    </a:moveTo>
                    <a:lnTo>
                      <a:pt x="15" y="7"/>
                    </a:lnTo>
                    <a:lnTo>
                      <a:pt x="15" y="13"/>
                    </a:lnTo>
                    <a:lnTo>
                      <a:pt x="13" y="20"/>
                    </a:lnTo>
                    <a:lnTo>
                      <a:pt x="12" y="28"/>
                    </a:lnTo>
                    <a:lnTo>
                      <a:pt x="9" y="34"/>
                    </a:lnTo>
                    <a:lnTo>
                      <a:pt x="8" y="41"/>
                    </a:lnTo>
                    <a:lnTo>
                      <a:pt x="8" y="47"/>
                    </a:lnTo>
                    <a:lnTo>
                      <a:pt x="11" y="53"/>
                    </a:lnTo>
                    <a:lnTo>
                      <a:pt x="8" y="53"/>
                    </a:lnTo>
                    <a:lnTo>
                      <a:pt x="6" y="53"/>
                    </a:lnTo>
                    <a:lnTo>
                      <a:pt x="5" y="52"/>
                    </a:lnTo>
                    <a:lnTo>
                      <a:pt x="3" y="51"/>
                    </a:lnTo>
                    <a:lnTo>
                      <a:pt x="2" y="49"/>
                    </a:lnTo>
                    <a:lnTo>
                      <a:pt x="1" y="48"/>
                    </a:lnTo>
                    <a:lnTo>
                      <a:pt x="1" y="46"/>
                    </a:lnTo>
                    <a:lnTo>
                      <a:pt x="0" y="45"/>
                    </a:lnTo>
                    <a:lnTo>
                      <a:pt x="1" y="39"/>
                    </a:lnTo>
                    <a:lnTo>
                      <a:pt x="1" y="33"/>
                    </a:lnTo>
                    <a:lnTo>
                      <a:pt x="2" y="27"/>
                    </a:lnTo>
                    <a:lnTo>
                      <a:pt x="3" y="19"/>
                    </a:lnTo>
                    <a:lnTo>
                      <a:pt x="5" y="14"/>
                    </a:lnTo>
                    <a:lnTo>
                      <a:pt x="7" y="9"/>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8" name="Freeform 1065"/>
              <p:cNvSpPr>
                <a:spLocks noChangeAspect="1"/>
              </p:cNvSpPr>
              <p:nvPr/>
            </p:nvSpPr>
            <p:spPr bwMode="auto">
              <a:xfrm>
                <a:off x="5074" y="2255"/>
                <a:ext cx="7" cy="25"/>
              </a:xfrm>
              <a:custGeom>
                <a:avLst/>
                <a:gdLst>
                  <a:gd name="T0" fmla="*/ 4 w 13"/>
                  <a:gd name="T1" fmla="*/ 2 h 50"/>
                  <a:gd name="T2" fmla="*/ 4 w 13"/>
                  <a:gd name="T3" fmla="*/ 3 h 50"/>
                  <a:gd name="T4" fmla="*/ 3 w 13"/>
                  <a:gd name="T5" fmla="*/ 4 h 50"/>
                  <a:gd name="T6" fmla="*/ 3 w 13"/>
                  <a:gd name="T7" fmla="*/ 5 h 50"/>
                  <a:gd name="T8" fmla="*/ 3 w 13"/>
                  <a:gd name="T9" fmla="*/ 6 h 50"/>
                  <a:gd name="T10" fmla="*/ 3 w 13"/>
                  <a:gd name="T11" fmla="*/ 7 h 50"/>
                  <a:gd name="T12" fmla="*/ 3 w 13"/>
                  <a:gd name="T13" fmla="*/ 8 h 50"/>
                  <a:gd name="T14" fmla="*/ 3 w 13"/>
                  <a:gd name="T15" fmla="*/ 9 h 50"/>
                  <a:gd name="T16" fmla="*/ 4 w 13"/>
                  <a:gd name="T17" fmla="*/ 9 h 50"/>
                  <a:gd name="T18" fmla="*/ 3 w 13"/>
                  <a:gd name="T19" fmla="*/ 10 h 50"/>
                  <a:gd name="T20" fmla="*/ 3 w 13"/>
                  <a:gd name="T21" fmla="*/ 10 h 50"/>
                  <a:gd name="T22" fmla="*/ 3 w 13"/>
                  <a:gd name="T23" fmla="*/ 11 h 50"/>
                  <a:gd name="T24" fmla="*/ 3 w 13"/>
                  <a:gd name="T25" fmla="*/ 12 h 50"/>
                  <a:gd name="T26" fmla="*/ 3 w 13"/>
                  <a:gd name="T27" fmla="*/ 12 h 50"/>
                  <a:gd name="T28" fmla="*/ 3 w 13"/>
                  <a:gd name="T29" fmla="*/ 13 h 50"/>
                  <a:gd name="T30" fmla="*/ 2 w 13"/>
                  <a:gd name="T31" fmla="*/ 13 h 50"/>
                  <a:gd name="T32" fmla="*/ 1 w 13"/>
                  <a:gd name="T33" fmla="*/ 13 h 50"/>
                  <a:gd name="T34" fmla="*/ 1 w 13"/>
                  <a:gd name="T35" fmla="*/ 11 h 50"/>
                  <a:gd name="T36" fmla="*/ 0 w 13"/>
                  <a:gd name="T37" fmla="*/ 10 h 50"/>
                  <a:gd name="T38" fmla="*/ 0 w 13"/>
                  <a:gd name="T39" fmla="*/ 9 h 50"/>
                  <a:gd name="T40" fmla="*/ 1 w 13"/>
                  <a:gd name="T41" fmla="*/ 7 h 50"/>
                  <a:gd name="T42" fmla="*/ 1 w 13"/>
                  <a:gd name="T43" fmla="*/ 6 h 50"/>
                  <a:gd name="T44" fmla="*/ 1 w 13"/>
                  <a:gd name="T45" fmla="*/ 4 h 50"/>
                  <a:gd name="T46" fmla="*/ 1 w 13"/>
                  <a:gd name="T47" fmla="*/ 3 h 50"/>
                  <a:gd name="T48" fmla="*/ 1 w 13"/>
                  <a:gd name="T49" fmla="*/ 1 h 50"/>
                  <a:gd name="T50" fmla="*/ 1 w 13"/>
                  <a:gd name="T51" fmla="*/ 1 h 50"/>
                  <a:gd name="T52" fmla="*/ 2 w 13"/>
                  <a:gd name="T53" fmla="*/ 0 h 50"/>
                  <a:gd name="T54" fmla="*/ 2 w 13"/>
                  <a:gd name="T55" fmla="*/ 0 h 50"/>
                  <a:gd name="T56" fmla="*/ 2 w 13"/>
                  <a:gd name="T57" fmla="*/ 1 h 50"/>
                  <a:gd name="T58" fmla="*/ 3 w 13"/>
                  <a:gd name="T59" fmla="*/ 1 h 50"/>
                  <a:gd name="T60" fmla="*/ 3 w 13"/>
                  <a:gd name="T61" fmla="*/ 1 h 50"/>
                  <a:gd name="T62" fmla="*/ 3 w 13"/>
                  <a:gd name="T63" fmla="*/ 2 h 50"/>
                  <a:gd name="T64" fmla="*/ 4 w 13"/>
                  <a:gd name="T65" fmla="*/ 2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0">
                    <a:moveTo>
                      <a:pt x="13" y="8"/>
                    </a:moveTo>
                    <a:lnTo>
                      <a:pt x="13" y="11"/>
                    </a:lnTo>
                    <a:lnTo>
                      <a:pt x="12" y="15"/>
                    </a:lnTo>
                    <a:lnTo>
                      <a:pt x="11" y="18"/>
                    </a:lnTo>
                    <a:lnTo>
                      <a:pt x="10" y="23"/>
                    </a:lnTo>
                    <a:lnTo>
                      <a:pt x="9" y="26"/>
                    </a:lnTo>
                    <a:lnTo>
                      <a:pt x="10" y="29"/>
                    </a:lnTo>
                    <a:lnTo>
                      <a:pt x="11" y="33"/>
                    </a:lnTo>
                    <a:lnTo>
                      <a:pt x="13" y="36"/>
                    </a:lnTo>
                    <a:lnTo>
                      <a:pt x="12" y="37"/>
                    </a:lnTo>
                    <a:lnTo>
                      <a:pt x="12" y="40"/>
                    </a:lnTo>
                    <a:lnTo>
                      <a:pt x="11" y="42"/>
                    </a:lnTo>
                    <a:lnTo>
                      <a:pt x="11" y="45"/>
                    </a:lnTo>
                    <a:lnTo>
                      <a:pt x="11" y="47"/>
                    </a:lnTo>
                    <a:lnTo>
                      <a:pt x="10" y="49"/>
                    </a:lnTo>
                    <a:lnTo>
                      <a:pt x="7" y="50"/>
                    </a:lnTo>
                    <a:lnTo>
                      <a:pt x="4" y="49"/>
                    </a:lnTo>
                    <a:lnTo>
                      <a:pt x="1" y="44"/>
                    </a:lnTo>
                    <a:lnTo>
                      <a:pt x="0" y="39"/>
                    </a:lnTo>
                    <a:lnTo>
                      <a:pt x="0" y="33"/>
                    </a:lnTo>
                    <a:lnTo>
                      <a:pt x="1" y="28"/>
                    </a:lnTo>
                    <a:lnTo>
                      <a:pt x="2" y="22"/>
                    </a:lnTo>
                    <a:lnTo>
                      <a:pt x="2" y="16"/>
                    </a:lnTo>
                    <a:lnTo>
                      <a:pt x="3" y="10"/>
                    </a:lnTo>
                    <a:lnTo>
                      <a:pt x="2" y="4"/>
                    </a:lnTo>
                    <a:lnTo>
                      <a:pt x="4" y="2"/>
                    </a:lnTo>
                    <a:lnTo>
                      <a:pt x="5" y="0"/>
                    </a:lnTo>
                    <a:lnTo>
                      <a:pt x="7" y="0"/>
                    </a:lnTo>
                    <a:lnTo>
                      <a:pt x="8" y="1"/>
                    </a:lnTo>
                    <a:lnTo>
                      <a:pt x="10" y="3"/>
                    </a:lnTo>
                    <a:lnTo>
                      <a:pt x="11" y="4"/>
                    </a:lnTo>
                    <a:lnTo>
                      <a:pt x="12" y="6"/>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9" name="Freeform 1066"/>
              <p:cNvSpPr>
                <a:spLocks noChangeAspect="1"/>
              </p:cNvSpPr>
              <p:nvPr/>
            </p:nvSpPr>
            <p:spPr bwMode="auto">
              <a:xfrm>
                <a:off x="5114" y="2255"/>
                <a:ext cx="9" cy="27"/>
              </a:xfrm>
              <a:custGeom>
                <a:avLst/>
                <a:gdLst>
                  <a:gd name="T0" fmla="*/ 5 w 17"/>
                  <a:gd name="T1" fmla="*/ 1 h 53"/>
                  <a:gd name="T2" fmla="*/ 4 w 17"/>
                  <a:gd name="T3" fmla="*/ 3 h 53"/>
                  <a:gd name="T4" fmla="*/ 4 w 17"/>
                  <a:gd name="T5" fmla="*/ 4 h 53"/>
                  <a:gd name="T6" fmla="*/ 3 w 17"/>
                  <a:gd name="T7" fmla="*/ 6 h 53"/>
                  <a:gd name="T8" fmla="*/ 3 w 17"/>
                  <a:gd name="T9" fmla="*/ 8 h 53"/>
                  <a:gd name="T10" fmla="*/ 3 w 17"/>
                  <a:gd name="T11" fmla="*/ 9 h 53"/>
                  <a:gd name="T12" fmla="*/ 3 w 17"/>
                  <a:gd name="T13" fmla="*/ 11 h 53"/>
                  <a:gd name="T14" fmla="*/ 3 w 17"/>
                  <a:gd name="T15" fmla="*/ 12 h 53"/>
                  <a:gd name="T16" fmla="*/ 2 w 17"/>
                  <a:gd name="T17" fmla="*/ 14 h 53"/>
                  <a:gd name="T18" fmla="*/ 2 w 17"/>
                  <a:gd name="T19" fmla="*/ 14 h 53"/>
                  <a:gd name="T20" fmla="*/ 1 w 17"/>
                  <a:gd name="T21" fmla="*/ 14 h 53"/>
                  <a:gd name="T22" fmla="*/ 1 w 17"/>
                  <a:gd name="T23" fmla="*/ 13 h 53"/>
                  <a:gd name="T24" fmla="*/ 1 w 17"/>
                  <a:gd name="T25" fmla="*/ 13 h 53"/>
                  <a:gd name="T26" fmla="*/ 1 w 17"/>
                  <a:gd name="T27" fmla="*/ 13 h 53"/>
                  <a:gd name="T28" fmla="*/ 1 w 17"/>
                  <a:gd name="T29" fmla="*/ 12 h 53"/>
                  <a:gd name="T30" fmla="*/ 1 w 17"/>
                  <a:gd name="T31" fmla="*/ 12 h 53"/>
                  <a:gd name="T32" fmla="*/ 0 w 17"/>
                  <a:gd name="T33" fmla="*/ 12 h 53"/>
                  <a:gd name="T34" fmla="*/ 1 w 17"/>
                  <a:gd name="T35" fmla="*/ 10 h 53"/>
                  <a:gd name="T36" fmla="*/ 1 w 17"/>
                  <a:gd name="T37" fmla="*/ 9 h 53"/>
                  <a:gd name="T38" fmla="*/ 1 w 17"/>
                  <a:gd name="T39" fmla="*/ 7 h 53"/>
                  <a:gd name="T40" fmla="*/ 1 w 17"/>
                  <a:gd name="T41" fmla="*/ 5 h 53"/>
                  <a:gd name="T42" fmla="*/ 1 w 17"/>
                  <a:gd name="T43" fmla="*/ 4 h 53"/>
                  <a:gd name="T44" fmla="*/ 2 w 17"/>
                  <a:gd name="T45" fmla="*/ 3 h 53"/>
                  <a:gd name="T46" fmla="*/ 2 w 17"/>
                  <a:gd name="T47" fmla="*/ 1 h 53"/>
                  <a:gd name="T48" fmla="*/ 3 w 17"/>
                  <a:gd name="T49" fmla="*/ 0 h 53"/>
                  <a:gd name="T50" fmla="*/ 5 w 17"/>
                  <a:gd name="T51" fmla="*/ 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53">
                    <a:moveTo>
                      <a:pt x="17" y="4"/>
                    </a:moveTo>
                    <a:lnTo>
                      <a:pt x="15" y="9"/>
                    </a:lnTo>
                    <a:lnTo>
                      <a:pt x="13" y="15"/>
                    </a:lnTo>
                    <a:lnTo>
                      <a:pt x="11" y="22"/>
                    </a:lnTo>
                    <a:lnTo>
                      <a:pt x="10" y="29"/>
                    </a:lnTo>
                    <a:lnTo>
                      <a:pt x="10" y="35"/>
                    </a:lnTo>
                    <a:lnTo>
                      <a:pt x="9" y="41"/>
                    </a:lnTo>
                    <a:lnTo>
                      <a:pt x="9" y="47"/>
                    </a:lnTo>
                    <a:lnTo>
                      <a:pt x="8" y="53"/>
                    </a:lnTo>
                    <a:lnTo>
                      <a:pt x="6" y="53"/>
                    </a:lnTo>
                    <a:lnTo>
                      <a:pt x="4" y="53"/>
                    </a:lnTo>
                    <a:lnTo>
                      <a:pt x="3" y="52"/>
                    </a:lnTo>
                    <a:lnTo>
                      <a:pt x="3" y="51"/>
                    </a:lnTo>
                    <a:lnTo>
                      <a:pt x="2" y="49"/>
                    </a:lnTo>
                    <a:lnTo>
                      <a:pt x="2" y="48"/>
                    </a:lnTo>
                    <a:lnTo>
                      <a:pt x="1" y="46"/>
                    </a:lnTo>
                    <a:lnTo>
                      <a:pt x="0" y="45"/>
                    </a:lnTo>
                    <a:lnTo>
                      <a:pt x="1" y="39"/>
                    </a:lnTo>
                    <a:lnTo>
                      <a:pt x="2" y="33"/>
                    </a:lnTo>
                    <a:lnTo>
                      <a:pt x="2" y="27"/>
                    </a:lnTo>
                    <a:lnTo>
                      <a:pt x="3" y="20"/>
                    </a:lnTo>
                    <a:lnTo>
                      <a:pt x="4" y="14"/>
                    </a:lnTo>
                    <a:lnTo>
                      <a:pt x="5" y="9"/>
                    </a:lnTo>
                    <a:lnTo>
                      <a:pt x="8" y="4"/>
                    </a:lnTo>
                    <a:lnTo>
                      <a:pt x="12" y="0"/>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0" name="Freeform 1067"/>
              <p:cNvSpPr>
                <a:spLocks noChangeAspect="1"/>
              </p:cNvSpPr>
              <p:nvPr/>
            </p:nvSpPr>
            <p:spPr bwMode="auto">
              <a:xfrm>
                <a:off x="5146" y="2255"/>
                <a:ext cx="8" cy="30"/>
              </a:xfrm>
              <a:custGeom>
                <a:avLst/>
                <a:gdLst>
                  <a:gd name="T0" fmla="*/ 4 w 15"/>
                  <a:gd name="T1" fmla="*/ 0 h 59"/>
                  <a:gd name="T2" fmla="*/ 3 w 15"/>
                  <a:gd name="T3" fmla="*/ 2 h 59"/>
                  <a:gd name="T4" fmla="*/ 3 w 15"/>
                  <a:gd name="T5" fmla="*/ 4 h 59"/>
                  <a:gd name="T6" fmla="*/ 3 w 15"/>
                  <a:gd name="T7" fmla="*/ 6 h 59"/>
                  <a:gd name="T8" fmla="*/ 3 w 15"/>
                  <a:gd name="T9" fmla="*/ 8 h 59"/>
                  <a:gd name="T10" fmla="*/ 3 w 15"/>
                  <a:gd name="T11" fmla="*/ 10 h 59"/>
                  <a:gd name="T12" fmla="*/ 3 w 15"/>
                  <a:gd name="T13" fmla="*/ 11 h 59"/>
                  <a:gd name="T14" fmla="*/ 3 w 15"/>
                  <a:gd name="T15" fmla="*/ 13 h 59"/>
                  <a:gd name="T16" fmla="*/ 3 w 15"/>
                  <a:gd name="T17" fmla="*/ 15 h 59"/>
                  <a:gd name="T18" fmla="*/ 2 w 15"/>
                  <a:gd name="T19" fmla="*/ 15 h 59"/>
                  <a:gd name="T20" fmla="*/ 2 w 15"/>
                  <a:gd name="T21" fmla="*/ 15 h 59"/>
                  <a:gd name="T22" fmla="*/ 2 w 15"/>
                  <a:gd name="T23" fmla="*/ 15 h 59"/>
                  <a:gd name="T24" fmla="*/ 1 w 15"/>
                  <a:gd name="T25" fmla="*/ 15 h 59"/>
                  <a:gd name="T26" fmla="*/ 1 w 15"/>
                  <a:gd name="T27" fmla="*/ 15 h 59"/>
                  <a:gd name="T28" fmla="*/ 1 w 15"/>
                  <a:gd name="T29" fmla="*/ 15 h 59"/>
                  <a:gd name="T30" fmla="*/ 1 w 15"/>
                  <a:gd name="T31" fmla="*/ 14 h 59"/>
                  <a:gd name="T32" fmla="*/ 0 w 15"/>
                  <a:gd name="T33" fmla="*/ 14 h 59"/>
                  <a:gd name="T34" fmla="*/ 0 w 15"/>
                  <a:gd name="T35" fmla="*/ 12 h 59"/>
                  <a:gd name="T36" fmla="*/ 0 w 15"/>
                  <a:gd name="T37" fmla="*/ 11 h 59"/>
                  <a:gd name="T38" fmla="*/ 0 w 15"/>
                  <a:gd name="T39" fmla="*/ 9 h 59"/>
                  <a:gd name="T40" fmla="*/ 1 w 15"/>
                  <a:gd name="T41" fmla="*/ 7 h 59"/>
                  <a:gd name="T42" fmla="*/ 1 w 15"/>
                  <a:gd name="T43" fmla="*/ 5 h 59"/>
                  <a:gd name="T44" fmla="*/ 1 w 15"/>
                  <a:gd name="T45" fmla="*/ 4 h 59"/>
                  <a:gd name="T46" fmla="*/ 2 w 15"/>
                  <a:gd name="T47" fmla="*/ 2 h 59"/>
                  <a:gd name="T48" fmla="*/ 2 w 15"/>
                  <a:gd name="T49" fmla="*/ 0 h 59"/>
                  <a:gd name="T50" fmla="*/ 4 w 15"/>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59">
                    <a:moveTo>
                      <a:pt x="15" y="0"/>
                    </a:moveTo>
                    <a:lnTo>
                      <a:pt x="12" y="7"/>
                    </a:lnTo>
                    <a:lnTo>
                      <a:pt x="11" y="14"/>
                    </a:lnTo>
                    <a:lnTo>
                      <a:pt x="10" y="22"/>
                    </a:lnTo>
                    <a:lnTo>
                      <a:pt x="9" y="29"/>
                    </a:lnTo>
                    <a:lnTo>
                      <a:pt x="10" y="37"/>
                    </a:lnTo>
                    <a:lnTo>
                      <a:pt x="10" y="44"/>
                    </a:lnTo>
                    <a:lnTo>
                      <a:pt x="10" y="51"/>
                    </a:lnTo>
                    <a:lnTo>
                      <a:pt x="9" y="58"/>
                    </a:lnTo>
                    <a:lnTo>
                      <a:pt x="8" y="59"/>
                    </a:lnTo>
                    <a:lnTo>
                      <a:pt x="7" y="59"/>
                    </a:lnTo>
                    <a:lnTo>
                      <a:pt x="5" y="58"/>
                    </a:lnTo>
                    <a:lnTo>
                      <a:pt x="4" y="58"/>
                    </a:lnTo>
                    <a:lnTo>
                      <a:pt x="3" y="57"/>
                    </a:lnTo>
                    <a:lnTo>
                      <a:pt x="2" y="57"/>
                    </a:lnTo>
                    <a:lnTo>
                      <a:pt x="1" y="56"/>
                    </a:lnTo>
                    <a:lnTo>
                      <a:pt x="0" y="55"/>
                    </a:lnTo>
                    <a:lnTo>
                      <a:pt x="0" y="48"/>
                    </a:lnTo>
                    <a:lnTo>
                      <a:pt x="0" y="41"/>
                    </a:lnTo>
                    <a:lnTo>
                      <a:pt x="0" y="35"/>
                    </a:lnTo>
                    <a:lnTo>
                      <a:pt x="1" y="28"/>
                    </a:lnTo>
                    <a:lnTo>
                      <a:pt x="2" y="20"/>
                    </a:lnTo>
                    <a:lnTo>
                      <a:pt x="3" y="13"/>
                    </a:lnTo>
                    <a:lnTo>
                      <a:pt x="5" y="6"/>
                    </a:lnTo>
                    <a:lnTo>
                      <a:pt x="8"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1" name="Freeform 1068"/>
              <p:cNvSpPr>
                <a:spLocks noChangeAspect="1"/>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6 h 60"/>
                  <a:gd name="T44" fmla="*/ 0 w 13"/>
                  <a:gd name="T45" fmla="*/ 4 h 60"/>
                  <a:gd name="T46" fmla="*/ 1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0 h 60"/>
                  <a:gd name="T60" fmla="*/ 2 w 13"/>
                  <a:gd name="T61" fmla="*/ 0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5"/>
                    </a:lnTo>
                    <a:lnTo>
                      <a:pt x="0" y="38"/>
                    </a:lnTo>
                    <a:lnTo>
                      <a:pt x="1" y="31"/>
                    </a:lnTo>
                    <a:lnTo>
                      <a:pt x="1" y="24"/>
                    </a:lnTo>
                    <a:lnTo>
                      <a:pt x="3" y="16"/>
                    </a:lnTo>
                    <a:lnTo>
                      <a:pt x="4" y="9"/>
                    </a:lnTo>
                    <a:lnTo>
                      <a:pt x="4" y="2"/>
                    </a:lnTo>
                    <a:lnTo>
                      <a:pt x="5" y="2"/>
                    </a:lnTo>
                    <a:lnTo>
                      <a:pt x="6" y="2"/>
                    </a:lnTo>
                    <a:lnTo>
                      <a:pt x="7" y="1"/>
                    </a:lnTo>
                    <a:lnTo>
                      <a:pt x="8" y="1"/>
                    </a:lnTo>
                    <a:lnTo>
                      <a:pt x="9" y="0"/>
                    </a:lnTo>
                    <a:lnTo>
                      <a:pt x="10" y="0"/>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2" name="Freeform 1069"/>
              <p:cNvSpPr>
                <a:spLocks noChangeAspect="1"/>
              </p:cNvSpPr>
              <p:nvPr/>
            </p:nvSpPr>
            <p:spPr bwMode="auto">
              <a:xfrm>
                <a:off x="5136" y="2256"/>
                <a:ext cx="6" cy="26"/>
              </a:xfrm>
              <a:custGeom>
                <a:avLst/>
                <a:gdLst>
                  <a:gd name="T0" fmla="*/ 3 w 12"/>
                  <a:gd name="T1" fmla="*/ 8 h 51"/>
                  <a:gd name="T2" fmla="*/ 2 w 12"/>
                  <a:gd name="T3" fmla="*/ 9 h 51"/>
                  <a:gd name="T4" fmla="*/ 2 w 12"/>
                  <a:gd name="T5" fmla="*/ 10 h 51"/>
                  <a:gd name="T6" fmla="*/ 3 w 12"/>
                  <a:gd name="T7" fmla="*/ 10 h 51"/>
                  <a:gd name="T8" fmla="*/ 3 w 12"/>
                  <a:gd name="T9" fmla="*/ 11 h 51"/>
                  <a:gd name="T10" fmla="*/ 3 w 12"/>
                  <a:gd name="T11" fmla="*/ 11 h 51"/>
                  <a:gd name="T12" fmla="*/ 3 w 12"/>
                  <a:gd name="T13" fmla="*/ 12 h 51"/>
                  <a:gd name="T14" fmla="*/ 3 w 12"/>
                  <a:gd name="T15" fmla="*/ 12 h 51"/>
                  <a:gd name="T16" fmla="*/ 3 w 12"/>
                  <a:gd name="T17" fmla="*/ 13 h 51"/>
                  <a:gd name="T18" fmla="*/ 1 w 12"/>
                  <a:gd name="T19" fmla="*/ 13 h 51"/>
                  <a:gd name="T20" fmla="*/ 1 w 12"/>
                  <a:gd name="T21" fmla="*/ 11 h 51"/>
                  <a:gd name="T22" fmla="*/ 1 w 12"/>
                  <a:gd name="T23" fmla="*/ 10 h 51"/>
                  <a:gd name="T24" fmla="*/ 1 w 12"/>
                  <a:gd name="T25" fmla="*/ 8 h 51"/>
                  <a:gd name="T26" fmla="*/ 0 w 12"/>
                  <a:gd name="T27" fmla="*/ 6 h 51"/>
                  <a:gd name="T28" fmla="*/ 1 w 12"/>
                  <a:gd name="T29" fmla="*/ 4 h 51"/>
                  <a:gd name="T30" fmla="*/ 1 w 12"/>
                  <a:gd name="T31" fmla="*/ 3 h 51"/>
                  <a:gd name="T32" fmla="*/ 1 w 12"/>
                  <a:gd name="T33" fmla="*/ 1 h 51"/>
                  <a:gd name="T34" fmla="*/ 2 w 12"/>
                  <a:gd name="T35" fmla="*/ 0 h 51"/>
                  <a:gd name="T36" fmla="*/ 3 w 12"/>
                  <a:gd name="T37" fmla="*/ 1 h 51"/>
                  <a:gd name="T38" fmla="*/ 3 w 12"/>
                  <a:gd name="T39" fmla="*/ 2 h 51"/>
                  <a:gd name="T40" fmla="*/ 3 w 12"/>
                  <a:gd name="T41" fmla="*/ 3 h 51"/>
                  <a:gd name="T42" fmla="*/ 3 w 12"/>
                  <a:gd name="T43" fmla="*/ 4 h 51"/>
                  <a:gd name="T44" fmla="*/ 3 w 12"/>
                  <a:gd name="T45" fmla="*/ 5 h 51"/>
                  <a:gd name="T46" fmla="*/ 2 w 12"/>
                  <a:gd name="T47" fmla="*/ 6 h 51"/>
                  <a:gd name="T48" fmla="*/ 2 w 12"/>
                  <a:gd name="T49" fmla="*/ 7 h 51"/>
                  <a:gd name="T50" fmla="*/ 3 w 12"/>
                  <a:gd name="T51" fmla="*/ 8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51">
                    <a:moveTo>
                      <a:pt x="9" y="31"/>
                    </a:moveTo>
                    <a:lnTo>
                      <a:pt x="8" y="34"/>
                    </a:lnTo>
                    <a:lnTo>
                      <a:pt x="8" y="37"/>
                    </a:lnTo>
                    <a:lnTo>
                      <a:pt x="9" y="39"/>
                    </a:lnTo>
                    <a:lnTo>
                      <a:pt x="10" y="42"/>
                    </a:lnTo>
                    <a:lnTo>
                      <a:pt x="10" y="44"/>
                    </a:lnTo>
                    <a:lnTo>
                      <a:pt x="11" y="46"/>
                    </a:lnTo>
                    <a:lnTo>
                      <a:pt x="10" y="48"/>
                    </a:lnTo>
                    <a:lnTo>
                      <a:pt x="9" y="51"/>
                    </a:lnTo>
                    <a:lnTo>
                      <a:pt x="3" y="51"/>
                    </a:lnTo>
                    <a:lnTo>
                      <a:pt x="2" y="44"/>
                    </a:lnTo>
                    <a:lnTo>
                      <a:pt x="1" y="38"/>
                    </a:lnTo>
                    <a:lnTo>
                      <a:pt x="1" y="31"/>
                    </a:lnTo>
                    <a:lnTo>
                      <a:pt x="0" y="24"/>
                    </a:lnTo>
                    <a:lnTo>
                      <a:pt x="1" y="16"/>
                    </a:lnTo>
                    <a:lnTo>
                      <a:pt x="2" y="10"/>
                    </a:lnTo>
                    <a:lnTo>
                      <a:pt x="3" y="4"/>
                    </a:lnTo>
                    <a:lnTo>
                      <a:pt x="7" y="0"/>
                    </a:lnTo>
                    <a:lnTo>
                      <a:pt x="11" y="3"/>
                    </a:lnTo>
                    <a:lnTo>
                      <a:pt x="12" y="6"/>
                    </a:lnTo>
                    <a:lnTo>
                      <a:pt x="12" y="10"/>
                    </a:lnTo>
                    <a:lnTo>
                      <a:pt x="11" y="13"/>
                    </a:lnTo>
                    <a:lnTo>
                      <a:pt x="9" y="17"/>
                    </a:lnTo>
                    <a:lnTo>
                      <a:pt x="8" y="23"/>
                    </a:lnTo>
                    <a:lnTo>
                      <a:pt x="8" y="27"/>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3" name="Freeform 1070"/>
              <p:cNvSpPr>
                <a:spLocks noChangeAspect="1"/>
              </p:cNvSpPr>
              <p:nvPr/>
            </p:nvSpPr>
            <p:spPr bwMode="auto">
              <a:xfrm>
                <a:off x="5166" y="2256"/>
                <a:ext cx="8" cy="30"/>
              </a:xfrm>
              <a:custGeom>
                <a:avLst/>
                <a:gdLst>
                  <a:gd name="T0" fmla="*/ 4 w 14"/>
                  <a:gd name="T1" fmla="*/ 0 h 61"/>
                  <a:gd name="T2" fmla="*/ 5 w 14"/>
                  <a:gd name="T3" fmla="*/ 2 h 61"/>
                  <a:gd name="T4" fmla="*/ 5 w 14"/>
                  <a:gd name="T5" fmla="*/ 3 h 61"/>
                  <a:gd name="T6" fmla="*/ 4 w 14"/>
                  <a:gd name="T7" fmla="*/ 6 h 61"/>
                  <a:gd name="T8" fmla="*/ 3 w 14"/>
                  <a:gd name="T9" fmla="*/ 7 h 61"/>
                  <a:gd name="T10" fmla="*/ 3 w 14"/>
                  <a:gd name="T11" fmla="*/ 9 h 61"/>
                  <a:gd name="T12" fmla="*/ 3 w 14"/>
                  <a:gd name="T13" fmla="*/ 11 h 61"/>
                  <a:gd name="T14" fmla="*/ 3 w 14"/>
                  <a:gd name="T15" fmla="*/ 13 h 61"/>
                  <a:gd name="T16" fmla="*/ 3 w 14"/>
                  <a:gd name="T17" fmla="*/ 15 h 61"/>
                  <a:gd name="T18" fmla="*/ 3 w 14"/>
                  <a:gd name="T19" fmla="*/ 15 h 61"/>
                  <a:gd name="T20" fmla="*/ 2 w 14"/>
                  <a:gd name="T21" fmla="*/ 15 h 61"/>
                  <a:gd name="T22" fmla="*/ 2 w 14"/>
                  <a:gd name="T23" fmla="*/ 15 h 61"/>
                  <a:gd name="T24" fmla="*/ 2 w 14"/>
                  <a:gd name="T25" fmla="*/ 15 h 61"/>
                  <a:gd name="T26" fmla="*/ 1 w 14"/>
                  <a:gd name="T27" fmla="*/ 15 h 61"/>
                  <a:gd name="T28" fmla="*/ 1 w 14"/>
                  <a:gd name="T29" fmla="*/ 14 h 61"/>
                  <a:gd name="T30" fmla="*/ 1 w 14"/>
                  <a:gd name="T31" fmla="*/ 14 h 61"/>
                  <a:gd name="T32" fmla="*/ 1 w 14"/>
                  <a:gd name="T33" fmla="*/ 14 h 61"/>
                  <a:gd name="T34" fmla="*/ 0 w 14"/>
                  <a:gd name="T35" fmla="*/ 12 h 61"/>
                  <a:gd name="T36" fmla="*/ 0 w 14"/>
                  <a:gd name="T37" fmla="*/ 10 h 61"/>
                  <a:gd name="T38" fmla="*/ 1 w 14"/>
                  <a:gd name="T39" fmla="*/ 8 h 61"/>
                  <a:gd name="T40" fmla="*/ 1 w 14"/>
                  <a:gd name="T41" fmla="*/ 7 h 61"/>
                  <a:gd name="T42" fmla="*/ 1 w 14"/>
                  <a:gd name="T43" fmla="*/ 5 h 61"/>
                  <a:gd name="T44" fmla="*/ 2 w 14"/>
                  <a:gd name="T45" fmla="*/ 3 h 61"/>
                  <a:gd name="T46" fmla="*/ 2 w 14"/>
                  <a:gd name="T47" fmla="*/ 1 h 61"/>
                  <a:gd name="T48" fmla="*/ 2 w 14"/>
                  <a:gd name="T49" fmla="*/ 0 h 61"/>
                  <a:gd name="T50" fmla="*/ 4 w 14"/>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61">
                    <a:moveTo>
                      <a:pt x="13" y="0"/>
                    </a:moveTo>
                    <a:lnTo>
                      <a:pt x="14" y="8"/>
                    </a:lnTo>
                    <a:lnTo>
                      <a:pt x="14" y="15"/>
                    </a:lnTo>
                    <a:lnTo>
                      <a:pt x="13" y="24"/>
                    </a:lnTo>
                    <a:lnTo>
                      <a:pt x="11" y="31"/>
                    </a:lnTo>
                    <a:lnTo>
                      <a:pt x="9" y="38"/>
                    </a:lnTo>
                    <a:lnTo>
                      <a:pt x="8" y="45"/>
                    </a:lnTo>
                    <a:lnTo>
                      <a:pt x="8" y="53"/>
                    </a:lnTo>
                    <a:lnTo>
                      <a:pt x="9" y="61"/>
                    </a:lnTo>
                    <a:lnTo>
                      <a:pt x="8" y="61"/>
                    </a:lnTo>
                    <a:lnTo>
                      <a:pt x="7" y="61"/>
                    </a:lnTo>
                    <a:lnTo>
                      <a:pt x="5" y="61"/>
                    </a:lnTo>
                    <a:lnTo>
                      <a:pt x="5" y="60"/>
                    </a:lnTo>
                    <a:lnTo>
                      <a:pt x="4" y="60"/>
                    </a:lnTo>
                    <a:lnTo>
                      <a:pt x="3" y="58"/>
                    </a:lnTo>
                    <a:lnTo>
                      <a:pt x="2" y="57"/>
                    </a:lnTo>
                    <a:lnTo>
                      <a:pt x="1" y="56"/>
                    </a:lnTo>
                    <a:lnTo>
                      <a:pt x="0" y="49"/>
                    </a:lnTo>
                    <a:lnTo>
                      <a:pt x="0" y="42"/>
                    </a:lnTo>
                    <a:lnTo>
                      <a:pt x="1" y="35"/>
                    </a:lnTo>
                    <a:lnTo>
                      <a:pt x="3" y="28"/>
                    </a:lnTo>
                    <a:lnTo>
                      <a:pt x="4" y="22"/>
                    </a:lnTo>
                    <a:lnTo>
                      <a:pt x="6" y="14"/>
                    </a:lnTo>
                    <a:lnTo>
                      <a:pt x="7" y="7"/>
                    </a:lnTo>
                    <a:lnTo>
                      <a:pt x="7"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4" name="Freeform 1071"/>
              <p:cNvSpPr>
                <a:spLocks noChangeAspect="1"/>
              </p:cNvSpPr>
              <p:nvPr/>
            </p:nvSpPr>
            <p:spPr bwMode="auto">
              <a:xfrm>
                <a:off x="5180" y="2258"/>
                <a:ext cx="9" cy="25"/>
              </a:xfrm>
              <a:custGeom>
                <a:avLst/>
                <a:gdLst>
                  <a:gd name="T0" fmla="*/ 4 w 19"/>
                  <a:gd name="T1" fmla="*/ 1 h 50"/>
                  <a:gd name="T2" fmla="*/ 4 w 19"/>
                  <a:gd name="T3" fmla="*/ 2 h 50"/>
                  <a:gd name="T4" fmla="*/ 4 w 19"/>
                  <a:gd name="T5" fmla="*/ 2 h 50"/>
                  <a:gd name="T6" fmla="*/ 4 w 19"/>
                  <a:gd name="T7" fmla="*/ 3 h 50"/>
                  <a:gd name="T8" fmla="*/ 3 w 19"/>
                  <a:gd name="T9" fmla="*/ 3 h 50"/>
                  <a:gd name="T10" fmla="*/ 3 w 19"/>
                  <a:gd name="T11" fmla="*/ 4 h 50"/>
                  <a:gd name="T12" fmla="*/ 2 w 19"/>
                  <a:gd name="T13" fmla="*/ 4 h 50"/>
                  <a:gd name="T14" fmla="*/ 2 w 19"/>
                  <a:gd name="T15" fmla="*/ 5 h 50"/>
                  <a:gd name="T16" fmla="*/ 2 w 19"/>
                  <a:gd name="T17" fmla="*/ 6 h 50"/>
                  <a:gd name="T18" fmla="*/ 2 w 19"/>
                  <a:gd name="T19" fmla="*/ 6 h 50"/>
                  <a:gd name="T20" fmla="*/ 2 w 19"/>
                  <a:gd name="T21" fmla="*/ 7 h 50"/>
                  <a:gd name="T22" fmla="*/ 2 w 19"/>
                  <a:gd name="T23" fmla="*/ 8 h 50"/>
                  <a:gd name="T24" fmla="*/ 2 w 19"/>
                  <a:gd name="T25" fmla="*/ 9 h 50"/>
                  <a:gd name="T26" fmla="*/ 2 w 19"/>
                  <a:gd name="T27" fmla="*/ 10 h 50"/>
                  <a:gd name="T28" fmla="*/ 2 w 19"/>
                  <a:gd name="T29" fmla="*/ 10 h 50"/>
                  <a:gd name="T30" fmla="*/ 3 w 19"/>
                  <a:gd name="T31" fmla="*/ 11 h 50"/>
                  <a:gd name="T32" fmla="*/ 4 w 19"/>
                  <a:gd name="T33" fmla="*/ 11 h 50"/>
                  <a:gd name="T34" fmla="*/ 4 w 19"/>
                  <a:gd name="T35" fmla="*/ 12 h 50"/>
                  <a:gd name="T36" fmla="*/ 4 w 19"/>
                  <a:gd name="T37" fmla="*/ 12 h 50"/>
                  <a:gd name="T38" fmla="*/ 4 w 19"/>
                  <a:gd name="T39" fmla="*/ 12 h 50"/>
                  <a:gd name="T40" fmla="*/ 4 w 19"/>
                  <a:gd name="T41" fmla="*/ 12 h 50"/>
                  <a:gd name="T42" fmla="*/ 4 w 19"/>
                  <a:gd name="T43" fmla="*/ 12 h 50"/>
                  <a:gd name="T44" fmla="*/ 4 w 19"/>
                  <a:gd name="T45" fmla="*/ 12 h 50"/>
                  <a:gd name="T46" fmla="*/ 3 w 19"/>
                  <a:gd name="T47" fmla="*/ 13 h 50"/>
                  <a:gd name="T48" fmla="*/ 3 w 19"/>
                  <a:gd name="T49" fmla="*/ 13 h 50"/>
                  <a:gd name="T50" fmla="*/ 3 w 19"/>
                  <a:gd name="T51" fmla="*/ 13 h 50"/>
                  <a:gd name="T52" fmla="*/ 2 w 19"/>
                  <a:gd name="T53" fmla="*/ 13 h 50"/>
                  <a:gd name="T54" fmla="*/ 1 w 19"/>
                  <a:gd name="T55" fmla="*/ 13 h 50"/>
                  <a:gd name="T56" fmla="*/ 1 w 19"/>
                  <a:gd name="T57" fmla="*/ 12 h 50"/>
                  <a:gd name="T58" fmla="*/ 1 w 19"/>
                  <a:gd name="T59" fmla="*/ 11 h 50"/>
                  <a:gd name="T60" fmla="*/ 0 w 19"/>
                  <a:gd name="T61" fmla="*/ 10 h 50"/>
                  <a:gd name="T62" fmla="*/ 0 w 19"/>
                  <a:gd name="T63" fmla="*/ 9 h 50"/>
                  <a:gd name="T64" fmla="*/ 0 w 19"/>
                  <a:gd name="T65" fmla="*/ 8 h 50"/>
                  <a:gd name="T66" fmla="*/ 0 w 19"/>
                  <a:gd name="T67" fmla="*/ 7 h 50"/>
                  <a:gd name="T68" fmla="*/ 0 w 19"/>
                  <a:gd name="T69" fmla="*/ 6 h 50"/>
                  <a:gd name="T70" fmla="*/ 0 w 19"/>
                  <a:gd name="T71" fmla="*/ 5 h 50"/>
                  <a:gd name="T72" fmla="*/ 1 w 19"/>
                  <a:gd name="T73" fmla="*/ 4 h 50"/>
                  <a:gd name="T74" fmla="*/ 1 w 19"/>
                  <a:gd name="T75" fmla="*/ 3 h 50"/>
                  <a:gd name="T76" fmla="*/ 1 w 19"/>
                  <a:gd name="T77" fmla="*/ 2 h 50"/>
                  <a:gd name="T78" fmla="*/ 2 w 19"/>
                  <a:gd name="T79" fmla="*/ 1 h 50"/>
                  <a:gd name="T80" fmla="*/ 2 w 19"/>
                  <a:gd name="T81" fmla="*/ 0 h 50"/>
                  <a:gd name="T82" fmla="*/ 3 w 19"/>
                  <a:gd name="T83" fmla="*/ 0 h 50"/>
                  <a:gd name="T84" fmla="*/ 3 w 19"/>
                  <a:gd name="T85" fmla="*/ 0 h 50"/>
                  <a:gd name="T86" fmla="*/ 4 w 19"/>
                  <a:gd name="T87" fmla="*/ 1 h 50"/>
                  <a:gd name="T88" fmla="*/ 4 w 19"/>
                  <a:gd name="T89" fmla="*/ 1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 h="50">
                    <a:moveTo>
                      <a:pt x="18" y="3"/>
                    </a:moveTo>
                    <a:lnTo>
                      <a:pt x="19" y="6"/>
                    </a:lnTo>
                    <a:lnTo>
                      <a:pt x="18" y="8"/>
                    </a:lnTo>
                    <a:lnTo>
                      <a:pt x="17" y="10"/>
                    </a:lnTo>
                    <a:lnTo>
                      <a:pt x="15" y="12"/>
                    </a:lnTo>
                    <a:lnTo>
                      <a:pt x="13" y="13"/>
                    </a:lnTo>
                    <a:lnTo>
                      <a:pt x="11" y="15"/>
                    </a:lnTo>
                    <a:lnTo>
                      <a:pt x="10" y="18"/>
                    </a:lnTo>
                    <a:lnTo>
                      <a:pt x="10" y="21"/>
                    </a:lnTo>
                    <a:lnTo>
                      <a:pt x="11" y="24"/>
                    </a:lnTo>
                    <a:lnTo>
                      <a:pt x="11" y="27"/>
                    </a:lnTo>
                    <a:lnTo>
                      <a:pt x="10" y="31"/>
                    </a:lnTo>
                    <a:lnTo>
                      <a:pt x="10" y="34"/>
                    </a:lnTo>
                    <a:lnTo>
                      <a:pt x="10" y="37"/>
                    </a:lnTo>
                    <a:lnTo>
                      <a:pt x="11" y="40"/>
                    </a:lnTo>
                    <a:lnTo>
                      <a:pt x="13" y="42"/>
                    </a:lnTo>
                    <a:lnTo>
                      <a:pt x="16" y="44"/>
                    </a:lnTo>
                    <a:lnTo>
                      <a:pt x="16" y="45"/>
                    </a:lnTo>
                    <a:lnTo>
                      <a:pt x="16" y="46"/>
                    </a:lnTo>
                    <a:lnTo>
                      <a:pt x="16" y="47"/>
                    </a:lnTo>
                    <a:lnTo>
                      <a:pt x="16" y="48"/>
                    </a:lnTo>
                    <a:lnTo>
                      <a:pt x="15" y="49"/>
                    </a:lnTo>
                    <a:lnTo>
                      <a:pt x="14" y="50"/>
                    </a:lnTo>
                    <a:lnTo>
                      <a:pt x="12" y="50"/>
                    </a:lnTo>
                    <a:lnTo>
                      <a:pt x="9" y="49"/>
                    </a:lnTo>
                    <a:lnTo>
                      <a:pt x="7" y="49"/>
                    </a:lnTo>
                    <a:lnTo>
                      <a:pt x="6" y="47"/>
                    </a:lnTo>
                    <a:lnTo>
                      <a:pt x="4" y="44"/>
                    </a:lnTo>
                    <a:lnTo>
                      <a:pt x="2" y="40"/>
                    </a:lnTo>
                    <a:lnTo>
                      <a:pt x="2" y="35"/>
                    </a:lnTo>
                    <a:lnTo>
                      <a:pt x="2" y="30"/>
                    </a:lnTo>
                    <a:lnTo>
                      <a:pt x="1" y="26"/>
                    </a:lnTo>
                    <a:lnTo>
                      <a:pt x="0" y="23"/>
                    </a:lnTo>
                    <a:lnTo>
                      <a:pt x="1" y="20"/>
                    </a:lnTo>
                    <a:lnTo>
                      <a:pt x="4" y="14"/>
                    </a:lnTo>
                    <a:lnTo>
                      <a:pt x="5" y="10"/>
                    </a:lnTo>
                    <a:lnTo>
                      <a:pt x="7" y="6"/>
                    </a:lnTo>
                    <a:lnTo>
                      <a:pt x="9" y="2"/>
                    </a:lnTo>
                    <a:lnTo>
                      <a:pt x="11" y="0"/>
                    </a:lnTo>
                    <a:lnTo>
                      <a:pt x="13" y="0"/>
                    </a:lnTo>
                    <a:lnTo>
                      <a:pt x="14" y="0"/>
                    </a:lnTo>
                    <a:lnTo>
                      <a:pt x="16" y="1"/>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5" name="Freeform 1072"/>
              <p:cNvSpPr>
                <a:spLocks noChangeAspect="1"/>
              </p:cNvSpPr>
              <p:nvPr/>
            </p:nvSpPr>
            <p:spPr bwMode="auto">
              <a:xfrm>
                <a:off x="5192" y="2258"/>
                <a:ext cx="6" cy="27"/>
              </a:xfrm>
              <a:custGeom>
                <a:avLst/>
                <a:gdLst>
                  <a:gd name="T0" fmla="*/ 2 w 13"/>
                  <a:gd name="T1" fmla="*/ 12 h 54"/>
                  <a:gd name="T2" fmla="*/ 2 w 13"/>
                  <a:gd name="T3" fmla="*/ 12 h 54"/>
                  <a:gd name="T4" fmla="*/ 2 w 13"/>
                  <a:gd name="T5" fmla="*/ 12 h 54"/>
                  <a:gd name="T6" fmla="*/ 2 w 13"/>
                  <a:gd name="T7" fmla="*/ 13 h 54"/>
                  <a:gd name="T8" fmla="*/ 2 w 13"/>
                  <a:gd name="T9" fmla="*/ 13 h 54"/>
                  <a:gd name="T10" fmla="*/ 2 w 13"/>
                  <a:gd name="T11" fmla="*/ 13 h 54"/>
                  <a:gd name="T12" fmla="*/ 2 w 13"/>
                  <a:gd name="T13" fmla="*/ 14 h 54"/>
                  <a:gd name="T14" fmla="*/ 1 w 13"/>
                  <a:gd name="T15" fmla="*/ 14 h 54"/>
                  <a:gd name="T16" fmla="*/ 1 w 13"/>
                  <a:gd name="T17" fmla="*/ 14 h 54"/>
                  <a:gd name="T18" fmla="*/ 0 w 13"/>
                  <a:gd name="T19" fmla="*/ 12 h 54"/>
                  <a:gd name="T20" fmla="*/ 0 w 13"/>
                  <a:gd name="T21" fmla="*/ 11 h 54"/>
                  <a:gd name="T22" fmla="*/ 0 w 13"/>
                  <a:gd name="T23" fmla="*/ 9 h 54"/>
                  <a:gd name="T24" fmla="*/ 0 w 13"/>
                  <a:gd name="T25" fmla="*/ 8 h 54"/>
                  <a:gd name="T26" fmla="*/ 0 w 13"/>
                  <a:gd name="T27" fmla="*/ 6 h 54"/>
                  <a:gd name="T28" fmla="*/ 0 w 13"/>
                  <a:gd name="T29" fmla="*/ 4 h 54"/>
                  <a:gd name="T30" fmla="*/ 0 w 13"/>
                  <a:gd name="T31" fmla="*/ 3 h 54"/>
                  <a:gd name="T32" fmla="*/ 1 w 13"/>
                  <a:gd name="T33" fmla="*/ 1 h 54"/>
                  <a:gd name="T34" fmla="*/ 2 w 13"/>
                  <a:gd name="T35" fmla="*/ 0 h 54"/>
                  <a:gd name="T36" fmla="*/ 2 w 13"/>
                  <a:gd name="T37" fmla="*/ 1 h 54"/>
                  <a:gd name="T38" fmla="*/ 3 w 13"/>
                  <a:gd name="T39" fmla="*/ 1 h 54"/>
                  <a:gd name="T40" fmla="*/ 3 w 13"/>
                  <a:gd name="T41" fmla="*/ 2 h 54"/>
                  <a:gd name="T42" fmla="*/ 3 w 13"/>
                  <a:gd name="T43" fmla="*/ 3 h 54"/>
                  <a:gd name="T44" fmla="*/ 3 w 13"/>
                  <a:gd name="T45" fmla="*/ 4 h 54"/>
                  <a:gd name="T46" fmla="*/ 2 w 13"/>
                  <a:gd name="T47" fmla="*/ 6 h 54"/>
                  <a:gd name="T48" fmla="*/ 2 w 13"/>
                  <a:gd name="T49" fmla="*/ 7 h 54"/>
                  <a:gd name="T50" fmla="*/ 2 w 13"/>
                  <a:gd name="T51" fmla="*/ 9 h 54"/>
                  <a:gd name="T52" fmla="*/ 2 w 13"/>
                  <a:gd name="T53" fmla="*/ 9 h 54"/>
                  <a:gd name="T54" fmla="*/ 2 w 13"/>
                  <a:gd name="T55" fmla="*/ 10 h 54"/>
                  <a:gd name="T56" fmla="*/ 2 w 13"/>
                  <a:gd name="T57" fmla="*/ 11 h 54"/>
                  <a:gd name="T58" fmla="*/ 2 w 13"/>
                  <a:gd name="T59" fmla="*/ 12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54">
                    <a:moveTo>
                      <a:pt x="11" y="45"/>
                    </a:moveTo>
                    <a:lnTo>
                      <a:pt x="11" y="46"/>
                    </a:lnTo>
                    <a:lnTo>
                      <a:pt x="11" y="48"/>
                    </a:lnTo>
                    <a:lnTo>
                      <a:pt x="11" y="50"/>
                    </a:lnTo>
                    <a:lnTo>
                      <a:pt x="10" y="51"/>
                    </a:lnTo>
                    <a:lnTo>
                      <a:pt x="9" y="52"/>
                    </a:lnTo>
                    <a:lnTo>
                      <a:pt x="8" y="53"/>
                    </a:lnTo>
                    <a:lnTo>
                      <a:pt x="7" y="54"/>
                    </a:lnTo>
                    <a:lnTo>
                      <a:pt x="5" y="54"/>
                    </a:lnTo>
                    <a:lnTo>
                      <a:pt x="0" y="47"/>
                    </a:lnTo>
                    <a:lnTo>
                      <a:pt x="0" y="41"/>
                    </a:lnTo>
                    <a:lnTo>
                      <a:pt x="0" y="35"/>
                    </a:lnTo>
                    <a:lnTo>
                      <a:pt x="0" y="29"/>
                    </a:lnTo>
                    <a:lnTo>
                      <a:pt x="1" y="22"/>
                    </a:lnTo>
                    <a:lnTo>
                      <a:pt x="1" y="16"/>
                    </a:lnTo>
                    <a:lnTo>
                      <a:pt x="3" y="9"/>
                    </a:lnTo>
                    <a:lnTo>
                      <a:pt x="6" y="4"/>
                    </a:lnTo>
                    <a:lnTo>
                      <a:pt x="9" y="0"/>
                    </a:lnTo>
                    <a:lnTo>
                      <a:pt x="11" y="2"/>
                    </a:lnTo>
                    <a:lnTo>
                      <a:pt x="12" y="4"/>
                    </a:lnTo>
                    <a:lnTo>
                      <a:pt x="13" y="7"/>
                    </a:lnTo>
                    <a:lnTo>
                      <a:pt x="13" y="9"/>
                    </a:lnTo>
                    <a:lnTo>
                      <a:pt x="13" y="16"/>
                    </a:lnTo>
                    <a:lnTo>
                      <a:pt x="11" y="22"/>
                    </a:lnTo>
                    <a:lnTo>
                      <a:pt x="10" y="28"/>
                    </a:lnTo>
                    <a:lnTo>
                      <a:pt x="9" y="34"/>
                    </a:lnTo>
                    <a:lnTo>
                      <a:pt x="9" y="36"/>
                    </a:lnTo>
                    <a:lnTo>
                      <a:pt x="9" y="39"/>
                    </a:lnTo>
                    <a:lnTo>
                      <a:pt x="10" y="42"/>
                    </a:lnTo>
                    <a:lnTo>
                      <a:pt x="1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6" name="Freeform 1073"/>
              <p:cNvSpPr>
                <a:spLocks noChangeAspect="1"/>
              </p:cNvSpPr>
              <p:nvPr/>
            </p:nvSpPr>
            <p:spPr bwMode="auto">
              <a:xfrm>
                <a:off x="5203" y="2258"/>
                <a:ext cx="5" cy="25"/>
              </a:xfrm>
              <a:custGeom>
                <a:avLst/>
                <a:gdLst>
                  <a:gd name="T0" fmla="*/ 3 w 10"/>
                  <a:gd name="T1" fmla="*/ 2 h 50"/>
                  <a:gd name="T2" fmla="*/ 3 w 10"/>
                  <a:gd name="T3" fmla="*/ 3 h 50"/>
                  <a:gd name="T4" fmla="*/ 3 w 10"/>
                  <a:gd name="T5" fmla="*/ 5 h 50"/>
                  <a:gd name="T6" fmla="*/ 3 w 10"/>
                  <a:gd name="T7" fmla="*/ 6 h 50"/>
                  <a:gd name="T8" fmla="*/ 3 w 10"/>
                  <a:gd name="T9" fmla="*/ 7 h 50"/>
                  <a:gd name="T10" fmla="*/ 3 w 10"/>
                  <a:gd name="T11" fmla="*/ 9 h 50"/>
                  <a:gd name="T12" fmla="*/ 2 w 10"/>
                  <a:gd name="T13" fmla="*/ 10 h 50"/>
                  <a:gd name="T14" fmla="*/ 2 w 10"/>
                  <a:gd name="T15" fmla="*/ 12 h 50"/>
                  <a:gd name="T16" fmla="*/ 2 w 10"/>
                  <a:gd name="T17" fmla="*/ 13 h 50"/>
                  <a:gd name="T18" fmla="*/ 1 w 10"/>
                  <a:gd name="T19" fmla="*/ 12 h 50"/>
                  <a:gd name="T20" fmla="*/ 1 w 10"/>
                  <a:gd name="T21" fmla="*/ 10 h 50"/>
                  <a:gd name="T22" fmla="*/ 0 w 10"/>
                  <a:gd name="T23" fmla="*/ 9 h 50"/>
                  <a:gd name="T24" fmla="*/ 0 w 10"/>
                  <a:gd name="T25" fmla="*/ 7 h 50"/>
                  <a:gd name="T26" fmla="*/ 0 w 10"/>
                  <a:gd name="T27" fmla="*/ 5 h 50"/>
                  <a:gd name="T28" fmla="*/ 1 w 10"/>
                  <a:gd name="T29" fmla="*/ 3 h 50"/>
                  <a:gd name="T30" fmla="*/ 1 w 10"/>
                  <a:gd name="T31" fmla="*/ 2 h 50"/>
                  <a:gd name="T32" fmla="*/ 2 w 10"/>
                  <a:gd name="T33" fmla="*/ 0 h 50"/>
                  <a:gd name="T34" fmla="*/ 3 w 10"/>
                  <a:gd name="T35" fmla="*/ 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50">
                    <a:moveTo>
                      <a:pt x="10" y="6"/>
                    </a:moveTo>
                    <a:lnTo>
                      <a:pt x="10" y="11"/>
                    </a:lnTo>
                    <a:lnTo>
                      <a:pt x="10" y="17"/>
                    </a:lnTo>
                    <a:lnTo>
                      <a:pt x="10" y="22"/>
                    </a:lnTo>
                    <a:lnTo>
                      <a:pt x="9" y="28"/>
                    </a:lnTo>
                    <a:lnTo>
                      <a:pt x="9" y="34"/>
                    </a:lnTo>
                    <a:lnTo>
                      <a:pt x="8" y="39"/>
                    </a:lnTo>
                    <a:lnTo>
                      <a:pt x="7" y="45"/>
                    </a:lnTo>
                    <a:lnTo>
                      <a:pt x="6" y="50"/>
                    </a:lnTo>
                    <a:lnTo>
                      <a:pt x="3" y="46"/>
                    </a:lnTo>
                    <a:lnTo>
                      <a:pt x="1" y="40"/>
                    </a:lnTo>
                    <a:lnTo>
                      <a:pt x="0" y="34"/>
                    </a:lnTo>
                    <a:lnTo>
                      <a:pt x="0" y="27"/>
                    </a:lnTo>
                    <a:lnTo>
                      <a:pt x="0" y="20"/>
                    </a:lnTo>
                    <a:lnTo>
                      <a:pt x="1" y="12"/>
                    </a:lnTo>
                    <a:lnTo>
                      <a:pt x="3" y="6"/>
                    </a:lnTo>
                    <a:lnTo>
                      <a:pt x="5" y="0"/>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7" name="Freeform 1074"/>
              <p:cNvSpPr>
                <a:spLocks noChangeAspect="1"/>
              </p:cNvSpPr>
              <p:nvPr/>
            </p:nvSpPr>
            <p:spPr bwMode="auto">
              <a:xfrm>
                <a:off x="5135" y="2554"/>
                <a:ext cx="109" cy="165"/>
              </a:xfrm>
              <a:custGeom>
                <a:avLst/>
                <a:gdLst>
                  <a:gd name="T0" fmla="*/ 54 w 218"/>
                  <a:gd name="T1" fmla="*/ 44 h 330"/>
                  <a:gd name="T2" fmla="*/ 51 w 218"/>
                  <a:gd name="T3" fmla="*/ 51 h 330"/>
                  <a:gd name="T4" fmla="*/ 47 w 218"/>
                  <a:gd name="T5" fmla="*/ 58 h 330"/>
                  <a:gd name="T6" fmla="*/ 42 w 218"/>
                  <a:gd name="T7" fmla="*/ 63 h 330"/>
                  <a:gd name="T8" fmla="*/ 36 w 218"/>
                  <a:gd name="T9" fmla="*/ 68 h 330"/>
                  <a:gd name="T10" fmla="*/ 30 w 218"/>
                  <a:gd name="T11" fmla="*/ 72 h 330"/>
                  <a:gd name="T12" fmla="*/ 20 w 218"/>
                  <a:gd name="T13" fmla="*/ 77 h 330"/>
                  <a:gd name="T14" fmla="*/ 12 w 218"/>
                  <a:gd name="T15" fmla="*/ 80 h 330"/>
                  <a:gd name="T16" fmla="*/ 10 w 218"/>
                  <a:gd name="T17" fmla="*/ 81 h 330"/>
                  <a:gd name="T18" fmla="*/ 9 w 218"/>
                  <a:gd name="T19" fmla="*/ 82 h 330"/>
                  <a:gd name="T20" fmla="*/ 7 w 218"/>
                  <a:gd name="T21" fmla="*/ 83 h 330"/>
                  <a:gd name="T22" fmla="*/ 7 w 218"/>
                  <a:gd name="T23" fmla="*/ 79 h 330"/>
                  <a:gd name="T24" fmla="*/ 7 w 218"/>
                  <a:gd name="T25" fmla="*/ 71 h 330"/>
                  <a:gd name="T26" fmla="*/ 7 w 218"/>
                  <a:gd name="T27" fmla="*/ 63 h 330"/>
                  <a:gd name="T28" fmla="*/ 7 w 218"/>
                  <a:gd name="T29" fmla="*/ 57 h 330"/>
                  <a:gd name="T30" fmla="*/ 6 w 218"/>
                  <a:gd name="T31" fmla="*/ 53 h 330"/>
                  <a:gd name="T32" fmla="*/ 5 w 218"/>
                  <a:gd name="T33" fmla="*/ 48 h 330"/>
                  <a:gd name="T34" fmla="*/ 3 w 218"/>
                  <a:gd name="T35" fmla="*/ 41 h 330"/>
                  <a:gd name="T36" fmla="*/ 1 w 218"/>
                  <a:gd name="T37" fmla="*/ 34 h 330"/>
                  <a:gd name="T38" fmla="*/ 0 w 218"/>
                  <a:gd name="T39" fmla="*/ 28 h 330"/>
                  <a:gd name="T40" fmla="*/ 0 w 218"/>
                  <a:gd name="T41" fmla="*/ 24 h 330"/>
                  <a:gd name="T42" fmla="*/ 2 w 218"/>
                  <a:gd name="T43" fmla="*/ 22 h 330"/>
                  <a:gd name="T44" fmla="*/ 4 w 218"/>
                  <a:gd name="T45" fmla="*/ 21 h 330"/>
                  <a:gd name="T46" fmla="*/ 7 w 218"/>
                  <a:gd name="T47" fmla="*/ 20 h 330"/>
                  <a:gd name="T48" fmla="*/ 10 w 218"/>
                  <a:gd name="T49" fmla="*/ 19 h 330"/>
                  <a:gd name="T50" fmla="*/ 15 w 218"/>
                  <a:gd name="T51" fmla="*/ 17 h 330"/>
                  <a:gd name="T52" fmla="*/ 22 w 218"/>
                  <a:gd name="T53" fmla="*/ 14 h 330"/>
                  <a:gd name="T54" fmla="*/ 30 w 218"/>
                  <a:gd name="T55" fmla="*/ 10 h 330"/>
                  <a:gd name="T56" fmla="*/ 37 w 218"/>
                  <a:gd name="T57" fmla="*/ 6 h 330"/>
                  <a:gd name="T58" fmla="*/ 42 w 218"/>
                  <a:gd name="T59" fmla="*/ 0 h 330"/>
                  <a:gd name="T60" fmla="*/ 47 w 218"/>
                  <a:gd name="T61" fmla="*/ 10 h 330"/>
                  <a:gd name="T62" fmla="*/ 51 w 218"/>
                  <a:gd name="T63" fmla="*/ 20 h 330"/>
                  <a:gd name="T64" fmla="*/ 53 w 218"/>
                  <a:gd name="T65" fmla="*/ 25 h 330"/>
                  <a:gd name="T66" fmla="*/ 54 w 218"/>
                  <a:gd name="T67" fmla="*/ 30 h 330"/>
                  <a:gd name="T68" fmla="*/ 55 w 218"/>
                  <a:gd name="T69" fmla="*/ 35 h 330"/>
                  <a:gd name="T70" fmla="*/ 55 w 218"/>
                  <a:gd name="T71" fmla="*/ 40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8" h="330">
                    <a:moveTo>
                      <a:pt x="217" y="160"/>
                    </a:moveTo>
                    <a:lnTo>
                      <a:pt x="214" y="176"/>
                    </a:lnTo>
                    <a:lnTo>
                      <a:pt x="210" y="190"/>
                    </a:lnTo>
                    <a:lnTo>
                      <a:pt x="203" y="204"/>
                    </a:lnTo>
                    <a:lnTo>
                      <a:pt x="196" y="217"/>
                    </a:lnTo>
                    <a:lnTo>
                      <a:pt x="188" y="229"/>
                    </a:lnTo>
                    <a:lnTo>
                      <a:pt x="178" y="241"/>
                    </a:lnTo>
                    <a:lnTo>
                      <a:pt x="167" y="251"/>
                    </a:lnTo>
                    <a:lnTo>
                      <a:pt x="156" y="261"/>
                    </a:lnTo>
                    <a:lnTo>
                      <a:pt x="144" y="270"/>
                    </a:lnTo>
                    <a:lnTo>
                      <a:pt x="132" y="279"/>
                    </a:lnTo>
                    <a:lnTo>
                      <a:pt x="119" y="287"/>
                    </a:lnTo>
                    <a:lnTo>
                      <a:pt x="106" y="294"/>
                    </a:lnTo>
                    <a:lnTo>
                      <a:pt x="78" y="308"/>
                    </a:lnTo>
                    <a:lnTo>
                      <a:pt x="52" y="321"/>
                    </a:lnTo>
                    <a:lnTo>
                      <a:pt x="47" y="320"/>
                    </a:lnTo>
                    <a:lnTo>
                      <a:pt x="44" y="320"/>
                    </a:lnTo>
                    <a:lnTo>
                      <a:pt x="40" y="321"/>
                    </a:lnTo>
                    <a:lnTo>
                      <a:pt x="37" y="323"/>
                    </a:lnTo>
                    <a:lnTo>
                      <a:pt x="34" y="325"/>
                    </a:lnTo>
                    <a:lnTo>
                      <a:pt x="31" y="327"/>
                    </a:lnTo>
                    <a:lnTo>
                      <a:pt x="28" y="329"/>
                    </a:lnTo>
                    <a:lnTo>
                      <a:pt x="25" y="330"/>
                    </a:lnTo>
                    <a:lnTo>
                      <a:pt x="25" y="316"/>
                    </a:lnTo>
                    <a:lnTo>
                      <a:pt x="26" y="299"/>
                    </a:lnTo>
                    <a:lnTo>
                      <a:pt x="27" y="284"/>
                    </a:lnTo>
                    <a:lnTo>
                      <a:pt x="28" y="266"/>
                    </a:lnTo>
                    <a:lnTo>
                      <a:pt x="28" y="250"/>
                    </a:lnTo>
                    <a:lnTo>
                      <a:pt x="27" y="235"/>
                    </a:lnTo>
                    <a:lnTo>
                      <a:pt x="26" y="226"/>
                    </a:lnTo>
                    <a:lnTo>
                      <a:pt x="24" y="219"/>
                    </a:lnTo>
                    <a:lnTo>
                      <a:pt x="22" y="212"/>
                    </a:lnTo>
                    <a:lnTo>
                      <a:pt x="19" y="206"/>
                    </a:lnTo>
                    <a:lnTo>
                      <a:pt x="18" y="190"/>
                    </a:lnTo>
                    <a:lnTo>
                      <a:pt x="16" y="175"/>
                    </a:lnTo>
                    <a:lnTo>
                      <a:pt x="11" y="162"/>
                    </a:lnTo>
                    <a:lnTo>
                      <a:pt x="7" y="147"/>
                    </a:lnTo>
                    <a:lnTo>
                      <a:pt x="4" y="133"/>
                    </a:lnTo>
                    <a:lnTo>
                      <a:pt x="1" y="119"/>
                    </a:lnTo>
                    <a:lnTo>
                      <a:pt x="0" y="112"/>
                    </a:lnTo>
                    <a:lnTo>
                      <a:pt x="0" y="103"/>
                    </a:lnTo>
                    <a:lnTo>
                      <a:pt x="0" y="96"/>
                    </a:lnTo>
                    <a:lnTo>
                      <a:pt x="1" y="88"/>
                    </a:lnTo>
                    <a:lnTo>
                      <a:pt x="5" y="86"/>
                    </a:lnTo>
                    <a:lnTo>
                      <a:pt x="9" y="84"/>
                    </a:lnTo>
                    <a:lnTo>
                      <a:pt x="14" y="82"/>
                    </a:lnTo>
                    <a:lnTo>
                      <a:pt x="20" y="80"/>
                    </a:lnTo>
                    <a:lnTo>
                      <a:pt x="26" y="79"/>
                    </a:lnTo>
                    <a:lnTo>
                      <a:pt x="31" y="77"/>
                    </a:lnTo>
                    <a:lnTo>
                      <a:pt x="37" y="76"/>
                    </a:lnTo>
                    <a:lnTo>
                      <a:pt x="42" y="75"/>
                    </a:lnTo>
                    <a:lnTo>
                      <a:pt x="58" y="66"/>
                    </a:lnTo>
                    <a:lnTo>
                      <a:pt x="72" y="60"/>
                    </a:lnTo>
                    <a:lnTo>
                      <a:pt x="87" y="53"/>
                    </a:lnTo>
                    <a:lnTo>
                      <a:pt x="103" y="46"/>
                    </a:lnTo>
                    <a:lnTo>
                      <a:pt x="118" y="39"/>
                    </a:lnTo>
                    <a:lnTo>
                      <a:pt x="133" y="32"/>
                    </a:lnTo>
                    <a:lnTo>
                      <a:pt x="148" y="23"/>
                    </a:lnTo>
                    <a:lnTo>
                      <a:pt x="161" y="14"/>
                    </a:lnTo>
                    <a:lnTo>
                      <a:pt x="167" y="0"/>
                    </a:lnTo>
                    <a:lnTo>
                      <a:pt x="177" y="19"/>
                    </a:lnTo>
                    <a:lnTo>
                      <a:pt x="187" y="38"/>
                    </a:lnTo>
                    <a:lnTo>
                      <a:pt x="196" y="57"/>
                    </a:lnTo>
                    <a:lnTo>
                      <a:pt x="204" y="77"/>
                    </a:lnTo>
                    <a:lnTo>
                      <a:pt x="207" y="87"/>
                    </a:lnTo>
                    <a:lnTo>
                      <a:pt x="211" y="97"/>
                    </a:lnTo>
                    <a:lnTo>
                      <a:pt x="214" y="107"/>
                    </a:lnTo>
                    <a:lnTo>
                      <a:pt x="216" y="118"/>
                    </a:lnTo>
                    <a:lnTo>
                      <a:pt x="217" y="128"/>
                    </a:lnTo>
                    <a:lnTo>
                      <a:pt x="218" y="138"/>
                    </a:lnTo>
                    <a:lnTo>
                      <a:pt x="218" y="149"/>
                    </a:lnTo>
                    <a:lnTo>
                      <a:pt x="217"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8" name="Freeform 1075"/>
              <p:cNvSpPr>
                <a:spLocks noChangeAspect="1"/>
              </p:cNvSpPr>
              <p:nvPr/>
            </p:nvSpPr>
            <p:spPr bwMode="auto">
              <a:xfrm>
                <a:off x="4923" y="2829"/>
                <a:ext cx="50" cy="42"/>
              </a:xfrm>
              <a:custGeom>
                <a:avLst/>
                <a:gdLst>
                  <a:gd name="T0" fmla="*/ 7 w 101"/>
                  <a:gd name="T1" fmla="*/ 4 h 83"/>
                  <a:gd name="T2" fmla="*/ 7 w 101"/>
                  <a:gd name="T3" fmla="*/ 5 h 83"/>
                  <a:gd name="T4" fmla="*/ 7 w 101"/>
                  <a:gd name="T5" fmla="*/ 6 h 83"/>
                  <a:gd name="T6" fmla="*/ 7 w 101"/>
                  <a:gd name="T7" fmla="*/ 7 h 83"/>
                  <a:gd name="T8" fmla="*/ 8 w 101"/>
                  <a:gd name="T9" fmla="*/ 7 h 83"/>
                  <a:gd name="T10" fmla="*/ 8 w 101"/>
                  <a:gd name="T11" fmla="*/ 6 h 83"/>
                  <a:gd name="T12" fmla="*/ 9 w 101"/>
                  <a:gd name="T13" fmla="*/ 6 h 83"/>
                  <a:gd name="T14" fmla="*/ 10 w 101"/>
                  <a:gd name="T15" fmla="*/ 5 h 83"/>
                  <a:gd name="T16" fmla="*/ 12 w 101"/>
                  <a:gd name="T17" fmla="*/ 5 h 83"/>
                  <a:gd name="T18" fmla="*/ 13 w 101"/>
                  <a:gd name="T19" fmla="*/ 6 h 83"/>
                  <a:gd name="T20" fmla="*/ 14 w 101"/>
                  <a:gd name="T21" fmla="*/ 7 h 83"/>
                  <a:gd name="T22" fmla="*/ 15 w 101"/>
                  <a:gd name="T23" fmla="*/ 8 h 83"/>
                  <a:gd name="T24" fmla="*/ 16 w 101"/>
                  <a:gd name="T25" fmla="*/ 9 h 83"/>
                  <a:gd name="T26" fmla="*/ 17 w 101"/>
                  <a:gd name="T27" fmla="*/ 9 h 83"/>
                  <a:gd name="T28" fmla="*/ 18 w 101"/>
                  <a:gd name="T29" fmla="*/ 9 h 83"/>
                  <a:gd name="T30" fmla="*/ 18 w 101"/>
                  <a:gd name="T31" fmla="*/ 10 h 83"/>
                  <a:gd name="T32" fmla="*/ 19 w 101"/>
                  <a:gd name="T33" fmla="*/ 11 h 83"/>
                  <a:gd name="T34" fmla="*/ 20 w 101"/>
                  <a:gd name="T35" fmla="*/ 11 h 83"/>
                  <a:gd name="T36" fmla="*/ 21 w 101"/>
                  <a:gd name="T37" fmla="*/ 11 h 83"/>
                  <a:gd name="T38" fmla="*/ 21 w 101"/>
                  <a:gd name="T39" fmla="*/ 13 h 83"/>
                  <a:gd name="T40" fmla="*/ 22 w 101"/>
                  <a:gd name="T41" fmla="*/ 15 h 83"/>
                  <a:gd name="T42" fmla="*/ 23 w 101"/>
                  <a:gd name="T43" fmla="*/ 15 h 83"/>
                  <a:gd name="T44" fmla="*/ 24 w 101"/>
                  <a:gd name="T45" fmla="*/ 16 h 83"/>
                  <a:gd name="T46" fmla="*/ 25 w 101"/>
                  <a:gd name="T47" fmla="*/ 16 h 83"/>
                  <a:gd name="T48" fmla="*/ 25 w 101"/>
                  <a:gd name="T49" fmla="*/ 17 h 83"/>
                  <a:gd name="T50" fmla="*/ 25 w 101"/>
                  <a:gd name="T51" fmla="*/ 18 h 83"/>
                  <a:gd name="T52" fmla="*/ 24 w 101"/>
                  <a:gd name="T53" fmla="*/ 19 h 83"/>
                  <a:gd name="T54" fmla="*/ 24 w 101"/>
                  <a:gd name="T55" fmla="*/ 20 h 83"/>
                  <a:gd name="T56" fmla="*/ 23 w 101"/>
                  <a:gd name="T57" fmla="*/ 20 h 83"/>
                  <a:gd name="T58" fmla="*/ 23 w 101"/>
                  <a:gd name="T59" fmla="*/ 21 h 83"/>
                  <a:gd name="T60" fmla="*/ 22 w 101"/>
                  <a:gd name="T61" fmla="*/ 21 h 83"/>
                  <a:gd name="T62" fmla="*/ 20 w 101"/>
                  <a:gd name="T63" fmla="*/ 21 h 83"/>
                  <a:gd name="T64" fmla="*/ 19 w 101"/>
                  <a:gd name="T65" fmla="*/ 20 h 83"/>
                  <a:gd name="T66" fmla="*/ 18 w 101"/>
                  <a:gd name="T67" fmla="*/ 19 h 83"/>
                  <a:gd name="T68" fmla="*/ 17 w 101"/>
                  <a:gd name="T69" fmla="*/ 18 h 83"/>
                  <a:gd name="T70" fmla="*/ 16 w 101"/>
                  <a:gd name="T71" fmla="*/ 17 h 83"/>
                  <a:gd name="T72" fmla="*/ 14 w 101"/>
                  <a:gd name="T73" fmla="*/ 16 h 83"/>
                  <a:gd name="T74" fmla="*/ 13 w 101"/>
                  <a:gd name="T75" fmla="*/ 15 h 83"/>
                  <a:gd name="T76" fmla="*/ 12 w 101"/>
                  <a:gd name="T77" fmla="*/ 14 h 83"/>
                  <a:gd name="T78" fmla="*/ 11 w 101"/>
                  <a:gd name="T79" fmla="*/ 14 h 83"/>
                  <a:gd name="T80" fmla="*/ 11 w 101"/>
                  <a:gd name="T81" fmla="*/ 15 h 83"/>
                  <a:gd name="T82" fmla="*/ 10 w 101"/>
                  <a:gd name="T83" fmla="*/ 15 h 83"/>
                  <a:gd name="T84" fmla="*/ 9 w 101"/>
                  <a:gd name="T85" fmla="*/ 14 h 83"/>
                  <a:gd name="T86" fmla="*/ 8 w 101"/>
                  <a:gd name="T87" fmla="*/ 13 h 83"/>
                  <a:gd name="T88" fmla="*/ 8 w 101"/>
                  <a:gd name="T89" fmla="*/ 12 h 83"/>
                  <a:gd name="T90" fmla="*/ 7 w 101"/>
                  <a:gd name="T91" fmla="*/ 11 h 83"/>
                  <a:gd name="T92" fmla="*/ 6 w 101"/>
                  <a:gd name="T93" fmla="*/ 11 h 83"/>
                  <a:gd name="T94" fmla="*/ 5 w 101"/>
                  <a:gd name="T95" fmla="*/ 12 h 83"/>
                  <a:gd name="T96" fmla="*/ 4 w 101"/>
                  <a:gd name="T97" fmla="*/ 12 h 83"/>
                  <a:gd name="T98" fmla="*/ 3 w 101"/>
                  <a:gd name="T99" fmla="*/ 13 h 83"/>
                  <a:gd name="T100" fmla="*/ 1 w 101"/>
                  <a:gd name="T101" fmla="*/ 13 h 83"/>
                  <a:gd name="T102" fmla="*/ 0 w 101"/>
                  <a:gd name="T103" fmla="*/ 11 h 83"/>
                  <a:gd name="T104" fmla="*/ 0 w 101"/>
                  <a:gd name="T105" fmla="*/ 9 h 83"/>
                  <a:gd name="T106" fmla="*/ 0 w 101"/>
                  <a:gd name="T107" fmla="*/ 8 h 83"/>
                  <a:gd name="T108" fmla="*/ 0 w 101"/>
                  <a:gd name="T109" fmla="*/ 6 h 83"/>
                  <a:gd name="T110" fmla="*/ 0 w 101"/>
                  <a:gd name="T111" fmla="*/ 4 h 83"/>
                  <a:gd name="T112" fmla="*/ 1 w 101"/>
                  <a:gd name="T113" fmla="*/ 3 h 83"/>
                  <a:gd name="T114" fmla="*/ 2 w 101"/>
                  <a:gd name="T115" fmla="*/ 1 h 83"/>
                  <a:gd name="T116" fmla="*/ 3 w 101"/>
                  <a:gd name="T117" fmla="*/ 0 h 83"/>
                  <a:gd name="T118" fmla="*/ 5 w 101"/>
                  <a:gd name="T119" fmla="*/ 1 h 83"/>
                  <a:gd name="T120" fmla="*/ 6 w 101"/>
                  <a:gd name="T121" fmla="*/ 1 h 83"/>
                  <a:gd name="T122" fmla="*/ 7 w 101"/>
                  <a:gd name="T123" fmla="*/ 3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 h="83">
                    <a:moveTo>
                      <a:pt x="31" y="13"/>
                    </a:moveTo>
                    <a:lnTo>
                      <a:pt x="31" y="15"/>
                    </a:lnTo>
                    <a:lnTo>
                      <a:pt x="31" y="18"/>
                    </a:lnTo>
                    <a:lnTo>
                      <a:pt x="30" y="20"/>
                    </a:lnTo>
                    <a:lnTo>
                      <a:pt x="30" y="22"/>
                    </a:lnTo>
                    <a:lnTo>
                      <a:pt x="30" y="24"/>
                    </a:lnTo>
                    <a:lnTo>
                      <a:pt x="30" y="26"/>
                    </a:lnTo>
                    <a:lnTo>
                      <a:pt x="31" y="28"/>
                    </a:lnTo>
                    <a:lnTo>
                      <a:pt x="32" y="30"/>
                    </a:lnTo>
                    <a:lnTo>
                      <a:pt x="33" y="28"/>
                    </a:lnTo>
                    <a:lnTo>
                      <a:pt x="34" y="26"/>
                    </a:lnTo>
                    <a:lnTo>
                      <a:pt x="35" y="24"/>
                    </a:lnTo>
                    <a:lnTo>
                      <a:pt x="37" y="22"/>
                    </a:lnTo>
                    <a:lnTo>
                      <a:pt x="38" y="21"/>
                    </a:lnTo>
                    <a:lnTo>
                      <a:pt x="40" y="20"/>
                    </a:lnTo>
                    <a:lnTo>
                      <a:pt x="43" y="19"/>
                    </a:lnTo>
                    <a:lnTo>
                      <a:pt x="45" y="20"/>
                    </a:lnTo>
                    <a:lnTo>
                      <a:pt x="48" y="20"/>
                    </a:lnTo>
                    <a:lnTo>
                      <a:pt x="50" y="20"/>
                    </a:lnTo>
                    <a:lnTo>
                      <a:pt x="52" y="21"/>
                    </a:lnTo>
                    <a:lnTo>
                      <a:pt x="54" y="22"/>
                    </a:lnTo>
                    <a:lnTo>
                      <a:pt x="57" y="25"/>
                    </a:lnTo>
                    <a:lnTo>
                      <a:pt x="59" y="29"/>
                    </a:lnTo>
                    <a:lnTo>
                      <a:pt x="61" y="32"/>
                    </a:lnTo>
                    <a:lnTo>
                      <a:pt x="63" y="35"/>
                    </a:lnTo>
                    <a:lnTo>
                      <a:pt x="64" y="36"/>
                    </a:lnTo>
                    <a:lnTo>
                      <a:pt x="66" y="36"/>
                    </a:lnTo>
                    <a:lnTo>
                      <a:pt x="68" y="36"/>
                    </a:lnTo>
                    <a:lnTo>
                      <a:pt x="71" y="35"/>
                    </a:lnTo>
                    <a:lnTo>
                      <a:pt x="72" y="36"/>
                    </a:lnTo>
                    <a:lnTo>
                      <a:pt x="74" y="37"/>
                    </a:lnTo>
                    <a:lnTo>
                      <a:pt x="75" y="38"/>
                    </a:lnTo>
                    <a:lnTo>
                      <a:pt x="76" y="39"/>
                    </a:lnTo>
                    <a:lnTo>
                      <a:pt x="77" y="41"/>
                    </a:lnTo>
                    <a:lnTo>
                      <a:pt x="79" y="42"/>
                    </a:lnTo>
                    <a:lnTo>
                      <a:pt x="80" y="43"/>
                    </a:lnTo>
                    <a:lnTo>
                      <a:pt x="82" y="43"/>
                    </a:lnTo>
                    <a:lnTo>
                      <a:pt x="85" y="44"/>
                    </a:lnTo>
                    <a:lnTo>
                      <a:pt x="86" y="48"/>
                    </a:lnTo>
                    <a:lnTo>
                      <a:pt x="87" y="51"/>
                    </a:lnTo>
                    <a:lnTo>
                      <a:pt x="88" y="54"/>
                    </a:lnTo>
                    <a:lnTo>
                      <a:pt x="88" y="57"/>
                    </a:lnTo>
                    <a:lnTo>
                      <a:pt x="90" y="59"/>
                    </a:lnTo>
                    <a:lnTo>
                      <a:pt x="94" y="60"/>
                    </a:lnTo>
                    <a:lnTo>
                      <a:pt x="98" y="59"/>
                    </a:lnTo>
                    <a:lnTo>
                      <a:pt x="99" y="61"/>
                    </a:lnTo>
                    <a:lnTo>
                      <a:pt x="100" y="62"/>
                    </a:lnTo>
                    <a:lnTo>
                      <a:pt x="100" y="64"/>
                    </a:lnTo>
                    <a:lnTo>
                      <a:pt x="100" y="66"/>
                    </a:lnTo>
                    <a:lnTo>
                      <a:pt x="101" y="67"/>
                    </a:lnTo>
                    <a:lnTo>
                      <a:pt x="101" y="69"/>
                    </a:lnTo>
                    <a:lnTo>
                      <a:pt x="100" y="71"/>
                    </a:lnTo>
                    <a:lnTo>
                      <a:pt x="100" y="73"/>
                    </a:lnTo>
                    <a:lnTo>
                      <a:pt x="99" y="74"/>
                    </a:lnTo>
                    <a:lnTo>
                      <a:pt x="98" y="75"/>
                    </a:lnTo>
                    <a:lnTo>
                      <a:pt x="97" y="77"/>
                    </a:lnTo>
                    <a:lnTo>
                      <a:pt x="96" y="78"/>
                    </a:lnTo>
                    <a:lnTo>
                      <a:pt x="95" y="79"/>
                    </a:lnTo>
                    <a:lnTo>
                      <a:pt x="94" y="81"/>
                    </a:lnTo>
                    <a:lnTo>
                      <a:pt x="93" y="82"/>
                    </a:lnTo>
                    <a:lnTo>
                      <a:pt x="91" y="83"/>
                    </a:lnTo>
                    <a:lnTo>
                      <a:pt x="88" y="83"/>
                    </a:lnTo>
                    <a:lnTo>
                      <a:pt x="85" y="82"/>
                    </a:lnTo>
                    <a:lnTo>
                      <a:pt x="83" y="81"/>
                    </a:lnTo>
                    <a:lnTo>
                      <a:pt x="81" y="79"/>
                    </a:lnTo>
                    <a:lnTo>
                      <a:pt x="79" y="77"/>
                    </a:lnTo>
                    <a:lnTo>
                      <a:pt x="77" y="75"/>
                    </a:lnTo>
                    <a:lnTo>
                      <a:pt x="75" y="73"/>
                    </a:lnTo>
                    <a:lnTo>
                      <a:pt x="72" y="73"/>
                    </a:lnTo>
                    <a:lnTo>
                      <a:pt x="71" y="69"/>
                    </a:lnTo>
                    <a:lnTo>
                      <a:pt x="68" y="66"/>
                    </a:lnTo>
                    <a:lnTo>
                      <a:pt x="65" y="65"/>
                    </a:lnTo>
                    <a:lnTo>
                      <a:pt x="62" y="64"/>
                    </a:lnTo>
                    <a:lnTo>
                      <a:pt x="59" y="62"/>
                    </a:lnTo>
                    <a:lnTo>
                      <a:pt x="56" y="61"/>
                    </a:lnTo>
                    <a:lnTo>
                      <a:pt x="52" y="59"/>
                    </a:lnTo>
                    <a:lnTo>
                      <a:pt x="51" y="55"/>
                    </a:lnTo>
                    <a:lnTo>
                      <a:pt x="50" y="55"/>
                    </a:lnTo>
                    <a:lnTo>
                      <a:pt x="48" y="56"/>
                    </a:lnTo>
                    <a:lnTo>
                      <a:pt x="47" y="56"/>
                    </a:lnTo>
                    <a:lnTo>
                      <a:pt x="46" y="57"/>
                    </a:lnTo>
                    <a:lnTo>
                      <a:pt x="45" y="58"/>
                    </a:lnTo>
                    <a:lnTo>
                      <a:pt x="44" y="58"/>
                    </a:lnTo>
                    <a:lnTo>
                      <a:pt x="42" y="58"/>
                    </a:lnTo>
                    <a:lnTo>
                      <a:pt x="41" y="57"/>
                    </a:lnTo>
                    <a:lnTo>
                      <a:pt x="38" y="55"/>
                    </a:lnTo>
                    <a:lnTo>
                      <a:pt x="36" y="54"/>
                    </a:lnTo>
                    <a:lnTo>
                      <a:pt x="35" y="51"/>
                    </a:lnTo>
                    <a:lnTo>
                      <a:pt x="33" y="49"/>
                    </a:lnTo>
                    <a:lnTo>
                      <a:pt x="32" y="47"/>
                    </a:lnTo>
                    <a:lnTo>
                      <a:pt x="31" y="43"/>
                    </a:lnTo>
                    <a:lnTo>
                      <a:pt x="29" y="41"/>
                    </a:lnTo>
                    <a:lnTo>
                      <a:pt x="28" y="38"/>
                    </a:lnTo>
                    <a:lnTo>
                      <a:pt x="27" y="41"/>
                    </a:lnTo>
                    <a:lnTo>
                      <a:pt x="25" y="43"/>
                    </a:lnTo>
                    <a:lnTo>
                      <a:pt x="23" y="45"/>
                    </a:lnTo>
                    <a:lnTo>
                      <a:pt x="21" y="47"/>
                    </a:lnTo>
                    <a:lnTo>
                      <a:pt x="18" y="48"/>
                    </a:lnTo>
                    <a:lnTo>
                      <a:pt x="16" y="49"/>
                    </a:lnTo>
                    <a:lnTo>
                      <a:pt x="12" y="50"/>
                    </a:lnTo>
                    <a:lnTo>
                      <a:pt x="10" y="51"/>
                    </a:lnTo>
                    <a:lnTo>
                      <a:pt x="7" y="49"/>
                    </a:lnTo>
                    <a:lnTo>
                      <a:pt x="5" y="45"/>
                    </a:lnTo>
                    <a:lnTo>
                      <a:pt x="3" y="42"/>
                    </a:lnTo>
                    <a:lnTo>
                      <a:pt x="1" y="39"/>
                    </a:lnTo>
                    <a:lnTo>
                      <a:pt x="0" y="36"/>
                    </a:lnTo>
                    <a:lnTo>
                      <a:pt x="0" y="33"/>
                    </a:lnTo>
                    <a:lnTo>
                      <a:pt x="0" y="29"/>
                    </a:lnTo>
                    <a:lnTo>
                      <a:pt x="1" y="25"/>
                    </a:lnTo>
                    <a:lnTo>
                      <a:pt x="1" y="22"/>
                    </a:lnTo>
                    <a:lnTo>
                      <a:pt x="2" y="19"/>
                    </a:lnTo>
                    <a:lnTo>
                      <a:pt x="3" y="16"/>
                    </a:lnTo>
                    <a:lnTo>
                      <a:pt x="4" y="13"/>
                    </a:lnTo>
                    <a:lnTo>
                      <a:pt x="5" y="10"/>
                    </a:lnTo>
                    <a:lnTo>
                      <a:pt x="7" y="7"/>
                    </a:lnTo>
                    <a:lnTo>
                      <a:pt x="9" y="3"/>
                    </a:lnTo>
                    <a:lnTo>
                      <a:pt x="11" y="0"/>
                    </a:lnTo>
                    <a:lnTo>
                      <a:pt x="15" y="0"/>
                    </a:lnTo>
                    <a:lnTo>
                      <a:pt x="18" y="0"/>
                    </a:lnTo>
                    <a:lnTo>
                      <a:pt x="21" y="1"/>
                    </a:lnTo>
                    <a:lnTo>
                      <a:pt x="24" y="2"/>
                    </a:lnTo>
                    <a:lnTo>
                      <a:pt x="26" y="4"/>
                    </a:lnTo>
                    <a:lnTo>
                      <a:pt x="29" y="7"/>
                    </a:lnTo>
                    <a:lnTo>
                      <a:pt x="30" y="1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9" name="Freeform 1076"/>
              <p:cNvSpPr>
                <a:spLocks noChangeAspect="1"/>
              </p:cNvSpPr>
              <p:nvPr/>
            </p:nvSpPr>
            <p:spPr bwMode="auto">
              <a:xfrm>
                <a:off x="4927" y="2831"/>
                <a:ext cx="7" cy="18"/>
              </a:xfrm>
              <a:custGeom>
                <a:avLst/>
                <a:gdLst>
                  <a:gd name="T0" fmla="*/ 3 w 16"/>
                  <a:gd name="T1" fmla="*/ 3 h 36"/>
                  <a:gd name="T2" fmla="*/ 3 w 16"/>
                  <a:gd name="T3" fmla="*/ 4 h 36"/>
                  <a:gd name="T4" fmla="*/ 3 w 16"/>
                  <a:gd name="T5" fmla="*/ 5 h 36"/>
                  <a:gd name="T6" fmla="*/ 3 w 16"/>
                  <a:gd name="T7" fmla="*/ 6 h 36"/>
                  <a:gd name="T8" fmla="*/ 3 w 16"/>
                  <a:gd name="T9" fmla="*/ 6 h 36"/>
                  <a:gd name="T10" fmla="*/ 3 w 16"/>
                  <a:gd name="T11" fmla="*/ 7 h 36"/>
                  <a:gd name="T12" fmla="*/ 2 w 16"/>
                  <a:gd name="T13" fmla="*/ 8 h 36"/>
                  <a:gd name="T14" fmla="*/ 2 w 16"/>
                  <a:gd name="T15" fmla="*/ 9 h 36"/>
                  <a:gd name="T16" fmla="*/ 1 w 16"/>
                  <a:gd name="T17" fmla="*/ 9 h 36"/>
                  <a:gd name="T18" fmla="*/ 0 w 16"/>
                  <a:gd name="T19" fmla="*/ 9 h 36"/>
                  <a:gd name="T20" fmla="*/ 0 w 16"/>
                  <a:gd name="T21" fmla="*/ 8 h 36"/>
                  <a:gd name="T22" fmla="*/ 0 w 16"/>
                  <a:gd name="T23" fmla="*/ 7 h 36"/>
                  <a:gd name="T24" fmla="*/ 0 w 16"/>
                  <a:gd name="T25" fmla="*/ 6 h 36"/>
                  <a:gd name="T26" fmla="*/ 0 w 16"/>
                  <a:gd name="T27" fmla="*/ 5 h 36"/>
                  <a:gd name="T28" fmla="*/ 1 w 16"/>
                  <a:gd name="T29" fmla="*/ 4 h 36"/>
                  <a:gd name="T30" fmla="*/ 1 w 16"/>
                  <a:gd name="T31" fmla="*/ 3 h 36"/>
                  <a:gd name="T32" fmla="*/ 1 w 16"/>
                  <a:gd name="T33" fmla="*/ 2 h 36"/>
                  <a:gd name="T34" fmla="*/ 1 w 16"/>
                  <a:gd name="T35" fmla="*/ 0 h 36"/>
                  <a:gd name="T36" fmla="*/ 2 w 16"/>
                  <a:gd name="T37" fmla="*/ 1 h 36"/>
                  <a:gd name="T38" fmla="*/ 2 w 16"/>
                  <a:gd name="T39" fmla="*/ 1 h 36"/>
                  <a:gd name="T40" fmla="*/ 2 w 16"/>
                  <a:gd name="T41" fmla="*/ 1 h 36"/>
                  <a:gd name="T42" fmla="*/ 2 w 16"/>
                  <a:gd name="T43" fmla="*/ 1 h 36"/>
                  <a:gd name="T44" fmla="*/ 3 w 16"/>
                  <a:gd name="T45" fmla="*/ 2 h 36"/>
                  <a:gd name="T46" fmla="*/ 3 w 16"/>
                  <a:gd name="T47" fmla="*/ 2 h 36"/>
                  <a:gd name="T48" fmla="*/ 3 w 16"/>
                  <a:gd name="T49" fmla="*/ 2 h 36"/>
                  <a:gd name="T50" fmla="*/ 3 w 16"/>
                  <a:gd name="T51" fmla="*/ 3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 h="36">
                    <a:moveTo>
                      <a:pt x="16" y="9"/>
                    </a:moveTo>
                    <a:lnTo>
                      <a:pt x="16" y="13"/>
                    </a:lnTo>
                    <a:lnTo>
                      <a:pt x="16" y="17"/>
                    </a:lnTo>
                    <a:lnTo>
                      <a:pt x="16" y="21"/>
                    </a:lnTo>
                    <a:lnTo>
                      <a:pt x="15" y="24"/>
                    </a:lnTo>
                    <a:lnTo>
                      <a:pt x="13" y="28"/>
                    </a:lnTo>
                    <a:lnTo>
                      <a:pt x="12" y="31"/>
                    </a:lnTo>
                    <a:lnTo>
                      <a:pt x="9" y="34"/>
                    </a:lnTo>
                    <a:lnTo>
                      <a:pt x="5" y="36"/>
                    </a:lnTo>
                    <a:lnTo>
                      <a:pt x="2" y="36"/>
                    </a:lnTo>
                    <a:lnTo>
                      <a:pt x="0" y="31"/>
                    </a:lnTo>
                    <a:lnTo>
                      <a:pt x="0" y="27"/>
                    </a:lnTo>
                    <a:lnTo>
                      <a:pt x="1" y="23"/>
                    </a:lnTo>
                    <a:lnTo>
                      <a:pt x="2" y="19"/>
                    </a:lnTo>
                    <a:lnTo>
                      <a:pt x="4" y="15"/>
                    </a:lnTo>
                    <a:lnTo>
                      <a:pt x="5" y="10"/>
                    </a:lnTo>
                    <a:lnTo>
                      <a:pt x="7" y="6"/>
                    </a:lnTo>
                    <a:lnTo>
                      <a:pt x="7" y="0"/>
                    </a:lnTo>
                    <a:lnTo>
                      <a:pt x="9" y="1"/>
                    </a:lnTo>
                    <a:lnTo>
                      <a:pt x="10" y="1"/>
                    </a:lnTo>
                    <a:lnTo>
                      <a:pt x="11" y="3"/>
                    </a:lnTo>
                    <a:lnTo>
                      <a:pt x="12" y="4"/>
                    </a:lnTo>
                    <a:lnTo>
                      <a:pt x="14" y="5"/>
                    </a:lnTo>
                    <a:lnTo>
                      <a:pt x="15" y="6"/>
                    </a:lnTo>
                    <a:lnTo>
                      <a:pt x="15" y="7"/>
                    </a:ln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0" name="Freeform 1077"/>
              <p:cNvSpPr>
                <a:spLocks noChangeAspect="1"/>
              </p:cNvSpPr>
              <p:nvPr/>
            </p:nvSpPr>
            <p:spPr bwMode="auto">
              <a:xfrm>
                <a:off x="4942" y="2843"/>
                <a:ext cx="7" cy="10"/>
              </a:xfrm>
              <a:custGeom>
                <a:avLst/>
                <a:gdLst>
                  <a:gd name="T0" fmla="*/ 3 w 16"/>
                  <a:gd name="T1" fmla="*/ 1 h 21"/>
                  <a:gd name="T2" fmla="*/ 3 w 16"/>
                  <a:gd name="T3" fmla="*/ 2 h 21"/>
                  <a:gd name="T4" fmla="*/ 3 w 16"/>
                  <a:gd name="T5" fmla="*/ 2 h 21"/>
                  <a:gd name="T6" fmla="*/ 3 w 16"/>
                  <a:gd name="T7" fmla="*/ 3 h 21"/>
                  <a:gd name="T8" fmla="*/ 3 w 16"/>
                  <a:gd name="T9" fmla="*/ 3 h 21"/>
                  <a:gd name="T10" fmla="*/ 3 w 16"/>
                  <a:gd name="T11" fmla="*/ 4 h 21"/>
                  <a:gd name="T12" fmla="*/ 2 w 16"/>
                  <a:gd name="T13" fmla="*/ 4 h 21"/>
                  <a:gd name="T14" fmla="*/ 2 w 16"/>
                  <a:gd name="T15" fmla="*/ 5 h 21"/>
                  <a:gd name="T16" fmla="*/ 1 w 16"/>
                  <a:gd name="T17" fmla="*/ 5 h 21"/>
                  <a:gd name="T18" fmla="*/ 1 w 16"/>
                  <a:gd name="T19" fmla="*/ 5 h 21"/>
                  <a:gd name="T20" fmla="*/ 1 w 16"/>
                  <a:gd name="T21" fmla="*/ 5 h 21"/>
                  <a:gd name="T22" fmla="*/ 1 w 16"/>
                  <a:gd name="T23" fmla="*/ 5 h 21"/>
                  <a:gd name="T24" fmla="*/ 0 w 16"/>
                  <a:gd name="T25" fmla="*/ 5 h 21"/>
                  <a:gd name="T26" fmla="*/ 0 w 16"/>
                  <a:gd name="T27" fmla="*/ 4 h 21"/>
                  <a:gd name="T28" fmla="*/ 0 w 16"/>
                  <a:gd name="T29" fmla="*/ 4 h 21"/>
                  <a:gd name="T30" fmla="*/ 0 w 16"/>
                  <a:gd name="T31" fmla="*/ 4 h 21"/>
                  <a:gd name="T32" fmla="*/ 0 w 16"/>
                  <a:gd name="T33" fmla="*/ 4 h 21"/>
                  <a:gd name="T34" fmla="*/ 0 w 16"/>
                  <a:gd name="T35" fmla="*/ 3 h 21"/>
                  <a:gd name="T36" fmla="*/ 0 w 16"/>
                  <a:gd name="T37" fmla="*/ 2 h 21"/>
                  <a:gd name="T38" fmla="*/ 0 w 16"/>
                  <a:gd name="T39" fmla="*/ 2 h 21"/>
                  <a:gd name="T40" fmla="*/ 0 w 16"/>
                  <a:gd name="T41" fmla="*/ 1 h 21"/>
                  <a:gd name="T42" fmla="*/ 0 w 16"/>
                  <a:gd name="T43" fmla="*/ 1 h 21"/>
                  <a:gd name="T44" fmla="*/ 1 w 16"/>
                  <a:gd name="T45" fmla="*/ 0 h 21"/>
                  <a:gd name="T46" fmla="*/ 1 w 16"/>
                  <a:gd name="T47" fmla="*/ 0 h 21"/>
                  <a:gd name="T48" fmla="*/ 1 w 16"/>
                  <a:gd name="T49" fmla="*/ 0 h 21"/>
                  <a:gd name="T50" fmla="*/ 2 w 16"/>
                  <a:gd name="T51" fmla="*/ 0 h 21"/>
                  <a:gd name="T52" fmla="*/ 2 w 16"/>
                  <a:gd name="T53" fmla="*/ 0 h 21"/>
                  <a:gd name="T54" fmla="*/ 2 w 16"/>
                  <a:gd name="T55" fmla="*/ 0 h 21"/>
                  <a:gd name="T56" fmla="*/ 2 w 16"/>
                  <a:gd name="T57" fmla="*/ 0 h 21"/>
                  <a:gd name="T58" fmla="*/ 3 w 16"/>
                  <a:gd name="T59" fmla="*/ 0 h 21"/>
                  <a:gd name="T60" fmla="*/ 3 w 16"/>
                  <a:gd name="T61" fmla="*/ 0 h 21"/>
                  <a:gd name="T62" fmla="*/ 3 w 16"/>
                  <a:gd name="T63" fmla="*/ 1 h 21"/>
                  <a:gd name="T64" fmla="*/ 3 w 16"/>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21">
                    <a:moveTo>
                      <a:pt x="16" y="6"/>
                    </a:moveTo>
                    <a:lnTo>
                      <a:pt x="16" y="8"/>
                    </a:lnTo>
                    <a:lnTo>
                      <a:pt x="16" y="10"/>
                    </a:lnTo>
                    <a:lnTo>
                      <a:pt x="14" y="12"/>
                    </a:lnTo>
                    <a:lnTo>
                      <a:pt x="14" y="14"/>
                    </a:lnTo>
                    <a:lnTo>
                      <a:pt x="13" y="16"/>
                    </a:lnTo>
                    <a:lnTo>
                      <a:pt x="11" y="18"/>
                    </a:lnTo>
                    <a:lnTo>
                      <a:pt x="9" y="20"/>
                    </a:lnTo>
                    <a:lnTo>
                      <a:pt x="7" y="21"/>
                    </a:lnTo>
                    <a:lnTo>
                      <a:pt x="6" y="21"/>
                    </a:lnTo>
                    <a:lnTo>
                      <a:pt x="5" y="21"/>
                    </a:lnTo>
                    <a:lnTo>
                      <a:pt x="4" y="21"/>
                    </a:lnTo>
                    <a:lnTo>
                      <a:pt x="3" y="20"/>
                    </a:lnTo>
                    <a:lnTo>
                      <a:pt x="3" y="18"/>
                    </a:lnTo>
                    <a:lnTo>
                      <a:pt x="2" y="17"/>
                    </a:lnTo>
                    <a:lnTo>
                      <a:pt x="1" y="16"/>
                    </a:lnTo>
                    <a:lnTo>
                      <a:pt x="0" y="16"/>
                    </a:lnTo>
                    <a:lnTo>
                      <a:pt x="0" y="13"/>
                    </a:lnTo>
                    <a:lnTo>
                      <a:pt x="0" y="11"/>
                    </a:lnTo>
                    <a:lnTo>
                      <a:pt x="0" y="8"/>
                    </a:lnTo>
                    <a:lnTo>
                      <a:pt x="1" y="6"/>
                    </a:lnTo>
                    <a:lnTo>
                      <a:pt x="3" y="4"/>
                    </a:lnTo>
                    <a:lnTo>
                      <a:pt x="4" y="3"/>
                    </a:lnTo>
                    <a:lnTo>
                      <a:pt x="6" y="1"/>
                    </a:lnTo>
                    <a:lnTo>
                      <a:pt x="7" y="0"/>
                    </a:lnTo>
                    <a:lnTo>
                      <a:pt x="9" y="0"/>
                    </a:lnTo>
                    <a:lnTo>
                      <a:pt x="10" y="0"/>
                    </a:lnTo>
                    <a:lnTo>
                      <a:pt x="11" y="0"/>
                    </a:lnTo>
                    <a:lnTo>
                      <a:pt x="12" y="1"/>
                    </a:lnTo>
                    <a:lnTo>
                      <a:pt x="13" y="2"/>
                    </a:lnTo>
                    <a:lnTo>
                      <a:pt x="13" y="3"/>
                    </a:lnTo>
                    <a:lnTo>
                      <a:pt x="14" y="5"/>
                    </a:lnTo>
                    <a:lnTo>
                      <a:pt x="1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1" name="Freeform 1078"/>
              <p:cNvSpPr>
                <a:spLocks noChangeAspect="1"/>
              </p:cNvSpPr>
              <p:nvPr/>
            </p:nvSpPr>
            <p:spPr bwMode="auto">
              <a:xfrm>
                <a:off x="4952" y="2849"/>
                <a:ext cx="5" cy="7"/>
              </a:xfrm>
              <a:custGeom>
                <a:avLst/>
                <a:gdLst>
                  <a:gd name="T0" fmla="*/ 2 w 9"/>
                  <a:gd name="T1" fmla="*/ 0 h 15"/>
                  <a:gd name="T2" fmla="*/ 3 w 9"/>
                  <a:gd name="T3" fmla="*/ 0 h 15"/>
                  <a:gd name="T4" fmla="*/ 3 w 9"/>
                  <a:gd name="T5" fmla="*/ 1 h 15"/>
                  <a:gd name="T6" fmla="*/ 3 w 9"/>
                  <a:gd name="T7" fmla="*/ 1 h 15"/>
                  <a:gd name="T8" fmla="*/ 3 w 9"/>
                  <a:gd name="T9" fmla="*/ 2 h 15"/>
                  <a:gd name="T10" fmla="*/ 2 w 9"/>
                  <a:gd name="T11" fmla="*/ 2 h 15"/>
                  <a:gd name="T12" fmla="*/ 2 w 9"/>
                  <a:gd name="T13" fmla="*/ 3 h 15"/>
                  <a:gd name="T14" fmla="*/ 2 w 9"/>
                  <a:gd name="T15" fmla="*/ 3 h 15"/>
                  <a:gd name="T16" fmla="*/ 1 w 9"/>
                  <a:gd name="T17" fmla="*/ 3 h 15"/>
                  <a:gd name="T18" fmla="*/ 1 w 9"/>
                  <a:gd name="T19" fmla="*/ 3 h 15"/>
                  <a:gd name="T20" fmla="*/ 1 w 9"/>
                  <a:gd name="T21" fmla="*/ 3 h 15"/>
                  <a:gd name="T22" fmla="*/ 1 w 9"/>
                  <a:gd name="T23" fmla="*/ 2 h 15"/>
                  <a:gd name="T24" fmla="*/ 0 w 9"/>
                  <a:gd name="T25" fmla="*/ 2 h 15"/>
                  <a:gd name="T26" fmla="*/ 1 w 9"/>
                  <a:gd name="T27" fmla="*/ 2 h 15"/>
                  <a:gd name="T28" fmla="*/ 1 w 9"/>
                  <a:gd name="T29" fmla="*/ 1 h 15"/>
                  <a:gd name="T30" fmla="*/ 1 w 9"/>
                  <a:gd name="T31" fmla="*/ 0 h 15"/>
                  <a:gd name="T32" fmla="*/ 1 w 9"/>
                  <a:gd name="T33" fmla="*/ 0 h 15"/>
                  <a:gd name="T34" fmla="*/ 1 w 9"/>
                  <a:gd name="T35" fmla="*/ 0 h 15"/>
                  <a:gd name="T36" fmla="*/ 1 w 9"/>
                  <a:gd name="T37" fmla="*/ 0 h 15"/>
                  <a:gd name="T38" fmla="*/ 1 w 9"/>
                  <a:gd name="T39" fmla="*/ 0 h 15"/>
                  <a:gd name="T40" fmla="*/ 2 w 9"/>
                  <a:gd name="T41" fmla="*/ 0 h 15"/>
                  <a:gd name="T42" fmla="*/ 2 w 9"/>
                  <a:gd name="T43" fmla="*/ 0 h 15"/>
                  <a:gd name="T44" fmla="*/ 2 w 9"/>
                  <a:gd name="T45" fmla="*/ 0 h 15"/>
                  <a:gd name="T46" fmla="*/ 2 w 9"/>
                  <a:gd name="T47" fmla="*/ 0 h 15"/>
                  <a:gd name="T48" fmla="*/ 2 w 9"/>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5">
                    <a:moveTo>
                      <a:pt x="8" y="0"/>
                    </a:moveTo>
                    <a:lnTo>
                      <a:pt x="9" y="2"/>
                    </a:lnTo>
                    <a:lnTo>
                      <a:pt x="9" y="4"/>
                    </a:lnTo>
                    <a:lnTo>
                      <a:pt x="9" y="7"/>
                    </a:lnTo>
                    <a:lnTo>
                      <a:pt x="9" y="9"/>
                    </a:lnTo>
                    <a:lnTo>
                      <a:pt x="8" y="11"/>
                    </a:lnTo>
                    <a:lnTo>
                      <a:pt x="7" y="12"/>
                    </a:lnTo>
                    <a:lnTo>
                      <a:pt x="6" y="14"/>
                    </a:lnTo>
                    <a:lnTo>
                      <a:pt x="4" y="15"/>
                    </a:lnTo>
                    <a:lnTo>
                      <a:pt x="2" y="14"/>
                    </a:lnTo>
                    <a:lnTo>
                      <a:pt x="1" y="13"/>
                    </a:lnTo>
                    <a:lnTo>
                      <a:pt x="1" y="11"/>
                    </a:lnTo>
                    <a:lnTo>
                      <a:pt x="0" y="10"/>
                    </a:lnTo>
                    <a:lnTo>
                      <a:pt x="1" y="8"/>
                    </a:lnTo>
                    <a:lnTo>
                      <a:pt x="1" y="5"/>
                    </a:lnTo>
                    <a:lnTo>
                      <a:pt x="2" y="3"/>
                    </a:lnTo>
                    <a:lnTo>
                      <a:pt x="2" y="1"/>
                    </a:lnTo>
                    <a:lnTo>
                      <a:pt x="3"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2" name="Freeform 1079"/>
              <p:cNvSpPr>
                <a:spLocks noChangeAspect="1"/>
              </p:cNvSpPr>
              <p:nvPr/>
            </p:nvSpPr>
            <p:spPr bwMode="auto">
              <a:xfrm>
                <a:off x="4961" y="2853"/>
                <a:ext cx="3" cy="7"/>
              </a:xfrm>
              <a:custGeom>
                <a:avLst/>
                <a:gdLst>
                  <a:gd name="T0" fmla="*/ 1 w 7"/>
                  <a:gd name="T1" fmla="*/ 3 h 14"/>
                  <a:gd name="T2" fmla="*/ 1 w 7"/>
                  <a:gd name="T3" fmla="*/ 3 h 14"/>
                  <a:gd name="T4" fmla="*/ 1 w 7"/>
                  <a:gd name="T5" fmla="*/ 3 h 14"/>
                  <a:gd name="T6" fmla="*/ 1 w 7"/>
                  <a:gd name="T7" fmla="*/ 3 h 14"/>
                  <a:gd name="T8" fmla="*/ 1 w 7"/>
                  <a:gd name="T9" fmla="*/ 4 h 14"/>
                  <a:gd name="T10" fmla="*/ 0 w 7"/>
                  <a:gd name="T11" fmla="*/ 4 h 14"/>
                  <a:gd name="T12" fmla="*/ 0 w 7"/>
                  <a:gd name="T13" fmla="*/ 4 h 14"/>
                  <a:gd name="T14" fmla="*/ 0 w 7"/>
                  <a:gd name="T15" fmla="*/ 4 h 14"/>
                  <a:gd name="T16" fmla="*/ 0 w 7"/>
                  <a:gd name="T17" fmla="*/ 4 h 14"/>
                  <a:gd name="T18" fmla="*/ 0 w 7"/>
                  <a:gd name="T19" fmla="*/ 0 h 14"/>
                  <a:gd name="T20" fmla="*/ 0 w 7"/>
                  <a:gd name="T21" fmla="*/ 1 h 14"/>
                  <a:gd name="T22" fmla="*/ 1 w 7"/>
                  <a:gd name="T23" fmla="*/ 1 h 14"/>
                  <a:gd name="T24" fmla="*/ 1 w 7"/>
                  <a:gd name="T25" fmla="*/ 1 h 14"/>
                  <a:gd name="T26" fmla="*/ 1 w 7"/>
                  <a:gd name="T27" fmla="*/ 1 h 14"/>
                  <a:gd name="T28" fmla="*/ 1 w 7"/>
                  <a:gd name="T29" fmla="*/ 2 h 14"/>
                  <a:gd name="T30" fmla="*/ 1 w 7"/>
                  <a:gd name="T31" fmla="*/ 2 h 14"/>
                  <a:gd name="T32" fmla="*/ 1 w 7"/>
                  <a:gd name="T33" fmla="*/ 3 h 14"/>
                  <a:gd name="T34" fmla="*/ 1 w 7"/>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4">
                    <a:moveTo>
                      <a:pt x="6" y="10"/>
                    </a:moveTo>
                    <a:lnTo>
                      <a:pt x="6" y="11"/>
                    </a:lnTo>
                    <a:lnTo>
                      <a:pt x="5" y="12"/>
                    </a:lnTo>
                    <a:lnTo>
                      <a:pt x="4" y="12"/>
                    </a:lnTo>
                    <a:lnTo>
                      <a:pt x="4" y="13"/>
                    </a:lnTo>
                    <a:lnTo>
                      <a:pt x="3" y="13"/>
                    </a:lnTo>
                    <a:lnTo>
                      <a:pt x="2" y="14"/>
                    </a:lnTo>
                    <a:lnTo>
                      <a:pt x="1" y="14"/>
                    </a:lnTo>
                    <a:lnTo>
                      <a:pt x="0" y="14"/>
                    </a:lnTo>
                    <a:lnTo>
                      <a:pt x="2" y="0"/>
                    </a:lnTo>
                    <a:lnTo>
                      <a:pt x="3" y="1"/>
                    </a:lnTo>
                    <a:lnTo>
                      <a:pt x="4" y="2"/>
                    </a:lnTo>
                    <a:lnTo>
                      <a:pt x="5" y="3"/>
                    </a:lnTo>
                    <a:lnTo>
                      <a:pt x="6" y="4"/>
                    </a:lnTo>
                    <a:lnTo>
                      <a:pt x="6" y="6"/>
                    </a:lnTo>
                    <a:lnTo>
                      <a:pt x="7" y="7"/>
                    </a:lnTo>
                    <a:lnTo>
                      <a:pt x="7" y="9"/>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3" name="Freeform 1080"/>
              <p:cNvSpPr>
                <a:spLocks noChangeAspect="1"/>
              </p:cNvSpPr>
              <p:nvPr/>
            </p:nvSpPr>
            <p:spPr bwMode="auto">
              <a:xfrm>
                <a:off x="4911" y="2860"/>
                <a:ext cx="50" cy="84"/>
              </a:xfrm>
              <a:custGeom>
                <a:avLst/>
                <a:gdLst>
                  <a:gd name="T0" fmla="*/ 25 w 99"/>
                  <a:gd name="T1" fmla="*/ 9 h 167"/>
                  <a:gd name="T2" fmla="*/ 25 w 99"/>
                  <a:gd name="T3" fmla="*/ 12 h 167"/>
                  <a:gd name="T4" fmla="*/ 23 w 99"/>
                  <a:gd name="T5" fmla="*/ 16 h 167"/>
                  <a:gd name="T6" fmla="*/ 21 w 99"/>
                  <a:gd name="T7" fmla="*/ 19 h 167"/>
                  <a:gd name="T8" fmla="*/ 19 w 99"/>
                  <a:gd name="T9" fmla="*/ 22 h 167"/>
                  <a:gd name="T10" fmla="*/ 17 w 99"/>
                  <a:gd name="T11" fmla="*/ 27 h 167"/>
                  <a:gd name="T12" fmla="*/ 15 w 99"/>
                  <a:gd name="T13" fmla="*/ 31 h 167"/>
                  <a:gd name="T14" fmla="*/ 14 w 99"/>
                  <a:gd name="T15" fmla="*/ 35 h 167"/>
                  <a:gd name="T16" fmla="*/ 12 w 99"/>
                  <a:gd name="T17" fmla="*/ 38 h 167"/>
                  <a:gd name="T18" fmla="*/ 11 w 99"/>
                  <a:gd name="T19" fmla="*/ 40 h 167"/>
                  <a:gd name="T20" fmla="*/ 10 w 99"/>
                  <a:gd name="T21" fmla="*/ 41 h 167"/>
                  <a:gd name="T22" fmla="*/ 8 w 99"/>
                  <a:gd name="T23" fmla="*/ 42 h 167"/>
                  <a:gd name="T24" fmla="*/ 6 w 99"/>
                  <a:gd name="T25" fmla="*/ 42 h 167"/>
                  <a:gd name="T26" fmla="*/ 6 w 99"/>
                  <a:gd name="T27" fmla="*/ 42 h 167"/>
                  <a:gd name="T28" fmla="*/ 5 w 99"/>
                  <a:gd name="T29" fmla="*/ 42 h 167"/>
                  <a:gd name="T30" fmla="*/ 4 w 99"/>
                  <a:gd name="T31" fmla="*/ 41 h 167"/>
                  <a:gd name="T32" fmla="*/ 2 w 99"/>
                  <a:gd name="T33" fmla="*/ 40 h 167"/>
                  <a:gd name="T34" fmla="*/ 1 w 99"/>
                  <a:gd name="T35" fmla="*/ 38 h 167"/>
                  <a:gd name="T36" fmla="*/ 0 w 99"/>
                  <a:gd name="T37" fmla="*/ 36 h 167"/>
                  <a:gd name="T38" fmla="*/ 1 w 99"/>
                  <a:gd name="T39" fmla="*/ 33 h 167"/>
                  <a:gd name="T40" fmla="*/ 2 w 99"/>
                  <a:gd name="T41" fmla="*/ 31 h 167"/>
                  <a:gd name="T42" fmla="*/ 3 w 99"/>
                  <a:gd name="T43" fmla="*/ 29 h 167"/>
                  <a:gd name="T44" fmla="*/ 4 w 99"/>
                  <a:gd name="T45" fmla="*/ 26 h 167"/>
                  <a:gd name="T46" fmla="*/ 6 w 99"/>
                  <a:gd name="T47" fmla="*/ 25 h 167"/>
                  <a:gd name="T48" fmla="*/ 7 w 99"/>
                  <a:gd name="T49" fmla="*/ 22 h 167"/>
                  <a:gd name="T50" fmla="*/ 7 w 99"/>
                  <a:gd name="T51" fmla="*/ 19 h 167"/>
                  <a:gd name="T52" fmla="*/ 6 w 99"/>
                  <a:gd name="T53" fmla="*/ 14 h 167"/>
                  <a:gd name="T54" fmla="*/ 4 w 99"/>
                  <a:gd name="T55" fmla="*/ 10 h 167"/>
                  <a:gd name="T56" fmla="*/ 4 w 99"/>
                  <a:gd name="T57" fmla="*/ 7 h 167"/>
                  <a:gd name="T58" fmla="*/ 4 w 99"/>
                  <a:gd name="T59" fmla="*/ 4 h 167"/>
                  <a:gd name="T60" fmla="*/ 6 w 99"/>
                  <a:gd name="T61" fmla="*/ 2 h 167"/>
                  <a:gd name="T62" fmla="*/ 9 w 99"/>
                  <a:gd name="T63" fmla="*/ 1 h 167"/>
                  <a:gd name="T64" fmla="*/ 13 w 99"/>
                  <a:gd name="T65" fmla="*/ 0 h 167"/>
                  <a:gd name="T66" fmla="*/ 17 w 99"/>
                  <a:gd name="T67" fmla="*/ 1 h 167"/>
                  <a:gd name="T68" fmla="*/ 20 w 99"/>
                  <a:gd name="T69" fmla="*/ 2 h 167"/>
                  <a:gd name="T70" fmla="*/ 21 w 99"/>
                  <a:gd name="T71" fmla="*/ 3 h 167"/>
                  <a:gd name="T72" fmla="*/ 24 w 99"/>
                  <a:gd name="T73" fmla="*/ 7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67">
                    <a:moveTo>
                      <a:pt x="95" y="27"/>
                    </a:moveTo>
                    <a:lnTo>
                      <a:pt x="98" y="34"/>
                    </a:lnTo>
                    <a:lnTo>
                      <a:pt x="99" y="41"/>
                    </a:lnTo>
                    <a:lnTo>
                      <a:pt x="98" y="48"/>
                    </a:lnTo>
                    <a:lnTo>
                      <a:pt x="95" y="55"/>
                    </a:lnTo>
                    <a:lnTo>
                      <a:pt x="92" y="61"/>
                    </a:lnTo>
                    <a:lnTo>
                      <a:pt x="88" y="68"/>
                    </a:lnTo>
                    <a:lnTo>
                      <a:pt x="84" y="74"/>
                    </a:lnTo>
                    <a:lnTo>
                      <a:pt x="79" y="80"/>
                    </a:lnTo>
                    <a:lnTo>
                      <a:pt x="75" y="88"/>
                    </a:lnTo>
                    <a:lnTo>
                      <a:pt x="71" y="96"/>
                    </a:lnTo>
                    <a:lnTo>
                      <a:pt x="67" y="106"/>
                    </a:lnTo>
                    <a:lnTo>
                      <a:pt x="63" y="114"/>
                    </a:lnTo>
                    <a:lnTo>
                      <a:pt x="59" y="122"/>
                    </a:lnTo>
                    <a:lnTo>
                      <a:pt x="56" y="130"/>
                    </a:lnTo>
                    <a:lnTo>
                      <a:pt x="53" y="139"/>
                    </a:lnTo>
                    <a:lnTo>
                      <a:pt x="50" y="148"/>
                    </a:lnTo>
                    <a:lnTo>
                      <a:pt x="48" y="151"/>
                    </a:lnTo>
                    <a:lnTo>
                      <a:pt x="46" y="154"/>
                    </a:lnTo>
                    <a:lnTo>
                      <a:pt x="43" y="158"/>
                    </a:lnTo>
                    <a:lnTo>
                      <a:pt x="41" y="161"/>
                    </a:lnTo>
                    <a:lnTo>
                      <a:pt x="38" y="163"/>
                    </a:lnTo>
                    <a:lnTo>
                      <a:pt x="34" y="165"/>
                    </a:lnTo>
                    <a:lnTo>
                      <a:pt x="30" y="166"/>
                    </a:lnTo>
                    <a:lnTo>
                      <a:pt x="26" y="167"/>
                    </a:lnTo>
                    <a:lnTo>
                      <a:pt x="24" y="167"/>
                    </a:lnTo>
                    <a:lnTo>
                      <a:pt x="22" y="167"/>
                    </a:lnTo>
                    <a:lnTo>
                      <a:pt x="21" y="167"/>
                    </a:lnTo>
                    <a:lnTo>
                      <a:pt x="19" y="166"/>
                    </a:lnTo>
                    <a:lnTo>
                      <a:pt x="17" y="166"/>
                    </a:lnTo>
                    <a:lnTo>
                      <a:pt x="15" y="165"/>
                    </a:lnTo>
                    <a:lnTo>
                      <a:pt x="13" y="164"/>
                    </a:lnTo>
                    <a:lnTo>
                      <a:pt x="11" y="162"/>
                    </a:lnTo>
                    <a:lnTo>
                      <a:pt x="8" y="159"/>
                    </a:lnTo>
                    <a:lnTo>
                      <a:pt x="5" y="155"/>
                    </a:lnTo>
                    <a:lnTo>
                      <a:pt x="3" y="151"/>
                    </a:lnTo>
                    <a:lnTo>
                      <a:pt x="1" y="147"/>
                    </a:lnTo>
                    <a:lnTo>
                      <a:pt x="0" y="141"/>
                    </a:lnTo>
                    <a:lnTo>
                      <a:pt x="0" y="137"/>
                    </a:lnTo>
                    <a:lnTo>
                      <a:pt x="1" y="132"/>
                    </a:lnTo>
                    <a:lnTo>
                      <a:pt x="2" y="127"/>
                    </a:lnTo>
                    <a:lnTo>
                      <a:pt x="5" y="123"/>
                    </a:lnTo>
                    <a:lnTo>
                      <a:pt x="7" y="118"/>
                    </a:lnTo>
                    <a:lnTo>
                      <a:pt x="9" y="114"/>
                    </a:lnTo>
                    <a:lnTo>
                      <a:pt x="12" y="110"/>
                    </a:lnTo>
                    <a:lnTo>
                      <a:pt x="15" y="104"/>
                    </a:lnTo>
                    <a:lnTo>
                      <a:pt x="18" y="100"/>
                    </a:lnTo>
                    <a:lnTo>
                      <a:pt x="22" y="97"/>
                    </a:lnTo>
                    <a:lnTo>
                      <a:pt x="26" y="93"/>
                    </a:lnTo>
                    <a:lnTo>
                      <a:pt x="27" y="87"/>
                    </a:lnTo>
                    <a:lnTo>
                      <a:pt x="27" y="81"/>
                    </a:lnTo>
                    <a:lnTo>
                      <a:pt x="26" y="75"/>
                    </a:lnTo>
                    <a:lnTo>
                      <a:pt x="25" y="69"/>
                    </a:lnTo>
                    <a:lnTo>
                      <a:pt x="21" y="56"/>
                    </a:lnTo>
                    <a:lnTo>
                      <a:pt x="16" y="44"/>
                    </a:lnTo>
                    <a:lnTo>
                      <a:pt x="15" y="38"/>
                    </a:lnTo>
                    <a:lnTo>
                      <a:pt x="13" y="32"/>
                    </a:lnTo>
                    <a:lnTo>
                      <a:pt x="13" y="27"/>
                    </a:lnTo>
                    <a:lnTo>
                      <a:pt x="13" y="20"/>
                    </a:lnTo>
                    <a:lnTo>
                      <a:pt x="15" y="15"/>
                    </a:lnTo>
                    <a:lnTo>
                      <a:pt x="18" y="11"/>
                    </a:lnTo>
                    <a:lnTo>
                      <a:pt x="22" y="6"/>
                    </a:lnTo>
                    <a:lnTo>
                      <a:pt x="29" y="2"/>
                    </a:lnTo>
                    <a:lnTo>
                      <a:pt x="36" y="1"/>
                    </a:lnTo>
                    <a:lnTo>
                      <a:pt x="44" y="1"/>
                    </a:lnTo>
                    <a:lnTo>
                      <a:pt x="52" y="0"/>
                    </a:lnTo>
                    <a:lnTo>
                      <a:pt x="59" y="0"/>
                    </a:lnTo>
                    <a:lnTo>
                      <a:pt x="66" y="1"/>
                    </a:lnTo>
                    <a:lnTo>
                      <a:pt x="73" y="4"/>
                    </a:lnTo>
                    <a:lnTo>
                      <a:pt x="77" y="5"/>
                    </a:lnTo>
                    <a:lnTo>
                      <a:pt x="80" y="7"/>
                    </a:lnTo>
                    <a:lnTo>
                      <a:pt x="83" y="10"/>
                    </a:lnTo>
                    <a:lnTo>
                      <a:pt x="85" y="13"/>
                    </a:lnTo>
                    <a:lnTo>
                      <a:pt x="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4" name="Freeform 1081"/>
              <p:cNvSpPr>
                <a:spLocks noChangeAspect="1"/>
              </p:cNvSpPr>
              <p:nvPr/>
            </p:nvSpPr>
            <p:spPr bwMode="auto">
              <a:xfrm>
                <a:off x="4967" y="2863"/>
                <a:ext cx="2" cy="3"/>
              </a:xfrm>
              <a:custGeom>
                <a:avLst/>
                <a:gdLst>
                  <a:gd name="T0" fmla="*/ 1 w 5"/>
                  <a:gd name="T1" fmla="*/ 0 h 6"/>
                  <a:gd name="T2" fmla="*/ 1 w 5"/>
                  <a:gd name="T3" fmla="*/ 1 h 6"/>
                  <a:gd name="T4" fmla="*/ 1 w 5"/>
                  <a:gd name="T5" fmla="*/ 1 h 6"/>
                  <a:gd name="T6" fmla="*/ 1 w 5"/>
                  <a:gd name="T7" fmla="*/ 1 h 6"/>
                  <a:gd name="T8" fmla="*/ 1 w 5"/>
                  <a:gd name="T9" fmla="*/ 1 h 6"/>
                  <a:gd name="T10" fmla="*/ 0 w 5"/>
                  <a:gd name="T11" fmla="*/ 1 h 6"/>
                  <a:gd name="T12" fmla="*/ 0 w 5"/>
                  <a:gd name="T13" fmla="*/ 1 h 6"/>
                  <a:gd name="T14" fmla="*/ 0 w 5"/>
                  <a:gd name="T15" fmla="*/ 2 h 6"/>
                  <a:gd name="T16" fmla="*/ 0 w 5"/>
                  <a:gd name="T17" fmla="*/ 2 h 6"/>
                  <a:gd name="T18" fmla="*/ 0 w 5"/>
                  <a:gd name="T19" fmla="*/ 0 h 6"/>
                  <a:gd name="T20" fmla="*/ 1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6">
                    <a:moveTo>
                      <a:pt x="5" y="0"/>
                    </a:moveTo>
                    <a:lnTo>
                      <a:pt x="5" y="1"/>
                    </a:lnTo>
                    <a:lnTo>
                      <a:pt x="4" y="2"/>
                    </a:lnTo>
                    <a:lnTo>
                      <a:pt x="4" y="3"/>
                    </a:lnTo>
                    <a:lnTo>
                      <a:pt x="2" y="4"/>
                    </a:lnTo>
                    <a:lnTo>
                      <a:pt x="1" y="5"/>
                    </a:lnTo>
                    <a:lnTo>
                      <a:pt x="0" y="6"/>
                    </a:lnTo>
                    <a:lnTo>
                      <a:pt x="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5" name="Freeform 1082"/>
              <p:cNvSpPr>
                <a:spLocks noChangeAspect="1"/>
              </p:cNvSpPr>
              <p:nvPr/>
            </p:nvSpPr>
            <p:spPr bwMode="auto">
              <a:xfrm>
                <a:off x="4916" y="2864"/>
                <a:ext cx="40" cy="74"/>
              </a:xfrm>
              <a:custGeom>
                <a:avLst/>
                <a:gdLst>
                  <a:gd name="T0" fmla="*/ 20 w 80"/>
                  <a:gd name="T1" fmla="*/ 8 h 150"/>
                  <a:gd name="T2" fmla="*/ 19 w 80"/>
                  <a:gd name="T3" fmla="*/ 12 h 150"/>
                  <a:gd name="T4" fmla="*/ 17 w 80"/>
                  <a:gd name="T5" fmla="*/ 15 h 150"/>
                  <a:gd name="T6" fmla="*/ 15 w 80"/>
                  <a:gd name="T7" fmla="*/ 18 h 150"/>
                  <a:gd name="T8" fmla="*/ 13 w 80"/>
                  <a:gd name="T9" fmla="*/ 21 h 150"/>
                  <a:gd name="T10" fmla="*/ 12 w 80"/>
                  <a:gd name="T11" fmla="*/ 25 h 150"/>
                  <a:gd name="T12" fmla="*/ 10 w 80"/>
                  <a:gd name="T13" fmla="*/ 29 h 150"/>
                  <a:gd name="T14" fmla="*/ 9 w 80"/>
                  <a:gd name="T15" fmla="*/ 33 h 150"/>
                  <a:gd name="T16" fmla="*/ 8 w 80"/>
                  <a:gd name="T17" fmla="*/ 35 h 150"/>
                  <a:gd name="T18" fmla="*/ 7 w 80"/>
                  <a:gd name="T19" fmla="*/ 36 h 150"/>
                  <a:gd name="T20" fmla="*/ 6 w 80"/>
                  <a:gd name="T21" fmla="*/ 36 h 150"/>
                  <a:gd name="T22" fmla="*/ 5 w 80"/>
                  <a:gd name="T23" fmla="*/ 37 h 150"/>
                  <a:gd name="T24" fmla="*/ 4 w 80"/>
                  <a:gd name="T25" fmla="*/ 37 h 150"/>
                  <a:gd name="T26" fmla="*/ 3 w 80"/>
                  <a:gd name="T27" fmla="*/ 37 h 150"/>
                  <a:gd name="T28" fmla="*/ 2 w 80"/>
                  <a:gd name="T29" fmla="*/ 37 h 150"/>
                  <a:gd name="T30" fmla="*/ 1 w 80"/>
                  <a:gd name="T31" fmla="*/ 36 h 150"/>
                  <a:gd name="T32" fmla="*/ 0 w 80"/>
                  <a:gd name="T33" fmla="*/ 34 h 150"/>
                  <a:gd name="T34" fmla="*/ 1 w 80"/>
                  <a:gd name="T35" fmla="*/ 31 h 150"/>
                  <a:gd name="T36" fmla="*/ 2 w 80"/>
                  <a:gd name="T37" fmla="*/ 27 h 150"/>
                  <a:gd name="T38" fmla="*/ 4 w 80"/>
                  <a:gd name="T39" fmla="*/ 22 h 150"/>
                  <a:gd name="T40" fmla="*/ 5 w 80"/>
                  <a:gd name="T41" fmla="*/ 18 h 150"/>
                  <a:gd name="T42" fmla="*/ 5 w 80"/>
                  <a:gd name="T43" fmla="*/ 15 h 150"/>
                  <a:gd name="T44" fmla="*/ 5 w 80"/>
                  <a:gd name="T45" fmla="*/ 12 h 150"/>
                  <a:gd name="T46" fmla="*/ 4 w 80"/>
                  <a:gd name="T47" fmla="*/ 9 h 150"/>
                  <a:gd name="T48" fmla="*/ 3 w 80"/>
                  <a:gd name="T49" fmla="*/ 7 h 150"/>
                  <a:gd name="T50" fmla="*/ 3 w 80"/>
                  <a:gd name="T51" fmla="*/ 4 h 150"/>
                  <a:gd name="T52" fmla="*/ 5 w 80"/>
                  <a:gd name="T53" fmla="*/ 1 h 150"/>
                  <a:gd name="T54" fmla="*/ 8 w 80"/>
                  <a:gd name="T55" fmla="*/ 0 h 150"/>
                  <a:gd name="T56" fmla="*/ 10 w 80"/>
                  <a:gd name="T57" fmla="*/ 0 h 150"/>
                  <a:gd name="T58" fmla="*/ 13 w 80"/>
                  <a:gd name="T59" fmla="*/ 0 h 150"/>
                  <a:gd name="T60" fmla="*/ 15 w 80"/>
                  <a:gd name="T61" fmla="*/ 1 h 150"/>
                  <a:gd name="T62" fmla="*/ 17 w 80"/>
                  <a:gd name="T63" fmla="*/ 2 h 150"/>
                  <a:gd name="T64" fmla="*/ 18 w 80"/>
                  <a:gd name="T65" fmla="*/ 3 h 150"/>
                  <a:gd name="T66" fmla="*/ 20 w 80"/>
                  <a:gd name="T67" fmla="*/ 5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150">
                    <a:moveTo>
                      <a:pt x="80" y="25"/>
                    </a:moveTo>
                    <a:lnTo>
                      <a:pt x="79" y="33"/>
                    </a:lnTo>
                    <a:lnTo>
                      <a:pt x="77" y="40"/>
                    </a:lnTo>
                    <a:lnTo>
                      <a:pt x="75" y="48"/>
                    </a:lnTo>
                    <a:lnTo>
                      <a:pt x="72" y="55"/>
                    </a:lnTo>
                    <a:lnTo>
                      <a:pt x="68" y="63"/>
                    </a:lnTo>
                    <a:lnTo>
                      <a:pt x="63" y="69"/>
                    </a:lnTo>
                    <a:lnTo>
                      <a:pt x="59" y="75"/>
                    </a:lnTo>
                    <a:lnTo>
                      <a:pt x="53" y="80"/>
                    </a:lnTo>
                    <a:lnTo>
                      <a:pt x="50" y="87"/>
                    </a:lnTo>
                    <a:lnTo>
                      <a:pt x="48" y="95"/>
                    </a:lnTo>
                    <a:lnTo>
                      <a:pt x="45" y="103"/>
                    </a:lnTo>
                    <a:lnTo>
                      <a:pt x="43" y="111"/>
                    </a:lnTo>
                    <a:lnTo>
                      <a:pt x="40" y="118"/>
                    </a:lnTo>
                    <a:lnTo>
                      <a:pt x="38" y="126"/>
                    </a:lnTo>
                    <a:lnTo>
                      <a:pt x="35" y="133"/>
                    </a:lnTo>
                    <a:lnTo>
                      <a:pt x="32" y="141"/>
                    </a:lnTo>
                    <a:lnTo>
                      <a:pt x="30" y="143"/>
                    </a:lnTo>
                    <a:lnTo>
                      <a:pt x="28" y="145"/>
                    </a:lnTo>
                    <a:lnTo>
                      <a:pt x="25" y="146"/>
                    </a:lnTo>
                    <a:lnTo>
                      <a:pt x="23" y="147"/>
                    </a:lnTo>
                    <a:lnTo>
                      <a:pt x="21" y="148"/>
                    </a:lnTo>
                    <a:lnTo>
                      <a:pt x="19" y="149"/>
                    </a:lnTo>
                    <a:lnTo>
                      <a:pt x="17" y="149"/>
                    </a:lnTo>
                    <a:lnTo>
                      <a:pt x="15" y="150"/>
                    </a:lnTo>
                    <a:lnTo>
                      <a:pt x="13" y="150"/>
                    </a:lnTo>
                    <a:lnTo>
                      <a:pt x="11" y="150"/>
                    </a:lnTo>
                    <a:lnTo>
                      <a:pt x="9" y="150"/>
                    </a:lnTo>
                    <a:lnTo>
                      <a:pt x="7" y="149"/>
                    </a:lnTo>
                    <a:lnTo>
                      <a:pt x="5" y="149"/>
                    </a:lnTo>
                    <a:lnTo>
                      <a:pt x="3" y="148"/>
                    </a:lnTo>
                    <a:lnTo>
                      <a:pt x="2" y="146"/>
                    </a:lnTo>
                    <a:lnTo>
                      <a:pt x="0" y="144"/>
                    </a:lnTo>
                    <a:lnTo>
                      <a:pt x="0" y="138"/>
                    </a:lnTo>
                    <a:lnTo>
                      <a:pt x="1" y="132"/>
                    </a:lnTo>
                    <a:lnTo>
                      <a:pt x="2" y="127"/>
                    </a:lnTo>
                    <a:lnTo>
                      <a:pt x="3" y="121"/>
                    </a:lnTo>
                    <a:lnTo>
                      <a:pt x="7" y="111"/>
                    </a:lnTo>
                    <a:lnTo>
                      <a:pt x="12" y="101"/>
                    </a:lnTo>
                    <a:lnTo>
                      <a:pt x="16" y="90"/>
                    </a:lnTo>
                    <a:lnTo>
                      <a:pt x="19" y="79"/>
                    </a:lnTo>
                    <a:lnTo>
                      <a:pt x="20" y="74"/>
                    </a:lnTo>
                    <a:lnTo>
                      <a:pt x="21" y="68"/>
                    </a:lnTo>
                    <a:lnTo>
                      <a:pt x="20" y="63"/>
                    </a:lnTo>
                    <a:lnTo>
                      <a:pt x="19" y="56"/>
                    </a:lnTo>
                    <a:lnTo>
                      <a:pt x="18" y="50"/>
                    </a:lnTo>
                    <a:lnTo>
                      <a:pt x="16" y="45"/>
                    </a:lnTo>
                    <a:lnTo>
                      <a:pt x="14" y="39"/>
                    </a:lnTo>
                    <a:lnTo>
                      <a:pt x="12" y="34"/>
                    </a:lnTo>
                    <a:lnTo>
                      <a:pt x="11" y="28"/>
                    </a:lnTo>
                    <a:lnTo>
                      <a:pt x="10" y="22"/>
                    </a:lnTo>
                    <a:lnTo>
                      <a:pt x="11" y="16"/>
                    </a:lnTo>
                    <a:lnTo>
                      <a:pt x="13" y="11"/>
                    </a:lnTo>
                    <a:lnTo>
                      <a:pt x="18" y="7"/>
                    </a:lnTo>
                    <a:lnTo>
                      <a:pt x="23" y="5"/>
                    </a:lnTo>
                    <a:lnTo>
                      <a:pt x="29" y="3"/>
                    </a:lnTo>
                    <a:lnTo>
                      <a:pt x="34" y="1"/>
                    </a:lnTo>
                    <a:lnTo>
                      <a:pt x="40" y="1"/>
                    </a:lnTo>
                    <a:lnTo>
                      <a:pt x="45" y="0"/>
                    </a:lnTo>
                    <a:lnTo>
                      <a:pt x="51" y="1"/>
                    </a:lnTo>
                    <a:lnTo>
                      <a:pt x="56" y="2"/>
                    </a:lnTo>
                    <a:lnTo>
                      <a:pt x="59" y="4"/>
                    </a:lnTo>
                    <a:lnTo>
                      <a:pt x="62" y="6"/>
                    </a:lnTo>
                    <a:lnTo>
                      <a:pt x="67" y="9"/>
                    </a:lnTo>
                    <a:lnTo>
                      <a:pt x="69" y="12"/>
                    </a:lnTo>
                    <a:lnTo>
                      <a:pt x="72" y="14"/>
                    </a:lnTo>
                    <a:lnTo>
                      <a:pt x="75" y="19"/>
                    </a:lnTo>
                    <a:lnTo>
                      <a:pt x="78" y="22"/>
                    </a:lnTo>
                    <a:lnTo>
                      <a:pt x="8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6" name="Freeform 1083"/>
              <p:cNvSpPr>
                <a:spLocks noChangeAspect="1"/>
              </p:cNvSpPr>
              <p:nvPr/>
            </p:nvSpPr>
            <p:spPr bwMode="auto">
              <a:xfrm>
                <a:off x="5019" y="2694"/>
                <a:ext cx="55" cy="45"/>
              </a:xfrm>
              <a:custGeom>
                <a:avLst/>
                <a:gdLst>
                  <a:gd name="T0" fmla="*/ 8 w 111"/>
                  <a:gd name="T1" fmla="*/ 4 h 91"/>
                  <a:gd name="T2" fmla="*/ 8 w 111"/>
                  <a:gd name="T3" fmla="*/ 5 h 91"/>
                  <a:gd name="T4" fmla="*/ 8 w 111"/>
                  <a:gd name="T5" fmla="*/ 6 h 91"/>
                  <a:gd name="T6" fmla="*/ 8 w 111"/>
                  <a:gd name="T7" fmla="*/ 7 h 91"/>
                  <a:gd name="T8" fmla="*/ 9 w 111"/>
                  <a:gd name="T9" fmla="*/ 7 h 91"/>
                  <a:gd name="T10" fmla="*/ 9 w 111"/>
                  <a:gd name="T11" fmla="*/ 6 h 91"/>
                  <a:gd name="T12" fmla="*/ 10 w 111"/>
                  <a:gd name="T13" fmla="*/ 5 h 91"/>
                  <a:gd name="T14" fmla="*/ 11 w 111"/>
                  <a:gd name="T15" fmla="*/ 5 h 91"/>
                  <a:gd name="T16" fmla="*/ 13 w 111"/>
                  <a:gd name="T17" fmla="*/ 5 h 91"/>
                  <a:gd name="T18" fmla="*/ 14 w 111"/>
                  <a:gd name="T19" fmla="*/ 5 h 91"/>
                  <a:gd name="T20" fmla="*/ 15 w 111"/>
                  <a:gd name="T21" fmla="*/ 6 h 91"/>
                  <a:gd name="T22" fmla="*/ 16 w 111"/>
                  <a:gd name="T23" fmla="*/ 8 h 91"/>
                  <a:gd name="T24" fmla="*/ 17 w 111"/>
                  <a:gd name="T25" fmla="*/ 9 h 91"/>
                  <a:gd name="T26" fmla="*/ 18 w 111"/>
                  <a:gd name="T27" fmla="*/ 10 h 91"/>
                  <a:gd name="T28" fmla="*/ 20 w 111"/>
                  <a:gd name="T29" fmla="*/ 9 h 91"/>
                  <a:gd name="T30" fmla="*/ 20 w 111"/>
                  <a:gd name="T31" fmla="*/ 10 h 91"/>
                  <a:gd name="T32" fmla="*/ 21 w 111"/>
                  <a:gd name="T33" fmla="*/ 11 h 91"/>
                  <a:gd name="T34" fmla="*/ 22 w 111"/>
                  <a:gd name="T35" fmla="*/ 11 h 91"/>
                  <a:gd name="T36" fmla="*/ 23 w 111"/>
                  <a:gd name="T37" fmla="*/ 12 h 91"/>
                  <a:gd name="T38" fmla="*/ 24 w 111"/>
                  <a:gd name="T39" fmla="*/ 13 h 91"/>
                  <a:gd name="T40" fmla="*/ 24 w 111"/>
                  <a:gd name="T41" fmla="*/ 15 h 91"/>
                  <a:gd name="T42" fmla="*/ 25 w 111"/>
                  <a:gd name="T43" fmla="*/ 16 h 91"/>
                  <a:gd name="T44" fmla="*/ 27 w 111"/>
                  <a:gd name="T45" fmla="*/ 16 h 91"/>
                  <a:gd name="T46" fmla="*/ 27 w 111"/>
                  <a:gd name="T47" fmla="*/ 17 h 91"/>
                  <a:gd name="T48" fmla="*/ 27 w 111"/>
                  <a:gd name="T49" fmla="*/ 18 h 91"/>
                  <a:gd name="T50" fmla="*/ 27 w 111"/>
                  <a:gd name="T51" fmla="*/ 19 h 91"/>
                  <a:gd name="T52" fmla="*/ 27 w 111"/>
                  <a:gd name="T53" fmla="*/ 20 h 91"/>
                  <a:gd name="T54" fmla="*/ 26 w 111"/>
                  <a:gd name="T55" fmla="*/ 21 h 91"/>
                  <a:gd name="T56" fmla="*/ 26 w 111"/>
                  <a:gd name="T57" fmla="*/ 21 h 91"/>
                  <a:gd name="T58" fmla="*/ 25 w 111"/>
                  <a:gd name="T59" fmla="*/ 22 h 91"/>
                  <a:gd name="T60" fmla="*/ 24 w 111"/>
                  <a:gd name="T61" fmla="*/ 22 h 91"/>
                  <a:gd name="T62" fmla="*/ 22 w 111"/>
                  <a:gd name="T63" fmla="*/ 22 h 91"/>
                  <a:gd name="T64" fmla="*/ 21 w 111"/>
                  <a:gd name="T65" fmla="*/ 21 h 91"/>
                  <a:gd name="T66" fmla="*/ 20 w 111"/>
                  <a:gd name="T67" fmla="*/ 20 h 91"/>
                  <a:gd name="T68" fmla="*/ 19 w 111"/>
                  <a:gd name="T69" fmla="*/ 18 h 91"/>
                  <a:gd name="T70" fmla="*/ 18 w 111"/>
                  <a:gd name="T71" fmla="*/ 17 h 91"/>
                  <a:gd name="T72" fmla="*/ 16 w 111"/>
                  <a:gd name="T73" fmla="*/ 16 h 91"/>
                  <a:gd name="T74" fmla="*/ 14 w 111"/>
                  <a:gd name="T75" fmla="*/ 15 h 91"/>
                  <a:gd name="T76" fmla="*/ 14 w 111"/>
                  <a:gd name="T77" fmla="*/ 14 h 91"/>
                  <a:gd name="T78" fmla="*/ 13 w 111"/>
                  <a:gd name="T79" fmla="*/ 15 h 91"/>
                  <a:gd name="T80" fmla="*/ 12 w 111"/>
                  <a:gd name="T81" fmla="*/ 15 h 91"/>
                  <a:gd name="T82" fmla="*/ 11 w 111"/>
                  <a:gd name="T83" fmla="*/ 15 h 91"/>
                  <a:gd name="T84" fmla="*/ 10 w 111"/>
                  <a:gd name="T85" fmla="*/ 15 h 91"/>
                  <a:gd name="T86" fmla="*/ 9 w 111"/>
                  <a:gd name="T87" fmla="*/ 13 h 91"/>
                  <a:gd name="T88" fmla="*/ 8 w 111"/>
                  <a:gd name="T89" fmla="*/ 12 h 91"/>
                  <a:gd name="T90" fmla="*/ 8 w 111"/>
                  <a:gd name="T91" fmla="*/ 11 h 91"/>
                  <a:gd name="T92" fmla="*/ 7 w 111"/>
                  <a:gd name="T93" fmla="*/ 11 h 91"/>
                  <a:gd name="T94" fmla="*/ 6 w 111"/>
                  <a:gd name="T95" fmla="*/ 12 h 91"/>
                  <a:gd name="T96" fmla="*/ 5 w 111"/>
                  <a:gd name="T97" fmla="*/ 12 h 91"/>
                  <a:gd name="T98" fmla="*/ 3 w 111"/>
                  <a:gd name="T99" fmla="*/ 13 h 91"/>
                  <a:gd name="T100" fmla="*/ 2 w 111"/>
                  <a:gd name="T101" fmla="*/ 13 h 91"/>
                  <a:gd name="T102" fmla="*/ 1 w 111"/>
                  <a:gd name="T103" fmla="*/ 11 h 91"/>
                  <a:gd name="T104" fmla="*/ 0 w 111"/>
                  <a:gd name="T105" fmla="*/ 9 h 91"/>
                  <a:gd name="T106" fmla="*/ 0 w 111"/>
                  <a:gd name="T107" fmla="*/ 7 h 91"/>
                  <a:gd name="T108" fmla="*/ 0 w 111"/>
                  <a:gd name="T109" fmla="*/ 6 h 91"/>
                  <a:gd name="T110" fmla="*/ 0 w 111"/>
                  <a:gd name="T111" fmla="*/ 4 h 91"/>
                  <a:gd name="T112" fmla="*/ 1 w 111"/>
                  <a:gd name="T113" fmla="*/ 2 h 91"/>
                  <a:gd name="T114" fmla="*/ 2 w 111"/>
                  <a:gd name="T115" fmla="*/ 0 h 91"/>
                  <a:gd name="T116" fmla="*/ 4 w 111"/>
                  <a:gd name="T117" fmla="*/ 0 h 91"/>
                  <a:gd name="T118" fmla="*/ 6 w 111"/>
                  <a:gd name="T119" fmla="*/ 0 h 91"/>
                  <a:gd name="T120" fmla="*/ 7 w 111"/>
                  <a:gd name="T121" fmla="*/ 1 h 91"/>
                  <a:gd name="T122" fmla="*/ 8 w 111"/>
                  <a:gd name="T123" fmla="*/ 2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 h="91">
                    <a:moveTo>
                      <a:pt x="35" y="13"/>
                    </a:moveTo>
                    <a:lnTo>
                      <a:pt x="34" y="16"/>
                    </a:lnTo>
                    <a:lnTo>
                      <a:pt x="34" y="18"/>
                    </a:lnTo>
                    <a:lnTo>
                      <a:pt x="34" y="21"/>
                    </a:lnTo>
                    <a:lnTo>
                      <a:pt x="33" y="23"/>
                    </a:lnTo>
                    <a:lnTo>
                      <a:pt x="33" y="25"/>
                    </a:lnTo>
                    <a:lnTo>
                      <a:pt x="33" y="27"/>
                    </a:lnTo>
                    <a:lnTo>
                      <a:pt x="34" y="29"/>
                    </a:lnTo>
                    <a:lnTo>
                      <a:pt x="36" y="32"/>
                    </a:lnTo>
                    <a:lnTo>
                      <a:pt x="37" y="29"/>
                    </a:lnTo>
                    <a:lnTo>
                      <a:pt x="38" y="27"/>
                    </a:lnTo>
                    <a:lnTo>
                      <a:pt x="39" y="25"/>
                    </a:lnTo>
                    <a:lnTo>
                      <a:pt x="41" y="23"/>
                    </a:lnTo>
                    <a:lnTo>
                      <a:pt x="42" y="22"/>
                    </a:lnTo>
                    <a:lnTo>
                      <a:pt x="45" y="21"/>
                    </a:lnTo>
                    <a:lnTo>
                      <a:pt x="47" y="20"/>
                    </a:lnTo>
                    <a:lnTo>
                      <a:pt x="50" y="21"/>
                    </a:lnTo>
                    <a:lnTo>
                      <a:pt x="54" y="20"/>
                    </a:lnTo>
                    <a:lnTo>
                      <a:pt x="56" y="21"/>
                    </a:lnTo>
                    <a:lnTo>
                      <a:pt x="58" y="22"/>
                    </a:lnTo>
                    <a:lnTo>
                      <a:pt x="60" y="23"/>
                    </a:lnTo>
                    <a:lnTo>
                      <a:pt x="63" y="27"/>
                    </a:lnTo>
                    <a:lnTo>
                      <a:pt x="65" y="31"/>
                    </a:lnTo>
                    <a:lnTo>
                      <a:pt x="67" y="35"/>
                    </a:lnTo>
                    <a:lnTo>
                      <a:pt x="69" y="38"/>
                    </a:lnTo>
                    <a:lnTo>
                      <a:pt x="71" y="39"/>
                    </a:lnTo>
                    <a:lnTo>
                      <a:pt x="73" y="40"/>
                    </a:lnTo>
                    <a:lnTo>
                      <a:pt x="75" y="40"/>
                    </a:lnTo>
                    <a:lnTo>
                      <a:pt x="78" y="39"/>
                    </a:lnTo>
                    <a:lnTo>
                      <a:pt x="80" y="39"/>
                    </a:lnTo>
                    <a:lnTo>
                      <a:pt x="81" y="40"/>
                    </a:lnTo>
                    <a:lnTo>
                      <a:pt x="82" y="42"/>
                    </a:lnTo>
                    <a:lnTo>
                      <a:pt x="84" y="43"/>
                    </a:lnTo>
                    <a:lnTo>
                      <a:pt x="85" y="45"/>
                    </a:lnTo>
                    <a:lnTo>
                      <a:pt x="86" y="46"/>
                    </a:lnTo>
                    <a:lnTo>
                      <a:pt x="88" y="47"/>
                    </a:lnTo>
                    <a:lnTo>
                      <a:pt x="91" y="47"/>
                    </a:lnTo>
                    <a:lnTo>
                      <a:pt x="94" y="49"/>
                    </a:lnTo>
                    <a:lnTo>
                      <a:pt x="96" y="51"/>
                    </a:lnTo>
                    <a:lnTo>
                      <a:pt x="97" y="55"/>
                    </a:lnTo>
                    <a:lnTo>
                      <a:pt x="97" y="58"/>
                    </a:lnTo>
                    <a:lnTo>
                      <a:pt x="98" y="61"/>
                    </a:lnTo>
                    <a:lnTo>
                      <a:pt x="100" y="63"/>
                    </a:lnTo>
                    <a:lnTo>
                      <a:pt x="103" y="65"/>
                    </a:lnTo>
                    <a:lnTo>
                      <a:pt x="107" y="64"/>
                    </a:lnTo>
                    <a:lnTo>
                      <a:pt x="109" y="66"/>
                    </a:lnTo>
                    <a:lnTo>
                      <a:pt x="110" y="67"/>
                    </a:lnTo>
                    <a:lnTo>
                      <a:pt x="110" y="69"/>
                    </a:lnTo>
                    <a:lnTo>
                      <a:pt x="110" y="71"/>
                    </a:lnTo>
                    <a:lnTo>
                      <a:pt x="111" y="74"/>
                    </a:lnTo>
                    <a:lnTo>
                      <a:pt x="111" y="76"/>
                    </a:lnTo>
                    <a:lnTo>
                      <a:pt x="110" y="78"/>
                    </a:lnTo>
                    <a:lnTo>
                      <a:pt x="110" y="80"/>
                    </a:lnTo>
                    <a:lnTo>
                      <a:pt x="109" y="81"/>
                    </a:lnTo>
                    <a:lnTo>
                      <a:pt x="108" y="82"/>
                    </a:lnTo>
                    <a:lnTo>
                      <a:pt x="107" y="84"/>
                    </a:lnTo>
                    <a:lnTo>
                      <a:pt x="106" y="85"/>
                    </a:lnTo>
                    <a:lnTo>
                      <a:pt x="105" y="87"/>
                    </a:lnTo>
                    <a:lnTo>
                      <a:pt x="103" y="88"/>
                    </a:lnTo>
                    <a:lnTo>
                      <a:pt x="102" y="90"/>
                    </a:lnTo>
                    <a:lnTo>
                      <a:pt x="101" y="91"/>
                    </a:lnTo>
                    <a:lnTo>
                      <a:pt x="97" y="91"/>
                    </a:lnTo>
                    <a:lnTo>
                      <a:pt x="94" y="90"/>
                    </a:lnTo>
                    <a:lnTo>
                      <a:pt x="91" y="88"/>
                    </a:lnTo>
                    <a:lnTo>
                      <a:pt x="89" y="86"/>
                    </a:lnTo>
                    <a:lnTo>
                      <a:pt x="87" y="84"/>
                    </a:lnTo>
                    <a:lnTo>
                      <a:pt x="84" y="82"/>
                    </a:lnTo>
                    <a:lnTo>
                      <a:pt x="82" y="80"/>
                    </a:lnTo>
                    <a:lnTo>
                      <a:pt x="80" y="80"/>
                    </a:lnTo>
                    <a:lnTo>
                      <a:pt x="78" y="75"/>
                    </a:lnTo>
                    <a:lnTo>
                      <a:pt x="75" y="72"/>
                    </a:lnTo>
                    <a:lnTo>
                      <a:pt x="72" y="70"/>
                    </a:lnTo>
                    <a:lnTo>
                      <a:pt x="68" y="69"/>
                    </a:lnTo>
                    <a:lnTo>
                      <a:pt x="65" y="67"/>
                    </a:lnTo>
                    <a:lnTo>
                      <a:pt x="61" y="66"/>
                    </a:lnTo>
                    <a:lnTo>
                      <a:pt x="59" y="63"/>
                    </a:lnTo>
                    <a:lnTo>
                      <a:pt x="58" y="60"/>
                    </a:lnTo>
                    <a:lnTo>
                      <a:pt x="56" y="59"/>
                    </a:lnTo>
                    <a:lnTo>
                      <a:pt x="55" y="60"/>
                    </a:lnTo>
                    <a:lnTo>
                      <a:pt x="52" y="61"/>
                    </a:lnTo>
                    <a:lnTo>
                      <a:pt x="51" y="61"/>
                    </a:lnTo>
                    <a:lnTo>
                      <a:pt x="49" y="62"/>
                    </a:lnTo>
                    <a:lnTo>
                      <a:pt x="48" y="62"/>
                    </a:lnTo>
                    <a:lnTo>
                      <a:pt x="47" y="62"/>
                    </a:lnTo>
                    <a:lnTo>
                      <a:pt x="46" y="61"/>
                    </a:lnTo>
                    <a:lnTo>
                      <a:pt x="43" y="60"/>
                    </a:lnTo>
                    <a:lnTo>
                      <a:pt x="40" y="58"/>
                    </a:lnTo>
                    <a:lnTo>
                      <a:pt x="38" y="55"/>
                    </a:lnTo>
                    <a:lnTo>
                      <a:pt x="37" y="53"/>
                    </a:lnTo>
                    <a:lnTo>
                      <a:pt x="35" y="50"/>
                    </a:lnTo>
                    <a:lnTo>
                      <a:pt x="34" y="47"/>
                    </a:lnTo>
                    <a:lnTo>
                      <a:pt x="33" y="45"/>
                    </a:lnTo>
                    <a:lnTo>
                      <a:pt x="31" y="42"/>
                    </a:lnTo>
                    <a:lnTo>
                      <a:pt x="30" y="45"/>
                    </a:lnTo>
                    <a:lnTo>
                      <a:pt x="28" y="47"/>
                    </a:lnTo>
                    <a:lnTo>
                      <a:pt x="26" y="49"/>
                    </a:lnTo>
                    <a:lnTo>
                      <a:pt x="23" y="50"/>
                    </a:lnTo>
                    <a:lnTo>
                      <a:pt x="20" y="51"/>
                    </a:lnTo>
                    <a:lnTo>
                      <a:pt x="18" y="52"/>
                    </a:lnTo>
                    <a:lnTo>
                      <a:pt x="14" y="53"/>
                    </a:lnTo>
                    <a:lnTo>
                      <a:pt x="11" y="55"/>
                    </a:lnTo>
                    <a:lnTo>
                      <a:pt x="9" y="52"/>
                    </a:lnTo>
                    <a:lnTo>
                      <a:pt x="6" y="50"/>
                    </a:lnTo>
                    <a:lnTo>
                      <a:pt x="4" y="47"/>
                    </a:lnTo>
                    <a:lnTo>
                      <a:pt x="2" y="43"/>
                    </a:lnTo>
                    <a:lnTo>
                      <a:pt x="1" y="39"/>
                    </a:lnTo>
                    <a:lnTo>
                      <a:pt x="0" y="36"/>
                    </a:lnTo>
                    <a:lnTo>
                      <a:pt x="0" y="31"/>
                    </a:lnTo>
                    <a:lnTo>
                      <a:pt x="2" y="27"/>
                    </a:lnTo>
                    <a:lnTo>
                      <a:pt x="2" y="24"/>
                    </a:lnTo>
                    <a:lnTo>
                      <a:pt x="3" y="20"/>
                    </a:lnTo>
                    <a:lnTo>
                      <a:pt x="3" y="17"/>
                    </a:lnTo>
                    <a:lnTo>
                      <a:pt x="4" y="13"/>
                    </a:lnTo>
                    <a:lnTo>
                      <a:pt x="6" y="10"/>
                    </a:lnTo>
                    <a:lnTo>
                      <a:pt x="8" y="6"/>
                    </a:lnTo>
                    <a:lnTo>
                      <a:pt x="10" y="3"/>
                    </a:lnTo>
                    <a:lnTo>
                      <a:pt x="13" y="0"/>
                    </a:lnTo>
                    <a:lnTo>
                      <a:pt x="17" y="0"/>
                    </a:lnTo>
                    <a:lnTo>
                      <a:pt x="21" y="1"/>
                    </a:lnTo>
                    <a:lnTo>
                      <a:pt x="24" y="1"/>
                    </a:lnTo>
                    <a:lnTo>
                      <a:pt x="27" y="3"/>
                    </a:lnTo>
                    <a:lnTo>
                      <a:pt x="29" y="5"/>
                    </a:lnTo>
                    <a:lnTo>
                      <a:pt x="32" y="7"/>
                    </a:lnTo>
                    <a:lnTo>
                      <a:pt x="33" y="10"/>
                    </a:lnTo>
                    <a:lnTo>
                      <a:pt x="3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7" name="Freeform 1084"/>
              <p:cNvSpPr>
                <a:spLocks noChangeAspect="1"/>
              </p:cNvSpPr>
              <p:nvPr/>
            </p:nvSpPr>
            <p:spPr bwMode="auto">
              <a:xfrm>
                <a:off x="5024" y="2696"/>
                <a:ext cx="8" cy="20"/>
              </a:xfrm>
              <a:custGeom>
                <a:avLst/>
                <a:gdLst>
                  <a:gd name="T0" fmla="*/ 4 w 18"/>
                  <a:gd name="T1" fmla="*/ 2 h 39"/>
                  <a:gd name="T2" fmla="*/ 4 w 18"/>
                  <a:gd name="T3" fmla="*/ 3 h 39"/>
                  <a:gd name="T4" fmla="*/ 4 w 18"/>
                  <a:gd name="T5" fmla="*/ 5 h 39"/>
                  <a:gd name="T6" fmla="*/ 4 w 18"/>
                  <a:gd name="T7" fmla="*/ 6 h 39"/>
                  <a:gd name="T8" fmla="*/ 3 w 18"/>
                  <a:gd name="T9" fmla="*/ 7 h 39"/>
                  <a:gd name="T10" fmla="*/ 3 w 18"/>
                  <a:gd name="T11" fmla="*/ 8 h 39"/>
                  <a:gd name="T12" fmla="*/ 3 w 18"/>
                  <a:gd name="T13" fmla="*/ 9 h 39"/>
                  <a:gd name="T14" fmla="*/ 2 w 18"/>
                  <a:gd name="T15" fmla="*/ 9 h 39"/>
                  <a:gd name="T16" fmla="*/ 1 w 18"/>
                  <a:gd name="T17" fmla="*/ 10 h 39"/>
                  <a:gd name="T18" fmla="*/ 0 w 18"/>
                  <a:gd name="T19" fmla="*/ 10 h 39"/>
                  <a:gd name="T20" fmla="*/ 0 w 18"/>
                  <a:gd name="T21" fmla="*/ 9 h 39"/>
                  <a:gd name="T22" fmla="*/ 0 w 18"/>
                  <a:gd name="T23" fmla="*/ 8 h 39"/>
                  <a:gd name="T24" fmla="*/ 0 w 18"/>
                  <a:gd name="T25" fmla="*/ 6 h 39"/>
                  <a:gd name="T26" fmla="*/ 0 w 18"/>
                  <a:gd name="T27" fmla="*/ 5 h 39"/>
                  <a:gd name="T28" fmla="*/ 1 w 18"/>
                  <a:gd name="T29" fmla="*/ 4 h 39"/>
                  <a:gd name="T30" fmla="*/ 1 w 18"/>
                  <a:gd name="T31" fmla="*/ 3 h 39"/>
                  <a:gd name="T32" fmla="*/ 2 w 18"/>
                  <a:gd name="T33" fmla="*/ 2 h 39"/>
                  <a:gd name="T34" fmla="*/ 2 w 18"/>
                  <a:gd name="T35" fmla="*/ 0 h 39"/>
                  <a:gd name="T36" fmla="*/ 2 w 18"/>
                  <a:gd name="T37" fmla="*/ 0 h 39"/>
                  <a:gd name="T38" fmla="*/ 2 w 18"/>
                  <a:gd name="T39" fmla="*/ 1 h 39"/>
                  <a:gd name="T40" fmla="*/ 2 w 18"/>
                  <a:gd name="T41" fmla="*/ 1 h 39"/>
                  <a:gd name="T42" fmla="*/ 3 w 18"/>
                  <a:gd name="T43" fmla="*/ 1 h 39"/>
                  <a:gd name="T44" fmla="*/ 3 w 18"/>
                  <a:gd name="T45" fmla="*/ 1 h 39"/>
                  <a:gd name="T46" fmla="*/ 3 w 18"/>
                  <a:gd name="T47" fmla="*/ 2 h 39"/>
                  <a:gd name="T48" fmla="*/ 4 w 18"/>
                  <a:gd name="T49" fmla="*/ 2 h 39"/>
                  <a:gd name="T50" fmla="*/ 4 w 18"/>
                  <a:gd name="T51" fmla="*/ 2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39">
                    <a:moveTo>
                      <a:pt x="18" y="8"/>
                    </a:moveTo>
                    <a:lnTo>
                      <a:pt x="18" y="12"/>
                    </a:lnTo>
                    <a:lnTo>
                      <a:pt x="18" y="17"/>
                    </a:lnTo>
                    <a:lnTo>
                      <a:pt x="17" y="21"/>
                    </a:lnTo>
                    <a:lnTo>
                      <a:pt x="16" y="25"/>
                    </a:lnTo>
                    <a:lnTo>
                      <a:pt x="15" y="30"/>
                    </a:lnTo>
                    <a:lnTo>
                      <a:pt x="13" y="33"/>
                    </a:lnTo>
                    <a:lnTo>
                      <a:pt x="10" y="36"/>
                    </a:lnTo>
                    <a:lnTo>
                      <a:pt x="7" y="39"/>
                    </a:lnTo>
                    <a:lnTo>
                      <a:pt x="2" y="39"/>
                    </a:lnTo>
                    <a:lnTo>
                      <a:pt x="1" y="34"/>
                    </a:lnTo>
                    <a:lnTo>
                      <a:pt x="0" y="29"/>
                    </a:lnTo>
                    <a:lnTo>
                      <a:pt x="1" y="23"/>
                    </a:lnTo>
                    <a:lnTo>
                      <a:pt x="3" y="19"/>
                    </a:lnTo>
                    <a:lnTo>
                      <a:pt x="5" y="14"/>
                    </a:lnTo>
                    <a:lnTo>
                      <a:pt x="7" y="10"/>
                    </a:lnTo>
                    <a:lnTo>
                      <a:pt x="8" y="5"/>
                    </a:lnTo>
                    <a:lnTo>
                      <a:pt x="8" y="0"/>
                    </a:lnTo>
                    <a:lnTo>
                      <a:pt x="10" y="0"/>
                    </a:lnTo>
                    <a:lnTo>
                      <a:pt x="11" y="1"/>
                    </a:lnTo>
                    <a:lnTo>
                      <a:pt x="12" y="2"/>
                    </a:lnTo>
                    <a:lnTo>
                      <a:pt x="14" y="3"/>
                    </a:lnTo>
                    <a:lnTo>
                      <a:pt x="15" y="4"/>
                    </a:lnTo>
                    <a:lnTo>
                      <a:pt x="16" y="5"/>
                    </a:lnTo>
                    <a:lnTo>
                      <a:pt x="17" y="6"/>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8" name="Freeform 1085"/>
              <p:cNvSpPr>
                <a:spLocks noChangeAspect="1"/>
              </p:cNvSpPr>
              <p:nvPr/>
            </p:nvSpPr>
            <p:spPr bwMode="auto">
              <a:xfrm>
                <a:off x="5040" y="2708"/>
                <a:ext cx="8" cy="12"/>
              </a:xfrm>
              <a:custGeom>
                <a:avLst/>
                <a:gdLst>
                  <a:gd name="T0" fmla="*/ 4 w 17"/>
                  <a:gd name="T1" fmla="*/ 2 h 24"/>
                  <a:gd name="T2" fmla="*/ 4 w 17"/>
                  <a:gd name="T3" fmla="*/ 3 h 24"/>
                  <a:gd name="T4" fmla="*/ 4 w 17"/>
                  <a:gd name="T5" fmla="*/ 4 h 24"/>
                  <a:gd name="T6" fmla="*/ 4 w 17"/>
                  <a:gd name="T7" fmla="*/ 4 h 24"/>
                  <a:gd name="T8" fmla="*/ 4 w 17"/>
                  <a:gd name="T9" fmla="*/ 5 h 24"/>
                  <a:gd name="T10" fmla="*/ 3 w 17"/>
                  <a:gd name="T11" fmla="*/ 5 h 24"/>
                  <a:gd name="T12" fmla="*/ 3 w 17"/>
                  <a:gd name="T13" fmla="*/ 6 h 24"/>
                  <a:gd name="T14" fmla="*/ 2 w 17"/>
                  <a:gd name="T15" fmla="*/ 6 h 24"/>
                  <a:gd name="T16" fmla="*/ 2 w 17"/>
                  <a:gd name="T17" fmla="*/ 6 h 24"/>
                  <a:gd name="T18" fmla="*/ 1 w 17"/>
                  <a:gd name="T19" fmla="*/ 6 h 24"/>
                  <a:gd name="T20" fmla="*/ 1 w 17"/>
                  <a:gd name="T21" fmla="*/ 6 h 24"/>
                  <a:gd name="T22" fmla="*/ 1 w 17"/>
                  <a:gd name="T23" fmla="*/ 6 h 24"/>
                  <a:gd name="T24" fmla="*/ 1 w 17"/>
                  <a:gd name="T25" fmla="*/ 6 h 24"/>
                  <a:gd name="T26" fmla="*/ 0 w 17"/>
                  <a:gd name="T27" fmla="*/ 6 h 24"/>
                  <a:gd name="T28" fmla="*/ 0 w 17"/>
                  <a:gd name="T29" fmla="*/ 5 h 24"/>
                  <a:gd name="T30" fmla="*/ 0 w 17"/>
                  <a:gd name="T31" fmla="*/ 5 h 24"/>
                  <a:gd name="T32" fmla="*/ 0 w 17"/>
                  <a:gd name="T33" fmla="*/ 5 h 24"/>
                  <a:gd name="T34" fmla="*/ 0 w 17"/>
                  <a:gd name="T35" fmla="*/ 4 h 24"/>
                  <a:gd name="T36" fmla="*/ 0 w 17"/>
                  <a:gd name="T37" fmla="*/ 4 h 24"/>
                  <a:gd name="T38" fmla="*/ 0 w 17"/>
                  <a:gd name="T39" fmla="*/ 3 h 24"/>
                  <a:gd name="T40" fmla="*/ 0 w 17"/>
                  <a:gd name="T41" fmla="*/ 3 h 24"/>
                  <a:gd name="T42" fmla="*/ 0 w 17"/>
                  <a:gd name="T43" fmla="*/ 2 h 24"/>
                  <a:gd name="T44" fmla="*/ 1 w 17"/>
                  <a:gd name="T45" fmla="*/ 1 h 24"/>
                  <a:gd name="T46" fmla="*/ 1 w 17"/>
                  <a:gd name="T47" fmla="*/ 1 h 24"/>
                  <a:gd name="T48" fmla="*/ 2 w 17"/>
                  <a:gd name="T49" fmla="*/ 1 h 24"/>
                  <a:gd name="T50" fmla="*/ 2 w 17"/>
                  <a:gd name="T51" fmla="*/ 0 h 24"/>
                  <a:gd name="T52" fmla="*/ 3 w 17"/>
                  <a:gd name="T53" fmla="*/ 0 h 24"/>
                  <a:gd name="T54" fmla="*/ 3 w 17"/>
                  <a:gd name="T55" fmla="*/ 1 h 24"/>
                  <a:gd name="T56" fmla="*/ 3 w 17"/>
                  <a:gd name="T57" fmla="*/ 1 h 24"/>
                  <a:gd name="T58" fmla="*/ 3 w 17"/>
                  <a:gd name="T59" fmla="*/ 1 h 24"/>
                  <a:gd name="T60" fmla="*/ 4 w 17"/>
                  <a:gd name="T61" fmla="*/ 1 h 24"/>
                  <a:gd name="T62" fmla="*/ 4 w 17"/>
                  <a:gd name="T63" fmla="*/ 2 h 24"/>
                  <a:gd name="T64" fmla="*/ 4 w 17"/>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4">
                    <a:moveTo>
                      <a:pt x="17" y="8"/>
                    </a:moveTo>
                    <a:lnTo>
                      <a:pt x="17" y="10"/>
                    </a:lnTo>
                    <a:lnTo>
                      <a:pt x="17" y="13"/>
                    </a:lnTo>
                    <a:lnTo>
                      <a:pt x="17" y="15"/>
                    </a:lnTo>
                    <a:lnTo>
                      <a:pt x="16" y="17"/>
                    </a:lnTo>
                    <a:lnTo>
                      <a:pt x="15" y="19"/>
                    </a:lnTo>
                    <a:lnTo>
                      <a:pt x="13" y="21"/>
                    </a:lnTo>
                    <a:lnTo>
                      <a:pt x="10" y="23"/>
                    </a:lnTo>
                    <a:lnTo>
                      <a:pt x="8" y="24"/>
                    </a:lnTo>
                    <a:lnTo>
                      <a:pt x="7" y="24"/>
                    </a:lnTo>
                    <a:lnTo>
                      <a:pt x="6" y="24"/>
                    </a:lnTo>
                    <a:lnTo>
                      <a:pt x="5" y="23"/>
                    </a:lnTo>
                    <a:lnTo>
                      <a:pt x="4" y="22"/>
                    </a:lnTo>
                    <a:lnTo>
                      <a:pt x="3" y="21"/>
                    </a:lnTo>
                    <a:lnTo>
                      <a:pt x="2" y="20"/>
                    </a:lnTo>
                    <a:lnTo>
                      <a:pt x="1" y="20"/>
                    </a:lnTo>
                    <a:lnTo>
                      <a:pt x="0" y="19"/>
                    </a:lnTo>
                    <a:lnTo>
                      <a:pt x="0" y="16"/>
                    </a:lnTo>
                    <a:lnTo>
                      <a:pt x="0" y="13"/>
                    </a:lnTo>
                    <a:lnTo>
                      <a:pt x="1" y="11"/>
                    </a:lnTo>
                    <a:lnTo>
                      <a:pt x="2" y="9"/>
                    </a:lnTo>
                    <a:lnTo>
                      <a:pt x="3" y="6"/>
                    </a:lnTo>
                    <a:lnTo>
                      <a:pt x="4" y="4"/>
                    </a:lnTo>
                    <a:lnTo>
                      <a:pt x="6" y="2"/>
                    </a:lnTo>
                    <a:lnTo>
                      <a:pt x="8" y="1"/>
                    </a:lnTo>
                    <a:lnTo>
                      <a:pt x="10" y="0"/>
                    </a:lnTo>
                    <a:lnTo>
                      <a:pt x="12" y="0"/>
                    </a:lnTo>
                    <a:lnTo>
                      <a:pt x="14" y="1"/>
                    </a:lnTo>
                    <a:lnTo>
                      <a:pt x="14" y="2"/>
                    </a:lnTo>
                    <a:lnTo>
                      <a:pt x="15" y="3"/>
                    </a:lnTo>
                    <a:lnTo>
                      <a:pt x="16" y="4"/>
                    </a:lnTo>
                    <a:lnTo>
                      <a:pt x="16" y="7"/>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9" name="Freeform 1086"/>
              <p:cNvSpPr>
                <a:spLocks noChangeAspect="1"/>
              </p:cNvSpPr>
              <p:nvPr/>
            </p:nvSpPr>
            <p:spPr bwMode="auto">
              <a:xfrm>
                <a:off x="5052" y="2716"/>
                <a:ext cx="5" cy="8"/>
              </a:xfrm>
              <a:custGeom>
                <a:avLst/>
                <a:gdLst>
                  <a:gd name="T0" fmla="*/ 2 w 9"/>
                  <a:gd name="T1" fmla="*/ 0 h 16"/>
                  <a:gd name="T2" fmla="*/ 3 w 9"/>
                  <a:gd name="T3" fmla="*/ 1 h 16"/>
                  <a:gd name="T4" fmla="*/ 3 w 9"/>
                  <a:gd name="T5" fmla="*/ 1 h 16"/>
                  <a:gd name="T6" fmla="*/ 3 w 9"/>
                  <a:gd name="T7" fmla="*/ 2 h 16"/>
                  <a:gd name="T8" fmla="*/ 3 w 9"/>
                  <a:gd name="T9" fmla="*/ 2 h 16"/>
                  <a:gd name="T10" fmla="*/ 2 w 9"/>
                  <a:gd name="T11" fmla="*/ 3 h 16"/>
                  <a:gd name="T12" fmla="*/ 2 w 9"/>
                  <a:gd name="T13" fmla="*/ 3 h 16"/>
                  <a:gd name="T14" fmla="*/ 2 w 9"/>
                  <a:gd name="T15" fmla="*/ 4 h 16"/>
                  <a:gd name="T16" fmla="*/ 1 w 9"/>
                  <a:gd name="T17" fmla="*/ 4 h 16"/>
                  <a:gd name="T18" fmla="*/ 1 w 9"/>
                  <a:gd name="T19" fmla="*/ 4 h 16"/>
                  <a:gd name="T20" fmla="*/ 0 w 9"/>
                  <a:gd name="T21" fmla="*/ 4 h 16"/>
                  <a:gd name="T22" fmla="*/ 0 w 9"/>
                  <a:gd name="T23" fmla="*/ 3 h 16"/>
                  <a:gd name="T24" fmla="*/ 0 w 9"/>
                  <a:gd name="T25" fmla="*/ 3 h 16"/>
                  <a:gd name="T26" fmla="*/ 0 w 9"/>
                  <a:gd name="T27" fmla="*/ 2 h 16"/>
                  <a:gd name="T28" fmla="*/ 0 w 9"/>
                  <a:gd name="T29" fmla="*/ 2 h 16"/>
                  <a:gd name="T30" fmla="*/ 1 w 9"/>
                  <a:gd name="T31" fmla="*/ 1 h 16"/>
                  <a:gd name="T32" fmla="*/ 1 w 9"/>
                  <a:gd name="T33" fmla="*/ 1 h 16"/>
                  <a:gd name="T34" fmla="*/ 1 w 9"/>
                  <a:gd name="T35" fmla="*/ 1 h 16"/>
                  <a:gd name="T36" fmla="*/ 1 w 9"/>
                  <a:gd name="T37" fmla="*/ 0 h 16"/>
                  <a:gd name="T38" fmla="*/ 1 w 9"/>
                  <a:gd name="T39" fmla="*/ 0 h 16"/>
                  <a:gd name="T40" fmla="*/ 1 w 9"/>
                  <a:gd name="T41" fmla="*/ 0 h 16"/>
                  <a:gd name="T42" fmla="*/ 2 w 9"/>
                  <a:gd name="T43" fmla="*/ 0 h 16"/>
                  <a:gd name="T44" fmla="*/ 2 w 9"/>
                  <a:gd name="T45" fmla="*/ 0 h 16"/>
                  <a:gd name="T46" fmla="*/ 2 w 9"/>
                  <a:gd name="T47" fmla="*/ 0 h 16"/>
                  <a:gd name="T48" fmla="*/ 2 w 9"/>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6">
                    <a:moveTo>
                      <a:pt x="8" y="0"/>
                    </a:moveTo>
                    <a:lnTo>
                      <a:pt x="9" y="2"/>
                    </a:lnTo>
                    <a:lnTo>
                      <a:pt x="9" y="4"/>
                    </a:lnTo>
                    <a:lnTo>
                      <a:pt x="9" y="6"/>
                    </a:lnTo>
                    <a:lnTo>
                      <a:pt x="9" y="8"/>
                    </a:lnTo>
                    <a:lnTo>
                      <a:pt x="8" y="10"/>
                    </a:lnTo>
                    <a:lnTo>
                      <a:pt x="7" y="12"/>
                    </a:lnTo>
                    <a:lnTo>
                      <a:pt x="5" y="14"/>
                    </a:lnTo>
                    <a:lnTo>
                      <a:pt x="3" y="16"/>
                    </a:lnTo>
                    <a:lnTo>
                      <a:pt x="1" y="15"/>
                    </a:lnTo>
                    <a:lnTo>
                      <a:pt x="0" y="13"/>
                    </a:lnTo>
                    <a:lnTo>
                      <a:pt x="0" y="11"/>
                    </a:lnTo>
                    <a:lnTo>
                      <a:pt x="0" y="9"/>
                    </a:lnTo>
                    <a:lnTo>
                      <a:pt x="0" y="7"/>
                    </a:lnTo>
                    <a:lnTo>
                      <a:pt x="0" y="5"/>
                    </a:lnTo>
                    <a:lnTo>
                      <a:pt x="1" y="3"/>
                    </a:lnTo>
                    <a:lnTo>
                      <a:pt x="2"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0" name="Freeform 1087"/>
              <p:cNvSpPr>
                <a:spLocks noChangeAspect="1"/>
              </p:cNvSpPr>
              <p:nvPr/>
            </p:nvSpPr>
            <p:spPr bwMode="auto">
              <a:xfrm>
                <a:off x="5061" y="2720"/>
                <a:ext cx="4" cy="8"/>
              </a:xfrm>
              <a:custGeom>
                <a:avLst/>
                <a:gdLst>
                  <a:gd name="T0" fmla="*/ 2 w 7"/>
                  <a:gd name="T1" fmla="*/ 3 h 15"/>
                  <a:gd name="T2" fmla="*/ 2 w 7"/>
                  <a:gd name="T3" fmla="*/ 3 h 15"/>
                  <a:gd name="T4" fmla="*/ 2 w 7"/>
                  <a:gd name="T5" fmla="*/ 3 h 15"/>
                  <a:gd name="T6" fmla="*/ 2 w 7"/>
                  <a:gd name="T7" fmla="*/ 4 h 15"/>
                  <a:gd name="T8" fmla="*/ 1 w 7"/>
                  <a:gd name="T9" fmla="*/ 4 h 15"/>
                  <a:gd name="T10" fmla="*/ 1 w 7"/>
                  <a:gd name="T11" fmla="*/ 4 h 15"/>
                  <a:gd name="T12" fmla="*/ 1 w 7"/>
                  <a:gd name="T13" fmla="*/ 4 h 15"/>
                  <a:gd name="T14" fmla="*/ 1 w 7"/>
                  <a:gd name="T15" fmla="*/ 4 h 15"/>
                  <a:gd name="T16" fmla="*/ 0 w 7"/>
                  <a:gd name="T17" fmla="*/ 4 h 15"/>
                  <a:gd name="T18" fmla="*/ 1 w 7"/>
                  <a:gd name="T19" fmla="*/ 0 h 15"/>
                  <a:gd name="T20" fmla="*/ 1 w 7"/>
                  <a:gd name="T21" fmla="*/ 1 h 15"/>
                  <a:gd name="T22" fmla="*/ 1 w 7"/>
                  <a:gd name="T23" fmla="*/ 1 h 15"/>
                  <a:gd name="T24" fmla="*/ 2 w 7"/>
                  <a:gd name="T25" fmla="*/ 1 h 15"/>
                  <a:gd name="T26" fmla="*/ 2 w 7"/>
                  <a:gd name="T27" fmla="*/ 1 h 15"/>
                  <a:gd name="T28" fmla="*/ 2 w 7"/>
                  <a:gd name="T29" fmla="*/ 2 h 15"/>
                  <a:gd name="T30" fmla="*/ 2 w 7"/>
                  <a:gd name="T31" fmla="*/ 2 h 15"/>
                  <a:gd name="T32" fmla="*/ 2 w 7"/>
                  <a:gd name="T33" fmla="*/ 3 h 15"/>
                  <a:gd name="T34" fmla="*/ 2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5" y="12"/>
                    </a:lnTo>
                    <a:lnTo>
                      <a:pt x="5" y="13"/>
                    </a:lnTo>
                    <a:lnTo>
                      <a:pt x="4" y="14"/>
                    </a:lnTo>
                    <a:lnTo>
                      <a:pt x="3" y="14"/>
                    </a:lnTo>
                    <a:lnTo>
                      <a:pt x="2" y="15"/>
                    </a:lnTo>
                    <a:lnTo>
                      <a:pt x="1" y="15"/>
                    </a:lnTo>
                    <a:lnTo>
                      <a:pt x="0" y="15"/>
                    </a:lnTo>
                    <a:lnTo>
                      <a:pt x="2" y="0"/>
                    </a:lnTo>
                    <a:lnTo>
                      <a:pt x="3" y="1"/>
                    </a:lnTo>
                    <a:lnTo>
                      <a:pt x="4" y="2"/>
                    </a:lnTo>
                    <a:lnTo>
                      <a:pt x="5" y="3"/>
                    </a:lnTo>
                    <a:lnTo>
                      <a:pt x="6" y="4"/>
                    </a:lnTo>
                    <a:lnTo>
                      <a:pt x="7" y="6"/>
                    </a:lnTo>
                    <a:lnTo>
                      <a:pt x="7" y="8"/>
                    </a:lnTo>
                    <a:lnTo>
                      <a:pt x="7" y="9"/>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1" name="Freeform 1088"/>
              <p:cNvSpPr>
                <a:spLocks noChangeAspect="1"/>
              </p:cNvSpPr>
              <p:nvPr/>
            </p:nvSpPr>
            <p:spPr bwMode="auto">
              <a:xfrm>
                <a:off x="5006" y="2728"/>
                <a:ext cx="55" cy="91"/>
              </a:xfrm>
              <a:custGeom>
                <a:avLst/>
                <a:gdLst>
                  <a:gd name="T0" fmla="*/ 27 w 109"/>
                  <a:gd name="T1" fmla="*/ 8 h 184"/>
                  <a:gd name="T2" fmla="*/ 28 w 109"/>
                  <a:gd name="T3" fmla="*/ 10 h 184"/>
                  <a:gd name="T4" fmla="*/ 27 w 109"/>
                  <a:gd name="T5" fmla="*/ 13 h 184"/>
                  <a:gd name="T6" fmla="*/ 26 w 109"/>
                  <a:gd name="T7" fmla="*/ 17 h 184"/>
                  <a:gd name="T8" fmla="*/ 24 w 109"/>
                  <a:gd name="T9" fmla="*/ 20 h 184"/>
                  <a:gd name="T10" fmla="*/ 21 w 109"/>
                  <a:gd name="T11" fmla="*/ 24 h 184"/>
                  <a:gd name="T12" fmla="*/ 19 w 109"/>
                  <a:gd name="T13" fmla="*/ 28 h 184"/>
                  <a:gd name="T14" fmla="*/ 17 w 109"/>
                  <a:gd name="T15" fmla="*/ 33 h 184"/>
                  <a:gd name="T16" fmla="*/ 15 w 109"/>
                  <a:gd name="T17" fmla="*/ 38 h 184"/>
                  <a:gd name="T18" fmla="*/ 14 w 109"/>
                  <a:gd name="T19" fmla="*/ 41 h 184"/>
                  <a:gd name="T20" fmla="*/ 13 w 109"/>
                  <a:gd name="T21" fmla="*/ 43 h 184"/>
                  <a:gd name="T22" fmla="*/ 11 w 109"/>
                  <a:gd name="T23" fmla="*/ 44 h 184"/>
                  <a:gd name="T24" fmla="*/ 9 w 109"/>
                  <a:gd name="T25" fmla="*/ 45 h 184"/>
                  <a:gd name="T26" fmla="*/ 7 w 109"/>
                  <a:gd name="T27" fmla="*/ 45 h 184"/>
                  <a:gd name="T28" fmla="*/ 6 w 109"/>
                  <a:gd name="T29" fmla="*/ 45 h 184"/>
                  <a:gd name="T30" fmla="*/ 5 w 109"/>
                  <a:gd name="T31" fmla="*/ 45 h 184"/>
                  <a:gd name="T32" fmla="*/ 4 w 109"/>
                  <a:gd name="T33" fmla="*/ 44 h 184"/>
                  <a:gd name="T34" fmla="*/ 3 w 109"/>
                  <a:gd name="T35" fmla="*/ 43 h 184"/>
                  <a:gd name="T36" fmla="*/ 1 w 109"/>
                  <a:gd name="T37" fmla="*/ 41 h 184"/>
                  <a:gd name="T38" fmla="*/ 1 w 109"/>
                  <a:gd name="T39" fmla="*/ 38 h 184"/>
                  <a:gd name="T40" fmla="*/ 1 w 109"/>
                  <a:gd name="T41" fmla="*/ 36 h 184"/>
                  <a:gd name="T42" fmla="*/ 2 w 109"/>
                  <a:gd name="T43" fmla="*/ 33 h 184"/>
                  <a:gd name="T44" fmla="*/ 3 w 109"/>
                  <a:gd name="T45" fmla="*/ 31 h 184"/>
                  <a:gd name="T46" fmla="*/ 5 w 109"/>
                  <a:gd name="T47" fmla="*/ 28 h 184"/>
                  <a:gd name="T48" fmla="*/ 7 w 109"/>
                  <a:gd name="T49" fmla="*/ 26 h 184"/>
                  <a:gd name="T50" fmla="*/ 8 w 109"/>
                  <a:gd name="T51" fmla="*/ 23 h 184"/>
                  <a:gd name="T52" fmla="*/ 8 w 109"/>
                  <a:gd name="T53" fmla="*/ 20 h 184"/>
                  <a:gd name="T54" fmla="*/ 6 w 109"/>
                  <a:gd name="T55" fmla="*/ 15 h 184"/>
                  <a:gd name="T56" fmla="*/ 5 w 109"/>
                  <a:gd name="T57" fmla="*/ 10 h 184"/>
                  <a:gd name="T58" fmla="*/ 4 w 109"/>
                  <a:gd name="T59" fmla="*/ 7 h 184"/>
                  <a:gd name="T60" fmla="*/ 5 w 109"/>
                  <a:gd name="T61" fmla="*/ 4 h 184"/>
                  <a:gd name="T62" fmla="*/ 7 w 109"/>
                  <a:gd name="T63" fmla="*/ 2 h 184"/>
                  <a:gd name="T64" fmla="*/ 10 w 109"/>
                  <a:gd name="T65" fmla="*/ 0 h 184"/>
                  <a:gd name="T66" fmla="*/ 15 w 109"/>
                  <a:gd name="T67" fmla="*/ 0 h 184"/>
                  <a:gd name="T68" fmla="*/ 19 w 109"/>
                  <a:gd name="T69" fmla="*/ 0 h 184"/>
                  <a:gd name="T70" fmla="*/ 22 w 109"/>
                  <a:gd name="T71" fmla="*/ 1 h 184"/>
                  <a:gd name="T72" fmla="*/ 23 w 109"/>
                  <a:gd name="T73" fmla="*/ 3 h 184"/>
                  <a:gd name="T74" fmla="*/ 27 w 109"/>
                  <a:gd name="T75" fmla="*/ 7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 h="184">
                    <a:moveTo>
                      <a:pt x="106" y="30"/>
                    </a:moveTo>
                    <a:lnTo>
                      <a:pt x="107" y="34"/>
                    </a:lnTo>
                    <a:lnTo>
                      <a:pt x="109" y="37"/>
                    </a:lnTo>
                    <a:lnTo>
                      <a:pt x="109" y="41"/>
                    </a:lnTo>
                    <a:lnTo>
                      <a:pt x="109" y="45"/>
                    </a:lnTo>
                    <a:lnTo>
                      <a:pt x="108" y="53"/>
                    </a:lnTo>
                    <a:lnTo>
                      <a:pt x="106" y="61"/>
                    </a:lnTo>
                    <a:lnTo>
                      <a:pt x="102" y="68"/>
                    </a:lnTo>
                    <a:lnTo>
                      <a:pt x="98" y="75"/>
                    </a:lnTo>
                    <a:lnTo>
                      <a:pt x="93" y="81"/>
                    </a:lnTo>
                    <a:lnTo>
                      <a:pt x="88" y="88"/>
                    </a:lnTo>
                    <a:lnTo>
                      <a:pt x="84" y="97"/>
                    </a:lnTo>
                    <a:lnTo>
                      <a:pt x="80" y="106"/>
                    </a:lnTo>
                    <a:lnTo>
                      <a:pt x="75" y="116"/>
                    </a:lnTo>
                    <a:lnTo>
                      <a:pt x="70" y="125"/>
                    </a:lnTo>
                    <a:lnTo>
                      <a:pt x="66" y="135"/>
                    </a:lnTo>
                    <a:lnTo>
                      <a:pt x="63" y="144"/>
                    </a:lnTo>
                    <a:lnTo>
                      <a:pt x="59" y="153"/>
                    </a:lnTo>
                    <a:lnTo>
                      <a:pt x="56" y="162"/>
                    </a:lnTo>
                    <a:lnTo>
                      <a:pt x="54" y="165"/>
                    </a:lnTo>
                    <a:lnTo>
                      <a:pt x="51" y="170"/>
                    </a:lnTo>
                    <a:lnTo>
                      <a:pt x="49" y="173"/>
                    </a:lnTo>
                    <a:lnTo>
                      <a:pt x="46" y="177"/>
                    </a:lnTo>
                    <a:lnTo>
                      <a:pt x="43" y="179"/>
                    </a:lnTo>
                    <a:lnTo>
                      <a:pt x="38" y="182"/>
                    </a:lnTo>
                    <a:lnTo>
                      <a:pt x="34" y="183"/>
                    </a:lnTo>
                    <a:lnTo>
                      <a:pt x="30" y="184"/>
                    </a:lnTo>
                    <a:lnTo>
                      <a:pt x="28" y="184"/>
                    </a:lnTo>
                    <a:lnTo>
                      <a:pt x="26" y="183"/>
                    </a:lnTo>
                    <a:lnTo>
                      <a:pt x="24" y="183"/>
                    </a:lnTo>
                    <a:lnTo>
                      <a:pt x="22" y="183"/>
                    </a:lnTo>
                    <a:lnTo>
                      <a:pt x="19" y="182"/>
                    </a:lnTo>
                    <a:lnTo>
                      <a:pt x="17" y="181"/>
                    </a:lnTo>
                    <a:lnTo>
                      <a:pt x="15" y="180"/>
                    </a:lnTo>
                    <a:lnTo>
                      <a:pt x="14" y="179"/>
                    </a:lnTo>
                    <a:lnTo>
                      <a:pt x="10" y="175"/>
                    </a:lnTo>
                    <a:lnTo>
                      <a:pt x="7" y="170"/>
                    </a:lnTo>
                    <a:lnTo>
                      <a:pt x="4" y="165"/>
                    </a:lnTo>
                    <a:lnTo>
                      <a:pt x="3" y="160"/>
                    </a:lnTo>
                    <a:lnTo>
                      <a:pt x="1" y="156"/>
                    </a:lnTo>
                    <a:lnTo>
                      <a:pt x="0" y="151"/>
                    </a:lnTo>
                    <a:lnTo>
                      <a:pt x="1" y="145"/>
                    </a:lnTo>
                    <a:lnTo>
                      <a:pt x="4" y="140"/>
                    </a:lnTo>
                    <a:lnTo>
                      <a:pt x="7" y="135"/>
                    </a:lnTo>
                    <a:lnTo>
                      <a:pt x="9" y="130"/>
                    </a:lnTo>
                    <a:lnTo>
                      <a:pt x="12" y="125"/>
                    </a:lnTo>
                    <a:lnTo>
                      <a:pt x="14" y="120"/>
                    </a:lnTo>
                    <a:lnTo>
                      <a:pt x="17" y="115"/>
                    </a:lnTo>
                    <a:lnTo>
                      <a:pt x="21" y="111"/>
                    </a:lnTo>
                    <a:lnTo>
                      <a:pt x="25" y="107"/>
                    </a:lnTo>
                    <a:lnTo>
                      <a:pt x="30" y="103"/>
                    </a:lnTo>
                    <a:lnTo>
                      <a:pt x="31" y="96"/>
                    </a:lnTo>
                    <a:lnTo>
                      <a:pt x="31" y="90"/>
                    </a:lnTo>
                    <a:lnTo>
                      <a:pt x="30" y="82"/>
                    </a:lnTo>
                    <a:lnTo>
                      <a:pt x="28" y="75"/>
                    </a:lnTo>
                    <a:lnTo>
                      <a:pt x="24" y="62"/>
                    </a:lnTo>
                    <a:lnTo>
                      <a:pt x="19" y="49"/>
                    </a:lnTo>
                    <a:lnTo>
                      <a:pt x="17" y="41"/>
                    </a:lnTo>
                    <a:lnTo>
                      <a:pt x="16" y="35"/>
                    </a:lnTo>
                    <a:lnTo>
                      <a:pt x="15" y="29"/>
                    </a:lnTo>
                    <a:lnTo>
                      <a:pt x="16" y="23"/>
                    </a:lnTo>
                    <a:lnTo>
                      <a:pt x="18" y="18"/>
                    </a:lnTo>
                    <a:lnTo>
                      <a:pt x="21" y="13"/>
                    </a:lnTo>
                    <a:lnTo>
                      <a:pt x="26" y="8"/>
                    </a:lnTo>
                    <a:lnTo>
                      <a:pt x="33" y="2"/>
                    </a:lnTo>
                    <a:lnTo>
                      <a:pt x="40" y="1"/>
                    </a:lnTo>
                    <a:lnTo>
                      <a:pt x="49" y="1"/>
                    </a:lnTo>
                    <a:lnTo>
                      <a:pt x="58" y="0"/>
                    </a:lnTo>
                    <a:lnTo>
                      <a:pt x="66" y="0"/>
                    </a:lnTo>
                    <a:lnTo>
                      <a:pt x="74" y="1"/>
                    </a:lnTo>
                    <a:lnTo>
                      <a:pt x="82" y="4"/>
                    </a:lnTo>
                    <a:lnTo>
                      <a:pt x="86" y="7"/>
                    </a:lnTo>
                    <a:lnTo>
                      <a:pt x="89" y="9"/>
                    </a:lnTo>
                    <a:lnTo>
                      <a:pt x="92" y="12"/>
                    </a:lnTo>
                    <a:lnTo>
                      <a:pt x="95" y="16"/>
                    </a:lnTo>
                    <a:lnTo>
                      <a:pt x="10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2" name="Freeform 1089"/>
              <p:cNvSpPr>
                <a:spLocks noChangeAspect="1"/>
              </p:cNvSpPr>
              <p:nvPr/>
            </p:nvSpPr>
            <p:spPr bwMode="auto">
              <a:xfrm>
                <a:off x="5068" y="2730"/>
                <a:ext cx="2" cy="4"/>
              </a:xfrm>
              <a:custGeom>
                <a:avLst/>
                <a:gdLst>
                  <a:gd name="T0" fmla="*/ 1 w 4"/>
                  <a:gd name="T1" fmla="*/ 0 h 8"/>
                  <a:gd name="T2" fmla="*/ 1 w 4"/>
                  <a:gd name="T3" fmla="*/ 1 h 8"/>
                  <a:gd name="T4" fmla="*/ 1 w 4"/>
                  <a:gd name="T5" fmla="*/ 1 h 8"/>
                  <a:gd name="T6" fmla="*/ 1 w 4"/>
                  <a:gd name="T7" fmla="*/ 1 h 8"/>
                  <a:gd name="T8" fmla="*/ 1 w 4"/>
                  <a:gd name="T9" fmla="*/ 2 h 8"/>
                  <a:gd name="T10" fmla="*/ 1 w 4"/>
                  <a:gd name="T11" fmla="*/ 2 h 8"/>
                  <a:gd name="T12" fmla="*/ 1 w 4"/>
                  <a:gd name="T13" fmla="*/ 2 h 8"/>
                  <a:gd name="T14" fmla="*/ 1 w 4"/>
                  <a:gd name="T15" fmla="*/ 2 h 8"/>
                  <a:gd name="T16" fmla="*/ 0 w 4"/>
                  <a:gd name="T17" fmla="*/ 2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2"/>
                    </a:lnTo>
                    <a:lnTo>
                      <a:pt x="4" y="3"/>
                    </a:lnTo>
                    <a:lnTo>
                      <a:pt x="4" y="4"/>
                    </a:lnTo>
                    <a:lnTo>
                      <a:pt x="3" y="5"/>
                    </a:lnTo>
                    <a:lnTo>
                      <a:pt x="2" y="6"/>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3" name="Freeform 1090"/>
              <p:cNvSpPr>
                <a:spLocks noChangeAspect="1"/>
              </p:cNvSpPr>
              <p:nvPr/>
            </p:nvSpPr>
            <p:spPr bwMode="auto">
              <a:xfrm>
                <a:off x="5012" y="2732"/>
                <a:ext cx="45" cy="82"/>
              </a:xfrm>
              <a:custGeom>
                <a:avLst/>
                <a:gdLst>
                  <a:gd name="T0" fmla="*/ 23 w 88"/>
                  <a:gd name="T1" fmla="*/ 9 h 164"/>
                  <a:gd name="T2" fmla="*/ 21 w 88"/>
                  <a:gd name="T3" fmla="*/ 13 h 164"/>
                  <a:gd name="T4" fmla="*/ 19 w 88"/>
                  <a:gd name="T5" fmla="*/ 17 h 164"/>
                  <a:gd name="T6" fmla="*/ 17 w 88"/>
                  <a:gd name="T7" fmla="*/ 21 h 164"/>
                  <a:gd name="T8" fmla="*/ 14 w 88"/>
                  <a:gd name="T9" fmla="*/ 24 h 164"/>
                  <a:gd name="T10" fmla="*/ 13 w 88"/>
                  <a:gd name="T11" fmla="*/ 28 h 164"/>
                  <a:gd name="T12" fmla="*/ 12 w 88"/>
                  <a:gd name="T13" fmla="*/ 33 h 164"/>
                  <a:gd name="T14" fmla="*/ 10 w 88"/>
                  <a:gd name="T15" fmla="*/ 37 h 164"/>
                  <a:gd name="T16" fmla="*/ 9 w 88"/>
                  <a:gd name="T17" fmla="*/ 39 h 164"/>
                  <a:gd name="T18" fmla="*/ 8 w 88"/>
                  <a:gd name="T19" fmla="*/ 40 h 164"/>
                  <a:gd name="T20" fmla="*/ 6 w 88"/>
                  <a:gd name="T21" fmla="*/ 41 h 164"/>
                  <a:gd name="T22" fmla="*/ 5 w 88"/>
                  <a:gd name="T23" fmla="*/ 41 h 164"/>
                  <a:gd name="T24" fmla="*/ 4 w 88"/>
                  <a:gd name="T25" fmla="*/ 41 h 164"/>
                  <a:gd name="T26" fmla="*/ 3 w 88"/>
                  <a:gd name="T27" fmla="*/ 41 h 164"/>
                  <a:gd name="T28" fmla="*/ 2 w 88"/>
                  <a:gd name="T29" fmla="*/ 41 h 164"/>
                  <a:gd name="T30" fmla="*/ 1 w 88"/>
                  <a:gd name="T31" fmla="*/ 40 h 164"/>
                  <a:gd name="T32" fmla="*/ 0 w 88"/>
                  <a:gd name="T33" fmla="*/ 38 h 164"/>
                  <a:gd name="T34" fmla="*/ 1 w 88"/>
                  <a:gd name="T35" fmla="*/ 35 h 164"/>
                  <a:gd name="T36" fmla="*/ 2 w 88"/>
                  <a:gd name="T37" fmla="*/ 31 h 164"/>
                  <a:gd name="T38" fmla="*/ 5 w 88"/>
                  <a:gd name="T39" fmla="*/ 25 h 164"/>
                  <a:gd name="T40" fmla="*/ 6 w 88"/>
                  <a:gd name="T41" fmla="*/ 20 h 164"/>
                  <a:gd name="T42" fmla="*/ 6 w 88"/>
                  <a:gd name="T43" fmla="*/ 17 h 164"/>
                  <a:gd name="T44" fmla="*/ 5 w 88"/>
                  <a:gd name="T45" fmla="*/ 14 h 164"/>
                  <a:gd name="T46" fmla="*/ 4 w 88"/>
                  <a:gd name="T47" fmla="*/ 11 h 164"/>
                  <a:gd name="T48" fmla="*/ 3 w 88"/>
                  <a:gd name="T49" fmla="*/ 8 h 164"/>
                  <a:gd name="T50" fmla="*/ 3 w 88"/>
                  <a:gd name="T51" fmla="*/ 5 h 164"/>
                  <a:gd name="T52" fmla="*/ 5 w 88"/>
                  <a:gd name="T53" fmla="*/ 2 h 164"/>
                  <a:gd name="T54" fmla="*/ 8 w 88"/>
                  <a:gd name="T55" fmla="*/ 1 h 164"/>
                  <a:gd name="T56" fmla="*/ 12 w 88"/>
                  <a:gd name="T57" fmla="*/ 0 h 164"/>
                  <a:gd name="T58" fmla="*/ 15 w 88"/>
                  <a:gd name="T59" fmla="*/ 0 h 164"/>
                  <a:gd name="T60" fmla="*/ 17 w 88"/>
                  <a:gd name="T61" fmla="*/ 1 h 164"/>
                  <a:gd name="T62" fmla="*/ 19 w 88"/>
                  <a:gd name="T63" fmla="*/ 3 h 164"/>
                  <a:gd name="T64" fmla="*/ 20 w 88"/>
                  <a:gd name="T65" fmla="*/ 4 h 164"/>
                  <a:gd name="T66" fmla="*/ 22 w 88"/>
                  <a:gd name="T67" fmla="*/ 6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164">
                    <a:moveTo>
                      <a:pt x="88" y="26"/>
                    </a:moveTo>
                    <a:lnTo>
                      <a:pt x="87" y="34"/>
                    </a:lnTo>
                    <a:lnTo>
                      <a:pt x="85" y="44"/>
                    </a:lnTo>
                    <a:lnTo>
                      <a:pt x="82" y="52"/>
                    </a:lnTo>
                    <a:lnTo>
                      <a:pt x="79" y="60"/>
                    </a:lnTo>
                    <a:lnTo>
                      <a:pt x="75" y="67"/>
                    </a:lnTo>
                    <a:lnTo>
                      <a:pt x="71" y="74"/>
                    </a:lnTo>
                    <a:lnTo>
                      <a:pt x="64" y="82"/>
                    </a:lnTo>
                    <a:lnTo>
                      <a:pt x="59" y="87"/>
                    </a:lnTo>
                    <a:lnTo>
                      <a:pt x="55" y="95"/>
                    </a:lnTo>
                    <a:lnTo>
                      <a:pt x="52" y="103"/>
                    </a:lnTo>
                    <a:lnTo>
                      <a:pt x="50" y="112"/>
                    </a:lnTo>
                    <a:lnTo>
                      <a:pt x="47" y="121"/>
                    </a:lnTo>
                    <a:lnTo>
                      <a:pt x="44" y="129"/>
                    </a:lnTo>
                    <a:lnTo>
                      <a:pt x="42" y="137"/>
                    </a:lnTo>
                    <a:lnTo>
                      <a:pt x="38" y="145"/>
                    </a:lnTo>
                    <a:lnTo>
                      <a:pt x="35" y="153"/>
                    </a:lnTo>
                    <a:lnTo>
                      <a:pt x="33" y="155"/>
                    </a:lnTo>
                    <a:lnTo>
                      <a:pt x="31" y="157"/>
                    </a:lnTo>
                    <a:lnTo>
                      <a:pt x="29" y="160"/>
                    </a:lnTo>
                    <a:lnTo>
                      <a:pt x="26" y="161"/>
                    </a:lnTo>
                    <a:lnTo>
                      <a:pt x="24" y="162"/>
                    </a:lnTo>
                    <a:lnTo>
                      <a:pt x="21" y="163"/>
                    </a:lnTo>
                    <a:lnTo>
                      <a:pt x="19" y="163"/>
                    </a:lnTo>
                    <a:lnTo>
                      <a:pt x="17" y="164"/>
                    </a:lnTo>
                    <a:lnTo>
                      <a:pt x="15" y="164"/>
                    </a:lnTo>
                    <a:lnTo>
                      <a:pt x="13" y="164"/>
                    </a:lnTo>
                    <a:lnTo>
                      <a:pt x="10" y="163"/>
                    </a:lnTo>
                    <a:lnTo>
                      <a:pt x="8" y="163"/>
                    </a:lnTo>
                    <a:lnTo>
                      <a:pt x="6" y="162"/>
                    </a:lnTo>
                    <a:lnTo>
                      <a:pt x="4" y="161"/>
                    </a:lnTo>
                    <a:lnTo>
                      <a:pt x="2" y="158"/>
                    </a:lnTo>
                    <a:lnTo>
                      <a:pt x="1" y="156"/>
                    </a:lnTo>
                    <a:lnTo>
                      <a:pt x="0" y="150"/>
                    </a:lnTo>
                    <a:lnTo>
                      <a:pt x="1" y="144"/>
                    </a:lnTo>
                    <a:lnTo>
                      <a:pt x="2" y="138"/>
                    </a:lnTo>
                    <a:lnTo>
                      <a:pt x="4" y="133"/>
                    </a:lnTo>
                    <a:lnTo>
                      <a:pt x="8" y="121"/>
                    </a:lnTo>
                    <a:lnTo>
                      <a:pt x="13" y="109"/>
                    </a:lnTo>
                    <a:lnTo>
                      <a:pt x="18" y="98"/>
                    </a:lnTo>
                    <a:lnTo>
                      <a:pt x="22" y="86"/>
                    </a:lnTo>
                    <a:lnTo>
                      <a:pt x="23" y="80"/>
                    </a:lnTo>
                    <a:lnTo>
                      <a:pt x="23" y="74"/>
                    </a:lnTo>
                    <a:lnTo>
                      <a:pt x="22" y="67"/>
                    </a:lnTo>
                    <a:lnTo>
                      <a:pt x="21" y="61"/>
                    </a:lnTo>
                    <a:lnTo>
                      <a:pt x="20" y="55"/>
                    </a:lnTo>
                    <a:lnTo>
                      <a:pt x="18" y="49"/>
                    </a:lnTo>
                    <a:lnTo>
                      <a:pt x="16" y="42"/>
                    </a:lnTo>
                    <a:lnTo>
                      <a:pt x="14" y="35"/>
                    </a:lnTo>
                    <a:lnTo>
                      <a:pt x="12" y="29"/>
                    </a:lnTo>
                    <a:lnTo>
                      <a:pt x="11" y="23"/>
                    </a:lnTo>
                    <a:lnTo>
                      <a:pt x="12" y="17"/>
                    </a:lnTo>
                    <a:lnTo>
                      <a:pt x="15" y="11"/>
                    </a:lnTo>
                    <a:lnTo>
                      <a:pt x="20" y="8"/>
                    </a:lnTo>
                    <a:lnTo>
                      <a:pt x="25" y="5"/>
                    </a:lnTo>
                    <a:lnTo>
                      <a:pt x="32" y="3"/>
                    </a:lnTo>
                    <a:lnTo>
                      <a:pt x="38" y="1"/>
                    </a:lnTo>
                    <a:lnTo>
                      <a:pt x="44" y="0"/>
                    </a:lnTo>
                    <a:lnTo>
                      <a:pt x="50" y="0"/>
                    </a:lnTo>
                    <a:lnTo>
                      <a:pt x="56" y="0"/>
                    </a:lnTo>
                    <a:lnTo>
                      <a:pt x="62" y="2"/>
                    </a:lnTo>
                    <a:lnTo>
                      <a:pt x="65" y="4"/>
                    </a:lnTo>
                    <a:lnTo>
                      <a:pt x="70" y="6"/>
                    </a:lnTo>
                    <a:lnTo>
                      <a:pt x="73" y="9"/>
                    </a:lnTo>
                    <a:lnTo>
                      <a:pt x="76" y="12"/>
                    </a:lnTo>
                    <a:lnTo>
                      <a:pt x="79" y="15"/>
                    </a:lnTo>
                    <a:lnTo>
                      <a:pt x="82" y="19"/>
                    </a:lnTo>
                    <a:lnTo>
                      <a:pt x="85" y="22"/>
                    </a:lnTo>
                    <a:lnTo>
                      <a:pt x="8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4" name="Freeform 1091"/>
              <p:cNvSpPr>
                <a:spLocks noChangeAspect="1"/>
              </p:cNvSpPr>
              <p:nvPr/>
            </p:nvSpPr>
            <p:spPr bwMode="auto">
              <a:xfrm>
                <a:off x="5137" y="2441"/>
                <a:ext cx="59" cy="48"/>
              </a:xfrm>
              <a:custGeom>
                <a:avLst/>
                <a:gdLst>
                  <a:gd name="T0" fmla="*/ 10 w 118"/>
                  <a:gd name="T1" fmla="*/ 4 h 98"/>
                  <a:gd name="T2" fmla="*/ 9 w 118"/>
                  <a:gd name="T3" fmla="*/ 5 h 98"/>
                  <a:gd name="T4" fmla="*/ 9 w 118"/>
                  <a:gd name="T5" fmla="*/ 7 h 98"/>
                  <a:gd name="T6" fmla="*/ 10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1 w 118"/>
                  <a:gd name="T27" fmla="*/ 10 h 98"/>
                  <a:gd name="T28" fmla="*/ 22 w 118"/>
                  <a:gd name="T29" fmla="*/ 10 h 98"/>
                  <a:gd name="T30" fmla="*/ 22 w 118"/>
                  <a:gd name="T31" fmla="*/ 11 h 98"/>
                  <a:gd name="T32" fmla="*/ 23 w 118"/>
                  <a:gd name="T33" fmla="*/ 12 h 98"/>
                  <a:gd name="T34" fmla="*/ 24 w 118"/>
                  <a:gd name="T35" fmla="*/ 12 h 98"/>
                  <a:gd name="T36" fmla="*/ 26 w 118"/>
                  <a:gd name="T37" fmla="*/ 12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30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2 w 118"/>
                  <a:gd name="T67" fmla="*/ 21 h 98"/>
                  <a:gd name="T68" fmla="*/ 21 w 118"/>
                  <a:gd name="T69" fmla="*/ 19 h 98"/>
                  <a:gd name="T70" fmla="*/ 20 w 118"/>
                  <a:gd name="T71" fmla="*/ 18 h 98"/>
                  <a:gd name="T72" fmla="*/ 18 w 118"/>
                  <a:gd name="T73" fmla="*/ 18 h 98"/>
                  <a:gd name="T74" fmla="*/ 16 w 118"/>
                  <a:gd name="T75" fmla="*/ 17 h 98"/>
                  <a:gd name="T76" fmla="*/ 15 w 118"/>
                  <a:gd name="T77" fmla="*/ 15 h 98"/>
                  <a:gd name="T78" fmla="*/ 15 w 118"/>
                  <a:gd name="T79" fmla="*/ 16 h 98"/>
                  <a:gd name="T80" fmla="*/ 14 w 118"/>
                  <a:gd name="T81" fmla="*/ 16 h 98"/>
                  <a:gd name="T82" fmla="*/ 13 w 118"/>
                  <a:gd name="T83" fmla="*/ 16 h 98"/>
                  <a:gd name="T84" fmla="*/ 12 w 118"/>
                  <a:gd name="T85" fmla="*/ 15 h 98"/>
                  <a:gd name="T86" fmla="*/ 11 w 118"/>
                  <a:gd name="T87" fmla="*/ 14 h 98"/>
                  <a:gd name="T88" fmla="*/ 10 w 118"/>
                  <a:gd name="T89" fmla="*/ 13 h 98"/>
                  <a:gd name="T90" fmla="*/ 9 w 118"/>
                  <a:gd name="T91" fmla="*/ 11 h 98"/>
                  <a:gd name="T92" fmla="*/ 8 w 118"/>
                  <a:gd name="T93" fmla="*/ 12 h 98"/>
                  <a:gd name="T94" fmla="*/ 7 w 118"/>
                  <a:gd name="T95" fmla="*/ 12 h 98"/>
                  <a:gd name="T96" fmla="*/ 6 w 118"/>
                  <a:gd name="T97" fmla="*/ 13 h 98"/>
                  <a:gd name="T98" fmla="*/ 4 w 118"/>
                  <a:gd name="T99" fmla="*/ 14 h 98"/>
                  <a:gd name="T100" fmla="*/ 3 w 118"/>
                  <a:gd name="T101" fmla="*/ 14 h 98"/>
                  <a:gd name="T102" fmla="*/ 1 w 118"/>
                  <a:gd name="T103" fmla="*/ 12 h 98"/>
                  <a:gd name="T104" fmla="*/ 1 w 118"/>
                  <a:gd name="T105" fmla="*/ 10 h 98"/>
                  <a:gd name="T106" fmla="*/ 1 w 118"/>
                  <a:gd name="T107" fmla="*/ 8 h 98"/>
                  <a:gd name="T108" fmla="*/ 1 w 118"/>
                  <a:gd name="T109" fmla="*/ 6 h 98"/>
                  <a:gd name="T110" fmla="*/ 1 w 118"/>
                  <a:gd name="T111" fmla="*/ 4 h 98"/>
                  <a:gd name="T112" fmla="*/ 2 w 118"/>
                  <a:gd name="T113" fmla="*/ 2 h 98"/>
                  <a:gd name="T114" fmla="*/ 3 w 118"/>
                  <a:gd name="T115" fmla="*/ 0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3"/>
                    </a:moveTo>
                    <a:lnTo>
                      <a:pt x="37" y="18"/>
                    </a:lnTo>
                    <a:lnTo>
                      <a:pt x="37" y="20"/>
                    </a:lnTo>
                    <a:lnTo>
                      <a:pt x="36" y="23"/>
                    </a:lnTo>
                    <a:lnTo>
                      <a:pt x="36" y="25"/>
                    </a:lnTo>
                    <a:lnTo>
                      <a:pt x="35" y="28"/>
                    </a:lnTo>
                    <a:lnTo>
                      <a:pt x="36" y="30"/>
                    </a:lnTo>
                    <a:lnTo>
                      <a:pt x="37" y="32"/>
                    </a:lnTo>
                    <a:lnTo>
                      <a:pt x="39" y="35"/>
                    </a:lnTo>
                    <a:lnTo>
                      <a:pt x="40" y="32"/>
                    </a:lnTo>
                    <a:lnTo>
                      <a:pt x="41" y="30"/>
                    </a:lnTo>
                    <a:lnTo>
                      <a:pt x="42" y="28"/>
                    </a:lnTo>
                    <a:lnTo>
                      <a:pt x="44" y="26"/>
                    </a:lnTo>
                    <a:lnTo>
                      <a:pt x="46" y="24"/>
                    </a:lnTo>
                    <a:lnTo>
                      <a:pt x="48" y="23"/>
                    </a:lnTo>
                    <a:lnTo>
                      <a:pt x="52" y="23"/>
                    </a:lnTo>
                    <a:lnTo>
                      <a:pt x="55" y="23"/>
                    </a:lnTo>
                    <a:lnTo>
                      <a:pt x="58" y="23"/>
                    </a:lnTo>
                    <a:lnTo>
                      <a:pt x="60" y="23"/>
                    </a:lnTo>
                    <a:lnTo>
                      <a:pt x="63" y="24"/>
                    </a:lnTo>
                    <a:lnTo>
                      <a:pt x="64" y="26"/>
                    </a:lnTo>
                    <a:lnTo>
                      <a:pt x="67" y="29"/>
                    </a:lnTo>
                    <a:lnTo>
                      <a:pt x="69" y="34"/>
                    </a:lnTo>
                    <a:lnTo>
                      <a:pt x="72" y="38"/>
                    </a:lnTo>
                    <a:lnTo>
                      <a:pt x="74" y="41"/>
                    </a:lnTo>
                    <a:lnTo>
                      <a:pt x="76" y="42"/>
                    </a:lnTo>
                    <a:lnTo>
                      <a:pt x="78" y="42"/>
                    </a:lnTo>
                    <a:lnTo>
                      <a:pt x="81" y="42"/>
                    </a:lnTo>
                    <a:lnTo>
                      <a:pt x="84" y="41"/>
                    </a:lnTo>
                    <a:lnTo>
                      <a:pt x="85" y="42"/>
                    </a:lnTo>
                    <a:lnTo>
                      <a:pt x="87" y="43"/>
                    </a:lnTo>
                    <a:lnTo>
                      <a:pt x="88" y="44"/>
                    </a:lnTo>
                    <a:lnTo>
                      <a:pt x="91" y="46"/>
                    </a:lnTo>
                    <a:lnTo>
                      <a:pt x="92" y="48"/>
                    </a:lnTo>
                    <a:lnTo>
                      <a:pt x="94" y="49"/>
                    </a:lnTo>
                    <a:lnTo>
                      <a:pt x="96" y="50"/>
                    </a:lnTo>
                    <a:lnTo>
                      <a:pt x="98" y="50"/>
                    </a:lnTo>
                    <a:lnTo>
                      <a:pt x="101" y="52"/>
                    </a:lnTo>
                    <a:lnTo>
                      <a:pt x="103" y="56"/>
                    </a:lnTo>
                    <a:lnTo>
                      <a:pt x="103" y="59"/>
                    </a:lnTo>
                    <a:lnTo>
                      <a:pt x="104" y="63"/>
                    </a:lnTo>
                    <a:lnTo>
                      <a:pt x="105" y="66"/>
                    </a:lnTo>
                    <a:lnTo>
                      <a:pt x="107" y="69"/>
                    </a:lnTo>
                    <a:lnTo>
                      <a:pt x="110" y="70"/>
                    </a:lnTo>
                    <a:lnTo>
                      <a:pt x="115" y="69"/>
                    </a:lnTo>
                    <a:lnTo>
                      <a:pt x="116" y="71"/>
                    </a:lnTo>
                    <a:lnTo>
                      <a:pt x="117" y="73"/>
                    </a:lnTo>
                    <a:lnTo>
                      <a:pt x="118" y="75"/>
                    </a:lnTo>
                    <a:lnTo>
                      <a:pt x="118" y="77"/>
                    </a:lnTo>
                    <a:lnTo>
                      <a:pt x="118" y="79"/>
                    </a:lnTo>
                    <a:lnTo>
                      <a:pt x="118" y="81"/>
                    </a:lnTo>
                    <a:lnTo>
                      <a:pt x="118" y="83"/>
                    </a:lnTo>
                    <a:lnTo>
                      <a:pt x="118" y="85"/>
                    </a:lnTo>
                    <a:lnTo>
                      <a:pt x="117" y="86"/>
                    </a:lnTo>
                    <a:lnTo>
                      <a:pt x="116" y="88"/>
                    </a:lnTo>
                    <a:lnTo>
                      <a:pt x="114" y="89"/>
                    </a:lnTo>
                    <a:lnTo>
                      <a:pt x="113" y="91"/>
                    </a:lnTo>
                    <a:lnTo>
                      <a:pt x="112" y="93"/>
                    </a:lnTo>
                    <a:lnTo>
                      <a:pt x="111" y="94"/>
                    </a:lnTo>
                    <a:lnTo>
                      <a:pt x="109" y="97"/>
                    </a:lnTo>
                    <a:lnTo>
                      <a:pt x="108" y="98"/>
                    </a:lnTo>
                    <a:lnTo>
                      <a:pt x="104" y="98"/>
                    </a:lnTo>
                    <a:lnTo>
                      <a:pt x="101" y="97"/>
                    </a:lnTo>
                    <a:lnTo>
                      <a:pt x="98" y="94"/>
                    </a:lnTo>
                    <a:lnTo>
                      <a:pt x="96" y="92"/>
                    </a:lnTo>
                    <a:lnTo>
                      <a:pt x="94" y="89"/>
                    </a:lnTo>
                    <a:lnTo>
                      <a:pt x="92" y="87"/>
                    </a:lnTo>
                    <a:lnTo>
                      <a:pt x="88" y="86"/>
                    </a:lnTo>
                    <a:lnTo>
                      <a:pt x="85" y="85"/>
                    </a:lnTo>
                    <a:lnTo>
                      <a:pt x="84" y="80"/>
                    </a:lnTo>
                    <a:lnTo>
                      <a:pt x="81" y="77"/>
                    </a:lnTo>
                    <a:lnTo>
                      <a:pt x="77" y="75"/>
                    </a:lnTo>
                    <a:lnTo>
                      <a:pt x="73" y="74"/>
                    </a:lnTo>
                    <a:lnTo>
                      <a:pt x="69" y="73"/>
                    </a:lnTo>
                    <a:lnTo>
                      <a:pt x="66" y="71"/>
                    </a:lnTo>
                    <a:lnTo>
                      <a:pt x="63" y="69"/>
                    </a:lnTo>
                    <a:lnTo>
                      <a:pt x="62" y="65"/>
                    </a:lnTo>
                    <a:lnTo>
                      <a:pt x="60" y="64"/>
                    </a:lnTo>
                    <a:lnTo>
                      <a:pt x="58" y="65"/>
                    </a:lnTo>
                    <a:lnTo>
                      <a:pt x="57" y="66"/>
                    </a:lnTo>
                    <a:lnTo>
                      <a:pt x="56" y="67"/>
                    </a:lnTo>
                    <a:lnTo>
                      <a:pt x="54" y="67"/>
                    </a:lnTo>
                    <a:lnTo>
                      <a:pt x="53" y="68"/>
                    </a:lnTo>
                    <a:lnTo>
                      <a:pt x="50" y="67"/>
                    </a:lnTo>
                    <a:lnTo>
                      <a:pt x="49" y="66"/>
                    </a:lnTo>
                    <a:lnTo>
                      <a:pt x="46" y="64"/>
                    </a:lnTo>
                    <a:lnTo>
                      <a:pt x="43" y="62"/>
                    </a:lnTo>
                    <a:lnTo>
                      <a:pt x="41" y="60"/>
                    </a:lnTo>
                    <a:lnTo>
                      <a:pt x="40" y="57"/>
                    </a:lnTo>
                    <a:lnTo>
                      <a:pt x="38" y="53"/>
                    </a:lnTo>
                    <a:lnTo>
                      <a:pt x="37" y="50"/>
                    </a:lnTo>
                    <a:lnTo>
                      <a:pt x="35" y="47"/>
                    </a:lnTo>
                    <a:lnTo>
                      <a:pt x="34" y="45"/>
                    </a:lnTo>
                    <a:lnTo>
                      <a:pt x="32" y="48"/>
                    </a:lnTo>
                    <a:lnTo>
                      <a:pt x="30" y="50"/>
                    </a:lnTo>
                    <a:lnTo>
                      <a:pt x="28" y="52"/>
                    </a:lnTo>
                    <a:lnTo>
                      <a:pt x="25" y="53"/>
                    </a:lnTo>
                    <a:lnTo>
                      <a:pt x="22" y="56"/>
                    </a:lnTo>
                    <a:lnTo>
                      <a:pt x="19" y="57"/>
                    </a:lnTo>
                    <a:lnTo>
                      <a:pt x="16" y="58"/>
                    </a:lnTo>
                    <a:lnTo>
                      <a:pt x="14" y="59"/>
                    </a:lnTo>
                    <a:lnTo>
                      <a:pt x="10" y="57"/>
                    </a:lnTo>
                    <a:lnTo>
                      <a:pt x="7" y="53"/>
                    </a:lnTo>
                    <a:lnTo>
                      <a:pt x="4" y="50"/>
                    </a:lnTo>
                    <a:lnTo>
                      <a:pt x="2" y="46"/>
                    </a:lnTo>
                    <a:lnTo>
                      <a:pt x="1" y="42"/>
                    </a:lnTo>
                    <a:lnTo>
                      <a:pt x="0" y="38"/>
                    </a:lnTo>
                    <a:lnTo>
                      <a:pt x="1" y="34"/>
                    </a:lnTo>
                    <a:lnTo>
                      <a:pt x="2" y="30"/>
                    </a:lnTo>
                    <a:lnTo>
                      <a:pt x="3" y="26"/>
                    </a:lnTo>
                    <a:lnTo>
                      <a:pt x="3" y="22"/>
                    </a:lnTo>
                    <a:lnTo>
                      <a:pt x="4" y="19"/>
                    </a:lnTo>
                    <a:lnTo>
                      <a:pt x="5" y="15"/>
                    </a:lnTo>
                    <a:lnTo>
                      <a:pt x="7" y="10"/>
                    </a:lnTo>
                    <a:lnTo>
                      <a:pt x="9" y="7"/>
                    </a:lnTo>
                    <a:lnTo>
                      <a:pt x="11" y="3"/>
                    </a:lnTo>
                    <a:lnTo>
                      <a:pt x="15" y="0"/>
                    </a:lnTo>
                    <a:lnTo>
                      <a:pt x="19" y="0"/>
                    </a:lnTo>
                    <a:lnTo>
                      <a:pt x="22" y="0"/>
                    </a:lnTo>
                    <a:lnTo>
                      <a:pt x="26" y="1"/>
                    </a:lnTo>
                    <a:lnTo>
                      <a:pt x="29" y="3"/>
                    </a:lnTo>
                    <a:lnTo>
                      <a:pt x="32" y="5"/>
                    </a:lnTo>
                    <a:lnTo>
                      <a:pt x="34" y="7"/>
                    </a:lnTo>
                    <a:lnTo>
                      <a:pt x="36" y="10"/>
                    </a:lnTo>
                    <a:lnTo>
                      <a:pt x="3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5" name="Freeform 1092"/>
              <p:cNvSpPr>
                <a:spLocks noChangeAspect="1"/>
              </p:cNvSpPr>
              <p:nvPr/>
            </p:nvSpPr>
            <p:spPr bwMode="auto">
              <a:xfrm>
                <a:off x="5142" y="2443"/>
                <a:ext cx="9" cy="21"/>
              </a:xfrm>
              <a:custGeom>
                <a:avLst/>
                <a:gdLst>
                  <a:gd name="T0" fmla="*/ 4 w 19"/>
                  <a:gd name="T1" fmla="*/ 2 h 42"/>
                  <a:gd name="T2" fmla="*/ 4 w 19"/>
                  <a:gd name="T3" fmla="*/ 4 h 42"/>
                  <a:gd name="T4" fmla="*/ 4 w 19"/>
                  <a:gd name="T5" fmla="*/ 5 h 42"/>
                  <a:gd name="T6" fmla="*/ 4 w 19"/>
                  <a:gd name="T7" fmla="*/ 6 h 42"/>
                  <a:gd name="T8" fmla="*/ 4 w 19"/>
                  <a:gd name="T9" fmla="*/ 7 h 42"/>
                  <a:gd name="T10" fmla="*/ 4 w 19"/>
                  <a:gd name="T11" fmla="*/ 8 h 42"/>
                  <a:gd name="T12" fmla="*/ 3 w 19"/>
                  <a:gd name="T13" fmla="*/ 9 h 42"/>
                  <a:gd name="T14" fmla="*/ 2 w 19"/>
                  <a:gd name="T15" fmla="*/ 10 h 42"/>
                  <a:gd name="T16" fmla="*/ 1 w 19"/>
                  <a:gd name="T17" fmla="*/ 11 h 42"/>
                  <a:gd name="T18" fmla="*/ 1 w 19"/>
                  <a:gd name="T19" fmla="*/ 11 h 42"/>
                  <a:gd name="T20" fmla="*/ 0 w 19"/>
                  <a:gd name="T21" fmla="*/ 9 h 42"/>
                  <a:gd name="T22" fmla="*/ 0 w 19"/>
                  <a:gd name="T23" fmla="*/ 8 h 42"/>
                  <a:gd name="T24" fmla="*/ 0 w 19"/>
                  <a:gd name="T25" fmla="*/ 7 h 42"/>
                  <a:gd name="T26" fmla="*/ 1 w 19"/>
                  <a:gd name="T27" fmla="*/ 6 h 42"/>
                  <a:gd name="T28" fmla="*/ 1 w 19"/>
                  <a:gd name="T29" fmla="*/ 5 h 42"/>
                  <a:gd name="T30" fmla="*/ 2 w 19"/>
                  <a:gd name="T31" fmla="*/ 3 h 42"/>
                  <a:gd name="T32" fmla="*/ 2 w 19"/>
                  <a:gd name="T33" fmla="*/ 2 h 42"/>
                  <a:gd name="T34" fmla="*/ 2 w 19"/>
                  <a:gd name="T35" fmla="*/ 0 h 42"/>
                  <a:gd name="T36" fmla="*/ 2 w 19"/>
                  <a:gd name="T37" fmla="*/ 1 h 42"/>
                  <a:gd name="T38" fmla="*/ 3 w 19"/>
                  <a:gd name="T39" fmla="*/ 1 h 42"/>
                  <a:gd name="T40" fmla="*/ 3 w 19"/>
                  <a:gd name="T41" fmla="*/ 1 h 42"/>
                  <a:gd name="T42" fmla="*/ 3 w 19"/>
                  <a:gd name="T43" fmla="*/ 1 h 42"/>
                  <a:gd name="T44" fmla="*/ 4 w 19"/>
                  <a:gd name="T45" fmla="*/ 1 h 42"/>
                  <a:gd name="T46" fmla="*/ 4 w 19"/>
                  <a:gd name="T47" fmla="*/ 2 h 42"/>
                  <a:gd name="T48" fmla="*/ 4 w 19"/>
                  <a:gd name="T49" fmla="*/ 2 h 42"/>
                  <a:gd name="T50" fmla="*/ 4 w 19"/>
                  <a:gd name="T51" fmla="*/ 2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42">
                    <a:moveTo>
                      <a:pt x="19" y="8"/>
                    </a:moveTo>
                    <a:lnTo>
                      <a:pt x="19" y="14"/>
                    </a:lnTo>
                    <a:lnTo>
                      <a:pt x="19" y="19"/>
                    </a:lnTo>
                    <a:lnTo>
                      <a:pt x="18" y="24"/>
                    </a:lnTo>
                    <a:lnTo>
                      <a:pt x="17" y="28"/>
                    </a:lnTo>
                    <a:lnTo>
                      <a:pt x="16" y="32"/>
                    </a:lnTo>
                    <a:lnTo>
                      <a:pt x="14" y="36"/>
                    </a:lnTo>
                    <a:lnTo>
                      <a:pt x="11" y="39"/>
                    </a:lnTo>
                    <a:lnTo>
                      <a:pt x="7" y="42"/>
                    </a:lnTo>
                    <a:lnTo>
                      <a:pt x="4" y="42"/>
                    </a:lnTo>
                    <a:lnTo>
                      <a:pt x="1" y="36"/>
                    </a:lnTo>
                    <a:lnTo>
                      <a:pt x="0" y="31"/>
                    </a:lnTo>
                    <a:lnTo>
                      <a:pt x="1" y="26"/>
                    </a:lnTo>
                    <a:lnTo>
                      <a:pt x="4" y="21"/>
                    </a:lnTo>
                    <a:lnTo>
                      <a:pt x="6" y="17"/>
                    </a:lnTo>
                    <a:lnTo>
                      <a:pt x="8" y="12"/>
                    </a:lnTo>
                    <a:lnTo>
                      <a:pt x="9" y="5"/>
                    </a:lnTo>
                    <a:lnTo>
                      <a:pt x="8" y="0"/>
                    </a:lnTo>
                    <a:lnTo>
                      <a:pt x="10" y="1"/>
                    </a:lnTo>
                    <a:lnTo>
                      <a:pt x="12" y="1"/>
                    </a:lnTo>
                    <a:lnTo>
                      <a:pt x="13" y="2"/>
                    </a:lnTo>
                    <a:lnTo>
                      <a:pt x="15" y="3"/>
                    </a:lnTo>
                    <a:lnTo>
                      <a:pt x="16" y="4"/>
                    </a:lnTo>
                    <a:lnTo>
                      <a:pt x="17" y="6"/>
                    </a:lnTo>
                    <a:lnTo>
                      <a:pt x="18" y="7"/>
                    </a:ln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6" name="Freeform 1093"/>
              <p:cNvSpPr>
                <a:spLocks noChangeAspect="1"/>
              </p:cNvSpPr>
              <p:nvPr/>
            </p:nvSpPr>
            <p:spPr bwMode="auto">
              <a:xfrm>
                <a:off x="5159" y="2456"/>
                <a:ext cx="9" cy="12"/>
              </a:xfrm>
              <a:custGeom>
                <a:avLst/>
                <a:gdLst>
                  <a:gd name="T0" fmla="*/ 5 w 18"/>
                  <a:gd name="T1" fmla="*/ 1 h 25"/>
                  <a:gd name="T2" fmla="*/ 5 w 18"/>
                  <a:gd name="T3" fmla="*/ 2 h 25"/>
                  <a:gd name="T4" fmla="*/ 5 w 18"/>
                  <a:gd name="T5" fmla="*/ 3 h 25"/>
                  <a:gd name="T6" fmla="*/ 5 w 18"/>
                  <a:gd name="T7" fmla="*/ 3 h 25"/>
                  <a:gd name="T8" fmla="*/ 5 w 18"/>
                  <a:gd name="T9" fmla="*/ 4 h 25"/>
                  <a:gd name="T10" fmla="*/ 4 w 18"/>
                  <a:gd name="T11" fmla="*/ 4 h 25"/>
                  <a:gd name="T12" fmla="*/ 4 w 18"/>
                  <a:gd name="T13" fmla="*/ 5 h 25"/>
                  <a:gd name="T14" fmla="*/ 3 w 18"/>
                  <a:gd name="T15" fmla="*/ 6 h 25"/>
                  <a:gd name="T16" fmla="*/ 3 w 18"/>
                  <a:gd name="T17" fmla="*/ 6 h 25"/>
                  <a:gd name="T18" fmla="*/ 2 w 18"/>
                  <a:gd name="T19" fmla="*/ 6 h 25"/>
                  <a:gd name="T20" fmla="*/ 2 w 18"/>
                  <a:gd name="T21" fmla="*/ 6 h 25"/>
                  <a:gd name="T22" fmla="*/ 2 w 18"/>
                  <a:gd name="T23" fmla="*/ 6 h 25"/>
                  <a:gd name="T24" fmla="*/ 1 w 18"/>
                  <a:gd name="T25" fmla="*/ 6 h 25"/>
                  <a:gd name="T26" fmla="*/ 1 w 18"/>
                  <a:gd name="T27" fmla="*/ 5 h 25"/>
                  <a:gd name="T28" fmla="*/ 1 w 18"/>
                  <a:gd name="T29" fmla="*/ 5 h 25"/>
                  <a:gd name="T30" fmla="*/ 1 w 18"/>
                  <a:gd name="T31" fmla="*/ 5 h 25"/>
                  <a:gd name="T32" fmla="*/ 0 w 18"/>
                  <a:gd name="T33" fmla="*/ 4 h 25"/>
                  <a:gd name="T34" fmla="*/ 0 w 18"/>
                  <a:gd name="T35" fmla="*/ 4 h 25"/>
                  <a:gd name="T36" fmla="*/ 0 w 18"/>
                  <a:gd name="T37" fmla="*/ 3 h 25"/>
                  <a:gd name="T38" fmla="*/ 1 w 18"/>
                  <a:gd name="T39" fmla="*/ 2 h 25"/>
                  <a:gd name="T40" fmla="*/ 1 w 18"/>
                  <a:gd name="T41" fmla="*/ 2 h 25"/>
                  <a:gd name="T42" fmla="*/ 1 w 18"/>
                  <a:gd name="T43" fmla="*/ 1 h 25"/>
                  <a:gd name="T44" fmla="*/ 2 w 18"/>
                  <a:gd name="T45" fmla="*/ 1 h 25"/>
                  <a:gd name="T46" fmla="*/ 2 w 18"/>
                  <a:gd name="T47" fmla="*/ 0 h 25"/>
                  <a:gd name="T48" fmla="*/ 3 w 18"/>
                  <a:gd name="T49" fmla="*/ 0 h 25"/>
                  <a:gd name="T50" fmla="*/ 3 w 18"/>
                  <a:gd name="T51" fmla="*/ 0 h 25"/>
                  <a:gd name="T52" fmla="*/ 4 w 18"/>
                  <a:gd name="T53" fmla="*/ 0 h 25"/>
                  <a:gd name="T54" fmla="*/ 4 w 18"/>
                  <a:gd name="T55" fmla="*/ 0 h 25"/>
                  <a:gd name="T56" fmla="*/ 4 w 18"/>
                  <a:gd name="T57" fmla="*/ 0 h 25"/>
                  <a:gd name="T58" fmla="*/ 4 w 18"/>
                  <a:gd name="T59" fmla="*/ 0 h 25"/>
                  <a:gd name="T60" fmla="*/ 5 w 18"/>
                  <a:gd name="T61" fmla="*/ 1 h 25"/>
                  <a:gd name="T62" fmla="*/ 5 w 18"/>
                  <a:gd name="T63" fmla="*/ 1 h 25"/>
                  <a:gd name="T64" fmla="*/ 5 w 18"/>
                  <a:gd name="T65" fmla="*/ 1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2"/>
                    </a:lnTo>
                    <a:lnTo>
                      <a:pt x="18" y="15"/>
                    </a:lnTo>
                    <a:lnTo>
                      <a:pt x="17" y="17"/>
                    </a:lnTo>
                    <a:lnTo>
                      <a:pt x="16" y="19"/>
                    </a:lnTo>
                    <a:lnTo>
                      <a:pt x="14" y="21"/>
                    </a:lnTo>
                    <a:lnTo>
                      <a:pt x="12" y="24"/>
                    </a:lnTo>
                    <a:lnTo>
                      <a:pt x="10" y="25"/>
                    </a:lnTo>
                    <a:lnTo>
                      <a:pt x="8" y="25"/>
                    </a:lnTo>
                    <a:lnTo>
                      <a:pt x="7" y="25"/>
                    </a:lnTo>
                    <a:lnTo>
                      <a:pt x="5" y="25"/>
                    </a:lnTo>
                    <a:lnTo>
                      <a:pt x="4" y="24"/>
                    </a:lnTo>
                    <a:lnTo>
                      <a:pt x="3" y="22"/>
                    </a:lnTo>
                    <a:lnTo>
                      <a:pt x="2" y="21"/>
                    </a:lnTo>
                    <a:lnTo>
                      <a:pt x="1" y="20"/>
                    </a:lnTo>
                    <a:lnTo>
                      <a:pt x="0" y="19"/>
                    </a:lnTo>
                    <a:lnTo>
                      <a:pt x="0" y="16"/>
                    </a:lnTo>
                    <a:lnTo>
                      <a:pt x="0" y="13"/>
                    </a:lnTo>
                    <a:lnTo>
                      <a:pt x="1" y="10"/>
                    </a:lnTo>
                    <a:lnTo>
                      <a:pt x="2" y="8"/>
                    </a:lnTo>
                    <a:lnTo>
                      <a:pt x="3" y="6"/>
                    </a:lnTo>
                    <a:lnTo>
                      <a:pt x="5" y="4"/>
                    </a:lnTo>
                    <a:lnTo>
                      <a:pt x="8" y="2"/>
                    </a:lnTo>
                    <a:lnTo>
                      <a:pt x="10" y="0"/>
                    </a:lnTo>
                    <a:lnTo>
                      <a:pt x="12" y="0"/>
                    </a:lnTo>
                    <a:lnTo>
                      <a:pt x="13" y="0"/>
                    </a:lnTo>
                    <a:lnTo>
                      <a:pt x="15" y="1"/>
                    </a:lnTo>
                    <a:lnTo>
                      <a:pt x="16" y="2"/>
                    </a:lnTo>
                    <a:lnTo>
                      <a:pt x="16" y="3"/>
                    </a:lnTo>
                    <a:lnTo>
                      <a:pt x="17" y="4"/>
                    </a:lnTo>
                    <a:lnTo>
                      <a:pt x="18"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7" name="Freeform 1094"/>
              <p:cNvSpPr>
                <a:spLocks noChangeAspect="1"/>
              </p:cNvSpPr>
              <p:nvPr/>
            </p:nvSpPr>
            <p:spPr bwMode="auto">
              <a:xfrm>
                <a:off x="5172" y="2464"/>
                <a:ext cx="6" cy="9"/>
              </a:xfrm>
              <a:custGeom>
                <a:avLst/>
                <a:gdLst>
                  <a:gd name="T0" fmla="*/ 3 w 11"/>
                  <a:gd name="T1" fmla="*/ 0 h 18"/>
                  <a:gd name="T2" fmla="*/ 3 w 11"/>
                  <a:gd name="T3" fmla="*/ 1 h 18"/>
                  <a:gd name="T4" fmla="*/ 3 w 11"/>
                  <a:gd name="T5" fmla="*/ 1 h 18"/>
                  <a:gd name="T6" fmla="*/ 3 w 11"/>
                  <a:gd name="T7" fmla="*/ 2 h 18"/>
                  <a:gd name="T8" fmla="*/ 3 w 11"/>
                  <a:gd name="T9" fmla="*/ 3 h 18"/>
                  <a:gd name="T10" fmla="*/ 3 w 11"/>
                  <a:gd name="T11" fmla="*/ 3 h 18"/>
                  <a:gd name="T12" fmla="*/ 2 w 11"/>
                  <a:gd name="T13" fmla="*/ 4 h 18"/>
                  <a:gd name="T14" fmla="*/ 2 w 11"/>
                  <a:gd name="T15" fmla="*/ 4 h 18"/>
                  <a:gd name="T16" fmla="*/ 1 w 11"/>
                  <a:gd name="T17" fmla="*/ 5 h 18"/>
                  <a:gd name="T18" fmla="*/ 1 w 11"/>
                  <a:gd name="T19" fmla="*/ 5 h 18"/>
                  <a:gd name="T20" fmla="*/ 1 w 11"/>
                  <a:gd name="T21" fmla="*/ 4 h 18"/>
                  <a:gd name="T22" fmla="*/ 1 w 11"/>
                  <a:gd name="T23" fmla="*/ 4 h 18"/>
                  <a:gd name="T24" fmla="*/ 0 w 11"/>
                  <a:gd name="T25" fmla="*/ 3 h 18"/>
                  <a:gd name="T26" fmla="*/ 1 w 11"/>
                  <a:gd name="T27" fmla="*/ 2 h 18"/>
                  <a:gd name="T28" fmla="*/ 1 w 11"/>
                  <a:gd name="T29" fmla="*/ 2 h 18"/>
                  <a:gd name="T30" fmla="*/ 1 w 11"/>
                  <a:gd name="T31" fmla="*/ 1 h 18"/>
                  <a:gd name="T32" fmla="*/ 1 w 11"/>
                  <a:gd name="T33" fmla="*/ 1 h 18"/>
                  <a:gd name="T34" fmla="*/ 1 w 11"/>
                  <a:gd name="T35" fmla="*/ 1 h 18"/>
                  <a:gd name="T36" fmla="*/ 1 w 11"/>
                  <a:gd name="T37" fmla="*/ 0 h 18"/>
                  <a:gd name="T38" fmla="*/ 2 w 11"/>
                  <a:gd name="T39" fmla="*/ 0 h 18"/>
                  <a:gd name="T40" fmla="*/ 2 w 11"/>
                  <a:gd name="T41" fmla="*/ 0 h 18"/>
                  <a:gd name="T42" fmla="*/ 2 w 11"/>
                  <a:gd name="T43" fmla="*/ 0 h 18"/>
                  <a:gd name="T44" fmla="*/ 2 w 11"/>
                  <a:gd name="T45" fmla="*/ 0 h 18"/>
                  <a:gd name="T46" fmla="*/ 2 w 11"/>
                  <a:gd name="T47" fmla="*/ 0 h 18"/>
                  <a:gd name="T48" fmla="*/ 3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9" y="0"/>
                    </a:moveTo>
                    <a:lnTo>
                      <a:pt x="10" y="2"/>
                    </a:lnTo>
                    <a:lnTo>
                      <a:pt x="10" y="4"/>
                    </a:lnTo>
                    <a:lnTo>
                      <a:pt x="11" y="8"/>
                    </a:lnTo>
                    <a:lnTo>
                      <a:pt x="10" y="10"/>
                    </a:lnTo>
                    <a:lnTo>
                      <a:pt x="9" y="12"/>
                    </a:lnTo>
                    <a:lnTo>
                      <a:pt x="8" y="14"/>
                    </a:lnTo>
                    <a:lnTo>
                      <a:pt x="6" y="16"/>
                    </a:lnTo>
                    <a:lnTo>
                      <a:pt x="4" y="18"/>
                    </a:lnTo>
                    <a:lnTo>
                      <a:pt x="2" y="17"/>
                    </a:lnTo>
                    <a:lnTo>
                      <a:pt x="1" y="15"/>
                    </a:lnTo>
                    <a:lnTo>
                      <a:pt x="1" y="13"/>
                    </a:lnTo>
                    <a:lnTo>
                      <a:pt x="0" y="11"/>
                    </a:lnTo>
                    <a:lnTo>
                      <a:pt x="1" y="8"/>
                    </a:lnTo>
                    <a:lnTo>
                      <a:pt x="1" y="5"/>
                    </a:lnTo>
                    <a:lnTo>
                      <a:pt x="2" y="3"/>
                    </a:lnTo>
                    <a:lnTo>
                      <a:pt x="3" y="1"/>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8" name="Freeform 1095"/>
              <p:cNvSpPr>
                <a:spLocks noChangeAspect="1"/>
              </p:cNvSpPr>
              <p:nvPr/>
            </p:nvSpPr>
            <p:spPr bwMode="auto">
              <a:xfrm>
                <a:off x="5182" y="2469"/>
                <a:ext cx="3" cy="8"/>
              </a:xfrm>
              <a:custGeom>
                <a:avLst/>
                <a:gdLst>
                  <a:gd name="T0" fmla="*/ 1 w 7"/>
                  <a:gd name="T1" fmla="*/ 3 h 15"/>
                  <a:gd name="T2" fmla="*/ 1 w 7"/>
                  <a:gd name="T3" fmla="*/ 3 h 15"/>
                  <a:gd name="T4" fmla="*/ 1 w 7"/>
                  <a:gd name="T5" fmla="*/ 4 h 15"/>
                  <a:gd name="T6" fmla="*/ 1 w 7"/>
                  <a:gd name="T7" fmla="*/ 4 h 15"/>
                  <a:gd name="T8" fmla="*/ 1 w 7"/>
                  <a:gd name="T9" fmla="*/ 4 h 15"/>
                  <a:gd name="T10" fmla="*/ 0 w 7"/>
                  <a:gd name="T11" fmla="*/ 4 h 15"/>
                  <a:gd name="T12" fmla="*/ 0 w 7"/>
                  <a:gd name="T13" fmla="*/ 4 h 15"/>
                  <a:gd name="T14" fmla="*/ 0 w 7"/>
                  <a:gd name="T15" fmla="*/ 4 h 15"/>
                  <a:gd name="T16" fmla="*/ 0 w 7"/>
                  <a:gd name="T17" fmla="*/ 4 h 15"/>
                  <a:gd name="T18" fmla="*/ 0 w 7"/>
                  <a:gd name="T19" fmla="*/ 0 h 15"/>
                  <a:gd name="T20" fmla="*/ 0 w 7"/>
                  <a:gd name="T21" fmla="*/ 0 h 15"/>
                  <a:gd name="T22" fmla="*/ 1 w 7"/>
                  <a:gd name="T23" fmla="*/ 1 h 15"/>
                  <a:gd name="T24" fmla="*/ 1 w 7"/>
                  <a:gd name="T25" fmla="*/ 1 h 15"/>
                  <a:gd name="T26" fmla="*/ 1 w 7"/>
                  <a:gd name="T27" fmla="*/ 1 h 15"/>
                  <a:gd name="T28" fmla="*/ 1 w 7"/>
                  <a:gd name="T29" fmla="*/ 2 h 15"/>
                  <a:gd name="T30" fmla="*/ 1 w 7"/>
                  <a:gd name="T31" fmla="*/ 2 h 15"/>
                  <a:gd name="T32" fmla="*/ 1 w 7"/>
                  <a:gd name="T33" fmla="*/ 3 h 15"/>
                  <a:gd name="T34" fmla="*/ 1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6" y="13"/>
                    </a:lnTo>
                    <a:lnTo>
                      <a:pt x="5" y="14"/>
                    </a:lnTo>
                    <a:lnTo>
                      <a:pt x="4" y="14"/>
                    </a:lnTo>
                    <a:lnTo>
                      <a:pt x="3" y="15"/>
                    </a:lnTo>
                    <a:lnTo>
                      <a:pt x="2" y="15"/>
                    </a:lnTo>
                    <a:lnTo>
                      <a:pt x="1" y="15"/>
                    </a:lnTo>
                    <a:lnTo>
                      <a:pt x="0" y="15"/>
                    </a:lnTo>
                    <a:lnTo>
                      <a:pt x="2" y="0"/>
                    </a:lnTo>
                    <a:lnTo>
                      <a:pt x="3" y="0"/>
                    </a:lnTo>
                    <a:lnTo>
                      <a:pt x="5" y="1"/>
                    </a:lnTo>
                    <a:lnTo>
                      <a:pt x="6" y="3"/>
                    </a:lnTo>
                    <a:lnTo>
                      <a:pt x="6" y="4"/>
                    </a:lnTo>
                    <a:lnTo>
                      <a:pt x="7" y="6"/>
                    </a:lnTo>
                    <a:lnTo>
                      <a:pt x="7" y="8"/>
                    </a:lnTo>
                    <a:lnTo>
                      <a:pt x="7" y="10"/>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9" name="Freeform 1096"/>
              <p:cNvSpPr>
                <a:spLocks noChangeAspect="1"/>
              </p:cNvSpPr>
              <p:nvPr/>
            </p:nvSpPr>
            <p:spPr bwMode="auto">
              <a:xfrm>
                <a:off x="5123" y="2477"/>
                <a:ext cx="58" cy="97"/>
              </a:xfrm>
              <a:custGeom>
                <a:avLst/>
                <a:gdLst>
                  <a:gd name="T0" fmla="*/ 29 w 116"/>
                  <a:gd name="T1" fmla="*/ 8 h 195"/>
                  <a:gd name="T2" fmla="*/ 29 w 116"/>
                  <a:gd name="T3" fmla="*/ 10 h 195"/>
                  <a:gd name="T4" fmla="*/ 29 w 116"/>
                  <a:gd name="T5" fmla="*/ 13 h 195"/>
                  <a:gd name="T6" fmla="*/ 27 w 116"/>
                  <a:gd name="T7" fmla="*/ 18 h 195"/>
                  <a:gd name="T8" fmla="*/ 25 w 116"/>
                  <a:gd name="T9" fmla="*/ 21 h 195"/>
                  <a:gd name="T10" fmla="*/ 22 w 116"/>
                  <a:gd name="T11" fmla="*/ 25 h 195"/>
                  <a:gd name="T12" fmla="*/ 20 w 116"/>
                  <a:gd name="T13" fmla="*/ 30 h 195"/>
                  <a:gd name="T14" fmla="*/ 18 w 116"/>
                  <a:gd name="T15" fmla="*/ 35 h 195"/>
                  <a:gd name="T16" fmla="*/ 16 w 116"/>
                  <a:gd name="T17" fmla="*/ 40 h 195"/>
                  <a:gd name="T18" fmla="*/ 14 w 116"/>
                  <a:gd name="T19" fmla="*/ 44 h 195"/>
                  <a:gd name="T20" fmla="*/ 13 w 116"/>
                  <a:gd name="T21" fmla="*/ 45 h 195"/>
                  <a:gd name="T22" fmla="*/ 11 w 116"/>
                  <a:gd name="T23" fmla="*/ 47 h 195"/>
                  <a:gd name="T24" fmla="*/ 9 w 116"/>
                  <a:gd name="T25" fmla="*/ 48 h 195"/>
                  <a:gd name="T26" fmla="*/ 7 w 116"/>
                  <a:gd name="T27" fmla="*/ 48 h 195"/>
                  <a:gd name="T28" fmla="*/ 6 w 116"/>
                  <a:gd name="T29" fmla="*/ 48 h 195"/>
                  <a:gd name="T30" fmla="*/ 5 w 116"/>
                  <a:gd name="T31" fmla="*/ 48 h 195"/>
                  <a:gd name="T32" fmla="*/ 4 w 116"/>
                  <a:gd name="T33" fmla="*/ 48 h 195"/>
                  <a:gd name="T34" fmla="*/ 3 w 116"/>
                  <a:gd name="T35" fmla="*/ 46 h 195"/>
                  <a:gd name="T36" fmla="*/ 1 w 116"/>
                  <a:gd name="T37" fmla="*/ 44 h 195"/>
                  <a:gd name="T38" fmla="*/ 0 w 116"/>
                  <a:gd name="T39" fmla="*/ 41 h 195"/>
                  <a:gd name="T40" fmla="*/ 1 w 116"/>
                  <a:gd name="T41" fmla="*/ 38 h 195"/>
                  <a:gd name="T42" fmla="*/ 2 w 116"/>
                  <a:gd name="T43" fmla="*/ 36 h 195"/>
                  <a:gd name="T44" fmla="*/ 3 w 116"/>
                  <a:gd name="T45" fmla="*/ 33 h 195"/>
                  <a:gd name="T46" fmla="*/ 5 w 116"/>
                  <a:gd name="T47" fmla="*/ 30 h 195"/>
                  <a:gd name="T48" fmla="*/ 7 w 116"/>
                  <a:gd name="T49" fmla="*/ 28 h 195"/>
                  <a:gd name="T50" fmla="*/ 8 w 116"/>
                  <a:gd name="T51" fmla="*/ 25 h 195"/>
                  <a:gd name="T52" fmla="*/ 8 w 116"/>
                  <a:gd name="T53" fmla="*/ 21 h 195"/>
                  <a:gd name="T54" fmla="*/ 6 w 116"/>
                  <a:gd name="T55" fmla="*/ 16 h 195"/>
                  <a:gd name="T56" fmla="*/ 5 w 116"/>
                  <a:gd name="T57" fmla="*/ 11 h 195"/>
                  <a:gd name="T58" fmla="*/ 4 w 116"/>
                  <a:gd name="T59" fmla="*/ 7 h 195"/>
                  <a:gd name="T60" fmla="*/ 5 w 116"/>
                  <a:gd name="T61" fmla="*/ 4 h 195"/>
                  <a:gd name="T62" fmla="*/ 7 w 116"/>
                  <a:gd name="T63" fmla="*/ 1 h 195"/>
                  <a:gd name="T64" fmla="*/ 11 w 116"/>
                  <a:gd name="T65" fmla="*/ 0 h 195"/>
                  <a:gd name="T66" fmla="*/ 15 w 116"/>
                  <a:gd name="T67" fmla="*/ 0 h 195"/>
                  <a:gd name="T68" fmla="*/ 20 w 116"/>
                  <a:gd name="T69" fmla="*/ 0 h 195"/>
                  <a:gd name="T70" fmla="*/ 23 w 116"/>
                  <a:gd name="T71" fmla="*/ 1 h 195"/>
                  <a:gd name="T72" fmla="*/ 25 w 116"/>
                  <a:gd name="T73" fmla="*/ 2 h 195"/>
                  <a:gd name="T74" fmla="*/ 28 w 116"/>
                  <a:gd name="T75" fmla="*/ 7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1" y="31"/>
                    </a:moveTo>
                    <a:lnTo>
                      <a:pt x="113" y="35"/>
                    </a:lnTo>
                    <a:lnTo>
                      <a:pt x="114" y="39"/>
                    </a:lnTo>
                    <a:lnTo>
                      <a:pt x="116" y="43"/>
                    </a:lnTo>
                    <a:lnTo>
                      <a:pt x="116" y="47"/>
                    </a:lnTo>
                    <a:lnTo>
                      <a:pt x="114" y="55"/>
                    </a:lnTo>
                    <a:lnTo>
                      <a:pt x="111" y="64"/>
                    </a:lnTo>
                    <a:lnTo>
                      <a:pt x="108" y="72"/>
                    </a:lnTo>
                    <a:lnTo>
                      <a:pt x="103" y="79"/>
                    </a:lnTo>
                    <a:lnTo>
                      <a:pt x="98" y="86"/>
                    </a:lnTo>
                    <a:lnTo>
                      <a:pt x="93" y="93"/>
                    </a:lnTo>
                    <a:lnTo>
                      <a:pt x="88" y="102"/>
                    </a:lnTo>
                    <a:lnTo>
                      <a:pt x="84" y="113"/>
                    </a:lnTo>
                    <a:lnTo>
                      <a:pt x="79" y="123"/>
                    </a:lnTo>
                    <a:lnTo>
                      <a:pt x="74" y="132"/>
                    </a:lnTo>
                    <a:lnTo>
                      <a:pt x="69" y="142"/>
                    </a:lnTo>
                    <a:lnTo>
                      <a:pt x="65" y="153"/>
                    </a:lnTo>
                    <a:lnTo>
                      <a:pt x="62" y="163"/>
                    </a:lnTo>
                    <a:lnTo>
                      <a:pt x="58" y="173"/>
                    </a:lnTo>
                    <a:lnTo>
                      <a:pt x="56" y="176"/>
                    </a:lnTo>
                    <a:lnTo>
                      <a:pt x="53" y="180"/>
                    </a:lnTo>
                    <a:lnTo>
                      <a:pt x="51" y="183"/>
                    </a:lnTo>
                    <a:lnTo>
                      <a:pt x="48" y="188"/>
                    </a:lnTo>
                    <a:lnTo>
                      <a:pt x="44" y="191"/>
                    </a:lnTo>
                    <a:lnTo>
                      <a:pt x="40" y="193"/>
                    </a:lnTo>
                    <a:lnTo>
                      <a:pt x="35" y="195"/>
                    </a:lnTo>
                    <a:lnTo>
                      <a:pt x="30" y="195"/>
                    </a:lnTo>
                    <a:lnTo>
                      <a:pt x="28" y="195"/>
                    </a:lnTo>
                    <a:lnTo>
                      <a:pt x="26" y="195"/>
                    </a:lnTo>
                    <a:lnTo>
                      <a:pt x="24" y="195"/>
                    </a:lnTo>
                    <a:lnTo>
                      <a:pt x="22" y="194"/>
                    </a:lnTo>
                    <a:lnTo>
                      <a:pt x="19" y="194"/>
                    </a:lnTo>
                    <a:lnTo>
                      <a:pt x="17" y="193"/>
                    </a:lnTo>
                    <a:lnTo>
                      <a:pt x="15" y="192"/>
                    </a:lnTo>
                    <a:lnTo>
                      <a:pt x="13" y="190"/>
                    </a:lnTo>
                    <a:lnTo>
                      <a:pt x="9" y="186"/>
                    </a:lnTo>
                    <a:lnTo>
                      <a:pt x="6" y="180"/>
                    </a:lnTo>
                    <a:lnTo>
                      <a:pt x="3" y="176"/>
                    </a:lnTo>
                    <a:lnTo>
                      <a:pt x="1" y="171"/>
                    </a:lnTo>
                    <a:lnTo>
                      <a:pt x="0" y="165"/>
                    </a:lnTo>
                    <a:lnTo>
                      <a:pt x="0" y="160"/>
                    </a:lnTo>
                    <a:lnTo>
                      <a:pt x="1" y="155"/>
                    </a:lnTo>
                    <a:lnTo>
                      <a:pt x="3" y="149"/>
                    </a:lnTo>
                    <a:lnTo>
                      <a:pt x="6" y="144"/>
                    </a:lnTo>
                    <a:lnTo>
                      <a:pt x="8" y="138"/>
                    </a:lnTo>
                    <a:lnTo>
                      <a:pt x="11" y="132"/>
                    </a:lnTo>
                    <a:lnTo>
                      <a:pt x="14" y="127"/>
                    </a:lnTo>
                    <a:lnTo>
                      <a:pt x="17" y="122"/>
                    </a:lnTo>
                    <a:lnTo>
                      <a:pt x="21" y="118"/>
                    </a:lnTo>
                    <a:lnTo>
                      <a:pt x="25" y="113"/>
                    </a:lnTo>
                    <a:lnTo>
                      <a:pt x="30" y="109"/>
                    </a:lnTo>
                    <a:lnTo>
                      <a:pt x="31" y="101"/>
                    </a:lnTo>
                    <a:lnTo>
                      <a:pt x="32" y="94"/>
                    </a:lnTo>
                    <a:lnTo>
                      <a:pt x="31" y="87"/>
                    </a:lnTo>
                    <a:lnTo>
                      <a:pt x="29" y="80"/>
                    </a:lnTo>
                    <a:lnTo>
                      <a:pt x="24" y="65"/>
                    </a:lnTo>
                    <a:lnTo>
                      <a:pt x="19" y="50"/>
                    </a:lnTo>
                    <a:lnTo>
                      <a:pt x="17" y="44"/>
                    </a:lnTo>
                    <a:lnTo>
                      <a:pt x="16" y="37"/>
                    </a:lnTo>
                    <a:lnTo>
                      <a:pt x="15" y="31"/>
                    </a:lnTo>
                    <a:lnTo>
                      <a:pt x="16" y="24"/>
                    </a:lnTo>
                    <a:lnTo>
                      <a:pt x="18" y="17"/>
                    </a:lnTo>
                    <a:lnTo>
                      <a:pt x="21" y="12"/>
                    </a:lnTo>
                    <a:lnTo>
                      <a:pt x="26" y="6"/>
                    </a:lnTo>
                    <a:lnTo>
                      <a:pt x="33" y="1"/>
                    </a:lnTo>
                    <a:lnTo>
                      <a:pt x="43" y="1"/>
                    </a:lnTo>
                    <a:lnTo>
                      <a:pt x="51" y="0"/>
                    </a:lnTo>
                    <a:lnTo>
                      <a:pt x="60" y="0"/>
                    </a:lnTo>
                    <a:lnTo>
                      <a:pt x="69" y="0"/>
                    </a:lnTo>
                    <a:lnTo>
                      <a:pt x="78" y="1"/>
                    </a:lnTo>
                    <a:lnTo>
                      <a:pt x="86" y="3"/>
                    </a:lnTo>
                    <a:lnTo>
                      <a:pt x="90" y="5"/>
                    </a:lnTo>
                    <a:lnTo>
                      <a:pt x="93" y="8"/>
                    </a:lnTo>
                    <a:lnTo>
                      <a:pt x="97" y="11"/>
                    </a:lnTo>
                    <a:lnTo>
                      <a:pt x="100" y="15"/>
                    </a:lnTo>
                    <a:lnTo>
                      <a:pt x="1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0" name="Freeform 1097"/>
              <p:cNvSpPr>
                <a:spLocks noChangeAspect="1"/>
              </p:cNvSpPr>
              <p:nvPr/>
            </p:nvSpPr>
            <p:spPr bwMode="auto">
              <a:xfrm>
                <a:off x="5189" y="2480"/>
                <a:ext cx="3" cy="3"/>
              </a:xfrm>
              <a:custGeom>
                <a:avLst/>
                <a:gdLst>
                  <a:gd name="T0" fmla="*/ 2 w 4"/>
                  <a:gd name="T1" fmla="*/ 0 h 7"/>
                  <a:gd name="T2" fmla="*/ 2 w 4"/>
                  <a:gd name="T3" fmla="*/ 0 h 7"/>
                  <a:gd name="T4" fmla="*/ 2 w 4"/>
                  <a:gd name="T5" fmla="*/ 0 h 7"/>
                  <a:gd name="T6" fmla="*/ 2 w 4"/>
                  <a:gd name="T7" fmla="*/ 0 h 7"/>
                  <a:gd name="T8" fmla="*/ 2 w 4"/>
                  <a:gd name="T9" fmla="*/ 1 h 7"/>
                  <a:gd name="T10" fmla="*/ 2 w 4"/>
                  <a:gd name="T11" fmla="*/ 1 h 7"/>
                  <a:gd name="T12" fmla="*/ 2 w 4"/>
                  <a:gd name="T13" fmla="*/ 1 h 7"/>
                  <a:gd name="T14" fmla="*/ 1 w 4"/>
                  <a:gd name="T15" fmla="*/ 1 h 7"/>
                  <a:gd name="T16" fmla="*/ 0 w 4"/>
                  <a:gd name="T17" fmla="*/ 1 h 7"/>
                  <a:gd name="T18" fmla="*/ 0 w 4"/>
                  <a:gd name="T19" fmla="*/ 0 h 7"/>
                  <a:gd name="T20" fmla="*/ 2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4"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1" name="Freeform 1098"/>
              <p:cNvSpPr>
                <a:spLocks noChangeAspect="1"/>
              </p:cNvSpPr>
              <p:nvPr/>
            </p:nvSpPr>
            <p:spPr bwMode="auto">
              <a:xfrm>
                <a:off x="5130" y="2481"/>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5 w 93"/>
                  <a:gd name="T47" fmla="*/ 12 h 175"/>
                  <a:gd name="T48" fmla="*/ 3 w 93"/>
                  <a:gd name="T49" fmla="*/ 8 h 175"/>
                  <a:gd name="T50" fmla="*/ 3 w 93"/>
                  <a:gd name="T51" fmla="*/ 6 h 175"/>
                  <a:gd name="T52" fmla="*/ 4 w 93"/>
                  <a:gd name="T53" fmla="*/ 4 h 175"/>
                  <a:gd name="T54" fmla="*/ 6 w 93"/>
                  <a:gd name="T55" fmla="*/ 2 h 175"/>
                  <a:gd name="T56" fmla="*/ 9 w 93"/>
                  <a:gd name="T57" fmla="*/ 1 h 175"/>
                  <a:gd name="T58" fmla="*/ 12 w 93"/>
                  <a:gd name="T59" fmla="*/ 0 h 175"/>
                  <a:gd name="T60" fmla="*/ 15 w 93"/>
                  <a:gd name="T61" fmla="*/ 0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8"/>
                    </a:moveTo>
                    <a:lnTo>
                      <a:pt x="92" y="38"/>
                    </a:lnTo>
                    <a:lnTo>
                      <a:pt x="90" y="47"/>
                    </a:lnTo>
                    <a:lnTo>
                      <a:pt x="87" y="56"/>
                    </a:lnTo>
                    <a:lnTo>
                      <a:pt x="84" y="65"/>
                    </a:lnTo>
                    <a:lnTo>
                      <a:pt x="80" y="73"/>
                    </a:lnTo>
                    <a:lnTo>
                      <a:pt x="75" y="80"/>
                    </a:lnTo>
                    <a:lnTo>
                      <a:pt x="69" y="87"/>
                    </a:lnTo>
                    <a:lnTo>
                      <a:pt x="62" y="93"/>
                    </a:lnTo>
                    <a:lnTo>
                      <a:pt x="59" y="103"/>
                    </a:lnTo>
                    <a:lnTo>
                      <a:pt x="55" y="111"/>
                    </a:lnTo>
                    <a:lnTo>
                      <a:pt x="53" y="120"/>
                    </a:lnTo>
                    <a:lnTo>
                      <a:pt x="50" y="129"/>
                    </a:lnTo>
                    <a:lnTo>
                      <a:pt x="47" y="139"/>
                    </a:lnTo>
                    <a:lnTo>
                      <a:pt x="44" y="148"/>
                    </a:lnTo>
                    <a:lnTo>
                      <a:pt x="40" y="156"/>
                    </a:lnTo>
                    <a:lnTo>
                      <a:pt x="37" y="165"/>
                    </a:lnTo>
                    <a:lnTo>
                      <a:pt x="35" y="167"/>
                    </a:lnTo>
                    <a:lnTo>
                      <a:pt x="33" y="169"/>
                    </a:lnTo>
                    <a:lnTo>
                      <a:pt x="30" y="170"/>
                    </a:lnTo>
                    <a:lnTo>
                      <a:pt x="28" y="172"/>
                    </a:lnTo>
                    <a:lnTo>
                      <a:pt x="26" y="173"/>
                    </a:lnTo>
                    <a:lnTo>
                      <a:pt x="22" y="173"/>
                    </a:lnTo>
                    <a:lnTo>
                      <a:pt x="20" y="174"/>
                    </a:lnTo>
                    <a:lnTo>
                      <a:pt x="17" y="174"/>
                    </a:lnTo>
                    <a:lnTo>
                      <a:pt x="15" y="175"/>
                    </a:lnTo>
                    <a:lnTo>
                      <a:pt x="13" y="175"/>
                    </a:lnTo>
                    <a:lnTo>
                      <a:pt x="11" y="174"/>
                    </a:lnTo>
                    <a:lnTo>
                      <a:pt x="8" y="174"/>
                    </a:lnTo>
                    <a:lnTo>
                      <a:pt x="6" y="173"/>
                    </a:lnTo>
                    <a:lnTo>
                      <a:pt x="4" y="172"/>
                    </a:lnTo>
                    <a:lnTo>
                      <a:pt x="2" y="170"/>
                    </a:lnTo>
                    <a:lnTo>
                      <a:pt x="0" y="168"/>
                    </a:lnTo>
                    <a:lnTo>
                      <a:pt x="0" y="161"/>
                    </a:lnTo>
                    <a:lnTo>
                      <a:pt x="1" y="155"/>
                    </a:lnTo>
                    <a:lnTo>
                      <a:pt x="2" y="149"/>
                    </a:lnTo>
                    <a:lnTo>
                      <a:pt x="4" y="142"/>
                    </a:lnTo>
                    <a:lnTo>
                      <a:pt x="8" y="129"/>
                    </a:lnTo>
                    <a:lnTo>
                      <a:pt x="14" y="117"/>
                    </a:lnTo>
                    <a:lnTo>
                      <a:pt x="19" y="105"/>
                    </a:lnTo>
                    <a:lnTo>
                      <a:pt x="23" y="92"/>
                    </a:lnTo>
                    <a:lnTo>
                      <a:pt x="24" y="86"/>
                    </a:lnTo>
                    <a:lnTo>
                      <a:pt x="24" y="79"/>
                    </a:lnTo>
                    <a:lnTo>
                      <a:pt x="23" y="73"/>
                    </a:lnTo>
                    <a:lnTo>
                      <a:pt x="22" y="66"/>
                    </a:lnTo>
                    <a:lnTo>
                      <a:pt x="21" y="60"/>
                    </a:lnTo>
                    <a:lnTo>
                      <a:pt x="19" y="52"/>
                    </a:lnTo>
                    <a:lnTo>
                      <a:pt x="17" y="45"/>
                    </a:lnTo>
                    <a:lnTo>
                      <a:pt x="14" y="39"/>
                    </a:lnTo>
                    <a:lnTo>
                      <a:pt x="12" y="32"/>
                    </a:lnTo>
                    <a:lnTo>
                      <a:pt x="11" y="26"/>
                    </a:lnTo>
                    <a:lnTo>
                      <a:pt x="12" y="23"/>
                    </a:lnTo>
                    <a:lnTo>
                      <a:pt x="12" y="19"/>
                    </a:lnTo>
                    <a:lnTo>
                      <a:pt x="13" y="16"/>
                    </a:lnTo>
                    <a:lnTo>
                      <a:pt x="15" y="12"/>
                    </a:lnTo>
                    <a:lnTo>
                      <a:pt x="21" y="8"/>
                    </a:lnTo>
                    <a:lnTo>
                      <a:pt x="27" y="5"/>
                    </a:lnTo>
                    <a:lnTo>
                      <a:pt x="34" y="3"/>
                    </a:lnTo>
                    <a:lnTo>
                      <a:pt x="40" y="1"/>
                    </a:lnTo>
                    <a:lnTo>
                      <a:pt x="46" y="0"/>
                    </a:lnTo>
                    <a:lnTo>
                      <a:pt x="53" y="0"/>
                    </a:lnTo>
                    <a:lnTo>
                      <a:pt x="59" y="0"/>
                    </a:lnTo>
                    <a:lnTo>
                      <a:pt x="66" y="2"/>
                    </a:lnTo>
                    <a:lnTo>
                      <a:pt x="70" y="4"/>
                    </a:lnTo>
                    <a:lnTo>
                      <a:pt x="74" y="7"/>
                    </a:lnTo>
                    <a:lnTo>
                      <a:pt x="77" y="10"/>
                    </a:lnTo>
                    <a:lnTo>
                      <a:pt x="81" y="13"/>
                    </a:lnTo>
                    <a:lnTo>
                      <a:pt x="84" y="18"/>
                    </a:lnTo>
                    <a:lnTo>
                      <a:pt x="87" y="21"/>
                    </a:lnTo>
                    <a:lnTo>
                      <a:pt x="90" y="25"/>
                    </a:lnTo>
                    <a:lnTo>
                      <a:pt x="9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2" name="Freeform 1099"/>
              <p:cNvSpPr>
                <a:spLocks noChangeAspect="1"/>
              </p:cNvSpPr>
              <p:nvPr/>
            </p:nvSpPr>
            <p:spPr bwMode="auto">
              <a:xfrm>
                <a:off x="4907" y="2497"/>
                <a:ext cx="59" cy="49"/>
              </a:xfrm>
              <a:custGeom>
                <a:avLst/>
                <a:gdLst>
                  <a:gd name="T0" fmla="*/ 10 w 118"/>
                  <a:gd name="T1" fmla="*/ 5 h 97"/>
                  <a:gd name="T2" fmla="*/ 9 w 118"/>
                  <a:gd name="T3" fmla="*/ 6 h 97"/>
                  <a:gd name="T4" fmla="*/ 9 w 118"/>
                  <a:gd name="T5" fmla="*/ 7 h 97"/>
                  <a:gd name="T6" fmla="*/ 9 w 118"/>
                  <a:gd name="T7" fmla="*/ 8 h 97"/>
                  <a:gd name="T8" fmla="*/ 10 w 118"/>
                  <a:gd name="T9" fmla="*/ 9 h 97"/>
                  <a:gd name="T10" fmla="*/ 11 w 118"/>
                  <a:gd name="T11" fmla="*/ 7 h 97"/>
                  <a:gd name="T12" fmla="*/ 12 w 118"/>
                  <a:gd name="T13" fmla="*/ 6 h 97"/>
                  <a:gd name="T14" fmla="*/ 13 w 118"/>
                  <a:gd name="T15" fmla="*/ 6 h 97"/>
                  <a:gd name="T16" fmla="*/ 15 w 118"/>
                  <a:gd name="T17" fmla="*/ 6 h 97"/>
                  <a:gd name="T18" fmla="*/ 16 w 118"/>
                  <a:gd name="T19" fmla="*/ 6 h 97"/>
                  <a:gd name="T20" fmla="*/ 17 w 118"/>
                  <a:gd name="T21" fmla="*/ 8 h 97"/>
                  <a:gd name="T22" fmla="*/ 18 w 118"/>
                  <a:gd name="T23" fmla="*/ 10 h 97"/>
                  <a:gd name="T24" fmla="*/ 19 w 118"/>
                  <a:gd name="T25" fmla="*/ 11 h 97"/>
                  <a:gd name="T26" fmla="*/ 20 w 118"/>
                  <a:gd name="T27" fmla="*/ 11 h 97"/>
                  <a:gd name="T28" fmla="*/ 22 w 118"/>
                  <a:gd name="T29" fmla="*/ 11 h 97"/>
                  <a:gd name="T30" fmla="*/ 23 w 118"/>
                  <a:gd name="T31" fmla="*/ 12 h 97"/>
                  <a:gd name="T32" fmla="*/ 23 w 118"/>
                  <a:gd name="T33" fmla="*/ 12 h 97"/>
                  <a:gd name="T34" fmla="*/ 24 w 118"/>
                  <a:gd name="T35" fmla="*/ 13 h 97"/>
                  <a:gd name="T36" fmla="*/ 26 w 118"/>
                  <a:gd name="T37" fmla="*/ 13 h 97"/>
                  <a:gd name="T38" fmla="*/ 26 w 118"/>
                  <a:gd name="T39" fmla="*/ 15 h 97"/>
                  <a:gd name="T40" fmla="*/ 27 w 118"/>
                  <a:gd name="T41" fmla="*/ 17 h 97"/>
                  <a:gd name="T42" fmla="*/ 28 w 118"/>
                  <a:gd name="T43" fmla="*/ 18 h 97"/>
                  <a:gd name="T44" fmla="*/ 29 w 118"/>
                  <a:gd name="T45" fmla="*/ 18 h 97"/>
                  <a:gd name="T46" fmla="*/ 30 w 118"/>
                  <a:gd name="T47" fmla="*/ 19 h 97"/>
                  <a:gd name="T48" fmla="*/ 30 w 118"/>
                  <a:gd name="T49" fmla="*/ 20 h 97"/>
                  <a:gd name="T50" fmla="*/ 30 w 118"/>
                  <a:gd name="T51" fmla="*/ 21 h 97"/>
                  <a:gd name="T52" fmla="*/ 30 w 118"/>
                  <a:gd name="T53" fmla="*/ 22 h 97"/>
                  <a:gd name="T54" fmla="*/ 29 w 118"/>
                  <a:gd name="T55" fmla="*/ 23 h 97"/>
                  <a:gd name="T56" fmla="*/ 28 w 118"/>
                  <a:gd name="T57" fmla="*/ 24 h 97"/>
                  <a:gd name="T58" fmla="*/ 28 w 118"/>
                  <a:gd name="T59" fmla="*/ 24 h 97"/>
                  <a:gd name="T60" fmla="*/ 26 w 118"/>
                  <a:gd name="T61" fmla="*/ 25 h 97"/>
                  <a:gd name="T62" fmla="*/ 25 w 118"/>
                  <a:gd name="T63" fmla="*/ 24 h 97"/>
                  <a:gd name="T64" fmla="*/ 24 w 118"/>
                  <a:gd name="T65" fmla="*/ 23 h 97"/>
                  <a:gd name="T66" fmla="*/ 23 w 118"/>
                  <a:gd name="T67" fmla="*/ 22 h 97"/>
                  <a:gd name="T68" fmla="*/ 21 w 118"/>
                  <a:gd name="T69" fmla="*/ 20 h 97"/>
                  <a:gd name="T70" fmla="*/ 20 w 118"/>
                  <a:gd name="T71" fmla="*/ 19 h 97"/>
                  <a:gd name="T72" fmla="*/ 18 w 118"/>
                  <a:gd name="T73" fmla="*/ 19 h 97"/>
                  <a:gd name="T74" fmla="*/ 16 w 118"/>
                  <a:gd name="T75" fmla="*/ 18 h 97"/>
                  <a:gd name="T76" fmla="*/ 15 w 118"/>
                  <a:gd name="T77" fmla="*/ 17 h 97"/>
                  <a:gd name="T78" fmla="*/ 15 w 118"/>
                  <a:gd name="T79" fmla="*/ 17 h 97"/>
                  <a:gd name="T80" fmla="*/ 14 w 118"/>
                  <a:gd name="T81" fmla="*/ 17 h 97"/>
                  <a:gd name="T82" fmla="*/ 13 w 118"/>
                  <a:gd name="T83" fmla="*/ 17 h 97"/>
                  <a:gd name="T84" fmla="*/ 12 w 118"/>
                  <a:gd name="T85" fmla="*/ 17 h 97"/>
                  <a:gd name="T86" fmla="*/ 11 w 118"/>
                  <a:gd name="T87" fmla="*/ 15 h 97"/>
                  <a:gd name="T88" fmla="*/ 10 w 118"/>
                  <a:gd name="T89" fmla="*/ 14 h 97"/>
                  <a:gd name="T90" fmla="*/ 9 w 118"/>
                  <a:gd name="T91" fmla="*/ 12 h 97"/>
                  <a:gd name="T92" fmla="*/ 8 w 118"/>
                  <a:gd name="T93" fmla="*/ 12 h 97"/>
                  <a:gd name="T94" fmla="*/ 7 w 118"/>
                  <a:gd name="T95" fmla="*/ 13 h 97"/>
                  <a:gd name="T96" fmla="*/ 6 w 118"/>
                  <a:gd name="T97" fmla="*/ 14 h 97"/>
                  <a:gd name="T98" fmla="*/ 4 w 118"/>
                  <a:gd name="T99" fmla="*/ 15 h 97"/>
                  <a:gd name="T100" fmla="*/ 3 w 118"/>
                  <a:gd name="T101" fmla="*/ 14 h 97"/>
                  <a:gd name="T102" fmla="*/ 1 w 118"/>
                  <a:gd name="T103" fmla="*/ 13 h 97"/>
                  <a:gd name="T104" fmla="*/ 0 w 118"/>
                  <a:gd name="T105" fmla="*/ 11 h 97"/>
                  <a:gd name="T106" fmla="*/ 0 w 118"/>
                  <a:gd name="T107" fmla="*/ 9 h 97"/>
                  <a:gd name="T108" fmla="*/ 1 w 118"/>
                  <a:gd name="T109" fmla="*/ 7 h 97"/>
                  <a:gd name="T110" fmla="*/ 1 w 118"/>
                  <a:gd name="T111" fmla="*/ 5 h 97"/>
                  <a:gd name="T112" fmla="*/ 2 w 118"/>
                  <a:gd name="T113" fmla="*/ 3 h 97"/>
                  <a:gd name="T114" fmla="*/ 3 w 118"/>
                  <a:gd name="T115" fmla="*/ 1 h 97"/>
                  <a:gd name="T116" fmla="*/ 5 w 118"/>
                  <a:gd name="T117" fmla="*/ 0 h 97"/>
                  <a:gd name="T118" fmla="*/ 7 w 118"/>
                  <a:gd name="T119" fmla="*/ 1 h 97"/>
                  <a:gd name="T120" fmla="*/ 8 w 118"/>
                  <a:gd name="T121" fmla="*/ 2 h 97"/>
                  <a:gd name="T122" fmla="*/ 9 w 118"/>
                  <a:gd name="T123" fmla="*/ 3 h 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7">
                    <a:moveTo>
                      <a:pt x="37" y="14"/>
                    </a:moveTo>
                    <a:lnTo>
                      <a:pt x="37" y="17"/>
                    </a:lnTo>
                    <a:lnTo>
                      <a:pt x="36" y="20"/>
                    </a:lnTo>
                    <a:lnTo>
                      <a:pt x="36" y="23"/>
                    </a:lnTo>
                    <a:lnTo>
                      <a:pt x="35" y="26"/>
                    </a:lnTo>
                    <a:lnTo>
                      <a:pt x="35" y="28"/>
                    </a:lnTo>
                    <a:lnTo>
                      <a:pt x="35" y="30"/>
                    </a:lnTo>
                    <a:lnTo>
                      <a:pt x="36" y="32"/>
                    </a:lnTo>
                    <a:lnTo>
                      <a:pt x="38" y="35"/>
                    </a:lnTo>
                    <a:lnTo>
                      <a:pt x="39" y="33"/>
                    </a:lnTo>
                    <a:lnTo>
                      <a:pt x="40" y="30"/>
                    </a:lnTo>
                    <a:lnTo>
                      <a:pt x="42" y="28"/>
                    </a:lnTo>
                    <a:lnTo>
                      <a:pt x="43" y="26"/>
                    </a:lnTo>
                    <a:lnTo>
                      <a:pt x="45" y="24"/>
                    </a:lnTo>
                    <a:lnTo>
                      <a:pt x="49" y="23"/>
                    </a:lnTo>
                    <a:lnTo>
                      <a:pt x="51" y="23"/>
                    </a:lnTo>
                    <a:lnTo>
                      <a:pt x="54" y="23"/>
                    </a:lnTo>
                    <a:lnTo>
                      <a:pt x="57" y="23"/>
                    </a:lnTo>
                    <a:lnTo>
                      <a:pt x="60" y="24"/>
                    </a:lnTo>
                    <a:lnTo>
                      <a:pt x="62" y="24"/>
                    </a:lnTo>
                    <a:lnTo>
                      <a:pt x="64" y="26"/>
                    </a:lnTo>
                    <a:lnTo>
                      <a:pt x="67" y="30"/>
                    </a:lnTo>
                    <a:lnTo>
                      <a:pt x="69" y="34"/>
                    </a:lnTo>
                    <a:lnTo>
                      <a:pt x="71" y="38"/>
                    </a:lnTo>
                    <a:lnTo>
                      <a:pt x="74" y="41"/>
                    </a:lnTo>
                    <a:lnTo>
                      <a:pt x="76" y="42"/>
                    </a:lnTo>
                    <a:lnTo>
                      <a:pt x="78" y="43"/>
                    </a:lnTo>
                    <a:lnTo>
                      <a:pt x="80" y="42"/>
                    </a:lnTo>
                    <a:lnTo>
                      <a:pt x="83" y="42"/>
                    </a:lnTo>
                    <a:lnTo>
                      <a:pt x="86" y="42"/>
                    </a:lnTo>
                    <a:lnTo>
                      <a:pt x="88" y="43"/>
                    </a:lnTo>
                    <a:lnTo>
                      <a:pt x="89" y="45"/>
                    </a:lnTo>
                    <a:lnTo>
                      <a:pt x="90" y="46"/>
                    </a:lnTo>
                    <a:lnTo>
                      <a:pt x="92" y="48"/>
                    </a:lnTo>
                    <a:lnTo>
                      <a:pt x="93" y="49"/>
                    </a:lnTo>
                    <a:lnTo>
                      <a:pt x="95" y="50"/>
                    </a:lnTo>
                    <a:lnTo>
                      <a:pt x="98" y="50"/>
                    </a:lnTo>
                    <a:lnTo>
                      <a:pt x="101" y="52"/>
                    </a:lnTo>
                    <a:lnTo>
                      <a:pt x="102" y="55"/>
                    </a:lnTo>
                    <a:lnTo>
                      <a:pt x="103" y="58"/>
                    </a:lnTo>
                    <a:lnTo>
                      <a:pt x="104" y="62"/>
                    </a:lnTo>
                    <a:lnTo>
                      <a:pt x="105" y="66"/>
                    </a:lnTo>
                    <a:lnTo>
                      <a:pt x="107" y="69"/>
                    </a:lnTo>
                    <a:lnTo>
                      <a:pt x="110" y="70"/>
                    </a:lnTo>
                    <a:lnTo>
                      <a:pt x="114" y="70"/>
                    </a:lnTo>
                    <a:lnTo>
                      <a:pt x="116" y="71"/>
                    </a:lnTo>
                    <a:lnTo>
                      <a:pt x="117" y="73"/>
                    </a:lnTo>
                    <a:lnTo>
                      <a:pt x="117" y="75"/>
                    </a:lnTo>
                    <a:lnTo>
                      <a:pt x="118" y="77"/>
                    </a:lnTo>
                    <a:lnTo>
                      <a:pt x="118" y="79"/>
                    </a:lnTo>
                    <a:lnTo>
                      <a:pt x="118" y="81"/>
                    </a:lnTo>
                    <a:lnTo>
                      <a:pt x="118" y="83"/>
                    </a:lnTo>
                    <a:lnTo>
                      <a:pt x="118" y="85"/>
                    </a:lnTo>
                    <a:lnTo>
                      <a:pt x="117" y="87"/>
                    </a:lnTo>
                    <a:lnTo>
                      <a:pt x="115" y="88"/>
                    </a:lnTo>
                    <a:lnTo>
                      <a:pt x="114" y="90"/>
                    </a:lnTo>
                    <a:lnTo>
                      <a:pt x="113" y="91"/>
                    </a:lnTo>
                    <a:lnTo>
                      <a:pt x="112" y="93"/>
                    </a:lnTo>
                    <a:lnTo>
                      <a:pt x="110" y="94"/>
                    </a:lnTo>
                    <a:lnTo>
                      <a:pt x="109" y="96"/>
                    </a:lnTo>
                    <a:lnTo>
                      <a:pt x="108" y="97"/>
                    </a:lnTo>
                    <a:lnTo>
                      <a:pt x="104" y="97"/>
                    </a:lnTo>
                    <a:lnTo>
                      <a:pt x="101" y="96"/>
                    </a:lnTo>
                    <a:lnTo>
                      <a:pt x="98" y="95"/>
                    </a:lnTo>
                    <a:lnTo>
                      <a:pt x="96" y="92"/>
                    </a:lnTo>
                    <a:lnTo>
                      <a:pt x="93" y="90"/>
                    </a:lnTo>
                    <a:lnTo>
                      <a:pt x="91" y="87"/>
                    </a:lnTo>
                    <a:lnTo>
                      <a:pt x="89" y="86"/>
                    </a:lnTo>
                    <a:lnTo>
                      <a:pt x="86" y="85"/>
                    </a:lnTo>
                    <a:lnTo>
                      <a:pt x="83" y="80"/>
                    </a:lnTo>
                    <a:lnTo>
                      <a:pt x="80" y="78"/>
                    </a:lnTo>
                    <a:lnTo>
                      <a:pt x="77" y="76"/>
                    </a:lnTo>
                    <a:lnTo>
                      <a:pt x="73" y="74"/>
                    </a:lnTo>
                    <a:lnTo>
                      <a:pt x="69" y="73"/>
                    </a:lnTo>
                    <a:lnTo>
                      <a:pt x="65" y="71"/>
                    </a:lnTo>
                    <a:lnTo>
                      <a:pt x="63" y="69"/>
                    </a:lnTo>
                    <a:lnTo>
                      <a:pt x="61" y="65"/>
                    </a:lnTo>
                    <a:lnTo>
                      <a:pt x="60" y="65"/>
                    </a:lnTo>
                    <a:lnTo>
                      <a:pt x="58" y="65"/>
                    </a:lnTo>
                    <a:lnTo>
                      <a:pt x="57" y="66"/>
                    </a:lnTo>
                    <a:lnTo>
                      <a:pt x="55" y="67"/>
                    </a:lnTo>
                    <a:lnTo>
                      <a:pt x="54" y="67"/>
                    </a:lnTo>
                    <a:lnTo>
                      <a:pt x="52" y="68"/>
                    </a:lnTo>
                    <a:lnTo>
                      <a:pt x="51" y="67"/>
                    </a:lnTo>
                    <a:lnTo>
                      <a:pt x="50" y="66"/>
                    </a:lnTo>
                    <a:lnTo>
                      <a:pt x="45" y="65"/>
                    </a:lnTo>
                    <a:lnTo>
                      <a:pt x="43" y="62"/>
                    </a:lnTo>
                    <a:lnTo>
                      <a:pt x="41" y="59"/>
                    </a:lnTo>
                    <a:lnTo>
                      <a:pt x="39" y="56"/>
                    </a:lnTo>
                    <a:lnTo>
                      <a:pt x="38" y="54"/>
                    </a:lnTo>
                    <a:lnTo>
                      <a:pt x="36" y="51"/>
                    </a:lnTo>
                    <a:lnTo>
                      <a:pt x="35" y="48"/>
                    </a:lnTo>
                    <a:lnTo>
                      <a:pt x="33" y="45"/>
                    </a:lnTo>
                    <a:lnTo>
                      <a:pt x="32" y="48"/>
                    </a:lnTo>
                    <a:lnTo>
                      <a:pt x="30" y="51"/>
                    </a:lnTo>
                    <a:lnTo>
                      <a:pt x="27" y="52"/>
                    </a:lnTo>
                    <a:lnTo>
                      <a:pt x="25" y="54"/>
                    </a:lnTo>
                    <a:lnTo>
                      <a:pt x="22" y="55"/>
                    </a:lnTo>
                    <a:lnTo>
                      <a:pt x="19" y="56"/>
                    </a:lnTo>
                    <a:lnTo>
                      <a:pt x="16" y="57"/>
                    </a:lnTo>
                    <a:lnTo>
                      <a:pt x="13" y="59"/>
                    </a:lnTo>
                    <a:lnTo>
                      <a:pt x="10" y="56"/>
                    </a:lnTo>
                    <a:lnTo>
                      <a:pt x="6" y="53"/>
                    </a:lnTo>
                    <a:lnTo>
                      <a:pt x="4" y="50"/>
                    </a:lnTo>
                    <a:lnTo>
                      <a:pt x="2" y="46"/>
                    </a:lnTo>
                    <a:lnTo>
                      <a:pt x="0" y="42"/>
                    </a:lnTo>
                    <a:lnTo>
                      <a:pt x="0" y="38"/>
                    </a:lnTo>
                    <a:lnTo>
                      <a:pt x="0" y="34"/>
                    </a:lnTo>
                    <a:lnTo>
                      <a:pt x="2" y="30"/>
                    </a:lnTo>
                    <a:lnTo>
                      <a:pt x="2" y="26"/>
                    </a:lnTo>
                    <a:lnTo>
                      <a:pt x="3" y="23"/>
                    </a:lnTo>
                    <a:lnTo>
                      <a:pt x="4" y="18"/>
                    </a:lnTo>
                    <a:lnTo>
                      <a:pt x="5" y="14"/>
                    </a:lnTo>
                    <a:lnTo>
                      <a:pt x="6" y="10"/>
                    </a:lnTo>
                    <a:lnTo>
                      <a:pt x="9" y="7"/>
                    </a:lnTo>
                    <a:lnTo>
                      <a:pt x="12" y="3"/>
                    </a:lnTo>
                    <a:lnTo>
                      <a:pt x="15" y="0"/>
                    </a:lnTo>
                    <a:lnTo>
                      <a:pt x="18" y="0"/>
                    </a:lnTo>
                    <a:lnTo>
                      <a:pt x="22" y="1"/>
                    </a:lnTo>
                    <a:lnTo>
                      <a:pt x="25" y="2"/>
                    </a:lnTo>
                    <a:lnTo>
                      <a:pt x="29" y="3"/>
                    </a:lnTo>
                    <a:lnTo>
                      <a:pt x="31" y="5"/>
                    </a:lnTo>
                    <a:lnTo>
                      <a:pt x="34" y="7"/>
                    </a:lnTo>
                    <a:lnTo>
                      <a:pt x="36" y="10"/>
                    </a:lnTo>
                    <a:lnTo>
                      <a:pt x="3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3" name="Freeform 1100"/>
              <p:cNvSpPr>
                <a:spLocks noChangeAspect="1"/>
              </p:cNvSpPr>
              <p:nvPr/>
            </p:nvSpPr>
            <p:spPr bwMode="auto">
              <a:xfrm>
                <a:off x="4912" y="2500"/>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1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3"/>
                    </a:lnTo>
                    <a:lnTo>
                      <a:pt x="18" y="19"/>
                    </a:lnTo>
                    <a:lnTo>
                      <a:pt x="17" y="24"/>
                    </a:lnTo>
                    <a:lnTo>
                      <a:pt x="16" y="28"/>
                    </a:lnTo>
                    <a:lnTo>
                      <a:pt x="14" y="32"/>
                    </a:lnTo>
                    <a:lnTo>
                      <a:pt x="12" y="36"/>
                    </a:lnTo>
                    <a:lnTo>
                      <a:pt x="9" y="39"/>
                    </a:lnTo>
                    <a:lnTo>
                      <a:pt x="6" y="42"/>
                    </a:lnTo>
                    <a:lnTo>
                      <a:pt x="2" y="42"/>
                    </a:lnTo>
                    <a:lnTo>
                      <a:pt x="0" y="36"/>
                    </a:lnTo>
                    <a:lnTo>
                      <a:pt x="0" y="31"/>
                    </a:lnTo>
                    <a:lnTo>
                      <a:pt x="1" y="26"/>
                    </a:lnTo>
                    <a:lnTo>
                      <a:pt x="3" y="22"/>
                    </a:lnTo>
                    <a:lnTo>
                      <a:pt x="4" y="16"/>
                    </a:lnTo>
                    <a:lnTo>
                      <a:pt x="6" y="11"/>
                    </a:lnTo>
                    <a:lnTo>
                      <a:pt x="7" y="6"/>
                    </a:lnTo>
                    <a:lnTo>
                      <a:pt x="7" y="0"/>
                    </a:lnTo>
                    <a:lnTo>
                      <a:pt x="9" y="1"/>
                    </a:lnTo>
                    <a:lnTo>
                      <a:pt x="10" y="2"/>
                    </a:lnTo>
                    <a:lnTo>
                      <a:pt x="12" y="2"/>
                    </a:lnTo>
                    <a:lnTo>
                      <a:pt x="13" y="3"/>
                    </a:lnTo>
                    <a:lnTo>
                      <a:pt x="15" y="4"/>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4" name="Freeform 1101"/>
              <p:cNvSpPr>
                <a:spLocks noChangeAspect="1"/>
              </p:cNvSpPr>
              <p:nvPr/>
            </p:nvSpPr>
            <p:spPr bwMode="auto">
              <a:xfrm>
                <a:off x="4929" y="2512"/>
                <a:ext cx="9" cy="13"/>
              </a:xfrm>
              <a:custGeom>
                <a:avLst/>
                <a:gdLst>
                  <a:gd name="T0" fmla="*/ 5 w 18"/>
                  <a:gd name="T1" fmla="*/ 2 h 25"/>
                  <a:gd name="T2" fmla="*/ 5 w 18"/>
                  <a:gd name="T3" fmla="*/ 3 h 25"/>
                  <a:gd name="T4" fmla="*/ 5 w 18"/>
                  <a:gd name="T5" fmla="*/ 4 h 25"/>
                  <a:gd name="T6" fmla="*/ 5 w 18"/>
                  <a:gd name="T7" fmla="*/ 4 h 25"/>
                  <a:gd name="T8" fmla="*/ 5 w 18"/>
                  <a:gd name="T9" fmla="*/ 5 h 25"/>
                  <a:gd name="T10" fmla="*/ 4 w 18"/>
                  <a:gd name="T11" fmla="*/ 5 h 25"/>
                  <a:gd name="T12" fmla="*/ 4 w 18"/>
                  <a:gd name="T13" fmla="*/ 6 h 25"/>
                  <a:gd name="T14" fmla="*/ 3 w 18"/>
                  <a:gd name="T15" fmla="*/ 6 h 25"/>
                  <a:gd name="T16" fmla="*/ 3 w 18"/>
                  <a:gd name="T17" fmla="*/ 6 h 25"/>
                  <a:gd name="T18" fmla="*/ 2 w 18"/>
                  <a:gd name="T19" fmla="*/ 7 h 25"/>
                  <a:gd name="T20" fmla="*/ 2 w 18"/>
                  <a:gd name="T21" fmla="*/ 6 h 25"/>
                  <a:gd name="T22" fmla="*/ 2 w 18"/>
                  <a:gd name="T23" fmla="*/ 6 h 25"/>
                  <a:gd name="T24" fmla="*/ 2 w 18"/>
                  <a:gd name="T25" fmla="*/ 6 h 25"/>
                  <a:gd name="T26" fmla="*/ 1 w 18"/>
                  <a:gd name="T27" fmla="*/ 6 h 25"/>
                  <a:gd name="T28" fmla="*/ 1 w 18"/>
                  <a:gd name="T29" fmla="*/ 6 h 25"/>
                  <a:gd name="T30" fmla="*/ 1 w 18"/>
                  <a:gd name="T31" fmla="*/ 5 h 25"/>
                  <a:gd name="T32" fmla="*/ 0 w 18"/>
                  <a:gd name="T33" fmla="*/ 5 h 25"/>
                  <a:gd name="T34" fmla="*/ 0 w 18"/>
                  <a:gd name="T35" fmla="*/ 4 h 25"/>
                  <a:gd name="T36" fmla="*/ 0 w 18"/>
                  <a:gd name="T37" fmla="*/ 4 h 25"/>
                  <a:gd name="T38" fmla="*/ 0 w 18"/>
                  <a:gd name="T39" fmla="*/ 3 h 25"/>
                  <a:gd name="T40" fmla="*/ 1 w 18"/>
                  <a:gd name="T41" fmla="*/ 2 h 25"/>
                  <a:gd name="T42" fmla="*/ 1 w 18"/>
                  <a:gd name="T43" fmla="*/ 2 h 25"/>
                  <a:gd name="T44" fmla="*/ 2 w 18"/>
                  <a:gd name="T45" fmla="*/ 1 h 25"/>
                  <a:gd name="T46" fmla="*/ 2 w 18"/>
                  <a:gd name="T47" fmla="*/ 1 h 25"/>
                  <a:gd name="T48" fmla="*/ 3 w 18"/>
                  <a:gd name="T49" fmla="*/ 1 h 25"/>
                  <a:gd name="T50" fmla="*/ 3 w 18"/>
                  <a:gd name="T51" fmla="*/ 0 h 25"/>
                  <a:gd name="T52" fmla="*/ 4 w 18"/>
                  <a:gd name="T53" fmla="*/ 0 h 25"/>
                  <a:gd name="T54" fmla="*/ 4 w 18"/>
                  <a:gd name="T55" fmla="*/ 1 h 25"/>
                  <a:gd name="T56" fmla="*/ 4 w 18"/>
                  <a:gd name="T57" fmla="*/ 1 h 25"/>
                  <a:gd name="T58" fmla="*/ 4 w 18"/>
                  <a:gd name="T59" fmla="*/ 1 h 25"/>
                  <a:gd name="T60" fmla="*/ 5 w 18"/>
                  <a:gd name="T61" fmla="*/ 2 h 25"/>
                  <a:gd name="T62" fmla="*/ 5 w 18"/>
                  <a:gd name="T63" fmla="*/ 2 h 25"/>
                  <a:gd name="T64" fmla="*/ 5 w 18"/>
                  <a:gd name="T65" fmla="*/ 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3"/>
                    </a:lnTo>
                    <a:lnTo>
                      <a:pt x="17" y="15"/>
                    </a:lnTo>
                    <a:lnTo>
                      <a:pt x="17" y="18"/>
                    </a:lnTo>
                    <a:lnTo>
                      <a:pt x="16" y="20"/>
                    </a:lnTo>
                    <a:lnTo>
                      <a:pt x="14" y="22"/>
                    </a:lnTo>
                    <a:lnTo>
                      <a:pt x="12" y="23"/>
                    </a:lnTo>
                    <a:lnTo>
                      <a:pt x="9" y="24"/>
                    </a:lnTo>
                    <a:lnTo>
                      <a:pt x="8" y="25"/>
                    </a:lnTo>
                    <a:lnTo>
                      <a:pt x="7" y="24"/>
                    </a:lnTo>
                    <a:lnTo>
                      <a:pt x="6" y="24"/>
                    </a:lnTo>
                    <a:lnTo>
                      <a:pt x="5" y="23"/>
                    </a:lnTo>
                    <a:lnTo>
                      <a:pt x="4" y="22"/>
                    </a:lnTo>
                    <a:lnTo>
                      <a:pt x="3" y="21"/>
                    </a:lnTo>
                    <a:lnTo>
                      <a:pt x="2" y="20"/>
                    </a:lnTo>
                    <a:lnTo>
                      <a:pt x="0" y="19"/>
                    </a:lnTo>
                    <a:lnTo>
                      <a:pt x="0" y="16"/>
                    </a:lnTo>
                    <a:lnTo>
                      <a:pt x="0" y="13"/>
                    </a:lnTo>
                    <a:lnTo>
                      <a:pt x="0"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5" name="Freeform 1102"/>
              <p:cNvSpPr>
                <a:spLocks noChangeAspect="1"/>
              </p:cNvSpPr>
              <p:nvPr/>
            </p:nvSpPr>
            <p:spPr bwMode="auto">
              <a:xfrm>
                <a:off x="4942" y="2521"/>
                <a:ext cx="5" cy="8"/>
              </a:xfrm>
              <a:custGeom>
                <a:avLst/>
                <a:gdLst>
                  <a:gd name="T0" fmla="*/ 3 w 10"/>
                  <a:gd name="T1" fmla="*/ 0 h 18"/>
                  <a:gd name="T2" fmla="*/ 3 w 10"/>
                  <a:gd name="T3" fmla="*/ 0 h 18"/>
                  <a:gd name="T4" fmla="*/ 3 w 10"/>
                  <a:gd name="T5" fmla="*/ 1 h 18"/>
                  <a:gd name="T6" fmla="*/ 3 w 10"/>
                  <a:gd name="T7" fmla="*/ 1 h 18"/>
                  <a:gd name="T8" fmla="*/ 3 w 10"/>
                  <a:gd name="T9" fmla="*/ 2 h 18"/>
                  <a:gd name="T10" fmla="*/ 3 w 10"/>
                  <a:gd name="T11" fmla="*/ 2 h 18"/>
                  <a:gd name="T12" fmla="*/ 2 w 10"/>
                  <a:gd name="T13" fmla="*/ 3 h 18"/>
                  <a:gd name="T14" fmla="*/ 2 w 10"/>
                  <a:gd name="T15" fmla="*/ 3 h 18"/>
                  <a:gd name="T16" fmla="*/ 1 w 10"/>
                  <a:gd name="T17" fmla="*/ 4 h 18"/>
                  <a:gd name="T18" fmla="*/ 1 w 10"/>
                  <a:gd name="T19" fmla="*/ 4 h 18"/>
                  <a:gd name="T20" fmla="*/ 1 w 10"/>
                  <a:gd name="T21" fmla="*/ 3 h 18"/>
                  <a:gd name="T22" fmla="*/ 0 w 10"/>
                  <a:gd name="T23" fmla="*/ 2 h 18"/>
                  <a:gd name="T24" fmla="*/ 0 w 10"/>
                  <a:gd name="T25" fmla="*/ 2 h 18"/>
                  <a:gd name="T26" fmla="*/ 0 w 10"/>
                  <a:gd name="T27" fmla="*/ 2 h 18"/>
                  <a:gd name="T28" fmla="*/ 1 w 10"/>
                  <a:gd name="T29" fmla="*/ 1 h 18"/>
                  <a:gd name="T30" fmla="*/ 1 w 10"/>
                  <a:gd name="T31" fmla="*/ 0 h 18"/>
                  <a:gd name="T32" fmla="*/ 1 w 10"/>
                  <a:gd name="T33" fmla="*/ 0 h 18"/>
                  <a:gd name="T34" fmla="*/ 1 w 10"/>
                  <a:gd name="T35" fmla="*/ 0 h 18"/>
                  <a:gd name="T36" fmla="*/ 1 w 10"/>
                  <a:gd name="T37" fmla="*/ 0 h 18"/>
                  <a:gd name="T38" fmla="*/ 1 w 10"/>
                  <a:gd name="T39" fmla="*/ 0 h 18"/>
                  <a:gd name="T40" fmla="*/ 2 w 10"/>
                  <a:gd name="T41" fmla="*/ 0 h 18"/>
                  <a:gd name="T42" fmla="*/ 2 w 10"/>
                  <a:gd name="T43" fmla="*/ 0 h 18"/>
                  <a:gd name="T44" fmla="*/ 2 w 10"/>
                  <a:gd name="T45" fmla="*/ 0 h 18"/>
                  <a:gd name="T46" fmla="*/ 2 w 10"/>
                  <a:gd name="T47" fmla="*/ 0 h 18"/>
                  <a:gd name="T48" fmla="*/ 3 w 10"/>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8">
                    <a:moveTo>
                      <a:pt x="9" y="0"/>
                    </a:moveTo>
                    <a:lnTo>
                      <a:pt x="10" y="2"/>
                    </a:lnTo>
                    <a:lnTo>
                      <a:pt x="10" y="4"/>
                    </a:lnTo>
                    <a:lnTo>
                      <a:pt x="10" y="7"/>
                    </a:lnTo>
                    <a:lnTo>
                      <a:pt x="10" y="9"/>
                    </a:lnTo>
                    <a:lnTo>
                      <a:pt x="9" y="11"/>
                    </a:lnTo>
                    <a:lnTo>
                      <a:pt x="8" y="13"/>
                    </a:lnTo>
                    <a:lnTo>
                      <a:pt x="6" y="15"/>
                    </a:lnTo>
                    <a:lnTo>
                      <a:pt x="4" y="18"/>
                    </a:lnTo>
                    <a:lnTo>
                      <a:pt x="2" y="17"/>
                    </a:lnTo>
                    <a:lnTo>
                      <a:pt x="1" y="14"/>
                    </a:lnTo>
                    <a:lnTo>
                      <a:pt x="0" y="12"/>
                    </a:lnTo>
                    <a:lnTo>
                      <a:pt x="0" y="10"/>
                    </a:lnTo>
                    <a:lnTo>
                      <a:pt x="0" y="8"/>
                    </a:lnTo>
                    <a:lnTo>
                      <a:pt x="1" y="5"/>
                    </a:lnTo>
                    <a:lnTo>
                      <a:pt x="1" y="3"/>
                    </a:lnTo>
                    <a:lnTo>
                      <a:pt x="2" y="2"/>
                    </a:lnTo>
                    <a:lnTo>
                      <a:pt x="3" y="1"/>
                    </a:lnTo>
                    <a:lnTo>
                      <a:pt x="3" y="0"/>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6" name="Freeform 1103"/>
              <p:cNvSpPr>
                <a:spLocks noChangeAspect="1"/>
              </p:cNvSpPr>
              <p:nvPr/>
            </p:nvSpPr>
            <p:spPr bwMode="auto">
              <a:xfrm>
                <a:off x="4952" y="2526"/>
                <a:ext cx="3" cy="7"/>
              </a:xfrm>
              <a:custGeom>
                <a:avLst/>
                <a:gdLst>
                  <a:gd name="T0" fmla="*/ 1 w 7"/>
                  <a:gd name="T1" fmla="*/ 3 h 16"/>
                  <a:gd name="T2" fmla="*/ 1 w 7"/>
                  <a:gd name="T3" fmla="*/ 3 h 16"/>
                  <a:gd name="T4" fmla="*/ 1 w 7"/>
                  <a:gd name="T5" fmla="*/ 3 h 16"/>
                  <a:gd name="T6" fmla="*/ 1 w 7"/>
                  <a:gd name="T7" fmla="*/ 3 h 16"/>
                  <a:gd name="T8" fmla="*/ 1 w 7"/>
                  <a:gd name="T9" fmla="*/ 3 h 16"/>
                  <a:gd name="T10" fmla="*/ 0 w 7"/>
                  <a:gd name="T11" fmla="*/ 3 h 16"/>
                  <a:gd name="T12" fmla="*/ 0 w 7"/>
                  <a:gd name="T13" fmla="*/ 3 h 16"/>
                  <a:gd name="T14" fmla="*/ 0 w 7"/>
                  <a:gd name="T15" fmla="*/ 3 h 16"/>
                  <a:gd name="T16" fmla="*/ 0 w 7"/>
                  <a:gd name="T17" fmla="*/ 3 h 16"/>
                  <a:gd name="T18" fmla="*/ 0 w 7"/>
                  <a:gd name="T19" fmla="*/ 0 h 16"/>
                  <a:gd name="T20" fmla="*/ 0 w 7"/>
                  <a:gd name="T21" fmla="*/ 0 h 16"/>
                  <a:gd name="T22" fmla="*/ 1 w 7"/>
                  <a:gd name="T23" fmla="*/ 0 h 16"/>
                  <a:gd name="T24" fmla="*/ 1 w 7"/>
                  <a:gd name="T25" fmla="*/ 0 h 16"/>
                  <a:gd name="T26" fmla="*/ 1 w 7"/>
                  <a:gd name="T27" fmla="*/ 1 h 16"/>
                  <a:gd name="T28" fmla="*/ 1 w 7"/>
                  <a:gd name="T29" fmla="*/ 1 h 16"/>
                  <a:gd name="T30" fmla="*/ 1 w 7"/>
                  <a:gd name="T31" fmla="*/ 2 h 16"/>
                  <a:gd name="T32" fmla="*/ 1 w 7"/>
                  <a:gd name="T33" fmla="*/ 2 h 16"/>
                  <a:gd name="T34" fmla="*/ 1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3"/>
                    </a:moveTo>
                    <a:lnTo>
                      <a:pt x="6" y="13"/>
                    </a:lnTo>
                    <a:lnTo>
                      <a:pt x="5" y="14"/>
                    </a:lnTo>
                    <a:lnTo>
                      <a:pt x="4" y="15"/>
                    </a:lnTo>
                    <a:lnTo>
                      <a:pt x="4" y="16"/>
                    </a:lnTo>
                    <a:lnTo>
                      <a:pt x="3" y="16"/>
                    </a:lnTo>
                    <a:lnTo>
                      <a:pt x="2" y="16"/>
                    </a:lnTo>
                    <a:lnTo>
                      <a:pt x="1" y="16"/>
                    </a:lnTo>
                    <a:lnTo>
                      <a:pt x="0" y="16"/>
                    </a:lnTo>
                    <a:lnTo>
                      <a:pt x="2" y="0"/>
                    </a:lnTo>
                    <a:lnTo>
                      <a:pt x="3" y="0"/>
                    </a:lnTo>
                    <a:lnTo>
                      <a:pt x="4" y="2"/>
                    </a:lnTo>
                    <a:lnTo>
                      <a:pt x="5" y="3"/>
                    </a:lnTo>
                    <a:lnTo>
                      <a:pt x="6" y="4"/>
                    </a:lnTo>
                    <a:lnTo>
                      <a:pt x="7" y="7"/>
                    </a:lnTo>
                    <a:lnTo>
                      <a:pt x="7" y="9"/>
                    </a:lnTo>
                    <a:lnTo>
                      <a:pt x="7" y="11"/>
                    </a:lnTo>
                    <a:lnTo>
                      <a:pt x="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7" name="Freeform 1104"/>
              <p:cNvSpPr>
                <a:spLocks noChangeAspect="1"/>
              </p:cNvSpPr>
              <p:nvPr/>
            </p:nvSpPr>
            <p:spPr bwMode="auto">
              <a:xfrm>
                <a:off x="4893" y="2533"/>
                <a:ext cx="58" cy="98"/>
              </a:xfrm>
              <a:custGeom>
                <a:avLst/>
                <a:gdLst>
                  <a:gd name="T0" fmla="*/ 29 w 116"/>
                  <a:gd name="T1" fmla="*/ 9 h 195"/>
                  <a:gd name="T2" fmla="*/ 29 w 116"/>
                  <a:gd name="T3" fmla="*/ 11 h 195"/>
                  <a:gd name="T4" fmla="*/ 29 w 116"/>
                  <a:gd name="T5" fmla="*/ 14 h 195"/>
                  <a:gd name="T6" fmla="*/ 27 w 116"/>
                  <a:gd name="T7" fmla="*/ 18 h 195"/>
                  <a:gd name="T8" fmla="*/ 25 w 116"/>
                  <a:gd name="T9" fmla="*/ 22 h 195"/>
                  <a:gd name="T10" fmla="*/ 22 w 116"/>
                  <a:gd name="T11" fmla="*/ 26 h 195"/>
                  <a:gd name="T12" fmla="*/ 20 w 116"/>
                  <a:gd name="T13" fmla="*/ 31 h 195"/>
                  <a:gd name="T14" fmla="*/ 18 w 116"/>
                  <a:gd name="T15" fmla="*/ 36 h 195"/>
                  <a:gd name="T16" fmla="*/ 16 w 116"/>
                  <a:gd name="T17" fmla="*/ 41 h 195"/>
                  <a:gd name="T18" fmla="*/ 14 w 116"/>
                  <a:gd name="T19" fmla="*/ 44 h 195"/>
                  <a:gd name="T20" fmla="*/ 13 w 116"/>
                  <a:gd name="T21" fmla="*/ 46 h 195"/>
                  <a:gd name="T22" fmla="*/ 11 w 116"/>
                  <a:gd name="T23" fmla="*/ 48 h 195"/>
                  <a:gd name="T24" fmla="*/ 9 w 116"/>
                  <a:gd name="T25" fmla="*/ 49 h 195"/>
                  <a:gd name="T26" fmla="*/ 7 w 116"/>
                  <a:gd name="T27" fmla="*/ 49 h 195"/>
                  <a:gd name="T28" fmla="*/ 6 w 116"/>
                  <a:gd name="T29" fmla="*/ 49 h 195"/>
                  <a:gd name="T30" fmla="*/ 5 w 116"/>
                  <a:gd name="T31" fmla="*/ 49 h 195"/>
                  <a:gd name="T32" fmla="*/ 4 w 116"/>
                  <a:gd name="T33" fmla="*/ 48 h 195"/>
                  <a:gd name="T34" fmla="*/ 3 w 116"/>
                  <a:gd name="T35" fmla="*/ 47 h 195"/>
                  <a:gd name="T36" fmla="*/ 1 w 116"/>
                  <a:gd name="T37" fmla="*/ 44 h 195"/>
                  <a:gd name="T38" fmla="*/ 0 w 116"/>
                  <a:gd name="T39" fmla="*/ 42 h 195"/>
                  <a:gd name="T40" fmla="*/ 0 w 116"/>
                  <a:gd name="T41" fmla="*/ 39 h 195"/>
                  <a:gd name="T42" fmla="*/ 2 w 116"/>
                  <a:gd name="T43" fmla="*/ 36 h 195"/>
                  <a:gd name="T44" fmla="*/ 3 w 116"/>
                  <a:gd name="T45" fmla="*/ 34 h 195"/>
                  <a:gd name="T46" fmla="*/ 5 w 116"/>
                  <a:gd name="T47" fmla="*/ 31 h 195"/>
                  <a:gd name="T48" fmla="*/ 7 w 116"/>
                  <a:gd name="T49" fmla="*/ 29 h 195"/>
                  <a:gd name="T50" fmla="*/ 8 w 116"/>
                  <a:gd name="T51" fmla="*/ 26 h 195"/>
                  <a:gd name="T52" fmla="*/ 8 w 116"/>
                  <a:gd name="T53" fmla="*/ 22 h 195"/>
                  <a:gd name="T54" fmla="*/ 6 w 116"/>
                  <a:gd name="T55" fmla="*/ 17 h 195"/>
                  <a:gd name="T56" fmla="*/ 5 w 116"/>
                  <a:gd name="T57" fmla="*/ 11 h 195"/>
                  <a:gd name="T58" fmla="*/ 4 w 116"/>
                  <a:gd name="T59" fmla="*/ 8 h 195"/>
                  <a:gd name="T60" fmla="*/ 5 w 116"/>
                  <a:gd name="T61" fmla="*/ 5 h 195"/>
                  <a:gd name="T62" fmla="*/ 7 w 116"/>
                  <a:gd name="T63" fmla="*/ 2 h 195"/>
                  <a:gd name="T64" fmla="*/ 11 w 116"/>
                  <a:gd name="T65" fmla="*/ 1 h 195"/>
                  <a:gd name="T66" fmla="*/ 15 w 116"/>
                  <a:gd name="T67" fmla="*/ 0 h 195"/>
                  <a:gd name="T68" fmla="*/ 20 w 116"/>
                  <a:gd name="T69" fmla="*/ 1 h 195"/>
                  <a:gd name="T70" fmla="*/ 23 w 116"/>
                  <a:gd name="T71" fmla="*/ 2 h 195"/>
                  <a:gd name="T72" fmla="*/ 24 w 116"/>
                  <a:gd name="T73" fmla="*/ 3 h 195"/>
                  <a:gd name="T74" fmla="*/ 28 w 116"/>
                  <a:gd name="T75" fmla="*/ 8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2" y="31"/>
                    </a:moveTo>
                    <a:lnTo>
                      <a:pt x="114" y="35"/>
                    </a:lnTo>
                    <a:lnTo>
                      <a:pt x="115" y="39"/>
                    </a:lnTo>
                    <a:lnTo>
                      <a:pt x="116" y="43"/>
                    </a:lnTo>
                    <a:lnTo>
                      <a:pt x="116" y="47"/>
                    </a:lnTo>
                    <a:lnTo>
                      <a:pt x="115" y="55"/>
                    </a:lnTo>
                    <a:lnTo>
                      <a:pt x="112" y="63"/>
                    </a:lnTo>
                    <a:lnTo>
                      <a:pt x="107" y="72"/>
                    </a:lnTo>
                    <a:lnTo>
                      <a:pt x="103" y="79"/>
                    </a:lnTo>
                    <a:lnTo>
                      <a:pt x="98" y="86"/>
                    </a:lnTo>
                    <a:lnTo>
                      <a:pt x="92" y="93"/>
                    </a:lnTo>
                    <a:lnTo>
                      <a:pt x="88" y="103"/>
                    </a:lnTo>
                    <a:lnTo>
                      <a:pt x="83" y="113"/>
                    </a:lnTo>
                    <a:lnTo>
                      <a:pt x="79" y="123"/>
                    </a:lnTo>
                    <a:lnTo>
                      <a:pt x="74" y="133"/>
                    </a:lnTo>
                    <a:lnTo>
                      <a:pt x="69" y="142"/>
                    </a:lnTo>
                    <a:lnTo>
                      <a:pt x="65" y="153"/>
                    </a:lnTo>
                    <a:lnTo>
                      <a:pt x="61" y="163"/>
                    </a:lnTo>
                    <a:lnTo>
                      <a:pt x="58" y="173"/>
                    </a:lnTo>
                    <a:lnTo>
                      <a:pt x="55" y="176"/>
                    </a:lnTo>
                    <a:lnTo>
                      <a:pt x="53" y="180"/>
                    </a:lnTo>
                    <a:lnTo>
                      <a:pt x="50" y="184"/>
                    </a:lnTo>
                    <a:lnTo>
                      <a:pt x="47" y="187"/>
                    </a:lnTo>
                    <a:lnTo>
                      <a:pt x="44" y="190"/>
                    </a:lnTo>
                    <a:lnTo>
                      <a:pt x="40" y="193"/>
                    </a:lnTo>
                    <a:lnTo>
                      <a:pt x="36" y="195"/>
                    </a:lnTo>
                    <a:lnTo>
                      <a:pt x="30" y="195"/>
                    </a:lnTo>
                    <a:lnTo>
                      <a:pt x="28" y="195"/>
                    </a:lnTo>
                    <a:lnTo>
                      <a:pt x="26" y="195"/>
                    </a:lnTo>
                    <a:lnTo>
                      <a:pt x="24" y="195"/>
                    </a:lnTo>
                    <a:lnTo>
                      <a:pt x="21" y="195"/>
                    </a:lnTo>
                    <a:lnTo>
                      <a:pt x="19" y="194"/>
                    </a:lnTo>
                    <a:lnTo>
                      <a:pt x="17" y="193"/>
                    </a:lnTo>
                    <a:lnTo>
                      <a:pt x="15" y="191"/>
                    </a:lnTo>
                    <a:lnTo>
                      <a:pt x="13" y="189"/>
                    </a:lnTo>
                    <a:lnTo>
                      <a:pt x="9" y="185"/>
                    </a:lnTo>
                    <a:lnTo>
                      <a:pt x="6" y="181"/>
                    </a:lnTo>
                    <a:lnTo>
                      <a:pt x="3" y="176"/>
                    </a:lnTo>
                    <a:lnTo>
                      <a:pt x="1" y="171"/>
                    </a:lnTo>
                    <a:lnTo>
                      <a:pt x="0" y="166"/>
                    </a:lnTo>
                    <a:lnTo>
                      <a:pt x="0" y="160"/>
                    </a:lnTo>
                    <a:lnTo>
                      <a:pt x="0" y="155"/>
                    </a:lnTo>
                    <a:lnTo>
                      <a:pt x="2" y="148"/>
                    </a:lnTo>
                    <a:lnTo>
                      <a:pt x="5" y="143"/>
                    </a:lnTo>
                    <a:lnTo>
                      <a:pt x="8" y="138"/>
                    </a:lnTo>
                    <a:lnTo>
                      <a:pt x="11" y="133"/>
                    </a:lnTo>
                    <a:lnTo>
                      <a:pt x="13" y="128"/>
                    </a:lnTo>
                    <a:lnTo>
                      <a:pt x="17" y="123"/>
                    </a:lnTo>
                    <a:lnTo>
                      <a:pt x="20" y="118"/>
                    </a:lnTo>
                    <a:lnTo>
                      <a:pt x="25" y="114"/>
                    </a:lnTo>
                    <a:lnTo>
                      <a:pt x="30" y="108"/>
                    </a:lnTo>
                    <a:lnTo>
                      <a:pt x="31" y="101"/>
                    </a:lnTo>
                    <a:lnTo>
                      <a:pt x="31" y="94"/>
                    </a:lnTo>
                    <a:lnTo>
                      <a:pt x="30" y="87"/>
                    </a:lnTo>
                    <a:lnTo>
                      <a:pt x="28" y="80"/>
                    </a:lnTo>
                    <a:lnTo>
                      <a:pt x="24" y="65"/>
                    </a:lnTo>
                    <a:lnTo>
                      <a:pt x="19" y="51"/>
                    </a:lnTo>
                    <a:lnTo>
                      <a:pt x="17" y="44"/>
                    </a:lnTo>
                    <a:lnTo>
                      <a:pt x="15" y="37"/>
                    </a:lnTo>
                    <a:lnTo>
                      <a:pt x="15" y="31"/>
                    </a:lnTo>
                    <a:lnTo>
                      <a:pt x="15" y="24"/>
                    </a:lnTo>
                    <a:lnTo>
                      <a:pt x="17" y="18"/>
                    </a:lnTo>
                    <a:lnTo>
                      <a:pt x="21" y="12"/>
                    </a:lnTo>
                    <a:lnTo>
                      <a:pt x="26" y="7"/>
                    </a:lnTo>
                    <a:lnTo>
                      <a:pt x="34" y="2"/>
                    </a:lnTo>
                    <a:lnTo>
                      <a:pt x="42" y="1"/>
                    </a:lnTo>
                    <a:lnTo>
                      <a:pt x="51" y="1"/>
                    </a:lnTo>
                    <a:lnTo>
                      <a:pt x="60" y="0"/>
                    </a:lnTo>
                    <a:lnTo>
                      <a:pt x="68" y="0"/>
                    </a:lnTo>
                    <a:lnTo>
                      <a:pt x="78" y="1"/>
                    </a:lnTo>
                    <a:lnTo>
                      <a:pt x="86" y="4"/>
                    </a:lnTo>
                    <a:lnTo>
                      <a:pt x="90" y="6"/>
                    </a:lnTo>
                    <a:lnTo>
                      <a:pt x="93" y="8"/>
                    </a:lnTo>
                    <a:lnTo>
                      <a:pt x="96" y="12"/>
                    </a:lnTo>
                    <a:lnTo>
                      <a:pt x="99" y="15"/>
                    </a:lnTo>
                    <a:lnTo>
                      <a:pt x="1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8" name="Freeform 1105"/>
              <p:cNvSpPr>
                <a:spLocks noChangeAspect="1"/>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9" name="Freeform 1106"/>
              <p:cNvSpPr>
                <a:spLocks noChangeAspect="1"/>
              </p:cNvSpPr>
              <p:nvPr/>
            </p:nvSpPr>
            <p:spPr bwMode="auto">
              <a:xfrm>
                <a:off x="4900" y="2537"/>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3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4 w 93"/>
                  <a:gd name="T47" fmla="*/ 12 h 175"/>
                  <a:gd name="T48" fmla="*/ 3 w 93"/>
                  <a:gd name="T49" fmla="*/ 8 h 175"/>
                  <a:gd name="T50" fmla="*/ 3 w 93"/>
                  <a:gd name="T51" fmla="*/ 6 h 175"/>
                  <a:gd name="T52" fmla="*/ 4 w 93"/>
                  <a:gd name="T53" fmla="*/ 4 h 175"/>
                  <a:gd name="T54" fmla="*/ 6 w 93"/>
                  <a:gd name="T55" fmla="*/ 3 h 175"/>
                  <a:gd name="T56" fmla="*/ 9 w 93"/>
                  <a:gd name="T57" fmla="*/ 1 h 175"/>
                  <a:gd name="T58" fmla="*/ 12 w 93"/>
                  <a:gd name="T59" fmla="*/ 0 h 175"/>
                  <a:gd name="T60" fmla="*/ 15 w 93"/>
                  <a:gd name="T61" fmla="*/ 1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3" y="65"/>
                    </a:lnTo>
                    <a:lnTo>
                      <a:pt x="79" y="73"/>
                    </a:lnTo>
                    <a:lnTo>
                      <a:pt x="74" y="81"/>
                    </a:lnTo>
                    <a:lnTo>
                      <a:pt x="69" y="87"/>
                    </a:lnTo>
                    <a:lnTo>
                      <a:pt x="63" y="93"/>
                    </a:lnTo>
                    <a:lnTo>
                      <a:pt x="58" y="102"/>
                    </a:lnTo>
                    <a:lnTo>
                      <a:pt x="55" y="112"/>
                    </a:lnTo>
                    <a:lnTo>
                      <a:pt x="52" y="120"/>
                    </a:lnTo>
                    <a:lnTo>
                      <a:pt x="49" y="129"/>
                    </a:lnTo>
                    <a:lnTo>
                      <a:pt x="46" y="138"/>
                    </a:lnTo>
                    <a:lnTo>
                      <a:pt x="43" y="148"/>
                    </a:lnTo>
                    <a:lnTo>
                      <a:pt x="40" y="156"/>
                    </a:lnTo>
                    <a:lnTo>
                      <a:pt x="36" y="165"/>
                    </a:lnTo>
                    <a:lnTo>
                      <a:pt x="34" y="167"/>
                    </a:lnTo>
                    <a:lnTo>
                      <a:pt x="32" y="169"/>
                    </a:lnTo>
                    <a:lnTo>
                      <a:pt x="30" y="171"/>
                    </a:lnTo>
                    <a:lnTo>
                      <a:pt x="28" y="172"/>
                    </a:lnTo>
                    <a:lnTo>
                      <a:pt x="25" y="173"/>
                    </a:lnTo>
                    <a:lnTo>
                      <a:pt x="23" y="174"/>
                    </a:lnTo>
                    <a:lnTo>
                      <a:pt x="19" y="174"/>
                    </a:lnTo>
                    <a:lnTo>
                      <a:pt x="17" y="175"/>
                    </a:lnTo>
                    <a:lnTo>
                      <a:pt x="15" y="175"/>
                    </a:lnTo>
                    <a:lnTo>
                      <a:pt x="13" y="175"/>
                    </a:lnTo>
                    <a:lnTo>
                      <a:pt x="10" y="175"/>
                    </a:lnTo>
                    <a:lnTo>
                      <a:pt x="8" y="174"/>
                    </a:lnTo>
                    <a:lnTo>
                      <a:pt x="5" y="173"/>
                    </a:lnTo>
                    <a:lnTo>
                      <a:pt x="3" y="172"/>
                    </a:lnTo>
                    <a:lnTo>
                      <a:pt x="1" y="170"/>
                    </a:lnTo>
                    <a:lnTo>
                      <a:pt x="0" y="168"/>
                    </a:lnTo>
                    <a:lnTo>
                      <a:pt x="0" y="162"/>
                    </a:lnTo>
                    <a:lnTo>
                      <a:pt x="0" y="155"/>
                    </a:lnTo>
                    <a:lnTo>
                      <a:pt x="1" y="149"/>
                    </a:lnTo>
                    <a:lnTo>
                      <a:pt x="3" y="142"/>
                    </a:lnTo>
                    <a:lnTo>
                      <a:pt x="8" y="130"/>
                    </a:lnTo>
                    <a:lnTo>
                      <a:pt x="13" y="118"/>
                    </a:lnTo>
                    <a:lnTo>
                      <a:pt x="18" y="106"/>
                    </a:lnTo>
                    <a:lnTo>
                      <a:pt x="23" y="92"/>
                    </a:lnTo>
                    <a:lnTo>
                      <a:pt x="24" y="86"/>
                    </a:lnTo>
                    <a:lnTo>
                      <a:pt x="25" y="80"/>
                    </a:lnTo>
                    <a:lnTo>
                      <a:pt x="24" y="73"/>
                    </a:lnTo>
                    <a:lnTo>
                      <a:pt x="23" y="67"/>
                    </a:lnTo>
                    <a:lnTo>
                      <a:pt x="22" y="59"/>
                    </a:lnTo>
                    <a:lnTo>
                      <a:pt x="19" y="52"/>
                    </a:lnTo>
                    <a:lnTo>
                      <a:pt x="16" y="45"/>
                    </a:lnTo>
                    <a:lnTo>
                      <a:pt x="14" y="39"/>
                    </a:lnTo>
                    <a:lnTo>
                      <a:pt x="12" y="32"/>
                    </a:lnTo>
                    <a:lnTo>
                      <a:pt x="11" y="26"/>
                    </a:lnTo>
                    <a:lnTo>
                      <a:pt x="11" y="23"/>
                    </a:lnTo>
                    <a:lnTo>
                      <a:pt x="12" y="19"/>
                    </a:lnTo>
                    <a:lnTo>
                      <a:pt x="13" y="15"/>
                    </a:lnTo>
                    <a:lnTo>
                      <a:pt x="15" y="12"/>
                    </a:lnTo>
                    <a:lnTo>
                      <a:pt x="21" y="9"/>
                    </a:lnTo>
                    <a:lnTo>
                      <a:pt x="27" y="6"/>
                    </a:lnTo>
                    <a:lnTo>
                      <a:pt x="33" y="3"/>
                    </a:lnTo>
                    <a:lnTo>
                      <a:pt x="40" y="1"/>
                    </a:lnTo>
                    <a:lnTo>
                      <a:pt x="46" y="0"/>
                    </a:lnTo>
                    <a:lnTo>
                      <a:pt x="53" y="0"/>
                    </a:lnTo>
                    <a:lnTo>
                      <a:pt x="60" y="1"/>
                    </a:lnTo>
                    <a:lnTo>
                      <a:pt x="66" y="2"/>
                    </a:lnTo>
                    <a:lnTo>
                      <a:pt x="70" y="4"/>
                    </a:lnTo>
                    <a:lnTo>
                      <a:pt x="73" y="7"/>
                    </a:lnTo>
                    <a:lnTo>
                      <a:pt x="77" y="10"/>
                    </a:lnTo>
                    <a:lnTo>
                      <a:pt x="81" y="13"/>
                    </a:lnTo>
                    <a:lnTo>
                      <a:pt x="84" y="17"/>
                    </a:lnTo>
                    <a:lnTo>
                      <a:pt x="87" y="20"/>
                    </a:lnTo>
                    <a:lnTo>
                      <a:pt x="90"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0" name="Freeform 1107"/>
              <p:cNvSpPr>
                <a:spLocks noChangeAspect="1"/>
              </p:cNvSpPr>
              <p:nvPr/>
            </p:nvSpPr>
            <p:spPr bwMode="auto">
              <a:xfrm>
                <a:off x="4950" y="2303"/>
                <a:ext cx="59" cy="49"/>
              </a:xfrm>
              <a:custGeom>
                <a:avLst/>
                <a:gdLst>
                  <a:gd name="T0" fmla="*/ 10 w 118"/>
                  <a:gd name="T1" fmla="*/ 5 h 98"/>
                  <a:gd name="T2" fmla="*/ 9 w 118"/>
                  <a:gd name="T3" fmla="*/ 6 h 98"/>
                  <a:gd name="T4" fmla="*/ 9 w 118"/>
                  <a:gd name="T5" fmla="*/ 7 h 98"/>
                  <a:gd name="T6" fmla="*/ 9 w 118"/>
                  <a:gd name="T7" fmla="*/ 9 h 98"/>
                  <a:gd name="T8" fmla="*/ 10 w 118"/>
                  <a:gd name="T9" fmla="*/ 9 h 98"/>
                  <a:gd name="T10" fmla="*/ 11 w 118"/>
                  <a:gd name="T11" fmla="*/ 7 h 98"/>
                  <a:gd name="T12" fmla="*/ 12 w 118"/>
                  <a:gd name="T13" fmla="*/ 6 h 98"/>
                  <a:gd name="T14" fmla="*/ 13 w 118"/>
                  <a:gd name="T15" fmla="*/ 6 h 98"/>
                  <a:gd name="T16" fmla="*/ 15 w 118"/>
                  <a:gd name="T17" fmla="*/ 6 h 98"/>
                  <a:gd name="T18" fmla="*/ 16 w 118"/>
                  <a:gd name="T19" fmla="*/ 7 h 98"/>
                  <a:gd name="T20" fmla="*/ 17 w 118"/>
                  <a:gd name="T21" fmla="*/ 8 h 98"/>
                  <a:gd name="T22" fmla="*/ 18 w 118"/>
                  <a:gd name="T23" fmla="*/ 10 h 98"/>
                  <a:gd name="T24" fmla="*/ 19 w 118"/>
                  <a:gd name="T25" fmla="*/ 11 h 98"/>
                  <a:gd name="T26" fmla="*/ 20 w 118"/>
                  <a:gd name="T27" fmla="*/ 11 h 98"/>
                  <a:gd name="T28" fmla="*/ 22 w 118"/>
                  <a:gd name="T29" fmla="*/ 11 h 98"/>
                  <a:gd name="T30" fmla="*/ 22 w 118"/>
                  <a:gd name="T31" fmla="*/ 12 h 98"/>
                  <a:gd name="T32" fmla="*/ 23 w 118"/>
                  <a:gd name="T33" fmla="*/ 13 h 98"/>
                  <a:gd name="T34" fmla="*/ 24 w 118"/>
                  <a:gd name="T35" fmla="*/ 13 h 98"/>
                  <a:gd name="T36" fmla="*/ 25 w 118"/>
                  <a:gd name="T37" fmla="*/ 14 h 98"/>
                  <a:gd name="T38" fmla="*/ 26 w 118"/>
                  <a:gd name="T39" fmla="*/ 15 h 98"/>
                  <a:gd name="T40" fmla="*/ 26 w 118"/>
                  <a:gd name="T41" fmla="*/ 17 h 98"/>
                  <a:gd name="T42" fmla="*/ 28 w 118"/>
                  <a:gd name="T43" fmla="*/ 18 h 98"/>
                  <a:gd name="T44" fmla="*/ 29 w 118"/>
                  <a:gd name="T45" fmla="*/ 18 h 98"/>
                  <a:gd name="T46" fmla="*/ 30 w 118"/>
                  <a:gd name="T47" fmla="*/ 19 h 98"/>
                  <a:gd name="T48" fmla="*/ 30 w 118"/>
                  <a:gd name="T49" fmla="*/ 20 h 98"/>
                  <a:gd name="T50" fmla="*/ 30 w 118"/>
                  <a:gd name="T51" fmla="*/ 21 h 98"/>
                  <a:gd name="T52" fmla="*/ 30 w 118"/>
                  <a:gd name="T53" fmla="*/ 22 h 98"/>
                  <a:gd name="T54" fmla="*/ 29 w 118"/>
                  <a:gd name="T55" fmla="*/ 23 h 98"/>
                  <a:gd name="T56" fmla="*/ 28 w 118"/>
                  <a:gd name="T57" fmla="*/ 24 h 98"/>
                  <a:gd name="T58" fmla="*/ 27 w 118"/>
                  <a:gd name="T59" fmla="*/ 25 h 98"/>
                  <a:gd name="T60" fmla="*/ 26 w 118"/>
                  <a:gd name="T61" fmla="*/ 25 h 98"/>
                  <a:gd name="T62" fmla="*/ 25 w 118"/>
                  <a:gd name="T63" fmla="*/ 24 h 98"/>
                  <a:gd name="T64" fmla="*/ 23 w 118"/>
                  <a:gd name="T65" fmla="*/ 23 h 98"/>
                  <a:gd name="T66" fmla="*/ 22 w 118"/>
                  <a:gd name="T67" fmla="*/ 22 h 98"/>
                  <a:gd name="T68" fmla="*/ 21 w 118"/>
                  <a:gd name="T69" fmla="*/ 21 h 98"/>
                  <a:gd name="T70" fmla="*/ 20 w 118"/>
                  <a:gd name="T71" fmla="*/ 19 h 98"/>
                  <a:gd name="T72" fmla="*/ 17 w 118"/>
                  <a:gd name="T73" fmla="*/ 19 h 98"/>
                  <a:gd name="T74" fmla="*/ 16 w 118"/>
                  <a:gd name="T75" fmla="*/ 18 h 98"/>
                  <a:gd name="T76" fmla="*/ 15 w 118"/>
                  <a:gd name="T77" fmla="*/ 17 h 98"/>
                  <a:gd name="T78" fmla="*/ 14 w 118"/>
                  <a:gd name="T79" fmla="*/ 17 h 98"/>
                  <a:gd name="T80" fmla="*/ 14 w 118"/>
                  <a:gd name="T81" fmla="*/ 17 h 98"/>
                  <a:gd name="T82" fmla="*/ 13 w 118"/>
                  <a:gd name="T83" fmla="*/ 17 h 98"/>
                  <a:gd name="T84" fmla="*/ 12 w 118"/>
                  <a:gd name="T85" fmla="*/ 17 h 98"/>
                  <a:gd name="T86" fmla="*/ 11 w 118"/>
                  <a:gd name="T87" fmla="*/ 15 h 98"/>
                  <a:gd name="T88" fmla="*/ 10 w 118"/>
                  <a:gd name="T89" fmla="*/ 14 h 98"/>
                  <a:gd name="T90" fmla="*/ 9 w 118"/>
                  <a:gd name="T91" fmla="*/ 13 h 98"/>
                  <a:gd name="T92" fmla="*/ 8 w 118"/>
                  <a:gd name="T93" fmla="*/ 13 h 98"/>
                  <a:gd name="T94" fmla="*/ 7 w 118"/>
                  <a:gd name="T95" fmla="*/ 14 h 98"/>
                  <a:gd name="T96" fmla="*/ 6 w 118"/>
                  <a:gd name="T97" fmla="*/ 14 h 98"/>
                  <a:gd name="T98" fmla="*/ 4 w 118"/>
                  <a:gd name="T99" fmla="*/ 15 h 98"/>
                  <a:gd name="T100" fmla="*/ 3 w 118"/>
                  <a:gd name="T101" fmla="*/ 15 h 98"/>
                  <a:gd name="T102" fmla="*/ 1 w 118"/>
                  <a:gd name="T103" fmla="*/ 13 h 98"/>
                  <a:gd name="T104" fmla="*/ 1 w 118"/>
                  <a:gd name="T105" fmla="*/ 11 h 98"/>
                  <a:gd name="T106" fmla="*/ 0 w 118"/>
                  <a:gd name="T107" fmla="*/ 9 h 98"/>
                  <a:gd name="T108" fmla="*/ 1 w 118"/>
                  <a:gd name="T109" fmla="*/ 7 h 98"/>
                  <a:gd name="T110" fmla="*/ 1 w 118"/>
                  <a:gd name="T111" fmla="*/ 5 h 98"/>
                  <a:gd name="T112" fmla="*/ 2 w 118"/>
                  <a:gd name="T113" fmla="*/ 3 h 98"/>
                  <a:gd name="T114" fmla="*/ 3 w 118"/>
                  <a:gd name="T115" fmla="*/ 1 h 98"/>
                  <a:gd name="T116" fmla="*/ 5 w 118"/>
                  <a:gd name="T117" fmla="*/ 0 h 98"/>
                  <a:gd name="T118" fmla="*/ 6 w 118"/>
                  <a:gd name="T119" fmla="*/ 1 h 98"/>
                  <a:gd name="T120" fmla="*/ 8 w 118"/>
                  <a:gd name="T121" fmla="*/ 2 h 98"/>
                  <a:gd name="T122" fmla="*/ 9 w 118"/>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5" y="21"/>
                    </a:lnTo>
                    <a:lnTo>
                      <a:pt x="35" y="23"/>
                    </a:lnTo>
                    <a:lnTo>
                      <a:pt x="34" y="26"/>
                    </a:lnTo>
                    <a:lnTo>
                      <a:pt x="34" y="28"/>
                    </a:lnTo>
                    <a:lnTo>
                      <a:pt x="34" y="30"/>
                    </a:lnTo>
                    <a:lnTo>
                      <a:pt x="35" y="33"/>
                    </a:lnTo>
                    <a:lnTo>
                      <a:pt x="38" y="35"/>
                    </a:lnTo>
                    <a:lnTo>
                      <a:pt x="39" y="33"/>
                    </a:lnTo>
                    <a:lnTo>
                      <a:pt x="40" y="30"/>
                    </a:lnTo>
                    <a:lnTo>
                      <a:pt x="42" y="28"/>
                    </a:lnTo>
                    <a:lnTo>
                      <a:pt x="43" y="26"/>
                    </a:lnTo>
                    <a:lnTo>
                      <a:pt x="45" y="24"/>
                    </a:lnTo>
                    <a:lnTo>
                      <a:pt x="48" y="23"/>
                    </a:lnTo>
                    <a:lnTo>
                      <a:pt x="50" y="23"/>
                    </a:lnTo>
                    <a:lnTo>
                      <a:pt x="53" y="23"/>
                    </a:lnTo>
                    <a:lnTo>
                      <a:pt x="57" y="23"/>
                    </a:lnTo>
                    <a:lnTo>
                      <a:pt x="59" y="24"/>
                    </a:lnTo>
                    <a:lnTo>
                      <a:pt x="61" y="25"/>
                    </a:lnTo>
                    <a:lnTo>
                      <a:pt x="63" y="26"/>
                    </a:lnTo>
                    <a:lnTo>
                      <a:pt x="66" y="30"/>
                    </a:lnTo>
                    <a:lnTo>
                      <a:pt x="68" y="34"/>
                    </a:lnTo>
                    <a:lnTo>
                      <a:pt x="70" y="38"/>
                    </a:lnTo>
                    <a:lnTo>
                      <a:pt x="73" y="41"/>
                    </a:lnTo>
                    <a:lnTo>
                      <a:pt x="76" y="42"/>
                    </a:lnTo>
                    <a:lnTo>
                      <a:pt x="78" y="43"/>
                    </a:lnTo>
                    <a:lnTo>
                      <a:pt x="80" y="43"/>
                    </a:lnTo>
                    <a:lnTo>
                      <a:pt x="83" y="42"/>
                    </a:lnTo>
                    <a:lnTo>
                      <a:pt x="85" y="42"/>
                    </a:lnTo>
                    <a:lnTo>
                      <a:pt x="87" y="43"/>
                    </a:lnTo>
                    <a:lnTo>
                      <a:pt x="88" y="45"/>
                    </a:lnTo>
                    <a:lnTo>
                      <a:pt x="89" y="47"/>
                    </a:lnTo>
                    <a:lnTo>
                      <a:pt x="91" y="49"/>
                    </a:lnTo>
                    <a:lnTo>
                      <a:pt x="92" y="50"/>
                    </a:lnTo>
                    <a:lnTo>
                      <a:pt x="94" y="51"/>
                    </a:lnTo>
                    <a:lnTo>
                      <a:pt x="97" y="51"/>
                    </a:lnTo>
                    <a:lnTo>
                      <a:pt x="100" y="53"/>
                    </a:lnTo>
                    <a:lnTo>
                      <a:pt x="101" y="56"/>
                    </a:lnTo>
                    <a:lnTo>
                      <a:pt x="102" y="60"/>
                    </a:lnTo>
                    <a:lnTo>
                      <a:pt x="103" y="63"/>
                    </a:lnTo>
                    <a:lnTo>
                      <a:pt x="104" y="67"/>
                    </a:lnTo>
                    <a:lnTo>
                      <a:pt x="106" y="69"/>
                    </a:lnTo>
                    <a:lnTo>
                      <a:pt x="109" y="70"/>
                    </a:lnTo>
                    <a:lnTo>
                      <a:pt x="114" y="70"/>
                    </a:lnTo>
                    <a:lnTo>
                      <a:pt x="116" y="71"/>
                    </a:lnTo>
                    <a:lnTo>
                      <a:pt x="117" y="73"/>
                    </a:lnTo>
                    <a:lnTo>
                      <a:pt x="117" y="75"/>
                    </a:lnTo>
                    <a:lnTo>
                      <a:pt x="118" y="77"/>
                    </a:lnTo>
                    <a:lnTo>
                      <a:pt x="118" y="79"/>
                    </a:lnTo>
                    <a:lnTo>
                      <a:pt x="118" y="81"/>
                    </a:lnTo>
                    <a:lnTo>
                      <a:pt x="118" y="83"/>
                    </a:lnTo>
                    <a:lnTo>
                      <a:pt x="118" y="85"/>
                    </a:lnTo>
                    <a:lnTo>
                      <a:pt x="117" y="88"/>
                    </a:lnTo>
                    <a:lnTo>
                      <a:pt x="115" y="89"/>
                    </a:lnTo>
                    <a:lnTo>
                      <a:pt x="114" y="91"/>
                    </a:lnTo>
                    <a:lnTo>
                      <a:pt x="112" y="93"/>
                    </a:lnTo>
                    <a:lnTo>
                      <a:pt x="111" y="94"/>
                    </a:lnTo>
                    <a:lnTo>
                      <a:pt x="109" y="96"/>
                    </a:lnTo>
                    <a:lnTo>
                      <a:pt x="108" y="97"/>
                    </a:lnTo>
                    <a:lnTo>
                      <a:pt x="107" y="98"/>
                    </a:lnTo>
                    <a:lnTo>
                      <a:pt x="103" y="98"/>
                    </a:lnTo>
                    <a:lnTo>
                      <a:pt x="100" y="97"/>
                    </a:lnTo>
                    <a:lnTo>
                      <a:pt x="97" y="96"/>
                    </a:lnTo>
                    <a:lnTo>
                      <a:pt x="95" y="93"/>
                    </a:lnTo>
                    <a:lnTo>
                      <a:pt x="92" y="91"/>
                    </a:lnTo>
                    <a:lnTo>
                      <a:pt x="90" y="89"/>
                    </a:lnTo>
                    <a:lnTo>
                      <a:pt x="88" y="86"/>
                    </a:lnTo>
                    <a:lnTo>
                      <a:pt x="85" y="85"/>
                    </a:lnTo>
                    <a:lnTo>
                      <a:pt x="83" y="81"/>
                    </a:lnTo>
                    <a:lnTo>
                      <a:pt x="80" y="78"/>
                    </a:lnTo>
                    <a:lnTo>
                      <a:pt x="77" y="76"/>
                    </a:lnTo>
                    <a:lnTo>
                      <a:pt x="72" y="74"/>
                    </a:lnTo>
                    <a:lnTo>
                      <a:pt x="68" y="73"/>
                    </a:lnTo>
                    <a:lnTo>
                      <a:pt x="65" y="72"/>
                    </a:lnTo>
                    <a:lnTo>
                      <a:pt x="62" y="69"/>
                    </a:lnTo>
                    <a:lnTo>
                      <a:pt x="60" y="65"/>
                    </a:lnTo>
                    <a:lnTo>
                      <a:pt x="59" y="65"/>
                    </a:lnTo>
                    <a:lnTo>
                      <a:pt x="57" y="65"/>
                    </a:lnTo>
                    <a:lnTo>
                      <a:pt x="56" y="66"/>
                    </a:lnTo>
                    <a:lnTo>
                      <a:pt x="54" y="67"/>
                    </a:lnTo>
                    <a:lnTo>
                      <a:pt x="53" y="68"/>
                    </a:lnTo>
                    <a:lnTo>
                      <a:pt x="51" y="68"/>
                    </a:lnTo>
                    <a:lnTo>
                      <a:pt x="50" y="68"/>
                    </a:lnTo>
                    <a:lnTo>
                      <a:pt x="49" y="66"/>
                    </a:lnTo>
                    <a:lnTo>
                      <a:pt x="45" y="65"/>
                    </a:lnTo>
                    <a:lnTo>
                      <a:pt x="43" y="63"/>
                    </a:lnTo>
                    <a:lnTo>
                      <a:pt x="41" y="60"/>
                    </a:lnTo>
                    <a:lnTo>
                      <a:pt x="39" y="58"/>
                    </a:lnTo>
                    <a:lnTo>
                      <a:pt x="38" y="55"/>
                    </a:lnTo>
                    <a:lnTo>
                      <a:pt x="35" y="52"/>
                    </a:lnTo>
                    <a:lnTo>
                      <a:pt x="34" y="49"/>
                    </a:lnTo>
                    <a:lnTo>
                      <a:pt x="32" y="45"/>
                    </a:lnTo>
                    <a:lnTo>
                      <a:pt x="31" y="49"/>
                    </a:lnTo>
                    <a:lnTo>
                      <a:pt x="29" y="52"/>
                    </a:lnTo>
                    <a:lnTo>
                      <a:pt x="26" y="54"/>
                    </a:lnTo>
                    <a:lnTo>
                      <a:pt x="24" y="55"/>
                    </a:lnTo>
                    <a:lnTo>
                      <a:pt x="21" y="56"/>
                    </a:lnTo>
                    <a:lnTo>
                      <a:pt x="18" y="57"/>
                    </a:lnTo>
                    <a:lnTo>
                      <a:pt x="15" y="58"/>
                    </a:lnTo>
                    <a:lnTo>
                      <a:pt x="12" y="60"/>
                    </a:lnTo>
                    <a:lnTo>
                      <a:pt x="9" y="57"/>
                    </a:lnTo>
                    <a:lnTo>
                      <a:pt x="6" y="54"/>
                    </a:lnTo>
                    <a:lnTo>
                      <a:pt x="4" y="51"/>
                    </a:lnTo>
                    <a:lnTo>
                      <a:pt x="2" y="47"/>
                    </a:lnTo>
                    <a:lnTo>
                      <a:pt x="1" y="42"/>
                    </a:lnTo>
                    <a:lnTo>
                      <a:pt x="0" y="38"/>
                    </a:lnTo>
                    <a:lnTo>
                      <a:pt x="0" y="34"/>
                    </a:lnTo>
                    <a:lnTo>
                      <a:pt x="2" y="30"/>
                    </a:lnTo>
                    <a:lnTo>
                      <a:pt x="2" y="27"/>
                    </a:lnTo>
                    <a:lnTo>
                      <a:pt x="3" y="23"/>
                    </a:lnTo>
                    <a:lnTo>
                      <a:pt x="4" y="19"/>
                    </a:lnTo>
                    <a:lnTo>
                      <a:pt x="5" y="15"/>
                    </a:lnTo>
                    <a:lnTo>
                      <a:pt x="6" y="11"/>
                    </a:lnTo>
                    <a:lnTo>
                      <a:pt x="8" y="8"/>
                    </a:lnTo>
                    <a:lnTo>
                      <a:pt x="11" y="4"/>
                    </a:lnTo>
                    <a:lnTo>
                      <a:pt x="14" y="1"/>
                    </a:lnTo>
                    <a:lnTo>
                      <a:pt x="17" y="0"/>
                    </a:lnTo>
                    <a:lnTo>
                      <a:pt x="21" y="1"/>
                    </a:lnTo>
                    <a:lnTo>
                      <a:pt x="24" y="2"/>
                    </a:lnTo>
                    <a:lnTo>
                      <a:pt x="28" y="3"/>
                    </a:lnTo>
                    <a:lnTo>
                      <a:pt x="30" y="5"/>
                    </a:lnTo>
                    <a:lnTo>
                      <a:pt x="33" y="9"/>
                    </a:lnTo>
                    <a:lnTo>
                      <a:pt x="35" y="12"/>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1" name="Freeform 1108"/>
              <p:cNvSpPr>
                <a:spLocks noChangeAspect="1"/>
              </p:cNvSpPr>
              <p:nvPr/>
            </p:nvSpPr>
            <p:spPr bwMode="auto">
              <a:xfrm>
                <a:off x="4955" y="2306"/>
                <a:ext cx="10" cy="21"/>
              </a:xfrm>
              <a:custGeom>
                <a:avLst/>
                <a:gdLst>
                  <a:gd name="T0" fmla="*/ 5 w 18"/>
                  <a:gd name="T1" fmla="*/ 2 h 43"/>
                  <a:gd name="T2" fmla="*/ 6 w 18"/>
                  <a:gd name="T3" fmla="*/ 3 h 43"/>
                  <a:gd name="T4" fmla="*/ 6 w 18"/>
                  <a:gd name="T5" fmla="*/ 4 h 43"/>
                  <a:gd name="T6" fmla="*/ 5 w 18"/>
                  <a:gd name="T7" fmla="*/ 6 h 43"/>
                  <a:gd name="T8" fmla="*/ 5 w 18"/>
                  <a:gd name="T9" fmla="*/ 7 h 43"/>
                  <a:gd name="T10" fmla="*/ 4 w 18"/>
                  <a:gd name="T11" fmla="*/ 8 h 43"/>
                  <a:gd name="T12" fmla="*/ 4 w 18"/>
                  <a:gd name="T13" fmla="*/ 9 h 43"/>
                  <a:gd name="T14" fmla="*/ 3 w 18"/>
                  <a:gd name="T15" fmla="*/ 9 h 43"/>
                  <a:gd name="T16" fmla="*/ 2 w 18"/>
                  <a:gd name="T17" fmla="*/ 10 h 43"/>
                  <a:gd name="T18" fmla="*/ 1 w 18"/>
                  <a:gd name="T19" fmla="*/ 10 h 43"/>
                  <a:gd name="T20" fmla="*/ 0 w 18"/>
                  <a:gd name="T21" fmla="*/ 9 h 43"/>
                  <a:gd name="T22" fmla="*/ 0 w 18"/>
                  <a:gd name="T23" fmla="*/ 7 h 43"/>
                  <a:gd name="T24" fmla="*/ 1 w 18"/>
                  <a:gd name="T25" fmla="*/ 6 h 43"/>
                  <a:gd name="T26" fmla="*/ 1 w 18"/>
                  <a:gd name="T27" fmla="*/ 5 h 43"/>
                  <a:gd name="T28" fmla="*/ 2 w 18"/>
                  <a:gd name="T29" fmla="*/ 4 h 43"/>
                  <a:gd name="T30" fmla="*/ 2 w 18"/>
                  <a:gd name="T31" fmla="*/ 3 h 43"/>
                  <a:gd name="T32" fmla="*/ 2 w 18"/>
                  <a:gd name="T33" fmla="*/ 1 h 43"/>
                  <a:gd name="T34" fmla="*/ 2 w 18"/>
                  <a:gd name="T35" fmla="*/ 0 h 43"/>
                  <a:gd name="T36" fmla="*/ 3 w 18"/>
                  <a:gd name="T37" fmla="*/ 0 h 43"/>
                  <a:gd name="T38" fmla="*/ 3 w 18"/>
                  <a:gd name="T39" fmla="*/ 0 h 43"/>
                  <a:gd name="T40" fmla="*/ 4 w 18"/>
                  <a:gd name="T41" fmla="*/ 1 h 43"/>
                  <a:gd name="T42" fmla="*/ 4 w 18"/>
                  <a:gd name="T43" fmla="*/ 1 h 43"/>
                  <a:gd name="T44" fmla="*/ 4 w 18"/>
                  <a:gd name="T45" fmla="*/ 1 h 43"/>
                  <a:gd name="T46" fmla="*/ 5 w 18"/>
                  <a:gd name="T47" fmla="*/ 1 h 43"/>
                  <a:gd name="T48" fmla="*/ 5 w 18"/>
                  <a:gd name="T49" fmla="*/ 2 h 43"/>
                  <a:gd name="T50" fmla="*/ 5 w 18"/>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3">
                    <a:moveTo>
                      <a:pt x="17" y="10"/>
                    </a:moveTo>
                    <a:lnTo>
                      <a:pt x="18" y="15"/>
                    </a:lnTo>
                    <a:lnTo>
                      <a:pt x="18" y="19"/>
                    </a:lnTo>
                    <a:lnTo>
                      <a:pt x="17" y="24"/>
                    </a:lnTo>
                    <a:lnTo>
                      <a:pt x="16" y="28"/>
                    </a:lnTo>
                    <a:lnTo>
                      <a:pt x="14" y="33"/>
                    </a:lnTo>
                    <a:lnTo>
                      <a:pt x="12" y="36"/>
                    </a:lnTo>
                    <a:lnTo>
                      <a:pt x="9" y="39"/>
                    </a:lnTo>
                    <a:lnTo>
                      <a:pt x="6" y="43"/>
                    </a:lnTo>
                    <a:lnTo>
                      <a:pt x="2" y="43"/>
                    </a:lnTo>
                    <a:lnTo>
                      <a:pt x="0" y="36"/>
                    </a:lnTo>
                    <a:lnTo>
                      <a:pt x="0" y="31"/>
                    </a:lnTo>
                    <a:lnTo>
                      <a:pt x="1" y="26"/>
                    </a:lnTo>
                    <a:lnTo>
                      <a:pt x="3" y="22"/>
                    </a:lnTo>
                    <a:lnTo>
                      <a:pt x="5" y="17"/>
                    </a:lnTo>
                    <a:lnTo>
                      <a:pt x="6" y="12"/>
                    </a:lnTo>
                    <a:lnTo>
                      <a:pt x="7" y="7"/>
                    </a:lnTo>
                    <a:lnTo>
                      <a:pt x="7" y="0"/>
                    </a:lnTo>
                    <a:lnTo>
                      <a:pt x="9" y="2"/>
                    </a:lnTo>
                    <a:lnTo>
                      <a:pt x="10" y="3"/>
                    </a:lnTo>
                    <a:lnTo>
                      <a:pt x="12" y="4"/>
                    </a:lnTo>
                    <a:lnTo>
                      <a:pt x="13" y="5"/>
                    </a:lnTo>
                    <a:lnTo>
                      <a:pt x="15" y="6"/>
                    </a:lnTo>
                    <a:lnTo>
                      <a:pt x="16" y="7"/>
                    </a:lnTo>
                    <a:lnTo>
                      <a:pt x="17" y="8"/>
                    </a:ln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2" name="Freeform 1109"/>
              <p:cNvSpPr>
                <a:spLocks noChangeAspect="1"/>
              </p:cNvSpPr>
              <p:nvPr/>
            </p:nvSpPr>
            <p:spPr bwMode="auto">
              <a:xfrm>
                <a:off x="4973" y="2319"/>
                <a:ext cx="9" cy="12"/>
              </a:xfrm>
              <a:custGeom>
                <a:avLst/>
                <a:gdLst>
                  <a:gd name="T0" fmla="*/ 5 w 17"/>
                  <a:gd name="T1" fmla="*/ 1 h 26"/>
                  <a:gd name="T2" fmla="*/ 5 w 17"/>
                  <a:gd name="T3" fmla="*/ 2 h 26"/>
                  <a:gd name="T4" fmla="*/ 5 w 17"/>
                  <a:gd name="T5" fmla="*/ 3 h 26"/>
                  <a:gd name="T6" fmla="*/ 5 w 17"/>
                  <a:gd name="T7" fmla="*/ 3 h 26"/>
                  <a:gd name="T8" fmla="*/ 4 w 17"/>
                  <a:gd name="T9" fmla="*/ 4 h 26"/>
                  <a:gd name="T10" fmla="*/ 4 w 17"/>
                  <a:gd name="T11" fmla="*/ 5 h 26"/>
                  <a:gd name="T12" fmla="*/ 4 w 17"/>
                  <a:gd name="T13" fmla="*/ 5 h 26"/>
                  <a:gd name="T14" fmla="*/ 3 w 17"/>
                  <a:gd name="T15" fmla="*/ 5 h 26"/>
                  <a:gd name="T16" fmla="*/ 2 w 17"/>
                  <a:gd name="T17" fmla="*/ 6 h 26"/>
                  <a:gd name="T18" fmla="*/ 2 w 17"/>
                  <a:gd name="T19" fmla="*/ 6 h 26"/>
                  <a:gd name="T20" fmla="*/ 2 w 17"/>
                  <a:gd name="T21" fmla="*/ 6 h 26"/>
                  <a:gd name="T22" fmla="*/ 2 w 17"/>
                  <a:gd name="T23" fmla="*/ 6 h 26"/>
                  <a:gd name="T24" fmla="*/ 1 w 17"/>
                  <a:gd name="T25" fmla="*/ 5 h 26"/>
                  <a:gd name="T26" fmla="*/ 1 w 17"/>
                  <a:gd name="T27" fmla="*/ 5 h 26"/>
                  <a:gd name="T28" fmla="*/ 1 w 17"/>
                  <a:gd name="T29" fmla="*/ 5 h 26"/>
                  <a:gd name="T30" fmla="*/ 1 w 17"/>
                  <a:gd name="T31" fmla="*/ 5 h 26"/>
                  <a:gd name="T32" fmla="*/ 0 w 17"/>
                  <a:gd name="T33" fmla="*/ 4 h 26"/>
                  <a:gd name="T34" fmla="*/ 0 w 17"/>
                  <a:gd name="T35" fmla="*/ 4 h 26"/>
                  <a:gd name="T36" fmla="*/ 0 w 17"/>
                  <a:gd name="T37" fmla="*/ 3 h 26"/>
                  <a:gd name="T38" fmla="*/ 0 w 17"/>
                  <a:gd name="T39" fmla="*/ 2 h 26"/>
                  <a:gd name="T40" fmla="*/ 1 w 17"/>
                  <a:gd name="T41" fmla="*/ 2 h 26"/>
                  <a:gd name="T42" fmla="*/ 1 w 17"/>
                  <a:gd name="T43" fmla="*/ 1 h 26"/>
                  <a:gd name="T44" fmla="*/ 2 w 17"/>
                  <a:gd name="T45" fmla="*/ 1 h 26"/>
                  <a:gd name="T46" fmla="*/ 2 w 17"/>
                  <a:gd name="T47" fmla="*/ 0 h 26"/>
                  <a:gd name="T48" fmla="*/ 2 w 17"/>
                  <a:gd name="T49" fmla="*/ 0 h 26"/>
                  <a:gd name="T50" fmla="*/ 3 w 17"/>
                  <a:gd name="T51" fmla="*/ 0 h 26"/>
                  <a:gd name="T52" fmla="*/ 3 w 17"/>
                  <a:gd name="T53" fmla="*/ 0 h 26"/>
                  <a:gd name="T54" fmla="*/ 4 w 17"/>
                  <a:gd name="T55" fmla="*/ 0 h 26"/>
                  <a:gd name="T56" fmla="*/ 4 w 17"/>
                  <a:gd name="T57" fmla="*/ 0 h 26"/>
                  <a:gd name="T58" fmla="*/ 4 w 17"/>
                  <a:gd name="T59" fmla="*/ 0 h 26"/>
                  <a:gd name="T60" fmla="*/ 4 w 17"/>
                  <a:gd name="T61" fmla="*/ 1 h 26"/>
                  <a:gd name="T62" fmla="*/ 4 w 17"/>
                  <a:gd name="T63" fmla="*/ 1 h 26"/>
                  <a:gd name="T64" fmla="*/ 5 w 17"/>
                  <a:gd name="T65" fmla="*/ 1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6">
                    <a:moveTo>
                      <a:pt x="17" y="7"/>
                    </a:moveTo>
                    <a:lnTo>
                      <a:pt x="17" y="10"/>
                    </a:lnTo>
                    <a:lnTo>
                      <a:pt x="17" y="13"/>
                    </a:lnTo>
                    <a:lnTo>
                      <a:pt x="17" y="16"/>
                    </a:lnTo>
                    <a:lnTo>
                      <a:pt x="16" y="19"/>
                    </a:lnTo>
                    <a:lnTo>
                      <a:pt x="15" y="21"/>
                    </a:lnTo>
                    <a:lnTo>
                      <a:pt x="13" y="23"/>
                    </a:lnTo>
                    <a:lnTo>
                      <a:pt x="11" y="24"/>
                    </a:lnTo>
                    <a:lnTo>
                      <a:pt x="8" y="25"/>
                    </a:lnTo>
                    <a:lnTo>
                      <a:pt x="7" y="26"/>
                    </a:lnTo>
                    <a:lnTo>
                      <a:pt x="6" y="26"/>
                    </a:lnTo>
                    <a:lnTo>
                      <a:pt x="5" y="25"/>
                    </a:lnTo>
                    <a:lnTo>
                      <a:pt x="4" y="24"/>
                    </a:lnTo>
                    <a:lnTo>
                      <a:pt x="3" y="23"/>
                    </a:lnTo>
                    <a:lnTo>
                      <a:pt x="2" y="22"/>
                    </a:lnTo>
                    <a:lnTo>
                      <a:pt x="1" y="21"/>
                    </a:lnTo>
                    <a:lnTo>
                      <a:pt x="0" y="20"/>
                    </a:lnTo>
                    <a:lnTo>
                      <a:pt x="0" y="17"/>
                    </a:lnTo>
                    <a:lnTo>
                      <a:pt x="0" y="13"/>
                    </a:lnTo>
                    <a:lnTo>
                      <a:pt x="0" y="11"/>
                    </a:lnTo>
                    <a:lnTo>
                      <a:pt x="1" y="8"/>
                    </a:lnTo>
                    <a:lnTo>
                      <a:pt x="3" y="6"/>
                    </a:lnTo>
                    <a:lnTo>
                      <a:pt x="5" y="4"/>
                    </a:lnTo>
                    <a:lnTo>
                      <a:pt x="6" y="2"/>
                    </a:lnTo>
                    <a:lnTo>
                      <a:pt x="8" y="1"/>
                    </a:lnTo>
                    <a:lnTo>
                      <a:pt x="10" y="0"/>
                    </a:lnTo>
                    <a:lnTo>
                      <a:pt x="12" y="0"/>
                    </a:lnTo>
                    <a:lnTo>
                      <a:pt x="13" y="1"/>
                    </a:lnTo>
                    <a:lnTo>
                      <a:pt x="14" y="2"/>
                    </a:lnTo>
                    <a:lnTo>
                      <a:pt x="15" y="3"/>
                    </a:lnTo>
                    <a:lnTo>
                      <a:pt x="16" y="5"/>
                    </a:lnTo>
                    <a:lnTo>
                      <a:pt x="16" y="6"/>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3" name="Freeform 1110"/>
              <p:cNvSpPr>
                <a:spLocks noChangeAspect="1"/>
              </p:cNvSpPr>
              <p:nvPr/>
            </p:nvSpPr>
            <p:spPr bwMode="auto">
              <a:xfrm>
                <a:off x="4986" y="2327"/>
                <a:ext cx="5" cy="8"/>
              </a:xfrm>
              <a:custGeom>
                <a:avLst/>
                <a:gdLst>
                  <a:gd name="T0" fmla="*/ 2 w 11"/>
                  <a:gd name="T1" fmla="*/ 0 h 17"/>
                  <a:gd name="T2" fmla="*/ 2 w 11"/>
                  <a:gd name="T3" fmla="*/ 0 h 17"/>
                  <a:gd name="T4" fmla="*/ 2 w 11"/>
                  <a:gd name="T5" fmla="*/ 1 h 17"/>
                  <a:gd name="T6" fmla="*/ 2 w 11"/>
                  <a:gd name="T7" fmla="*/ 1 h 17"/>
                  <a:gd name="T8" fmla="*/ 2 w 11"/>
                  <a:gd name="T9" fmla="*/ 2 h 17"/>
                  <a:gd name="T10" fmla="*/ 2 w 11"/>
                  <a:gd name="T11" fmla="*/ 2 h 17"/>
                  <a:gd name="T12" fmla="*/ 2 w 11"/>
                  <a:gd name="T13" fmla="*/ 3 h 17"/>
                  <a:gd name="T14" fmla="*/ 1 w 11"/>
                  <a:gd name="T15" fmla="*/ 3 h 17"/>
                  <a:gd name="T16" fmla="*/ 1 w 11"/>
                  <a:gd name="T17" fmla="*/ 4 h 17"/>
                  <a:gd name="T18" fmla="*/ 0 w 11"/>
                  <a:gd name="T19" fmla="*/ 4 h 17"/>
                  <a:gd name="T20" fmla="*/ 0 w 11"/>
                  <a:gd name="T21" fmla="*/ 3 h 17"/>
                  <a:gd name="T22" fmla="*/ 0 w 11"/>
                  <a:gd name="T23" fmla="*/ 3 h 17"/>
                  <a:gd name="T24" fmla="*/ 0 w 11"/>
                  <a:gd name="T25" fmla="*/ 2 h 17"/>
                  <a:gd name="T26" fmla="*/ 0 w 11"/>
                  <a:gd name="T27" fmla="*/ 2 h 17"/>
                  <a:gd name="T28" fmla="*/ 0 w 11"/>
                  <a:gd name="T29" fmla="*/ 1 h 17"/>
                  <a:gd name="T30" fmla="*/ 0 w 11"/>
                  <a:gd name="T31" fmla="*/ 1 h 17"/>
                  <a:gd name="T32" fmla="*/ 0 w 11"/>
                  <a:gd name="T33" fmla="*/ 0 h 17"/>
                  <a:gd name="T34" fmla="*/ 0 w 11"/>
                  <a:gd name="T35" fmla="*/ 0 h 17"/>
                  <a:gd name="T36" fmla="*/ 0 w 11"/>
                  <a:gd name="T37" fmla="*/ 0 h 17"/>
                  <a:gd name="T38" fmla="*/ 1 w 11"/>
                  <a:gd name="T39" fmla="*/ 0 h 17"/>
                  <a:gd name="T40" fmla="*/ 1 w 11"/>
                  <a:gd name="T41" fmla="*/ 0 h 17"/>
                  <a:gd name="T42" fmla="*/ 1 w 11"/>
                  <a:gd name="T43" fmla="*/ 0 h 17"/>
                  <a:gd name="T44" fmla="*/ 2 w 11"/>
                  <a:gd name="T45" fmla="*/ 0 h 17"/>
                  <a:gd name="T46" fmla="*/ 2 w 11"/>
                  <a:gd name="T47" fmla="*/ 0 h 17"/>
                  <a:gd name="T48" fmla="*/ 2 w 11"/>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7">
                    <a:moveTo>
                      <a:pt x="10" y="0"/>
                    </a:moveTo>
                    <a:lnTo>
                      <a:pt x="11" y="2"/>
                    </a:lnTo>
                    <a:lnTo>
                      <a:pt x="11" y="5"/>
                    </a:lnTo>
                    <a:lnTo>
                      <a:pt x="11" y="7"/>
                    </a:lnTo>
                    <a:lnTo>
                      <a:pt x="11" y="9"/>
                    </a:lnTo>
                    <a:lnTo>
                      <a:pt x="10" y="11"/>
                    </a:lnTo>
                    <a:lnTo>
                      <a:pt x="9" y="13"/>
                    </a:lnTo>
                    <a:lnTo>
                      <a:pt x="7" y="15"/>
                    </a:lnTo>
                    <a:lnTo>
                      <a:pt x="5" y="17"/>
                    </a:lnTo>
                    <a:lnTo>
                      <a:pt x="2" y="16"/>
                    </a:lnTo>
                    <a:lnTo>
                      <a:pt x="1" y="14"/>
                    </a:lnTo>
                    <a:lnTo>
                      <a:pt x="0" y="12"/>
                    </a:lnTo>
                    <a:lnTo>
                      <a:pt x="0" y="10"/>
                    </a:lnTo>
                    <a:lnTo>
                      <a:pt x="0" y="8"/>
                    </a:lnTo>
                    <a:lnTo>
                      <a:pt x="1" y="6"/>
                    </a:lnTo>
                    <a:lnTo>
                      <a:pt x="1" y="4"/>
                    </a:lnTo>
                    <a:lnTo>
                      <a:pt x="2" y="2"/>
                    </a:lnTo>
                    <a:lnTo>
                      <a:pt x="3" y="1"/>
                    </a:lnTo>
                    <a:lnTo>
                      <a:pt x="3" y="0"/>
                    </a:lnTo>
                    <a:lnTo>
                      <a:pt x="5" y="0"/>
                    </a:lnTo>
                    <a:lnTo>
                      <a:pt x="6" y="0"/>
                    </a:lnTo>
                    <a:lnTo>
                      <a:pt x="7" y="0"/>
                    </a:lnTo>
                    <a:lnTo>
                      <a:pt x="8" y="0"/>
                    </a:lnTo>
                    <a:lnTo>
                      <a:pt x="9"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4" name="Freeform 1111"/>
              <p:cNvSpPr>
                <a:spLocks noChangeAspect="1"/>
              </p:cNvSpPr>
              <p:nvPr/>
            </p:nvSpPr>
            <p:spPr bwMode="auto">
              <a:xfrm>
                <a:off x="4995" y="2332"/>
                <a:ext cx="4" cy="8"/>
              </a:xfrm>
              <a:custGeom>
                <a:avLst/>
                <a:gdLst>
                  <a:gd name="T0" fmla="*/ 2 w 7"/>
                  <a:gd name="T1" fmla="*/ 3 h 16"/>
                  <a:gd name="T2" fmla="*/ 2 w 7"/>
                  <a:gd name="T3" fmla="*/ 3 h 16"/>
                  <a:gd name="T4" fmla="*/ 2 w 7"/>
                  <a:gd name="T5" fmla="*/ 4 h 16"/>
                  <a:gd name="T6" fmla="*/ 1 w 7"/>
                  <a:gd name="T7" fmla="*/ 4 h 16"/>
                  <a:gd name="T8" fmla="*/ 1 w 7"/>
                  <a:gd name="T9" fmla="*/ 4 h 16"/>
                  <a:gd name="T10" fmla="*/ 1 w 7"/>
                  <a:gd name="T11" fmla="*/ 4 h 16"/>
                  <a:gd name="T12" fmla="*/ 1 w 7"/>
                  <a:gd name="T13" fmla="*/ 4 h 16"/>
                  <a:gd name="T14" fmla="*/ 1 w 7"/>
                  <a:gd name="T15" fmla="*/ 4 h 16"/>
                  <a:gd name="T16" fmla="*/ 0 w 7"/>
                  <a:gd name="T17" fmla="*/ 4 h 16"/>
                  <a:gd name="T18" fmla="*/ 1 w 7"/>
                  <a:gd name="T19" fmla="*/ 0 h 16"/>
                  <a:gd name="T20" fmla="*/ 1 w 7"/>
                  <a:gd name="T21" fmla="*/ 1 h 16"/>
                  <a:gd name="T22" fmla="*/ 1 w 7"/>
                  <a:gd name="T23" fmla="*/ 1 h 16"/>
                  <a:gd name="T24" fmla="*/ 2 w 7"/>
                  <a:gd name="T25" fmla="*/ 1 h 16"/>
                  <a:gd name="T26" fmla="*/ 2 w 7"/>
                  <a:gd name="T27" fmla="*/ 2 h 16"/>
                  <a:gd name="T28" fmla="*/ 2 w 7"/>
                  <a:gd name="T29" fmla="*/ 2 h 16"/>
                  <a:gd name="T30" fmla="*/ 2 w 7"/>
                  <a:gd name="T31" fmla="*/ 2 h 16"/>
                  <a:gd name="T32" fmla="*/ 2 w 7"/>
                  <a:gd name="T33" fmla="*/ 3 h 16"/>
                  <a:gd name="T34" fmla="*/ 2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5" name="Freeform 1112"/>
              <p:cNvSpPr>
                <a:spLocks noChangeAspect="1"/>
              </p:cNvSpPr>
              <p:nvPr/>
            </p:nvSpPr>
            <p:spPr bwMode="auto">
              <a:xfrm>
                <a:off x="4937" y="2340"/>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8 w 116"/>
                  <a:gd name="T27" fmla="*/ 49 h 196"/>
                  <a:gd name="T28" fmla="*/ 7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7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3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8" y="72"/>
                    </a:lnTo>
                    <a:lnTo>
                      <a:pt x="104" y="80"/>
                    </a:lnTo>
                    <a:lnTo>
                      <a:pt x="98" y="87"/>
                    </a:lnTo>
                    <a:lnTo>
                      <a:pt x="92" y="93"/>
                    </a:lnTo>
                    <a:lnTo>
                      <a:pt x="88" y="104"/>
                    </a:lnTo>
                    <a:lnTo>
                      <a:pt x="83" y="113"/>
                    </a:lnTo>
                    <a:lnTo>
                      <a:pt x="79" y="123"/>
                    </a:lnTo>
                    <a:lnTo>
                      <a:pt x="74" y="133"/>
                    </a:lnTo>
                    <a:lnTo>
                      <a:pt x="70" y="143"/>
                    </a:lnTo>
                    <a:lnTo>
                      <a:pt x="66" y="153"/>
                    </a:lnTo>
                    <a:lnTo>
                      <a:pt x="61" y="163"/>
                    </a:lnTo>
                    <a:lnTo>
                      <a:pt x="58" y="173"/>
                    </a:lnTo>
                    <a:lnTo>
                      <a:pt x="56" y="177"/>
                    </a:lnTo>
                    <a:lnTo>
                      <a:pt x="53" y="181"/>
                    </a:lnTo>
                    <a:lnTo>
                      <a:pt x="50" y="185"/>
                    </a:lnTo>
                    <a:lnTo>
                      <a:pt x="47" y="188"/>
                    </a:lnTo>
                    <a:lnTo>
                      <a:pt x="44" y="191"/>
                    </a:lnTo>
                    <a:lnTo>
                      <a:pt x="40" y="194"/>
                    </a:lnTo>
                    <a:lnTo>
                      <a:pt x="36" y="195"/>
                    </a:lnTo>
                    <a:lnTo>
                      <a:pt x="31" y="196"/>
                    </a:lnTo>
                    <a:lnTo>
                      <a:pt x="29" y="196"/>
                    </a:lnTo>
                    <a:lnTo>
                      <a:pt x="27" y="196"/>
                    </a:lnTo>
                    <a:lnTo>
                      <a:pt x="25"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1" y="133"/>
                    </a:lnTo>
                    <a:lnTo>
                      <a:pt x="13" y="128"/>
                    </a:lnTo>
                    <a:lnTo>
                      <a:pt x="17" y="123"/>
                    </a:lnTo>
                    <a:lnTo>
                      <a:pt x="20" y="118"/>
                    </a:lnTo>
                    <a:lnTo>
                      <a:pt x="26" y="114"/>
                    </a:lnTo>
                    <a:lnTo>
                      <a:pt x="31" y="110"/>
                    </a:lnTo>
                    <a:lnTo>
                      <a:pt x="32" y="103"/>
                    </a:lnTo>
                    <a:lnTo>
                      <a:pt x="32" y="94"/>
                    </a:lnTo>
                    <a:lnTo>
                      <a:pt x="31" y="87"/>
                    </a:lnTo>
                    <a:lnTo>
                      <a:pt x="30" y="80"/>
                    </a:lnTo>
                    <a:lnTo>
                      <a:pt x="25" y="66"/>
                    </a:lnTo>
                    <a:lnTo>
                      <a:pt x="19" y="51"/>
                    </a:lnTo>
                    <a:lnTo>
                      <a:pt x="17" y="44"/>
                    </a:lnTo>
                    <a:lnTo>
                      <a:pt x="15" y="37"/>
                    </a:lnTo>
                    <a:lnTo>
                      <a:pt x="15" y="31"/>
                    </a:lnTo>
                    <a:lnTo>
                      <a:pt x="15" y="25"/>
                    </a:lnTo>
                    <a:lnTo>
                      <a:pt x="17" y="19"/>
                    </a:lnTo>
                    <a:lnTo>
                      <a:pt x="21" y="12"/>
                    </a:lnTo>
                    <a:lnTo>
                      <a:pt x="27" y="7"/>
                    </a:lnTo>
                    <a:lnTo>
                      <a:pt x="34" y="2"/>
                    </a:lnTo>
                    <a:lnTo>
                      <a:pt x="42" y="1"/>
                    </a:lnTo>
                    <a:lnTo>
                      <a:pt x="51" y="1"/>
                    </a:lnTo>
                    <a:lnTo>
                      <a:pt x="60" y="0"/>
                    </a:lnTo>
                    <a:lnTo>
                      <a:pt x="70" y="0"/>
                    </a:lnTo>
                    <a:lnTo>
                      <a:pt x="78" y="1"/>
                    </a:lnTo>
                    <a:lnTo>
                      <a:pt x="86" y="4"/>
                    </a:lnTo>
                    <a:lnTo>
                      <a:pt x="90" y="6"/>
                    </a:lnTo>
                    <a:lnTo>
                      <a:pt x="93" y="8"/>
                    </a:lnTo>
                    <a:lnTo>
                      <a:pt x="96" y="12"/>
                    </a:lnTo>
                    <a:lnTo>
                      <a:pt x="99" y="17"/>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6" name="Freeform 1113"/>
              <p:cNvSpPr>
                <a:spLocks noChangeAspect="1"/>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7" name="Freeform 1114"/>
              <p:cNvSpPr>
                <a:spLocks noChangeAspect="1"/>
              </p:cNvSpPr>
              <p:nvPr/>
            </p:nvSpPr>
            <p:spPr bwMode="auto">
              <a:xfrm>
                <a:off x="4944" y="2344"/>
                <a:ext cx="46" cy="87"/>
              </a:xfrm>
              <a:custGeom>
                <a:avLst/>
                <a:gdLst>
                  <a:gd name="T0" fmla="*/ 23 w 94"/>
                  <a:gd name="T1" fmla="*/ 9 h 176"/>
                  <a:gd name="T2" fmla="*/ 21 w 94"/>
                  <a:gd name="T3" fmla="*/ 14 h 176"/>
                  <a:gd name="T4" fmla="*/ 19 w 94"/>
                  <a:gd name="T5" fmla="*/ 18 h 176"/>
                  <a:gd name="T6" fmla="*/ 17 w 94"/>
                  <a:gd name="T7" fmla="*/ 22 h 176"/>
                  <a:gd name="T8" fmla="*/ 14 w 94"/>
                  <a:gd name="T9" fmla="*/ 25 h 176"/>
                  <a:gd name="T10" fmla="*/ 13 w 94"/>
                  <a:gd name="T11" fmla="*/ 30 h 176"/>
                  <a:gd name="T12" fmla="*/ 11 w 94"/>
                  <a:gd name="T13" fmla="*/ 34 h 176"/>
                  <a:gd name="T14" fmla="*/ 10 w 94"/>
                  <a:gd name="T15" fmla="*/ 38 h 176"/>
                  <a:gd name="T16" fmla="*/ 8 w 94"/>
                  <a:gd name="T17" fmla="*/ 41 h 176"/>
                  <a:gd name="T18" fmla="*/ 7 w 94"/>
                  <a:gd name="T19" fmla="*/ 42 h 176"/>
                  <a:gd name="T20" fmla="*/ 6 w 94"/>
                  <a:gd name="T21" fmla="*/ 43 h 176"/>
                  <a:gd name="T22" fmla="*/ 5 w 94"/>
                  <a:gd name="T23" fmla="*/ 43 h 176"/>
                  <a:gd name="T24" fmla="*/ 4 w 94"/>
                  <a:gd name="T25" fmla="*/ 43 h 176"/>
                  <a:gd name="T26" fmla="*/ 2 w 94"/>
                  <a:gd name="T27" fmla="*/ 43 h 176"/>
                  <a:gd name="T28" fmla="*/ 1 w 94"/>
                  <a:gd name="T29" fmla="*/ 43 h 176"/>
                  <a:gd name="T30" fmla="*/ 0 w 94"/>
                  <a:gd name="T31" fmla="*/ 42 h 176"/>
                  <a:gd name="T32" fmla="*/ 0 w 94"/>
                  <a:gd name="T33" fmla="*/ 40 h 176"/>
                  <a:gd name="T34" fmla="*/ 0 w 94"/>
                  <a:gd name="T35" fmla="*/ 37 h 176"/>
                  <a:gd name="T36" fmla="*/ 2 w 94"/>
                  <a:gd name="T37" fmla="*/ 32 h 176"/>
                  <a:gd name="T38" fmla="*/ 5 w 94"/>
                  <a:gd name="T39" fmla="*/ 26 h 176"/>
                  <a:gd name="T40" fmla="*/ 6 w 94"/>
                  <a:gd name="T41" fmla="*/ 21 h 176"/>
                  <a:gd name="T42" fmla="*/ 6 w 94"/>
                  <a:gd name="T43" fmla="*/ 18 h 176"/>
                  <a:gd name="T44" fmla="*/ 5 w 94"/>
                  <a:gd name="T45" fmla="*/ 15 h 176"/>
                  <a:gd name="T46" fmla="*/ 4 w 94"/>
                  <a:gd name="T47" fmla="*/ 11 h 176"/>
                  <a:gd name="T48" fmla="*/ 3 w 94"/>
                  <a:gd name="T49" fmla="*/ 8 h 176"/>
                  <a:gd name="T50" fmla="*/ 3 w 94"/>
                  <a:gd name="T51" fmla="*/ 5 h 176"/>
                  <a:gd name="T52" fmla="*/ 3 w 94"/>
                  <a:gd name="T53" fmla="*/ 4 h 176"/>
                  <a:gd name="T54" fmla="*/ 5 w 94"/>
                  <a:gd name="T55" fmla="*/ 2 h 176"/>
                  <a:gd name="T56" fmla="*/ 8 w 94"/>
                  <a:gd name="T57" fmla="*/ 0 h 176"/>
                  <a:gd name="T58" fmla="*/ 11 w 94"/>
                  <a:gd name="T59" fmla="*/ 0 h 176"/>
                  <a:gd name="T60" fmla="*/ 14 w 94"/>
                  <a:gd name="T61" fmla="*/ 0 h 176"/>
                  <a:gd name="T62" fmla="*/ 17 w 94"/>
                  <a:gd name="T63" fmla="*/ 1 h 176"/>
                  <a:gd name="T64" fmla="*/ 19 w 94"/>
                  <a:gd name="T65" fmla="*/ 2 h 176"/>
                  <a:gd name="T66" fmla="*/ 20 w 94"/>
                  <a:gd name="T67" fmla="*/ 4 h 176"/>
                  <a:gd name="T68" fmla="*/ 22 w 94"/>
                  <a:gd name="T69" fmla="*/ 6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3" y="38"/>
                    </a:lnTo>
                    <a:lnTo>
                      <a:pt x="91" y="48"/>
                    </a:lnTo>
                    <a:lnTo>
                      <a:pt x="87" y="57"/>
                    </a:lnTo>
                    <a:lnTo>
                      <a:pt x="83" y="65"/>
                    </a:lnTo>
                    <a:lnTo>
                      <a:pt x="79" y="73"/>
                    </a:lnTo>
                    <a:lnTo>
                      <a:pt x="74" y="81"/>
                    </a:lnTo>
                    <a:lnTo>
                      <a:pt x="69" y="88"/>
                    </a:lnTo>
                    <a:lnTo>
                      <a:pt x="63" y="95"/>
                    </a:lnTo>
                    <a:lnTo>
                      <a:pt x="59" y="103"/>
                    </a:lnTo>
                    <a:lnTo>
                      <a:pt x="56" y="112"/>
                    </a:lnTo>
                    <a:lnTo>
                      <a:pt x="53" y="121"/>
                    </a:lnTo>
                    <a:lnTo>
                      <a:pt x="49" y="130"/>
                    </a:lnTo>
                    <a:lnTo>
                      <a:pt x="46" y="139"/>
                    </a:lnTo>
                    <a:lnTo>
                      <a:pt x="43" y="148"/>
                    </a:lnTo>
                    <a:lnTo>
                      <a:pt x="40" y="156"/>
                    </a:lnTo>
                    <a:lnTo>
                      <a:pt x="36" y="165"/>
                    </a:lnTo>
                    <a:lnTo>
                      <a:pt x="34" y="167"/>
                    </a:lnTo>
                    <a:lnTo>
                      <a:pt x="32" y="170"/>
                    </a:lnTo>
                    <a:lnTo>
                      <a:pt x="30" y="172"/>
                    </a:lnTo>
                    <a:lnTo>
                      <a:pt x="28" y="173"/>
                    </a:lnTo>
                    <a:lnTo>
                      <a:pt x="25" y="174"/>
                    </a:lnTo>
                    <a:lnTo>
                      <a:pt x="23" y="175"/>
                    </a:lnTo>
                    <a:lnTo>
                      <a:pt x="20" y="175"/>
                    </a:lnTo>
                    <a:lnTo>
                      <a:pt x="18" y="176"/>
                    </a:lnTo>
                    <a:lnTo>
                      <a:pt x="16" y="176"/>
                    </a:lnTo>
                    <a:lnTo>
                      <a:pt x="14" y="176"/>
                    </a:lnTo>
                    <a:lnTo>
                      <a:pt x="10" y="176"/>
                    </a:lnTo>
                    <a:lnTo>
                      <a:pt x="8" y="175"/>
                    </a:lnTo>
                    <a:lnTo>
                      <a:pt x="6" y="174"/>
                    </a:lnTo>
                    <a:lnTo>
                      <a:pt x="3" y="173"/>
                    </a:lnTo>
                    <a:lnTo>
                      <a:pt x="1" y="172"/>
                    </a:lnTo>
                    <a:lnTo>
                      <a:pt x="0" y="169"/>
                    </a:lnTo>
                    <a:lnTo>
                      <a:pt x="0" y="162"/>
                    </a:lnTo>
                    <a:lnTo>
                      <a:pt x="0" y="155"/>
                    </a:lnTo>
                    <a:lnTo>
                      <a:pt x="1" y="149"/>
                    </a:lnTo>
                    <a:lnTo>
                      <a:pt x="3" y="143"/>
                    </a:lnTo>
                    <a:lnTo>
                      <a:pt x="8" y="131"/>
                    </a:lnTo>
                    <a:lnTo>
                      <a:pt x="14" y="118"/>
                    </a:lnTo>
                    <a:lnTo>
                      <a:pt x="20" y="106"/>
                    </a:lnTo>
                    <a:lnTo>
                      <a:pt x="23" y="93"/>
                    </a:lnTo>
                    <a:lnTo>
                      <a:pt x="24" y="86"/>
                    </a:lnTo>
                    <a:lnTo>
                      <a:pt x="25" y="80"/>
                    </a:lnTo>
                    <a:lnTo>
                      <a:pt x="24" y="73"/>
                    </a:lnTo>
                    <a:lnTo>
                      <a:pt x="23" y="67"/>
                    </a:lnTo>
                    <a:lnTo>
                      <a:pt x="22" y="60"/>
                    </a:lnTo>
                    <a:lnTo>
                      <a:pt x="20" y="53"/>
                    </a:lnTo>
                    <a:lnTo>
                      <a:pt x="17" y="47"/>
                    </a:lnTo>
                    <a:lnTo>
                      <a:pt x="15" y="39"/>
                    </a:lnTo>
                    <a:lnTo>
                      <a:pt x="13" y="33"/>
                    </a:lnTo>
                    <a:lnTo>
                      <a:pt x="12" y="26"/>
                    </a:lnTo>
                    <a:lnTo>
                      <a:pt x="12" y="23"/>
                    </a:lnTo>
                    <a:lnTo>
                      <a:pt x="13" y="20"/>
                    </a:lnTo>
                    <a:lnTo>
                      <a:pt x="14" y="16"/>
                    </a:lnTo>
                    <a:lnTo>
                      <a:pt x="16" y="13"/>
                    </a:lnTo>
                    <a:lnTo>
                      <a:pt x="21" y="10"/>
                    </a:lnTo>
                    <a:lnTo>
                      <a:pt x="27" y="7"/>
                    </a:lnTo>
                    <a:lnTo>
                      <a:pt x="33" y="3"/>
                    </a:lnTo>
                    <a:lnTo>
                      <a:pt x="40" y="2"/>
                    </a:lnTo>
                    <a:lnTo>
                      <a:pt x="46" y="1"/>
                    </a:lnTo>
                    <a:lnTo>
                      <a:pt x="54" y="0"/>
                    </a:lnTo>
                    <a:lnTo>
                      <a:pt x="60" y="1"/>
                    </a:lnTo>
                    <a:lnTo>
                      <a:pt x="66" y="2"/>
                    </a:lnTo>
                    <a:lnTo>
                      <a:pt x="70" y="5"/>
                    </a:lnTo>
                    <a:lnTo>
                      <a:pt x="74" y="8"/>
                    </a:lnTo>
                    <a:lnTo>
                      <a:pt x="77" y="11"/>
                    </a:lnTo>
                    <a:lnTo>
                      <a:pt x="81" y="14"/>
                    </a:lnTo>
                    <a:lnTo>
                      <a:pt x="84" y="18"/>
                    </a:lnTo>
                    <a:lnTo>
                      <a:pt x="87"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8" name="Freeform 1115"/>
              <p:cNvSpPr>
                <a:spLocks noChangeAspect="1"/>
              </p:cNvSpPr>
              <p:nvPr/>
            </p:nvSpPr>
            <p:spPr bwMode="auto">
              <a:xfrm>
                <a:off x="5141" y="2298"/>
                <a:ext cx="59" cy="49"/>
              </a:xfrm>
              <a:custGeom>
                <a:avLst/>
                <a:gdLst>
                  <a:gd name="T0" fmla="*/ 9 w 117"/>
                  <a:gd name="T1" fmla="*/ 5 h 98"/>
                  <a:gd name="T2" fmla="*/ 9 w 117"/>
                  <a:gd name="T3" fmla="*/ 6 h 98"/>
                  <a:gd name="T4" fmla="*/ 9 w 117"/>
                  <a:gd name="T5" fmla="*/ 7 h 98"/>
                  <a:gd name="T6" fmla="*/ 9 w 117"/>
                  <a:gd name="T7" fmla="*/ 8 h 98"/>
                  <a:gd name="T8" fmla="*/ 10 w 117"/>
                  <a:gd name="T9" fmla="*/ 8 h 98"/>
                  <a:gd name="T10" fmla="*/ 11 w 117"/>
                  <a:gd name="T11" fmla="*/ 7 h 98"/>
                  <a:gd name="T12" fmla="*/ 12 w 117"/>
                  <a:gd name="T13" fmla="*/ 6 h 98"/>
                  <a:gd name="T14" fmla="*/ 13 w 117"/>
                  <a:gd name="T15" fmla="*/ 6 h 98"/>
                  <a:gd name="T16" fmla="*/ 15 w 117"/>
                  <a:gd name="T17" fmla="*/ 6 h 98"/>
                  <a:gd name="T18" fmla="*/ 16 w 117"/>
                  <a:gd name="T19" fmla="*/ 6 h 98"/>
                  <a:gd name="T20" fmla="*/ 17 w 117"/>
                  <a:gd name="T21" fmla="*/ 8 h 98"/>
                  <a:gd name="T22" fmla="*/ 18 w 117"/>
                  <a:gd name="T23" fmla="*/ 10 h 98"/>
                  <a:gd name="T24" fmla="*/ 19 w 117"/>
                  <a:gd name="T25" fmla="*/ 11 h 98"/>
                  <a:gd name="T26" fmla="*/ 21 w 117"/>
                  <a:gd name="T27" fmla="*/ 11 h 98"/>
                  <a:gd name="T28" fmla="*/ 22 w 117"/>
                  <a:gd name="T29" fmla="*/ 11 h 98"/>
                  <a:gd name="T30" fmla="*/ 22 w 117"/>
                  <a:gd name="T31" fmla="*/ 11 h 98"/>
                  <a:gd name="T32" fmla="*/ 23 w 117"/>
                  <a:gd name="T33" fmla="*/ 12 h 98"/>
                  <a:gd name="T34" fmla="*/ 24 w 117"/>
                  <a:gd name="T35" fmla="*/ 13 h 98"/>
                  <a:gd name="T36" fmla="*/ 25 w 117"/>
                  <a:gd name="T37" fmla="*/ 13 h 98"/>
                  <a:gd name="T38" fmla="*/ 26 w 117"/>
                  <a:gd name="T39" fmla="*/ 15 h 98"/>
                  <a:gd name="T40" fmla="*/ 26 w 117"/>
                  <a:gd name="T41" fmla="*/ 17 h 98"/>
                  <a:gd name="T42" fmla="*/ 28 w 117"/>
                  <a:gd name="T43" fmla="*/ 18 h 98"/>
                  <a:gd name="T44" fmla="*/ 29 w 117"/>
                  <a:gd name="T45" fmla="*/ 18 h 98"/>
                  <a:gd name="T46" fmla="*/ 30 w 117"/>
                  <a:gd name="T47" fmla="*/ 19 h 98"/>
                  <a:gd name="T48" fmla="*/ 30 w 117"/>
                  <a:gd name="T49" fmla="*/ 20 h 98"/>
                  <a:gd name="T50" fmla="*/ 30 w 117"/>
                  <a:gd name="T51" fmla="*/ 21 h 98"/>
                  <a:gd name="T52" fmla="*/ 29 w 117"/>
                  <a:gd name="T53" fmla="*/ 22 h 98"/>
                  <a:gd name="T54" fmla="*/ 29 w 117"/>
                  <a:gd name="T55" fmla="*/ 23 h 98"/>
                  <a:gd name="T56" fmla="*/ 28 w 117"/>
                  <a:gd name="T57" fmla="*/ 23 h 98"/>
                  <a:gd name="T58" fmla="*/ 28 w 117"/>
                  <a:gd name="T59" fmla="*/ 24 h 98"/>
                  <a:gd name="T60" fmla="*/ 26 w 117"/>
                  <a:gd name="T61" fmla="*/ 25 h 98"/>
                  <a:gd name="T62" fmla="*/ 25 w 117"/>
                  <a:gd name="T63" fmla="*/ 24 h 98"/>
                  <a:gd name="T64" fmla="*/ 24 w 117"/>
                  <a:gd name="T65" fmla="*/ 23 h 98"/>
                  <a:gd name="T66" fmla="*/ 22 w 117"/>
                  <a:gd name="T67" fmla="*/ 22 h 98"/>
                  <a:gd name="T68" fmla="*/ 21 w 117"/>
                  <a:gd name="T69" fmla="*/ 20 h 98"/>
                  <a:gd name="T70" fmla="*/ 19 w 117"/>
                  <a:gd name="T71" fmla="*/ 19 h 98"/>
                  <a:gd name="T72" fmla="*/ 18 w 117"/>
                  <a:gd name="T73" fmla="*/ 18 h 98"/>
                  <a:gd name="T74" fmla="*/ 16 w 117"/>
                  <a:gd name="T75" fmla="*/ 17 h 98"/>
                  <a:gd name="T76" fmla="*/ 15 w 117"/>
                  <a:gd name="T77" fmla="*/ 16 h 98"/>
                  <a:gd name="T78" fmla="*/ 14 w 117"/>
                  <a:gd name="T79" fmla="*/ 17 h 98"/>
                  <a:gd name="T80" fmla="*/ 14 w 117"/>
                  <a:gd name="T81" fmla="*/ 17 h 98"/>
                  <a:gd name="T82" fmla="*/ 13 w 117"/>
                  <a:gd name="T83" fmla="*/ 17 h 98"/>
                  <a:gd name="T84" fmla="*/ 12 w 117"/>
                  <a:gd name="T85" fmla="*/ 16 h 98"/>
                  <a:gd name="T86" fmla="*/ 10 w 117"/>
                  <a:gd name="T87" fmla="*/ 15 h 98"/>
                  <a:gd name="T88" fmla="*/ 10 w 117"/>
                  <a:gd name="T89" fmla="*/ 14 h 98"/>
                  <a:gd name="T90" fmla="*/ 9 w 117"/>
                  <a:gd name="T91" fmla="*/ 12 h 98"/>
                  <a:gd name="T92" fmla="*/ 8 w 117"/>
                  <a:gd name="T93" fmla="*/ 12 h 98"/>
                  <a:gd name="T94" fmla="*/ 7 w 117"/>
                  <a:gd name="T95" fmla="*/ 13 h 98"/>
                  <a:gd name="T96" fmla="*/ 6 w 117"/>
                  <a:gd name="T97" fmla="*/ 14 h 98"/>
                  <a:gd name="T98" fmla="*/ 4 w 117"/>
                  <a:gd name="T99" fmla="*/ 15 h 98"/>
                  <a:gd name="T100" fmla="*/ 3 w 117"/>
                  <a:gd name="T101" fmla="*/ 14 h 98"/>
                  <a:gd name="T102" fmla="*/ 1 w 117"/>
                  <a:gd name="T103" fmla="*/ 13 h 98"/>
                  <a:gd name="T104" fmla="*/ 0 w 117"/>
                  <a:gd name="T105" fmla="*/ 11 h 98"/>
                  <a:gd name="T106" fmla="*/ 0 w 117"/>
                  <a:gd name="T107" fmla="*/ 9 h 98"/>
                  <a:gd name="T108" fmla="*/ 1 w 117"/>
                  <a:gd name="T109" fmla="*/ 7 h 98"/>
                  <a:gd name="T110" fmla="*/ 1 w 117"/>
                  <a:gd name="T111" fmla="*/ 5 h 98"/>
                  <a:gd name="T112" fmla="*/ 2 w 117"/>
                  <a:gd name="T113" fmla="*/ 3 h 98"/>
                  <a:gd name="T114" fmla="*/ 3 w 117"/>
                  <a:gd name="T115" fmla="*/ 1 h 98"/>
                  <a:gd name="T116" fmla="*/ 5 w 117"/>
                  <a:gd name="T117" fmla="*/ 0 h 98"/>
                  <a:gd name="T118" fmla="*/ 7 w 117"/>
                  <a:gd name="T119" fmla="*/ 1 h 98"/>
                  <a:gd name="T120" fmla="*/ 8 w 117"/>
                  <a:gd name="T121" fmla="*/ 1 h 98"/>
                  <a:gd name="T122" fmla="*/ 9 w 117"/>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 h="98">
                    <a:moveTo>
                      <a:pt x="36" y="13"/>
                    </a:moveTo>
                    <a:lnTo>
                      <a:pt x="36" y="17"/>
                    </a:lnTo>
                    <a:lnTo>
                      <a:pt x="36" y="20"/>
                    </a:lnTo>
                    <a:lnTo>
                      <a:pt x="35" y="23"/>
                    </a:lnTo>
                    <a:lnTo>
                      <a:pt x="35" y="25"/>
                    </a:lnTo>
                    <a:lnTo>
                      <a:pt x="35" y="27"/>
                    </a:lnTo>
                    <a:lnTo>
                      <a:pt x="35" y="29"/>
                    </a:lnTo>
                    <a:lnTo>
                      <a:pt x="36" y="32"/>
                    </a:lnTo>
                    <a:lnTo>
                      <a:pt x="38" y="34"/>
                    </a:lnTo>
                    <a:lnTo>
                      <a:pt x="39" y="32"/>
                    </a:lnTo>
                    <a:lnTo>
                      <a:pt x="40" y="30"/>
                    </a:lnTo>
                    <a:lnTo>
                      <a:pt x="41" y="27"/>
                    </a:lnTo>
                    <a:lnTo>
                      <a:pt x="44" y="25"/>
                    </a:lnTo>
                    <a:lnTo>
                      <a:pt x="46" y="24"/>
                    </a:lnTo>
                    <a:lnTo>
                      <a:pt x="48" y="23"/>
                    </a:lnTo>
                    <a:lnTo>
                      <a:pt x="51" y="22"/>
                    </a:lnTo>
                    <a:lnTo>
                      <a:pt x="54" y="23"/>
                    </a:lnTo>
                    <a:lnTo>
                      <a:pt x="57" y="22"/>
                    </a:lnTo>
                    <a:lnTo>
                      <a:pt x="60" y="23"/>
                    </a:lnTo>
                    <a:lnTo>
                      <a:pt x="62" y="24"/>
                    </a:lnTo>
                    <a:lnTo>
                      <a:pt x="64" y="25"/>
                    </a:lnTo>
                    <a:lnTo>
                      <a:pt x="66" y="29"/>
                    </a:lnTo>
                    <a:lnTo>
                      <a:pt x="69" y="33"/>
                    </a:lnTo>
                    <a:lnTo>
                      <a:pt x="71" y="37"/>
                    </a:lnTo>
                    <a:lnTo>
                      <a:pt x="74" y="40"/>
                    </a:lnTo>
                    <a:lnTo>
                      <a:pt x="75" y="41"/>
                    </a:lnTo>
                    <a:lnTo>
                      <a:pt x="77" y="42"/>
                    </a:lnTo>
                    <a:lnTo>
                      <a:pt x="81" y="42"/>
                    </a:lnTo>
                    <a:lnTo>
                      <a:pt x="84" y="41"/>
                    </a:lnTo>
                    <a:lnTo>
                      <a:pt x="86" y="41"/>
                    </a:lnTo>
                    <a:lnTo>
                      <a:pt x="87" y="43"/>
                    </a:lnTo>
                    <a:lnTo>
                      <a:pt x="88" y="44"/>
                    </a:lnTo>
                    <a:lnTo>
                      <a:pt x="90" y="46"/>
                    </a:lnTo>
                    <a:lnTo>
                      <a:pt x="91" y="47"/>
                    </a:lnTo>
                    <a:lnTo>
                      <a:pt x="93" y="48"/>
                    </a:lnTo>
                    <a:lnTo>
                      <a:pt x="95" y="49"/>
                    </a:lnTo>
                    <a:lnTo>
                      <a:pt x="97" y="49"/>
                    </a:lnTo>
                    <a:lnTo>
                      <a:pt x="100" y="51"/>
                    </a:lnTo>
                    <a:lnTo>
                      <a:pt x="102" y="54"/>
                    </a:lnTo>
                    <a:lnTo>
                      <a:pt x="103" y="59"/>
                    </a:lnTo>
                    <a:lnTo>
                      <a:pt x="103" y="62"/>
                    </a:lnTo>
                    <a:lnTo>
                      <a:pt x="104" y="66"/>
                    </a:lnTo>
                    <a:lnTo>
                      <a:pt x="106" y="68"/>
                    </a:lnTo>
                    <a:lnTo>
                      <a:pt x="109" y="69"/>
                    </a:lnTo>
                    <a:lnTo>
                      <a:pt x="114" y="69"/>
                    </a:lnTo>
                    <a:lnTo>
                      <a:pt x="115" y="70"/>
                    </a:lnTo>
                    <a:lnTo>
                      <a:pt x="116" y="72"/>
                    </a:lnTo>
                    <a:lnTo>
                      <a:pt x="117" y="74"/>
                    </a:lnTo>
                    <a:lnTo>
                      <a:pt x="117" y="76"/>
                    </a:lnTo>
                    <a:lnTo>
                      <a:pt x="117" y="78"/>
                    </a:lnTo>
                    <a:lnTo>
                      <a:pt x="117" y="80"/>
                    </a:lnTo>
                    <a:lnTo>
                      <a:pt x="117" y="82"/>
                    </a:lnTo>
                    <a:lnTo>
                      <a:pt x="117" y="84"/>
                    </a:lnTo>
                    <a:lnTo>
                      <a:pt x="116" y="86"/>
                    </a:lnTo>
                    <a:lnTo>
                      <a:pt x="115" y="87"/>
                    </a:lnTo>
                    <a:lnTo>
                      <a:pt x="114" y="89"/>
                    </a:lnTo>
                    <a:lnTo>
                      <a:pt x="112" y="91"/>
                    </a:lnTo>
                    <a:lnTo>
                      <a:pt x="111" y="92"/>
                    </a:lnTo>
                    <a:lnTo>
                      <a:pt x="110" y="94"/>
                    </a:lnTo>
                    <a:lnTo>
                      <a:pt x="109" y="95"/>
                    </a:lnTo>
                    <a:lnTo>
                      <a:pt x="107" y="96"/>
                    </a:lnTo>
                    <a:lnTo>
                      <a:pt x="103" y="98"/>
                    </a:lnTo>
                    <a:lnTo>
                      <a:pt x="100" y="96"/>
                    </a:lnTo>
                    <a:lnTo>
                      <a:pt x="98" y="94"/>
                    </a:lnTo>
                    <a:lnTo>
                      <a:pt x="95" y="92"/>
                    </a:lnTo>
                    <a:lnTo>
                      <a:pt x="93" y="89"/>
                    </a:lnTo>
                    <a:lnTo>
                      <a:pt x="91" y="87"/>
                    </a:lnTo>
                    <a:lnTo>
                      <a:pt x="88" y="85"/>
                    </a:lnTo>
                    <a:lnTo>
                      <a:pt x="86" y="84"/>
                    </a:lnTo>
                    <a:lnTo>
                      <a:pt x="84" y="80"/>
                    </a:lnTo>
                    <a:lnTo>
                      <a:pt x="81" y="77"/>
                    </a:lnTo>
                    <a:lnTo>
                      <a:pt x="76" y="75"/>
                    </a:lnTo>
                    <a:lnTo>
                      <a:pt x="72" y="74"/>
                    </a:lnTo>
                    <a:lnTo>
                      <a:pt x="69" y="72"/>
                    </a:lnTo>
                    <a:lnTo>
                      <a:pt x="65" y="71"/>
                    </a:lnTo>
                    <a:lnTo>
                      <a:pt x="62" y="68"/>
                    </a:lnTo>
                    <a:lnTo>
                      <a:pt x="61" y="64"/>
                    </a:lnTo>
                    <a:lnTo>
                      <a:pt x="59" y="64"/>
                    </a:lnTo>
                    <a:lnTo>
                      <a:pt x="58" y="64"/>
                    </a:lnTo>
                    <a:lnTo>
                      <a:pt x="56" y="65"/>
                    </a:lnTo>
                    <a:lnTo>
                      <a:pt x="55" y="66"/>
                    </a:lnTo>
                    <a:lnTo>
                      <a:pt x="53" y="67"/>
                    </a:lnTo>
                    <a:lnTo>
                      <a:pt x="52" y="67"/>
                    </a:lnTo>
                    <a:lnTo>
                      <a:pt x="51" y="67"/>
                    </a:lnTo>
                    <a:lnTo>
                      <a:pt x="49" y="66"/>
                    </a:lnTo>
                    <a:lnTo>
                      <a:pt x="46" y="64"/>
                    </a:lnTo>
                    <a:lnTo>
                      <a:pt x="43" y="62"/>
                    </a:lnTo>
                    <a:lnTo>
                      <a:pt x="40" y="60"/>
                    </a:lnTo>
                    <a:lnTo>
                      <a:pt x="39" y="57"/>
                    </a:lnTo>
                    <a:lnTo>
                      <a:pt x="37" y="53"/>
                    </a:lnTo>
                    <a:lnTo>
                      <a:pt x="36" y="50"/>
                    </a:lnTo>
                    <a:lnTo>
                      <a:pt x="34" y="47"/>
                    </a:lnTo>
                    <a:lnTo>
                      <a:pt x="33" y="44"/>
                    </a:lnTo>
                    <a:lnTo>
                      <a:pt x="31" y="48"/>
                    </a:lnTo>
                    <a:lnTo>
                      <a:pt x="29" y="50"/>
                    </a:lnTo>
                    <a:lnTo>
                      <a:pt x="27" y="52"/>
                    </a:lnTo>
                    <a:lnTo>
                      <a:pt x="24" y="53"/>
                    </a:lnTo>
                    <a:lnTo>
                      <a:pt x="21" y="54"/>
                    </a:lnTo>
                    <a:lnTo>
                      <a:pt x="18" y="55"/>
                    </a:lnTo>
                    <a:lnTo>
                      <a:pt x="15" y="57"/>
                    </a:lnTo>
                    <a:lnTo>
                      <a:pt x="13" y="59"/>
                    </a:lnTo>
                    <a:lnTo>
                      <a:pt x="10" y="55"/>
                    </a:lnTo>
                    <a:lnTo>
                      <a:pt x="7" y="53"/>
                    </a:lnTo>
                    <a:lnTo>
                      <a:pt x="4" y="49"/>
                    </a:lnTo>
                    <a:lnTo>
                      <a:pt x="1" y="45"/>
                    </a:lnTo>
                    <a:lnTo>
                      <a:pt x="0" y="42"/>
                    </a:lnTo>
                    <a:lnTo>
                      <a:pt x="0" y="38"/>
                    </a:lnTo>
                    <a:lnTo>
                      <a:pt x="0" y="33"/>
                    </a:lnTo>
                    <a:lnTo>
                      <a:pt x="1" y="29"/>
                    </a:lnTo>
                    <a:lnTo>
                      <a:pt x="2" y="26"/>
                    </a:lnTo>
                    <a:lnTo>
                      <a:pt x="2" y="22"/>
                    </a:lnTo>
                    <a:lnTo>
                      <a:pt x="4" y="18"/>
                    </a:lnTo>
                    <a:lnTo>
                      <a:pt x="5" y="13"/>
                    </a:lnTo>
                    <a:lnTo>
                      <a:pt x="7" y="10"/>
                    </a:lnTo>
                    <a:lnTo>
                      <a:pt x="9" y="6"/>
                    </a:lnTo>
                    <a:lnTo>
                      <a:pt x="11" y="3"/>
                    </a:lnTo>
                    <a:lnTo>
                      <a:pt x="14" y="0"/>
                    </a:lnTo>
                    <a:lnTo>
                      <a:pt x="18" y="0"/>
                    </a:lnTo>
                    <a:lnTo>
                      <a:pt x="21" y="0"/>
                    </a:lnTo>
                    <a:lnTo>
                      <a:pt x="25" y="1"/>
                    </a:lnTo>
                    <a:lnTo>
                      <a:pt x="28" y="2"/>
                    </a:lnTo>
                    <a:lnTo>
                      <a:pt x="31" y="4"/>
                    </a:lnTo>
                    <a:lnTo>
                      <a:pt x="33" y="7"/>
                    </a:lnTo>
                    <a:lnTo>
                      <a:pt x="35" y="10"/>
                    </a:lnTo>
                    <a:lnTo>
                      <a:pt x="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9" name="Freeform 1116"/>
              <p:cNvSpPr>
                <a:spLocks noChangeAspect="1"/>
              </p:cNvSpPr>
              <p:nvPr/>
            </p:nvSpPr>
            <p:spPr bwMode="auto">
              <a:xfrm>
                <a:off x="5146" y="2301"/>
                <a:ext cx="9" cy="20"/>
              </a:xfrm>
              <a:custGeom>
                <a:avLst/>
                <a:gdLst>
                  <a:gd name="T0" fmla="*/ 5 w 17"/>
                  <a:gd name="T1" fmla="*/ 2 h 41"/>
                  <a:gd name="T2" fmla="*/ 5 w 17"/>
                  <a:gd name="T3" fmla="*/ 3 h 41"/>
                  <a:gd name="T4" fmla="*/ 5 w 17"/>
                  <a:gd name="T5" fmla="*/ 4 h 41"/>
                  <a:gd name="T6" fmla="*/ 5 w 17"/>
                  <a:gd name="T7" fmla="*/ 5 h 41"/>
                  <a:gd name="T8" fmla="*/ 4 w 17"/>
                  <a:gd name="T9" fmla="*/ 7 h 41"/>
                  <a:gd name="T10" fmla="*/ 4 w 17"/>
                  <a:gd name="T11" fmla="*/ 8 h 41"/>
                  <a:gd name="T12" fmla="*/ 3 w 17"/>
                  <a:gd name="T13" fmla="*/ 8 h 41"/>
                  <a:gd name="T14" fmla="*/ 3 w 17"/>
                  <a:gd name="T15" fmla="*/ 9 h 41"/>
                  <a:gd name="T16" fmla="*/ 2 w 17"/>
                  <a:gd name="T17" fmla="*/ 10 h 41"/>
                  <a:gd name="T18" fmla="*/ 1 w 17"/>
                  <a:gd name="T19" fmla="*/ 10 h 41"/>
                  <a:gd name="T20" fmla="*/ 0 w 17"/>
                  <a:gd name="T21" fmla="*/ 9 h 41"/>
                  <a:gd name="T22" fmla="*/ 0 w 17"/>
                  <a:gd name="T23" fmla="*/ 7 h 41"/>
                  <a:gd name="T24" fmla="*/ 0 w 17"/>
                  <a:gd name="T25" fmla="*/ 6 h 41"/>
                  <a:gd name="T26" fmla="*/ 1 w 17"/>
                  <a:gd name="T27" fmla="*/ 5 h 41"/>
                  <a:gd name="T28" fmla="*/ 1 w 17"/>
                  <a:gd name="T29" fmla="*/ 4 h 41"/>
                  <a:gd name="T30" fmla="*/ 2 w 17"/>
                  <a:gd name="T31" fmla="*/ 2 h 41"/>
                  <a:gd name="T32" fmla="*/ 2 w 17"/>
                  <a:gd name="T33" fmla="*/ 1 h 41"/>
                  <a:gd name="T34" fmla="*/ 2 w 17"/>
                  <a:gd name="T35" fmla="*/ 0 h 41"/>
                  <a:gd name="T36" fmla="*/ 2 w 17"/>
                  <a:gd name="T37" fmla="*/ 0 h 41"/>
                  <a:gd name="T38" fmla="*/ 3 w 17"/>
                  <a:gd name="T39" fmla="*/ 0 h 41"/>
                  <a:gd name="T40" fmla="*/ 3 w 17"/>
                  <a:gd name="T41" fmla="*/ 0 h 41"/>
                  <a:gd name="T42" fmla="*/ 4 w 17"/>
                  <a:gd name="T43" fmla="*/ 0 h 41"/>
                  <a:gd name="T44" fmla="*/ 4 w 17"/>
                  <a:gd name="T45" fmla="*/ 1 h 41"/>
                  <a:gd name="T46" fmla="*/ 4 w 17"/>
                  <a:gd name="T47" fmla="*/ 1 h 41"/>
                  <a:gd name="T48" fmla="*/ 4 w 17"/>
                  <a:gd name="T49" fmla="*/ 1 h 41"/>
                  <a:gd name="T50" fmla="*/ 5 w 17"/>
                  <a:gd name="T51" fmla="*/ 2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1">
                    <a:moveTo>
                      <a:pt x="17" y="8"/>
                    </a:moveTo>
                    <a:lnTo>
                      <a:pt x="17" y="14"/>
                    </a:lnTo>
                    <a:lnTo>
                      <a:pt x="17" y="19"/>
                    </a:lnTo>
                    <a:lnTo>
                      <a:pt x="17" y="23"/>
                    </a:lnTo>
                    <a:lnTo>
                      <a:pt x="16" y="28"/>
                    </a:lnTo>
                    <a:lnTo>
                      <a:pt x="14" y="32"/>
                    </a:lnTo>
                    <a:lnTo>
                      <a:pt x="12" y="35"/>
                    </a:lnTo>
                    <a:lnTo>
                      <a:pt x="9" y="39"/>
                    </a:lnTo>
                    <a:lnTo>
                      <a:pt x="5" y="41"/>
                    </a:lnTo>
                    <a:lnTo>
                      <a:pt x="2" y="41"/>
                    </a:lnTo>
                    <a:lnTo>
                      <a:pt x="0" y="36"/>
                    </a:lnTo>
                    <a:lnTo>
                      <a:pt x="0" y="31"/>
                    </a:lnTo>
                    <a:lnTo>
                      <a:pt x="0" y="26"/>
                    </a:lnTo>
                    <a:lnTo>
                      <a:pt x="2" y="21"/>
                    </a:lnTo>
                    <a:lnTo>
                      <a:pt x="4" y="16"/>
                    </a:lnTo>
                    <a:lnTo>
                      <a:pt x="6" y="10"/>
                    </a:lnTo>
                    <a:lnTo>
                      <a:pt x="7" y="5"/>
                    </a:lnTo>
                    <a:lnTo>
                      <a:pt x="7" y="0"/>
                    </a:lnTo>
                    <a:lnTo>
                      <a:pt x="8" y="0"/>
                    </a:lnTo>
                    <a:lnTo>
                      <a:pt x="10" y="1"/>
                    </a:lnTo>
                    <a:lnTo>
                      <a:pt x="11" y="2"/>
                    </a:lnTo>
                    <a:lnTo>
                      <a:pt x="13" y="3"/>
                    </a:lnTo>
                    <a:lnTo>
                      <a:pt x="14" y="4"/>
                    </a:lnTo>
                    <a:lnTo>
                      <a:pt x="15" y="5"/>
                    </a:lnTo>
                    <a:lnTo>
                      <a:pt x="16" y="6"/>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0" name="Freeform 1117"/>
              <p:cNvSpPr>
                <a:spLocks noChangeAspect="1"/>
              </p:cNvSpPr>
              <p:nvPr/>
            </p:nvSpPr>
            <p:spPr bwMode="auto">
              <a:xfrm>
                <a:off x="5163" y="2313"/>
                <a:ext cx="10" cy="13"/>
              </a:xfrm>
              <a:custGeom>
                <a:avLst/>
                <a:gdLst>
                  <a:gd name="T0" fmla="*/ 5 w 18"/>
                  <a:gd name="T1" fmla="*/ 2 h 24"/>
                  <a:gd name="T2" fmla="*/ 6 w 18"/>
                  <a:gd name="T3" fmla="*/ 3 h 24"/>
                  <a:gd name="T4" fmla="*/ 6 w 18"/>
                  <a:gd name="T5" fmla="*/ 4 h 24"/>
                  <a:gd name="T6" fmla="*/ 5 w 18"/>
                  <a:gd name="T7" fmla="*/ 4 h 24"/>
                  <a:gd name="T8" fmla="*/ 5 w 18"/>
                  <a:gd name="T9" fmla="*/ 5 h 24"/>
                  <a:gd name="T10" fmla="*/ 4 w 18"/>
                  <a:gd name="T11" fmla="*/ 5 h 24"/>
                  <a:gd name="T12" fmla="*/ 4 w 18"/>
                  <a:gd name="T13" fmla="*/ 6 h 24"/>
                  <a:gd name="T14" fmla="*/ 4 w 18"/>
                  <a:gd name="T15" fmla="*/ 7 h 24"/>
                  <a:gd name="T16" fmla="*/ 3 w 18"/>
                  <a:gd name="T17" fmla="*/ 7 h 24"/>
                  <a:gd name="T18" fmla="*/ 2 w 18"/>
                  <a:gd name="T19" fmla="*/ 7 h 24"/>
                  <a:gd name="T20" fmla="*/ 2 w 18"/>
                  <a:gd name="T21" fmla="*/ 7 h 24"/>
                  <a:gd name="T22" fmla="*/ 2 w 18"/>
                  <a:gd name="T23" fmla="*/ 7 h 24"/>
                  <a:gd name="T24" fmla="*/ 1 w 18"/>
                  <a:gd name="T25" fmla="*/ 7 h 24"/>
                  <a:gd name="T26" fmla="*/ 1 w 18"/>
                  <a:gd name="T27" fmla="*/ 6 h 24"/>
                  <a:gd name="T28" fmla="*/ 1 w 18"/>
                  <a:gd name="T29" fmla="*/ 6 h 24"/>
                  <a:gd name="T30" fmla="*/ 1 w 18"/>
                  <a:gd name="T31" fmla="*/ 5 h 24"/>
                  <a:gd name="T32" fmla="*/ 1 w 18"/>
                  <a:gd name="T33" fmla="*/ 5 h 24"/>
                  <a:gd name="T34" fmla="*/ 0 w 18"/>
                  <a:gd name="T35" fmla="*/ 4 h 24"/>
                  <a:gd name="T36" fmla="*/ 0 w 18"/>
                  <a:gd name="T37" fmla="*/ 4 h 24"/>
                  <a:gd name="T38" fmla="*/ 1 w 18"/>
                  <a:gd name="T39" fmla="*/ 3 h 24"/>
                  <a:gd name="T40" fmla="*/ 1 w 18"/>
                  <a:gd name="T41" fmla="*/ 2 h 24"/>
                  <a:gd name="T42" fmla="*/ 1 w 18"/>
                  <a:gd name="T43" fmla="*/ 2 h 24"/>
                  <a:gd name="T44" fmla="*/ 2 w 18"/>
                  <a:gd name="T45" fmla="*/ 1 h 24"/>
                  <a:gd name="T46" fmla="*/ 2 w 18"/>
                  <a:gd name="T47" fmla="*/ 1 h 24"/>
                  <a:gd name="T48" fmla="*/ 3 w 18"/>
                  <a:gd name="T49" fmla="*/ 0 h 24"/>
                  <a:gd name="T50" fmla="*/ 3 w 18"/>
                  <a:gd name="T51" fmla="*/ 0 h 24"/>
                  <a:gd name="T52" fmla="*/ 4 w 18"/>
                  <a:gd name="T53" fmla="*/ 0 h 24"/>
                  <a:gd name="T54" fmla="*/ 4 w 18"/>
                  <a:gd name="T55" fmla="*/ 0 h 24"/>
                  <a:gd name="T56" fmla="*/ 4 w 18"/>
                  <a:gd name="T57" fmla="*/ 1 h 24"/>
                  <a:gd name="T58" fmla="*/ 5 w 18"/>
                  <a:gd name="T59" fmla="*/ 1 h 24"/>
                  <a:gd name="T60" fmla="*/ 5 w 18"/>
                  <a:gd name="T61" fmla="*/ 1 h 24"/>
                  <a:gd name="T62" fmla="*/ 5 w 18"/>
                  <a:gd name="T63" fmla="*/ 2 h 24"/>
                  <a:gd name="T64" fmla="*/ 5 w 18"/>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4">
                    <a:moveTo>
                      <a:pt x="17" y="7"/>
                    </a:moveTo>
                    <a:lnTo>
                      <a:pt x="18" y="9"/>
                    </a:lnTo>
                    <a:lnTo>
                      <a:pt x="18" y="12"/>
                    </a:lnTo>
                    <a:lnTo>
                      <a:pt x="17" y="15"/>
                    </a:lnTo>
                    <a:lnTo>
                      <a:pt x="16" y="17"/>
                    </a:lnTo>
                    <a:lnTo>
                      <a:pt x="15" y="19"/>
                    </a:lnTo>
                    <a:lnTo>
                      <a:pt x="14" y="21"/>
                    </a:lnTo>
                    <a:lnTo>
                      <a:pt x="12" y="22"/>
                    </a:lnTo>
                    <a:lnTo>
                      <a:pt x="9" y="24"/>
                    </a:lnTo>
                    <a:lnTo>
                      <a:pt x="8" y="24"/>
                    </a:lnTo>
                    <a:lnTo>
                      <a:pt x="6" y="24"/>
                    </a:lnTo>
                    <a:lnTo>
                      <a:pt x="5" y="23"/>
                    </a:lnTo>
                    <a:lnTo>
                      <a:pt x="4" y="22"/>
                    </a:lnTo>
                    <a:lnTo>
                      <a:pt x="3" y="21"/>
                    </a:lnTo>
                    <a:lnTo>
                      <a:pt x="3" y="20"/>
                    </a:lnTo>
                    <a:lnTo>
                      <a:pt x="2" y="19"/>
                    </a:lnTo>
                    <a:lnTo>
                      <a:pt x="1" y="18"/>
                    </a:lnTo>
                    <a:lnTo>
                      <a:pt x="0" y="15"/>
                    </a:lnTo>
                    <a:lnTo>
                      <a:pt x="0" y="13"/>
                    </a:lnTo>
                    <a:lnTo>
                      <a:pt x="1" y="10"/>
                    </a:lnTo>
                    <a:lnTo>
                      <a:pt x="2" y="7"/>
                    </a:lnTo>
                    <a:lnTo>
                      <a:pt x="3" y="5"/>
                    </a:lnTo>
                    <a:lnTo>
                      <a:pt x="5" y="3"/>
                    </a:lnTo>
                    <a:lnTo>
                      <a:pt x="7" y="2"/>
                    </a:lnTo>
                    <a:lnTo>
                      <a:pt x="9" y="0"/>
                    </a:lnTo>
                    <a:lnTo>
                      <a:pt x="11" y="0"/>
                    </a:lnTo>
                    <a:lnTo>
                      <a:pt x="13" y="0"/>
                    </a:lnTo>
                    <a:lnTo>
                      <a:pt x="14" y="0"/>
                    </a:lnTo>
                    <a:lnTo>
                      <a:pt x="15" y="1"/>
                    </a:lnTo>
                    <a:lnTo>
                      <a:pt x="16" y="3"/>
                    </a:lnTo>
                    <a:lnTo>
                      <a:pt x="16" y="4"/>
                    </a:lnTo>
                    <a:lnTo>
                      <a:pt x="17" y="5"/>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1" name="Freeform 1118"/>
              <p:cNvSpPr>
                <a:spLocks noChangeAspect="1"/>
              </p:cNvSpPr>
              <p:nvPr/>
            </p:nvSpPr>
            <p:spPr bwMode="auto">
              <a:xfrm>
                <a:off x="5177" y="2321"/>
                <a:ext cx="5" cy="9"/>
              </a:xfrm>
              <a:custGeom>
                <a:avLst/>
                <a:gdLst>
                  <a:gd name="T0" fmla="*/ 2 w 11"/>
                  <a:gd name="T1" fmla="*/ 0 h 18"/>
                  <a:gd name="T2" fmla="*/ 2 w 11"/>
                  <a:gd name="T3" fmla="*/ 1 h 18"/>
                  <a:gd name="T4" fmla="*/ 2 w 11"/>
                  <a:gd name="T5" fmla="*/ 2 h 18"/>
                  <a:gd name="T6" fmla="*/ 2 w 11"/>
                  <a:gd name="T7" fmla="*/ 2 h 18"/>
                  <a:gd name="T8" fmla="*/ 2 w 11"/>
                  <a:gd name="T9" fmla="*/ 3 h 18"/>
                  <a:gd name="T10" fmla="*/ 2 w 11"/>
                  <a:gd name="T11" fmla="*/ 3 h 18"/>
                  <a:gd name="T12" fmla="*/ 1 w 11"/>
                  <a:gd name="T13" fmla="*/ 4 h 18"/>
                  <a:gd name="T14" fmla="*/ 1 w 11"/>
                  <a:gd name="T15" fmla="*/ 4 h 18"/>
                  <a:gd name="T16" fmla="*/ 0 w 11"/>
                  <a:gd name="T17" fmla="*/ 5 h 18"/>
                  <a:gd name="T18" fmla="*/ 0 w 11"/>
                  <a:gd name="T19" fmla="*/ 5 h 18"/>
                  <a:gd name="T20" fmla="*/ 0 w 11"/>
                  <a:gd name="T21" fmla="*/ 4 h 18"/>
                  <a:gd name="T22" fmla="*/ 0 w 11"/>
                  <a:gd name="T23" fmla="*/ 4 h 18"/>
                  <a:gd name="T24" fmla="*/ 0 w 11"/>
                  <a:gd name="T25" fmla="*/ 3 h 18"/>
                  <a:gd name="T26" fmla="*/ 0 w 11"/>
                  <a:gd name="T27" fmla="*/ 2 h 18"/>
                  <a:gd name="T28" fmla="*/ 0 w 11"/>
                  <a:gd name="T29" fmla="*/ 2 h 18"/>
                  <a:gd name="T30" fmla="*/ 0 w 11"/>
                  <a:gd name="T31" fmla="*/ 1 h 18"/>
                  <a:gd name="T32" fmla="*/ 0 w 11"/>
                  <a:gd name="T33" fmla="*/ 1 h 18"/>
                  <a:gd name="T34" fmla="*/ 0 w 11"/>
                  <a:gd name="T35" fmla="*/ 1 h 18"/>
                  <a:gd name="T36" fmla="*/ 0 w 11"/>
                  <a:gd name="T37" fmla="*/ 1 h 18"/>
                  <a:gd name="T38" fmla="*/ 1 w 11"/>
                  <a:gd name="T39" fmla="*/ 0 h 18"/>
                  <a:gd name="T40" fmla="*/ 1 w 11"/>
                  <a:gd name="T41" fmla="*/ 0 h 18"/>
                  <a:gd name="T42" fmla="*/ 1 w 11"/>
                  <a:gd name="T43" fmla="*/ 0 h 18"/>
                  <a:gd name="T44" fmla="*/ 1 w 11"/>
                  <a:gd name="T45" fmla="*/ 0 h 18"/>
                  <a:gd name="T46" fmla="*/ 2 w 11"/>
                  <a:gd name="T47" fmla="*/ 0 h 18"/>
                  <a:gd name="T48" fmla="*/ 2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8" y="0"/>
                    </a:moveTo>
                    <a:lnTo>
                      <a:pt x="10" y="2"/>
                    </a:lnTo>
                    <a:lnTo>
                      <a:pt x="11" y="5"/>
                    </a:lnTo>
                    <a:lnTo>
                      <a:pt x="11" y="7"/>
                    </a:lnTo>
                    <a:lnTo>
                      <a:pt x="10" y="9"/>
                    </a:lnTo>
                    <a:lnTo>
                      <a:pt x="10" y="12"/>
                    </a:lnTo>
                    <a:lnTo>
                      <a:pt x="7" y="14"/>
                    </a:lnTo>
                    <a:lnTo>
                      <a:pt x="6" y="16"/>
                    </a:lnTo>
                    <a:lnTo>
                      <a:pt x="3" y="18"/>
                    </a:lnTo>
                    <a:lnTo>
                      <a:pt x="2" y="17"/>
                    </a:lnTo>
                    <a:lnTo>
                      <a:pt x="0" y="16"/>
                    </a:lnTo>
                    <a:lnTo>
                      <a:pt x="0" y="14"/>
                    </a:lnTo>
                    <a:lnTo>
                      <a:pt x="0" y="11"/>
                    </a:lnTo>
                    <a:lnTo>
                      <a:pt x="0" y="8"/>
                    </a:lnTo>
                    <a:lnTo>
                      <a:pt x="0" y="6"/>
                    </a:lnTo>
                    <a:lnTo>
                      <a:pt x="1" y="4"/>
                    </a:lnTo>
                    <a:lnTo>
                      <a:pt x="2" y="2"/>
                    </a:lnTo>
                    <a:lnTo>
                      <a:pt x="2" y="1"/>
                    </a:lnTo>
                    <a:lnTo>
                      <a:pt x="3" y="1"/>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2" name="Freeform 1119"/>
              <p:cNvSpPr>
                <a:spLocks noChangeAspect="1"/>
              </p:cNvSpPr>
              <p:nvPr/>
            </p:nvSpPr>
            <p:spPr bwMode="auto">
              <a:xfrm>
                <a:off x="5186" y="2326"/>
                <a:ext cx="4" cy="8"/>
              </a:xfrm>
              <a:custGeom>
                <a:avLst/>
                <a:gdLst>
                  <a:gd name="T0" fmla="*/ 2 w 8"/>
                  <a:gd name="T1" fmla="*/ 3 h 16"/>
                  <a:gd name="T2" fmla="*/ 2 w 8"/>
                  <a:gd name="T3" fmla="*/ 4 h 16"/>
                  <a:gd name="T4" fmla="*/ 2 w 8"/>
                  <a:gd name="T5" fmla="*/ 4 h 16"/>
                  <a:gd name="T6" fmla="*/ 2 w 8"/>
                  <a:gd name="T7" fmla="*/ 4 h 16"/>
                  <a:gd name="T8" fmla="*/ 1 w 8"/>
                  <a:gd name="T9" fmla="*/ 4 h 16"/>
                  <a:gd name="T10" fmla="*/ 1 w 8"/>
                  <a:gd name="T11" fmla="*/ 4 h 16"/>
                  <a:gd name="T12" fmla="*/ 1 w 8"/>
                  <a:gd name="T13" fmla="*/ 4 h 16"/>
                  <a:gd name="T14" fmla="*/ 1 w 8"/>
                  <a:gd name="T15" fmla="*/ 4 h 16"/>
                  <a:gd name="T16" fmla="*/ 0 w 8"/>
                  <a:gd name="T17" fmla="*/ 4 h 16"/>
                  <a:gd name="T18" fmla="*/ 1 w 8"/>
                  <a:gd name="T19" fmla="*/ 0 h 16"/>
                  <a:gd name="T20" fmla="*/ 1 w 8"/>
                  <a:gd name="T21" fmla="*/ 1 h 16"/>
                  <a:gd name="T22" fmla="*/ 2 w 8"/>
                  <a:gd name="T23" fmla="*/ 1 h 16"/>
                  <a:gd name="T24" fmla="*/ 2 w 8"/>
                  <a:gd name="T25" fmla="*/ 1 h 16"/>
                  <a:gd name="T26" fmla="*/ 2 w 8"/>
                  <a:gd name="T27" fmla="*/ 2 h 16"/>
                  <a:gd name="T28" fmla="*/ 2 w 8"/>
                  <a:gd name="T29" fmla="*/ 2 h 16"/>
                  <a:gd name="T30" fmla="*/ 2 w 8"/>
                  <a:gd name="T31" fmla="*/ 2 h 16"/>
                  <a:gd name="T32" fmla="*/ 2 w 8"/>
                  <a:gd name="T33" fmla="*/ 3 h 16"/>
                  <a:gd name="T34" fmla="*/ 2 w 8"/>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6">
                    <a:moveTo>
                      <a:pt x="7" y="12"/>
                    </a:moveTo>
                    <a:lnTo>
                      <a:pt x="7" y="13"/>
                    </a:lnTo>
                    <a:lnTo>
                      <a:pt x="6" y="13"/>
                    </a:lnTo>
                    <a:lnTo>
                      <a:pt x="5" y="14"/>
                    </a:lnTo>
                    <a:lnTo>
                      <a:pt x="4" y="15"/>
                    </a:lnTo>
                    <a:lnTo>
                      <a:pt x="3" y="15"/>
                    </a:lnTo>
                    <a:lnTo>
                      <a:pt x="2" y="16"/>
                    </a:lnTo>
                    <a:lnTo>
                      <a:pt x="1" y="16"/>
                    </a:lnTo>
                    <a:lnTo>
                      <a:pt x="0" y="16"/>
                    </a:lnTo>
                    <a:lnTo>
                      <a:pt x="2" y="0"/>
                    </a:lnTo>
                    <a:lnTo>
                      <a:pt x="4" y="1"/>
                    </a:lnTo>
                    <a:lnTo>
                      <a:pt x="5" y="2"/>
                    </a:lnTo>
                    <a:lnTo>
                      <a:pt x="6" y="3"/>
                    </a:lnTo>
                    <a:lnTo>
                      <a:pt x="7" y="5"/>
                    </a:lnTo>
                    <a:lnTo>
                      <a:pt x="7" y="6"/>
                    </a:lnTo>
                    <a:lnTo>
                      <a:pt x="8" y="8"/>
                    </a:lnTo>
                    <a:lnTo>
                      <a:pt x="8"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3" name="Freeform 1120"/>
              <p:cNvSpPr>
                <a:spLocks noChangeAspect="1"/>
              </p:cNvSpPr>
              <p:nvPr/>
            </p:nvSpPr>
            <p:spPr bwMode="auto">
              <a:xfrm>
                <a:off x="5127" y="2334"/>
                <a:ext cx="58" cy="98"/>
              </a:xfrm>
              <a:custGeom>
                <a:avLst/>
                <a:gdLst>
                  <a:gd name="T0" fmla="*/ 29 w 116"/>
                  <a:gd name="T1" fmla="*/ 9 h 196"/>
                  <a:gd name="T2" fmla="*/ 29 w 116"/>
                  <a:gd name="T3" fmla="*/ 11 h 196"/>
                  <a:gd name="T4" fmla="*/ 29 w 116"/>
                  <a:gd name="T5" fmla="*/ 14 h 196"/>
                  <a:gd name="T6" fmla="*/ 28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6 h 196"/>
                  <a:gd name="T22" fmla="*/ 11 w 116"/>
                  <a:gd name="T23" fmla="*/ 48 h 196"/>
                  <a:gd name="T24" fmla="*/ 9 w 116"/>
                  <a:gd name="T25" fmla="*/ 49 h 196"/>
                  <a:gd name="T26" fmla="*/ 8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4 h 196"/>
                  <a:gd name="T38" fmla="*/ 0 w 116"/>
                  <a:gd name="T39" fmla="*/ 42 h 196"/>
                  <a:gd name="T40" fmla="*/ 1 w 116"/>
                  <a:gd name="T41" fmla="*/ 39 h 196"/>
                  <a:gd name="T42" fmla="*/ 2 w 116"/>
                  <a:gd name="T43" fmla="*/ 36 h 196"/>
                  <a:gd name="T44" fmla="*/ 3 w 116"/>
                  <a:gd name="T45" fmla="*/ 34 h 196"/>
                  <a:gd name="T46" fmla="*/ 5 w 116"/>
                  <a:gd name="T47" fmla="*/ 31 h 196"/>
                  <a:gd name="T48" fmla="*/ 7 w 116"/>
                  <a:gd name="T49" fmla="*/ 29 h 196"/>
                  <a:gd name="T50" fmla="*/ 9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5 w 116"/>
                  <a:gd name="T73" fmla="*/ 3 h 196"/>
                  <a:gd name="T74" fmla="*/ 29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3" y="32"/>
                    </a:moveTo>
                    <a:lnTo>
                      <a:pt x="114" y="36"/>
                    </a:lnTo>
                    <a:lnTo>
                      <a:pt x="116" y="40"/>
                    </a:lnTo>
                    <a:lnTo>
                      <a:pt x="116" y="44"/>
                    </a:lnTo>
                    <a:lnTo>
                      <a:pt x="116" y="48"/>
                    </a:lnTo>
                    <a:lnTo>
                      <a:pt x="115" y="56"/>
                    </a:lnTo>
                    <a:lnTo>
                      <a:pt x="113" y="64"/>
                    </a:lnTo>
                    <a:lnTo>
                      <a:pt x="109" y="72"/>
                    </a:lnTo>
                    <a:lnTo>
                      <a:pt x="103" y="80"/>
                    </a:lnTo>
                    <a:lnTo>
                      <a:pt x="98" y="87"/>
                    </a:lnTo>
                    <a:lnTo>
                      <a:pt x="93" y="93"/>
                    </a:lnTo>
                    <a:lnTo>
                      <a:pt x="88" y="103"/>
                    </a:lnTo>
                    <a:lnTo>
                      <a:pt x="84" y="114"/>
                    </a:lnTo>
                    <a:lnTo>
                      <a:pt x="79" y="123"/>
                    </a:lnTo>
                    <a:lnTo>
                      <a:pt x="75" y="133"/>
                    </a:lnTo>
                    <a:lnTo>
                      <a:pt x="71" y="143"/>
                    </a:lnTo>
                    <a:lnTo>
                      <a:pt x="66" y="153"/>
                    </a:lnTo>
                    <a:lnTo>
                      <a:pt x="62" y="163"/>
                    </a:lnTo>
                    <a:lnTo>
                      <a:pt x="58" y="173"/>
                    </a:lnTo>
                    <a:lnTo>
                      <a:pt x="56" y="177"/>
                    </a:lnTo>
                    <a:lnTo>
                      <a:pt x="54" y="180"/>
                    </a:lnTo>
                    <a:lnTo>
                      <a:pt x="51" y="184"/>
                    </a:lnTo>
                    <a:lnTo>
                      <a:pt x="48" y="188"/>
                    </a:lnTo>
                    <a:lnTo>
                      <a:pt x="44" y="191"/>
                    </a:lnTo>
                    <a:lnTo>
                      <a:pt x="41" y="194"/>
                    </a:lnTo>
                    <a:lnTo>
                      <a:pt x="36" y="195"/>
                    </a:lnTo>
                    <a:lnTo>
                      <a:pt x="31" y="196"/>
                    </a:lnTo>
                    <a:lnTo>
                      <a:pt x="29" y="196"/>
                    </a:lnTo>
                    <a:lnTo>
                      <a:pt x="26" y="196"/>
                    </a:lnTo>
                    <a:lnTo>
                      <a:pt x="24" y="195"/>
                    </a:lnTo>
                    <a:lnTo>
                      <a:pt x="22" y="195"/>
                    </a:lnTo>
                    <a:lnTo>
                      <a:pt x="20" y="194"/>
                    </a:lnTo>
                    <a:lnTo>
                      <a:pt x="17" y="193"/>
                    </a:lnTo>
                    <a:lnTo>
                      <a:pt x="15" y="192"/>
                    </a:lnTo>
                    <a:lnTo>
                      <a:pt x="13" y="191"/>
                    </a:lnTo>
                    <a:lnTo>
                      <a:pt x="10" y="185"/>
                    </a:lnTo>
                    <a:lnTo>
                      <a:pt x="6" y="181"/>
                    </a:lnTo>
                    <a:lnTo>
                      <a:pt x="4" y="176"/>
                    </a:lnTo>
                    <a:lnTo>
                      <a:pt x="2" y="171"/>
                    </a:lnTo>
                    <a:lnTo>
                      <a:pt x="0" y="166"/>
                    </a:lnTo>
                    <a:lnTo>
                      <a:pt x="0" y="161"/>
                    </a:lnTo>
                    <a:lnTo>
                      <a:pt x="1" y="155"/>
                    </a:lnTo>
                    <a:lnTo>
                      <a:pt x="3" y="149"/>
                    </a:lnTo>
                    <a:lnTo>
                      <a:pt x="6" y="143"/>
                    </a:lnTo>
                    <a:lnTo>
                      <a:pt x="8" y="138"/>
                    </a:lnTo>
                    <a:lnTo>
                      <a:pt x="11" y="133"/>
                    </a:lnTo>
                    <a:lnTo>
                      <a:pt x="14" y="128"/>
                    </a:lnTo>
                    <a:lnTo>
                      <a:pt x="17" y="123"/>
                    </a:lnTo>
                    <a:lnTo>
                      <a:pt x="21" y="118"/>
                    </a:lnTo>
                    <a:lnTo>
                      <a:pt x="25" y="114"/>
                    </a:lnTo>
                    <a:lnTo>
                      <a:pt x="31" y="110"/>
                    </a:lnTo>
                    <a:lnTo>
                      <a:pt x="33" y="102"/>
                    </a:lnTo>
                    <a:lnTo>
                      <a:pt x="33" y="95"/>
                    </a:lnTo>
                    <a:lnTo>
                      <a:pt x="32" y="87"/>
                    </a:lnTo>
                    <a:lnTo>
                      <a:pt x="29" y="80"/>
                    </a:lnTo>
                    <a:lnTo>
                      <a:pt x="24" y="66"/>
                    </a:lnTo>
                    <a:lnTo>
                      <a:pt x="19" y="51"/>
                    </a:lnTo>
                    <a:lnTo>
                      <a:pt x="17" y="44"/>
                    </a:lnTo>
                    <a:lnTo>
                      <a:pt x="16" y="38"/>
                    </a:lnTo>
                    <a:lnTo>
                      <a:pt x="15" y="31"/>
                    </a:lnTo>
                    <a:lnTo>
                      <a:pt x="16" y="24"/>
                    </a:lnTo>
                    <a:lnTo>
                      <a:pt x="18" y="18"/>
                    </a:lnTo>
                    <a:lnTo>
                      <a:pt x="21" y="12"/>
                    </a:lnTo>
                    <a:lnTo>
                      <a:pt x="26" y="7"/>
                    </a:lnTo>
                    <a:lnTo>
                      <a:pt x="35" y="2"/>
                    </a:lnTo>
                    <a:lnTo>
                      <a:pt x="43" y="2"/>
                    </a:lnTo>
                    <a:lnTo>
                      <a:pt x="52" y="1"/>
                    </a:lnTo>
                    <a:lnTo>
                      <a:pt x="60" y="0"/>
                    </a:lnTo>
                    <a:lnTo>
                      <a:pt x="70" y="0"/>
                    </a:lnTo>
                    <a:lnTo>
                      <a:pt x="79" y="1"/>
                    </a:lnTo>
                    <a:lnTo>
                      <a:pt x="86" y="4"/>
                    </a:lnTo>
                    <a:lnTo>
                      <a:pt x="90" y="6"/>
                    </a:lnTo>
                    <a:lnTo>
                      <a:pt x="94" y="9"/>
                    </a:lnTo>
                    <a:lnTo>
                      <a:pt x="97" y="12"/>
                    </a:lnTo>
                    <a:lnTo>
                      <a:pt x="100" y="16"/>
                    </a:lnTo>
                    <a:lnTo>
                      <a:pt x="1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4" name="Freeform 1121"/>
              <p:cNvSpPr>
                <a:spLocks noChangeAspect="1"/>
              </p:cNvSpPr>
              <p:nvPr/>
            </p:nvSpPr>
            <p:spPr bwMode="auto">
              <a:xfrm>
                <a:off x="5194" y="2337"/>
                <a:ext cx="2" cy="3"/>
              </a:xfrm>
              <a:custGeom>
                <a:avLst/>
                <a:gdLst>
                  <a:gd name="T0" fmla="*/ 1 w 3"/>
                  <a:gd name="T1" fmla="*/ 0 h 7"/>
                  <a:gd name="T2" fmla="*/ 1 w 3"/>
                  <a:gd name="T3" fmla="*/ 0 h 7"/>
                  <a:gd name="T4" fmla="*/ 1 w 3"/>
                  <a:gd name="T5" fmla="*/ 0 h 7"/>
                  <a:gd name="T6" fmla="*/ 1 w 3"/>
                  <a:gd name="T7" fmla="*/ 0 h 7"/>
                  <a:gd name="T8" fmla="*/ 1 w 3"/>
                  <a:gd name="T9" fmla="*/ 1 h 7"/>
                  <a:gd name="T10" fmla="*/ 1 w 3"/>
                  <a:gd name="T11" fmla="*/ 1 h 7"/>
                  <a:gd name="T12" fmla="*/ 1 w 3"/>
                  <a:gd name="T13" fmla="*/ 1 h 7"/>
                  <a:gd name="T14" fmla="*/ 0 w 3"/>
                  <a:gd name="T15" fmla="*/ 1 h 7"/>
                  <a:gd name="T16" fmla="*/ 0 w 3"/>
                  <a:gd name="T17" fmla="*/ 1 h 7"/>
                  <a:gd name="T18" fmla="*/ 0 w 3"/>
                  <a:gd name="T19" fmla="*/ 0 h 7"/>
                  <a:gd name="T20" fmla="*/ 1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7">
                    <a:moveTo>
                      <a:pt x="3" y="0"/>
                    </a:moveTo>
                    <a:lnTo>
                      <a:pt x="3" y="1"/>
                    </a:lnTo>
                    <a:lnTo>
                      <a:pt x="3" y="2"/>
                    </a:lnTo>
                    <a:lnTo>
                      <a:pt x="3" y="3"/>
                    </a:lnTo>
                    <a:lnTo>
                      <a:pt x="2" y="4"/>
                    </a:lnTo>
                    <a:lnTo>
                      <a:pt x="2" y="5"/>
                    </a:lnTo>
                    <a:lnTo>
                      <a:pt x="1" y="6"/>
                    </a:lnTo>
                    <a:lnTo>
                      <a:pt x="0" y="7"/>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5" name="Freeform 1122"/>
              <p:cNvSpPr>
                <a:spLocks noChangeAspect="1"/>
              </p:cNvSpPr>
              <p:nvPr/>
            </p:nvSpPr>
            <p:spPr bwMode="auto">
              <a:xfrm>
                <a:off x="5134" y="2338"/>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1 h 175"/>
                  <a:gd name="T12" fmla="*/ 12 w 93"/>
                  <a:gd name="T13" fmla="*/ 35 h 175"/>
                  <a:gd name="T14" fmla="*/ 11 w 93"/>
                  <a:gd name="T15" fmla="*/ 40 h 175"/>
                  <a:gd name="T16" fmla="*/ 9 w 93"/>
                  <a:gd name="T17" fmla="*/ 42 h 175"/>
                  <a:gd name="T18" fmla="*/ 8 w 93"/>
                  <a:gd name="T19" fmla="*/ 43 h 175"/>
                  <a:gd name="T20" fmla="*/ 7 w 93"/>
                  <a:gd name="T21" fmla="*/ 44 h 175"/>
                  <a:gd name="T22" fmla="*/ 6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3 w 93"/>
                  <a:gd name="T37" fmla="*/ 33 h 175"/>
                  <a:gd name="T38" fmla="*/ 5 w 93"/>
                  <a:gd name="T39" fmla="*/ 27 h 175"/>
                  <a:gd name="T40" fmla="*/ 7 w 93"/>
                  <a:gd name="T41" fmla="*/ 22 h 175"/>
                  <a:gd name="T42" fmla="*/ 7 w 93"/>
                  <a:gd name="T43" fmla="*/ 19 h 175"/>
                  <a:gd name="T44" fmla="*/ 6 w 93"/>
                  <a:gd name="T45" fmla="*/ 15 h 175"/>
                  <a:gd name="T46" fmla="*/ 5 w 93"/>
                  <a:gd name="T47" fmla="*/ 12 h 175"/>
                  <a:gd name="T48" fmla="*/ 3 w 93"/>
                  <a:gd name="T49" fmla="*/ 9 h 175"/>
                  <a:gd name="T50" fmla="*/ 3 w 93"/>
                  <a:gd name="T51" fmla="*/ 6 h 175"/>
                  <a:gd name="T52" fmla="*/ 4 w 93"/>
                  <a:gd name="T53" fmla="*/ 4 h 175"/>
                  <a:gd name="T54" fmla="*/ 6 w 93"/>
                  <a:gd name="T55" fmla="*/ 3 h 175"/>
                  <a:gd name="T56" fmla="*/ 9 w 93"/>
                  <a:gd name="T57" fmla="*/ 1 h 175"/>
                  <a:gd name="T58" fmla="*/ 12 w 93"/>
                  <a:gd name="T59" fmla="*/ 1 h 175"/>
                  <a:gd name="T60" fmla="*/ 15 w 93"/>
                  <a:gd name="T61" fmla="*/ 1 h 175"/>
                  <a:gd name="T62" fmla="*/ 18 w 93"/>
                  <a:gd name="T63" fmla="*/ 2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4" y="65"/>
                    </a:lnTo>
                    <a:lnTo>
                      <a:pt x="80" y="73"/>
                    </a:lnTo>
                    <a:lnTo>
                      <a:pt x="75" y="81"/>
                    </a:lnTo>
                    <a:lnTo>
                      <a:pt x="69" y="88"/>
                    </a:lnTo>
                    <a:lnTo>
                      <a:pt x="63" y="94"/>
                    </a:lnTo>
                    <a:lnTo>
                      <a:pt x="60" y="103"/>
                    </a:lnTo>
                    <a:lnTo>
                      <a:pt x="57" y="112"/>
                    </a:lnTo>
                    <a:lnTo>
                      <a:pt x="53" y="121"/>
                    </a:lnTo>
                    <a:lnTo>
                      <a:pt x="50" y="130"/>
                    </a:lnTo>
                    <a:lnTo>
                      <a:pt x="47" y="139"/>
                    </a:lnTo>
                    <a:lnTo>
                      <a:pt x="44" y="148"/>
                    </a:lnTo>
                    <a:lnTo>
                      <a:pt x="41" y="157"/>
                    </a:lnTo>
                    <a:lnTo>
                      <a:pt x="37" y="165"/>
                    </a:lnTo>
                    <a:lnTo>
                      <a:pt x="35" y="167"/>
                    </a:lnTo>
                    <a:lnTo>
                      <a:pt x="33" y="169"/>
                    </a:lnTo>
                    <a:lnTo>
                      <a:pt x="31" y="171"/>
                    </a:lnTo>
                    <a:lnTo>
                      <a:pt x="28" y="172"/>
                    </a:lnTo>
                    <a:lnTo>
                      <a:pt x="26" y="173"/>
                    </a:lnTo>
                    <a:lnTo>
                      <a:pt x="23" y="174"/>
                    </a:lnTo>
                    <a:lnTo>
                      <a:pt x="21" y="175"/>
                    </a:lnTo>
                    <a:lnTo>
                      <a:pt x="18" y="175"/>
                    </a:lnTo>
                    <a:lnTo>
                      <a:pt x="15" y="175"/>
                    </a:lnTo>
                    <a:lnTo>
                      <a:pt x="13" y="175"/>
                    </a:lnTo>
                    <a:lnTo>
                      <a:pt x="11" y="175"/>
                    </a:lnTo>
                    <a:lnTo>
                      <a:pt x="8" y="174"/>
                    </a:lnTo>
                    <a:lnTo>
                      <a:pt x="6" y="174"/>
                    </a:lnTo>
                    <a:lnTo>
                      <a:pt x="4" y="172"/>
                    </a:lnTo>
                    <a:lnTo>
                      <a:pt x="2" y="171"/>
                    </a:lnTo>
                    <a:lnTo>
                      <a:pt x="0" y="168"/>
                    </a:lnTo>
                    <a:lnTo>
                      <a:pt x="0" y="162"/>
                    </a:lnTo>
                    <a:lnTo>
                      <a:pt x="1" y="155"/>
                    </a:lnTo>
                    <a:lnTo>
                      <a:pt x="2" y="149"/>
                    </a:lnTo>
                    <a:lnTo>
                      <a:pt x="4" y="143"/>
                    </a:lnTo>
                    <a:lnTo>
                      <a:pt x="9" y="130"/>
                    </a:lnTo>
                    <a:lnTo>
                      <a:pt x="14" y="118"/>
                    </a:lnTo>
                    <a:lnTo>
                      <a:pt x="20" y="106"/>
                    </a:lnTo>
                    <a:lnTo>
                      <a:pt x="24" y="93"/>
                    </a:lnTo>
                    <a:lnTo>
                      <a:pt x="25" y="86"/>
                    </a:lnTo>
                    <a:lnTo>
                      <a:pt x="25" y="80"/>
                    </a:lnTo>
                    <a:lnTo>
                      <a:pt x="25" y="74"/>
                    </a:lnTo>
                    <a:lnTo>
                      <a:pt x="23" y="67"/>
                    </a:lnTo>
                    <a:lnTo>
                      <a:pt x="22" y="60"/>
                    </a:lnTo>
                    <a:lnTo>
                      <a:pt x="20" y="52"/>
                    </a:lnTo>
                    <a:lnTo>
                      <a:pt x="18" y="46"/>
                    </a:lnTo>
                    <a:lnTo>
                      <a:pt x="14" y="39"/>
                    </a:lnTo>
                    <a:lnTo>
                      <a:pt x="12" y="33"/>
                    </a:lnTo>
                    <a:lnTo>
                      <a:pt x="12" y="26"/>
                    </a:lnTo>
                    <a:lnTo>
                      <a:pt x="12" y="23"/>
                    </a:lnTo>
                    <a:lnTo>
                      <a:pt x="12" y="20"/>
                    </a:lnTo>
                    <a:lnTo>
                      <a:pt x="14" y="16"/>
                    </a:lnTo>
                    <a:lnTo>
                      <a:pt x="15" y="12"/>
                    </a:lnTo>
                    <a:lnTo>
                      <a:pt x="22" y="9"/>
                    </a:lnTo>
                    <a:lnTo>
                      <a:pt x="28" y="6"/>
                    </a:lnTo>
                    <a:lnTo>
                      <a:pt x="34" y="3"/>
                    </a:lnTo>
                    <a:lnTo>
                      <a:pt x="40" y="2"/>
                    </a:lnTo>
                    <a:lnTo>
                      <a:pt x="47" y="1"/>
                    </a:lnTo>
                    <a:lnTo>
                      <a:pt x="53" y="0"/>
                    </a:lnTo>
                    <a:lnTo>
                      <a:pt x="60" y="1"/>
                    </a:lnTo>
                    <a:lnTo>
                      <a:pt x="67" y="3"/>
                    </a:lnTo>
                    <a:lnTo>
                      <a:pt x="70" y="5"/>
                    </a:lnTo>
                    <a:lnTo>
                      <a:pt x="74" y="7"/>
                    </a:lnTo>
                    <a:lnTo>
                      <a:pt x="78" y="10"/>
                    </a:lnTo>
                    <a:lnTo>
                      <a:pt x="81" y="14"/>
                    </a:lnTo>
                    <a:lnTo>
                      <a:pt x="84" y="18"/>
                    </a:lnTo>
                    <a:lnTo>
                      <a:pt x="88" y="22"/>
                    </a:lnTo>
                    <a:lnTo>
                      <a:pt x="91"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6" name="Freeform 1123"/>
              <p:cNvSpPr>
                <a:spLocks noChangeAspect="1"/>
              </p:cNvSpPr>
              <p:nvPr/>
            </p:nvSpPr>
            <p:spPr bwMode="auto">
              <a:xfrm>
                <a:off x="4561" y="2807"/>
                <a:ext cx="136" cy="145"/>
              </a:xfrm>
              <a:custGeom>
                <a:avLst/>
                <a:gdLst>
                  <a:gd name="T0" fmla="*/ 36 w 273"/>
                  <a:gd name="T1" fmla="*/ 7 h 290"/>
                  <a:gd name="T2" fmla="*/ 41 w 273"/>
                  <a:gd name="T3" fmla="*/ 8 h 290"/>
                  <a:gd name="T4" fmla="*/ 46 w 273"/>
                  <a:gd name="T5" fmla="*/ 10 h 290"/>
                  <a:gd name="T6" fmla="*/ 51 w 273"/>
                  <a:gd name="T7" fmla="*/ 11 h 290"/>
                  <a:gd name="T8" fmla="*/ 56 w 273"/>
                  <a:gd name="T9" fmla="*/ 12 h 290"/>
                  <a:gd name="T10" fmla="*/ 59 w 273"/>
                  <a:gd name="T11" fmla="*/ 14 h 290"/>
                  <a:gd name="T12" fmla="*/ 61 w 273"/>
                  <a:gd name="T13" fmla="*/ 16 h 290"/>
                  <a:gd name="T14" fmla="*/ 63 w 273"/>
                  <a:gd name="T15" fmla="*/ 19 h 290"/>
                  <a:gd name="T16" fmla="*/ 65 w 273"/>
                  <a:gd name="T17" fmla="*/ 21 h 290"/>
                  <a:gd name="T18" fmla="*/ 66 w 273"/>
                  <a:gd name="T19" fmla="*/ 23 h 290"/>
                  <a:gd name="T20" fmla="*/ 66 w 273"/>
                  <a:gd name="T21" fmla="*/ 25 h 290"/>
                  <a:gd name="T22" fmla="*/ 67 w 273"/>
                  <a:gd name="T23" fmla="*/ 27 h 290"/>
                  <a:gd name="T24" fmla="*/ 67 w 273"/>
                  <a:gd name="T25" fmla="*/ 29 h 290"/>
                  <a:gd name="T26" fmla="*/ 66 w 273"/>
                  <a:gd name="T27" fmla="*/ 33 h 290"/>
                  <a:gd name="T28" fmla="*/ 65 w 273"/>
                  <a:gd name="T29" fmla="*/ 36 h 290"/>
                  <a:gd name="T30" fmla="*/ 64 w 273"/>
                  <a:gd name="T31" fmla="*/ 39 h 290"/>
                  <a:gd name="T32" fmla="*/ 62 w 273"/>
                  <a:gd name="T33" fmla="*/ 42 h 290"/>
                  <a:gd name="T34" fmla="*/ 61 w 273"/>
                  <a:gd name="T35" fmla="*/ 45 h 290"/>
                  <a:gd name="T36" fmla="*/ 59 w 273"/>
                  <a:gd name="T37" fmla="*/ 50 h 290"/>
                  <a:gd name="T38" fmla="*/ 59 w 273"/>
                  <a:gd name="T39" fmla="*/ 57 h 290"/>
                  <a:gd name="T40" fmla="*/ 58 w 273"/>
                  <a:gd name="T41" fmla="*/ 65 h 290"/>
                  <a:gd name="T42" fmla="*/ 56 w 273"/>
                  <a:gd name="T43" fmla="*/ 70 h 290"/>
                  <a:gd name="T44" fmla="*/ 51 w 273"/>
                  <a:gd name="T45" fmla="*/ 72 h 290"/>
                  <a:gd name="T46" fmla="*/ 45 w 273"/>
                  <a:gd name="T47" fmla="*/ 73 h 290"/>
                  <a:gd name="T48" fmla="*/ 40 w 273"/>
                  <a:gd name="T49" fmla="*/ 73 h 290"/>
                  <a:gd name="T50" fmla="*/ 34 w 273"/>
                  <a:gd name="T51" fmla="*/ 72 h 290"/>
                  <a:gd name="T52" fmla="*/ 23 w 273"/>
                  <a:gd name="T53" fmla="*/ 69 h 290"/>
                  <a:gd name="T54" fmla="*/ 12 w 273"/>
                  <a:gd name="T55" fmla="*/ 65 h 290"/>
                  <a:gd name="T56" fmla="*/ 7 w 273"/>
                  <a:gd name="T57" fmla="*/ 60 h 290"/>
                  <a:gd name="T58" fmla="*/ 4 w 273"/>
                  <a:gd name="T59" fmla="*/ 55 h 290"/>
                  <a:gd name="T60" fmla="*/ 2 w 273"/>
                  <a:gd name="T61" fmla="*/ 49 h 290"/>
                  <a:gd name="T62" fmla="*/ 1 w 273"/>
                  <a:gd name="T63" fmla="*/ 43 h 290"/>
                  <a:gd name="T64" fmla="*/ 0 w 273"/>
                  <a:gd name="T65" fmla="*/ 36 h 290"/>
                  <a:gd name="T66" fmla="*/ 0 w 273"/>
                  <a:gd name="T67" fmla="*/ 30 h 290"/>
                  <a:gd name="T68" fmla="*/ 2 w 273"/>
                  <a:gd name="T69" fmla="*/ 17 h 290"/>
                  <a:gd name="T70" fmla="*/ 2 w 273"/>
                  <a:gd name="T71" fmla="*/ 13 h 290"/>
                  <a:gd name="T72" fmla="*/ 3 w 273"/>
                  <a:gd name="T73" fmla="*/ 9 h 290"/>
                  <a:gd name="T74" fmla="*/ 4 w 273"/>
                  <a:gd name="T75" fmla="*/ 5 h 290"/>
                  <a:gd name="T76" fmla="*/ 5 w 273"/>
                  <a:gd name="T77" fmla="*/ 1 h 290"/>
                  <a:gd name="T78" fmla="*/ 7 w 273"/>
                  <a:gd name="T79" fmla="*/ 0 h 290"/>
                  <a:gd name="T80" fmla="*/ 9 w 273"/>
                  <a:gd name="T81" fmla="*/ 1 h 290"/>
                  <a:gd name="T82" fmla="*/ 12 w 273"/>
                  <a:gd name="T83" fmla="*/ 2 h 290"/>
                  <a:gd name="T84" fmla="*/ 15 w 273"/>
                  <a:gd name="T85" fmla="*/ 4 h 290"/>
                  <a:gd name="T86" fmla="*/ 18 w 273"/>
                  <a:gd name="T87" fmla="*/ 4 h 290"/>
                  <a:gd name="T88" fmla="*/ 22 w 273"/>
                  <a:gd name="T89" fmla="*/ 5 h 290"/>
                  <a:gd name="T90" fmla="*/ 26 w 273"/>
                  <a:gd name="T91" fmla="*/ 6 h 290"/>
                  <a:gd name="T92" fmla="*/ 30 w 273"/>
                  <a:gd name="T93" fmla="*/ 6 h 290"/>
                  <a:gd name="T94" fmla="*/ 34 w 273"/>
                  <a:gd name="T95" fmla="*/ 7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290">
                    <a:moveTo>
                      <a:pt x="137" y="28"/>
                    </a:moveTo>
                    <a:lnTo>
                      <a:pt x="147" y="28"/>
                    </a:lnTo>
                    <a:lnTo>
                      <a:pt x="158" y="29"/>
                    </a:lnTo>
                    <a:lnTo>
                      <a:pt x="167" y="31"/>
                    </a:lnTo>
                    <a:lnTo>
                      <a:pt x="177" y="35"/>
                    </a:lnTo>
                    <a:lnTo>
                      <a:pt x="186" y="38"/>
                    </a:lnTo>
                    <a:lnTo>
                      <a:pt x="197" y="40"/>
                    </a:lnTo>
                    <a:lnTo>
                      <a:pt x="207" y="42"/>
                    </a:lnTo>
                    <a:lnTo>
                      <a:pt x="218" y="43"/>
                    </a:lnTo>
                    <a:lnTo>
                      <a:pt x="224" y="45"/>
                    </a:lnTo>
                    <a:lnTo>
                      <a:pt x="230" y="49"/>
                    </a:lnTo>
                    <a:lnTo>
                      <a:pt x="236" y="54"/>
                    </a:lnTo>
                    <a:lnTo>
                      <a:pt x="241" y="58"/>
                    </a:lnTo>
                    <a:lnTo>
                      <a:pt x="246" y="64"/>
                    </a:lnTo>
                    <a:lnTo>
                      <a:pt x="251" y="69"/>
                    </a:lnTo>
                    <a:lnTo>
                      <a:pt x="255" y="74"/>
                    </a:lnTo>
                    <a:lnTo>
                      <a:pt x="260" y="78"/>
                    </a:lnTo>
                    <a:lnTo>
                      <a:pt x="262" y="82"/>
                    </a:lnTo>
                    <a:lnTo>
                      <a:pt x="263" y="86"/>
                    </a:lnTo>
                    <a:lnTo>
                      <a:pt x="264" y="91"/>
                    </a:lnTo>
                    <a:lnTo>
                      <a:pt x="265" y="95"/>
                    </a:lnTo>
                    <a:lnTo>
                      <a:pt x="266" y="99"/>
                    </a:lnTo>
                    <a:lnTo>
                      <a:pt x="268" y="103"/>
                    </a:lnTo>
                    <a:lnTo>
                      <a:pt x="270" y="106"/>
                    </a:lnTo>
                    <a:lnTo>
                      <a:pt x="273" y="110"/>
                    </a:lnTo>
                    <a:lnTo>
                      <a:pt x="270" y="116"/>
                    </a:lnTo>
                    <a:lnTo>
                      <a:pt x="268" y="123"/>
                    </a:lnTo>
                    <a:lnTo>
                      <a:pt x="265" y="129"/>
                    </a:lnTo>
                    <a:lnTo>
                      <a:pt x="262" y="137"/>
                    </a:lnTo>
                    <a:lnTo>
                      <a:pt x="260" y="143"/>
                    </a:lnTo>
                    <a:lnTo>
                      <a:pt x="257" y="149"/>
                    </a:lnTo>
                    <a:lnTo>
                      <a:pt x="256" y="156"/>
                    </a:lnTo>
                    <a:lnTo>
                      <a:pt x="255" y="162"/>
                    </a:lnTo>
                    <a:lnTo>
                      <a:pt x="251" y="167"/>
                    </a:lnTo>
                    <a:lnTo>
                      <a:pt x="248" y="174"/>
                    </a:lnTo>
                    <a:lnTo>
                      <a:pt x="245" y="180"/>
                    </a:lnTo>
                    <a:lnTo>
                      <a:pt x="243" y="186"/>
                    </a:lnTo>
                    <a:lnTo>
                      <a:pt x="239" y="199"/>
                    </a:lnTo>
                    <a:lnTo>
                      <a:pt x="237" y="214"/>
                    </a:lnTo>
                    <a:lnTo>
                      <a:pt x="236" y="228"/>
                    </a:lnTo>
                    <a:lnTo>
                      <a:pt x="235" y="243"/>
                    </a:lnTo>
                    <a:lnTo>
                      <a:pt x="235" y="258"/>
                    </a:lnTo>
                    <a:lnTo>
                      <a:pt x="236" y="272"/>
                    </a:lnTo>
                    <a:lnTo>
                      <a:pt x="227" y="279"/>
                    </a:lnTo>
                    <a:lnTo>
                      <a:pt x="216" y="283"/>
                    </a:lnTo>
                    <a:lnTo>
                      <a:pt x="205" y="287"/>
                    </a:lnTo>
                    <a:lnTo>
                      <a:pt x="193" y="289"/>
                    </a:lnTo>
                    <a:lnTo>
                      <a:pt x="182" y="290"/>
                    </a:lnTo>
                    <a:lnTo>
                      <a:pt x="171" y="290"/>
                    </a:lnTo>
                    <a:lnTo>
                      <a:pt x="160" y="290"/>
                    </a:lnTo>
                    <a:lnTo>
                      <a:pt x="148" y="289"/>
                    </a:lnTo>
                    <a:lnTo>
                      <a:pt x="137" y="287"/>
                    </a:lnTo>
                    <a:lnTo>
                      <a:pt x="114" y="282"/>
                    </a:lnTo>
                    <a:lnTo>
                      <a:pt x="93" y="275"/>
                    </a:lnTo>
                    <a:lnTo>
                      <a:pt x="70" y="267"/>
                    </a:lnTo>
                    <a:lnTo>
                      <a:pt x="50" y="258"/>
                    </a:lnTo>
                    <a:lnTo>
                      <a:pt x="39" y="249"/>
                    </a:lnTo>
                    <a:lnTo>
                      <a:pt x="31" y="239"/>
                    </a:lnTo>
                    <a:lnTo>
                      <a:pt x="24" y="229"/>
                    </a:lnTo>
                    <a:lnTo>
                      <a:pt x="18" y="218"/>
                    </a:lnTo>
                    <a:lnTo>
                      <a:pt x="13" y="206"/>
                    </a:lnTo>
                    <a:lnTo>
                      <a:pt x="9" y="194"/>
                    </a:lnTo>
                    <a:lnTo>
                      <a:pt x="6" y="182"/>
                    </a:lnTo>
                    <a:lnTo>
                      <a:pt x="4" y="169"/>
                    </a:lnTo>
                    <a:lnTo>
                      <a:pt x="2" y="156"/>
                    </a:lnTo>
                    <a:lnTo>
                      <a:pt x="0" y="143"/>
                    </a:lnTo>
                    <a:lnTo>
                      <a:pt x="0" y="129"/>
                    </a:lnTo>
                    <a:lnTo>
                      <a:pt x="2" y="117"/>
                    </a:lnTo>
                    <a:lnTo>
                      <a:pt x="4" y="92"/>
                    </a:lnTo>
                    <a:lnTo>
                      <a:pt x="9" y="67"/>
                    </a:lnTo>
                    <a:lnTo>
                      <a:pt x="8" y="59"/>
                    </a:lnTo>
                    <a:lnTo>
                      <a:pt x="9" y="51"/>
                    </a:lnTo>
                    <a:lnTo>
                      <a:pt x="11" y="42"/>
                    </a:lnTo>
                    <a:lnTo>
                      <a:pt x="14" y="35"/>
                    </a:lnTo>
                    <a:lnTo>
                      <a:pt x="17" y="27"/>
                    </a:lnTo>
                    <a:lnTo>
                      <a:pt x="19" y="19"/>
                    </a:lnTo>
                    <a:lnTo>
                      <a:pt x="21" y="11"/>
                    </a:lnTo>
                    <a:lnTo>
                      <a:pt x="22" y="2"/>
                    </a:lnTo>
                    <a:lnTo>
                      <a:pt x="26" y="1"/>
                    </a:lnTo>
                    <a:lnTo>
                      <a:pt x="29" y="0"/>
                    </a:lnTo>
                    <a:lnTo>
                      <a:pt x="33" y="0"/>
                    </a:lnTo>
                    <a:lnTo>
                      <a:pt x="36" y="1"/>
                    </a:lnTo>
                    <a:lnTo>
                      <a:pt x="43" y="3"/>
                    </a:lnTo>
                    <a:lnTo>
                      <a:pt x="49" y="7"/>
                    </a:lnTo>
                    <a:lnTo>
                      <a:pt x="55" y="11"/>
                    </a:lnTo>
                    <a:lnTo>
                      <a:pt x="61" y="14"/>
                    </a:lnTo>
                    <a:lnTo>
                      <a:pt x="67" y="16"/>
                    </a:lnTo>
                    <a:lnTo>
                      <a:pt x="74" y="16"/>
                    </a:lnTo>
                    <a:lnTo>
                      <a:pt x="83" y="18"/>
                    </a:lnTo>
                    <a:lnTo>
                      <a:pt x="91" y="19"/>
                    </a:lnTo>
                    <a:lnTo>
                      <a:pt x="98" y="20"/>
                    </a:lnTo>
                    <a:lnTo>
                      <a:pt x="106" y="21"/>
                    </a:lnTo>
                    <a:lnTo>
                      <a:pt x="114" y="22"/>
                    </a:lnTo>
                    <a:lnTo>
                      <a:pt x="123" y="23"/>
                    </a:lnTo>
                    <a:lnTo>
                      <a:pt x="130" y="25"/>
                    </a:lnTo>
                    <a:lnTo>
                      <a:pt x="137"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7" name="Freeform 1124"/>
              <p:cNvSpPr>
                <a:spLocks noChangeAspect="1"/>
              </p:cNvSpPr>
              <p:nvPr/>
            </p:nvSpPr>
            <p:spPr bwMode="auto">
              <a:xfrm>
                <a:off x="4816" y="2744"/>
                <a:ext cx="67" cy="38"/>
              </a:xfrm>
              <a:custGeom>
                <a:avLst/>
                <a:gdLst>
                  <a:gd name="T0" fmla="*/ 34 w 133"/>
                  <a:gd name="T1" fmla="*/ 5 h 75"/>
                  <a:gd name="T2" fmla="*/ 34 w 133"/>
                  <a:gd name="T3" fmla="*/ 7 h 75"/>
                  <a:gd name="T4" fmla="*/ 33 w 133"/>
                  <a:gd name="T5" fmla="*/ 9 h 75"/>
                  <a:gd name="T6" fmla="*/ 32 w 133"/>
                  <a:gd name="T7" fmla="*/ 11 h 75"/>
                  <a:gd name="T8" fmla="*/ 31 w 133"/>
                  <a:gd name="T9" fmla="*/ 12 h 75"/>
                  <a:gd name="T10" fmla="*/ 29 w 133"/>
                  <a:gd name="T11" fmla="*/ 14 h 75"/>
                  <a:gd name="T12" fmla="*/ 28 w 133"/>
                  <a:gd name="T13" fmla="*/ 15 h 75"/>
                  <a:gd name="T14" fmla="*/ 26 w 133"/>
                  <a:gd name="T15" fmla="*/ 15 h 75"/>
                  <a:gd name="T16" fmla="*/ 24 w 133"/>
                  <a:gd name="T17" fmla="*/ 14 h 75"/>
                  <a:gd name="T18" fmla="*/ 24 w 133"/>
                  <a:gd name="T19" fmla="*/ 13 h 75"/>
                  <a:gd name="T20" fmla="*/ 24 w 133"/>
                  <a:gd name="T21" fmla="*/ 13 h 75"/>
                  <a:gd name="T22" fmla="*/ 23 w 133"/>
                  <a:gd name="T23" fmla="*/ 12 h 75"/>
                  <a:gd name="T24" fmla="*/ 23 w 133"/>
                  <a:gd name="T25" fmla="*/ 12 h 75"/>
                  <a:gd name="T26" fmla="*/ 22 w 133"/>
                  <a:gd name="T27" fmla="*/ 12 h 75"/>
                  <a:gd name="T28" fmla="*/ 21 w 133"/>
                  <a:gd name="T29" fmla="*/ 13 h 75"/>
                  <a:gd name="T30" fmla="*/ 20 w 133"/>
                  <a:gd name="T31" fmla="*/ 13 h 75"/>
                  <a:gd name="T32" fmla="*/ 18 w 133"/>
                  <a:gd name="T33" fmla="*/ 12 h 75"/>
                  <a:gd name="T34" fmla="*/ 16 w 133"/>
                  <a:gd name="T35" fmla="*/ 11 h 75"/>
                  <a:gd name="T36" fmla="*/ 15 w 133"/>
                  <a:gd name="T37" fmla="*/ 13 h 75"/>
                  <a:gd name="T38" fmla="*/ 13 w 133"/>
                  <a:gd name="T39" fmla="*/ 15 h 75"/>
                  <a:gd name="T40" fmla="*/ 12 w 133"/>
                  <a:gd name="T41" fmla="*/ 15 h 75"/>
                  <a:gd name="T42" fmla="*/ 10 w 133"/>
                  <a:gd name="T43" fmla="*/ 15 h 75"/>
                  <a:gd name="T44" fmla="*/ 9 w 133"/>
                  <a:gd name="T45" fmla="*/ 16 h 75"/>
                  <a:gd name="T46" fmla="*/ 8 w 133"/>
                  <a:gd name="T47" fmla="*/ 17 h 75"/>
                  <a:gd name="T48" fmla="*/ 6 w 133"/>
                  <a:gd name="T49" fmla="*/ 17 h 75"/>
                  <a:gd name="T50" fmla="*/ 5 w 133"/>
                  <a:gd name="T51" fmla="*/ 17 h 75"/>
                  <a:gd name="T52" fmla="*/ 5 w 133"/>
                  <a:gd name="T53" fmla="*/ 18 h 75"/>
                  <a:gd name="T54" fmla="*/ 5 w 133"/>
                  <a:gd name="T55" fmla="*/ 18 h 75"/>
                  <a:gd name="T56" fmla="*/ 4 w 133"/>
                  <a:gd name="T57" fmla="*/ 19 h 75"/>
                  <a:gd name="T58" fmla="*/ 3 w 133"/>
                  <a:gd name="T59" fmla="*/ 19 h 75"/>
                  <a:gd name="T60" fmla="*/ 2 w 133"/>
                  <a:gd name="T61" fmla="*/ 18 h 75"/>
                  <a:gd name="T62" fmla="*/ 1 w 133"/>
                  <a:gd name="T63" fmla="*/ 17 h 75"/>
                  <a:gd name="T64" fmla="*/ 1 w 133"/>
                  <a:gd name="T65" fmla="*/ 16 h 75"/>
                  <a:gd name="T66" fmla="*/ 1 w 133"/>
                  <a:gd name="T67" fmla="*/ 14 h 75"/>
                  <a:gd name="T68" fmla="*/ 2 w 133"/>
                  <a:gd name="T69" fmla="*/ 13 h 75"/>
                  <a:gd name="T70" fmla="*/ 3 w 133"/>
                  <a:gd name="T71" fmla="*/ 13 h 75"/>
                  <a:gd name="T72" fmla="*/ 4 w 133"/>
                  <a:gd name="T73" fmla="*/ 11 h 75"/>
                  <a:gd name="T74" fmla="*/ 5 w 133"/>
                  <a:gd name="T75" fmla="*/ 8 h 75"/>
                  <a:gd name="T76" fmla="*/ 7 w 133"/>
                  <a:gd name="T77" fmla="*/ 7 h 75"/>
                  <a:gd name="T78" fmla="*/ 8 w 133"/>
                  <a:gd name="T79" fmla="*/ 7 h 75"/>
                  <a:gd name="T80" fmla="*/ 9 w 133"/>
                  <a:gd name="T81" fmla="*/ 7 h 75"/>
                  <a:gd name="T82" fmla="*/ 11 w 133"/>
                  <a:gd name="T83" fmla="*/ 6 h 75"/>
                  <a:gd name="T84" fmla="*/ 12 w 133"/>
                  <a:gd name="T85" fmla="*/ 5 h 75"/>
                  <a:gd name="T86" fmla="*/ 13 w 133"/>
                  <a:gd name="T87" fmla="*/ 5 h 75"/>
                  <a:gd name="T88" fmla="*/ 16 w 133"/>
                  <a:gd name="T89" fmla="*/ 8 h 75"/>
                  <a:gd name="T90" fmla="*/ 17 w 133"/>
                  <a:gd name="T91" fmla="*/ 6 h 75"/>
                  <a:gd name="T92" fmla="*/ 17 w 133"/>
                  <a:gd name="T93" fmla="*/ 5 h 75"/>
                  <a:gd name="T94" fmla="*/ 19 w 133"/>
                  <a:gd name="T95" fmla="*/ 4 h 75"/>
                  <a:gd name="T96" fmla="*/ 20 w 133"/>
                  <a:gd name="T97" fmla="*/ 3 h 75"/>
                  <a:gd name="T98" fmla="*/ 22 w 133"/>
                  <a:gd name="T99" fmla="*/ 3 h 75"/>
                  <a:gd name="T100" fmla="*/ 24 w 133"/>
                  <a:gd name="T101" fmla="*/ 3 h 75"/>
                  <a:gd name="T102" fmla="*/ 25 w 133"/>
                  <a:gd name="T103" fmla="*/ 3 h 75"/>
                  <a:gd name="T104" fmla="*/ 26 w 133"/>
                  <a:gd name="T105" fmla="*/ 1 h 75"/>
                  <a:gd name="T106" fmla="*/ 29 w 133"/>
                  <a:gd name="T107" fmla="*/ 1 h 75"/>
                  <a:gd name="T108" fmla="*/ 31 w 133"/>
                  <a:gd name="T109" fmla="*/ 0 h 75"/>
                  <a:gd name="T110" fmla="*/ 33 w 133"/>
                  <a:gd name="T111" fmla="*/ 1 h 75"/>
                  <a:gd name="T112" fmla="*/ 33 w 133"/>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3" h="75">
                    <a:moveTo>
                      <a:pt x="132" y="11"/>
                    </a:moveTo>
                    <a:lnTo>
                      <a:pt x="133" y="17"/>
                    </a:lnTo>
                    <a:lnTo>
                      <a:pt x="133" y="22"/>
                    </a:lnTo>
                    <a:lnTo>
                      <a:pt x="133" y="26"/>
                    </a:lnTo>
                    <a:lnTo>
                      <a:pt x="132" y="30"/>
                    </a:lnTo>
                    <a:lnTo>
                      <a:pt x="132" y="35"/>
                    </a:lnTo>
                    <a:lnTo>
                      <a:pt x="130" y="38"/>
                    </a:lnTo>
                    <a:lnTo>
                      <a:pt x="128" y="42"/>
                    </a:lnTo>
                    <a:lnTo>
                      <a:pt x="126" y="46"/>
                    </a:lnTo>
                    <a:lnTo>
                      <a:pt x="123" y="48"/>
                    </a:lnTo>
                    <a:lnTo>
                      <a:pt x="120" y="51"/>
                    </a:lnTo>
                    <a:lnTo>
                      <a:pt x="116" y="53"/>
                    </a:lnTo>
                    <a:lnTo>
                      <a:pt x="113" y="56"/>
                    </a:lnTo>
                    <a:lnTo>
                      <a:pt x="109" y="58"/>
                    </a:lnTo>
                    <a:lnTo>
                      <a:pt x="105" y="59"/>
                    </a:lnTo>
                    <a:lnTo>
                      <a:pt x="101" y="58"/>
                    </a:lnTo>
                    <a:lnTo>
                      <a:pt x="97" y="56"/>
                    </a:lnTo>
                    <a:lnTo>
                      <a:pt x="96" y="55"/>
                    </a:lnTo>
                    <a:lnTo>
                      <a:pt x="96" y="53"/>
                    </a:lnTo>
                    <a:lnTo>
                      <a:pt x="95" y="51"/>
                    </a:lnTo>
                    <a:lnTo>
                      <a:pt x="94" y="50"/>
                    </a:lnTo>
                    <a:lnTo>
                      <a:pt x="93" y="49"/>
                    </a:lnTo>
                    <a:lnTo>
                      <a:pt x="92" y="47"/>
                    </a:lnTo>
                    <a:lnTo>
                      <a:pt x="92" y="46"/>
                    </a:lnTo>
                    <a:lnTo>
                      <a:pt x="91" y="44"/>
                    </a:lnTo>
                    <a:lnTo>
                      <a:pt x="89" y="45"/>
                    </a:lnTo>
                    <a:lnTo>
                      <a:pt x="87" y="47"/>
                    </a:lnTo>
                    <a:lnTo>
                      <a:pt x="86" y="48"/>
                    </a:lnTo>
                    <a:lnTo>
                      <a:pt x="84" y="49"/>
                    </a:lnTo>
                    <a:lnTo>
                      <a:pt x="83" y="51"/>
                    </a:lnTo>
                    <a:lnTo>
                      <a:pt x="81" y="51"/>
                    </a:lnTo>
                    <a:lnTo>
                      <a:pt x="79" y="51"/>
                    </a:lnTo>
                    <a:lnTo>
                      <a:pt x="76" y="51"/>
                    </a:lnTo>
                    <a:lnTo>
                      <a:pt x="71" y="46"/>
                    </a:lnTo>
                    <a:lnTo>
                      <a:pt x="69" y="48"/>
                    </a:lnTo>
                    <a:lnTo>
                      <a:pt x="64" y="43"/>
                    </a:lnTo>
                    <a:lnTo>
                      <a:pt x="61" y="46"/>
                    </a:lnTo>
                    <a:lnTo>
                      <a:pt x="59" y="49"/>
                    </a:lnTo>
                    <a:lnTo>
                      <a:pt x="56" y="53"/>
                    </a:lnTo>
                    <a:lnTo>
                      <a:pt x="52" y="57"/>
                    </a:lnTo>
                    <a:lnTo>
                      <a:pt x="49" y="59"/>
                    </a:lnTo>
                    <a:lnTo>
                      <a:pt x="45" y="60"/>
                    </a:lnTo>
                    <a:lnTo>
                      <a:pt x="41" y="60"/>
                    </a:lnTo>
                    <a:lnTo>
                      <a:pt x="37" y="58"/>
                    </a:lnTo>
                    <a:lnTo>
                      <a:pt x="36" y="61"/>
                    </a:lnTo>
                    <a:lnTo>
                      <a:pt x="35" y="64"/>
                    </a:lnTo>
                    <a:lnTo>
                      <a:pt x="31" y="66"/>
                    </a:lnTo>
                    <a:lnTo>
                      <a:pt x="29" y="67"/>
                    </a:lnTo>
                    <a:lnTo>
                      <a:pt x="26" y="68"/>
                    </a:lnTo>
                    <a:lnTo>
                      <a:pt x="23" y="68"/>
                    </a:lnTo>
                    <a:lnTo>
                      <a:pt x="20" y="68"/>
                    </a:lnTo>
                    <a:lnTo>
                      <a:pt x="18" y="68"/>
                    </a:lnTo>
                    <a:lnTo>
                      <a:pt x="20" y="69"/>
                    </a:lnTo>
                    <a:lnTo>
                      <a:pt x="19" y="70"/>
                    </a:lnTo>
                    <a:lnTo>
                      <a:pt x="18" y="71"/>
                    </a:lnTo>
                    <a:lnTo>
                      <a:pt x="17" y="72"/>
                    </a:lnTo>
                    <a:lnTo>
                      <a:pt x="16" y="73"/>
                    </a:lnTo>
                    <a:lnTo>
                      <a:pt x="15" y="74"/>
                    </a:lnTo>
                    <a:lnTo>
                      <a:pt x="13" y="74"/>
                    </a:lnTo>
                    <a:lnTo>
                      <a:pt x="12" y="75"/>
                    </a:lnTo>
                    <a:lnTo>
                      <a:pt x="10" y="74"/>
                    </a:lnTo>
                    <a:lnTo>
                      <a:pt x="8" y="72"/>
                    </a:lnTo>
                    <a:lnTo>
                      <a:pt x="5" y="70"/>
                    </a:lnTo>
                    <a:lnTo>
                      <a:pt x="3" y="67"/>
                    </a:lnTo>
                    <a:lnTo>
                      <a:pt x="2" y="65"/>
                    </a:lnTo>
                    <a:lnTo>
                      <a:pt x="1" y="62"/>
                    </a:lnTo>
                    <a:lnTo>
                      <a:pt x="0" y="59"/>
                    </a:lnTo>
                    <a:lnTo>
                      <a:pt x="1" y="56"/>
                    </a:lnTo>
                    <a:lnTo>
                      <a:pt x="2" y="52"/>
                    </a:lnTo>
                    <a:lnTo>
                      <a:pt x="5" y="52"/>
                    </a:lnTo>
                    <a:lnTo>
                      <a:pt x="8" y="51"/>
                    </a:lnTo>
                    <a:lnTo>
                      <a:pt x="10" y="49"/>
                    </a:lnTo>
                    <a:lnTo>
                      <a:pt x="12" y="47"/>
                    </a:lnTo>
                    <a:lnTo>
                      <a:pt x="15" y="42"/>
                    </a:lnTo>
                    <a:lnTo>
                      <a:pt x="17" y="37"/>
                    </a:lnTo>
                    <a:lnTo>
                      <a:pt x="20" y="32"/>
                    </a:lnTo>
                    <a:lnTo>
                      <a:pt x="23" y="28"/>
                    </a:lnTo>
                    <a:lnTo>
                      <a:pt x="25" y="27"/>
                    </a:lnTo>
                    <a:lnTo>
                      <a:pt x="27" y="27"/>
                    </a:lnTo>
                    <a:lnTo>
                      <a:pt x="30" y="27"/>
                    </a:lnTo>
                    <a:lnTo>
                      <a:pt x="35" y="28"/>
                    </a:lnTo>
                    <a:lnTo>
                      <a:pt x="36" y="25"/>
                    </a:lnTo>
                    <a:lnTo>
                      <a:pt x="38" y="23"/>
                    </a:lnTo>
                    <a:lnTo>
                      <a:pt x="41" y="22"/>
                    </a:lnTo>
                    <a:lnTo>
                      <a:pt x="44" y="21"/>
                    </a:lnTo>
                    <a:lnTo>
                      <a:pt x="47" y="20"/>
                    </a:lnTo>
                    <a:lnTo>
                      <a:pt x="50" y="20"/>
                    </a:lnTo>
                    <a:lnTo>
                      <a:pt x="52" y="19"/>
                    </a:lnTo>
                    <a:lnTo>
                      <a:pt x="54" y="17"/>
                    </a:lnTo>
                    <a:lnTo>
                      <a:pt x="63" y="30"/>
                    </a:lnTo>
                    <a:lnTo>
                      <a:pt x="63" y="27"/>
                    </a:lnTo>
                    <a:lnTo>
                      <a:pt x="65" y="24"/>
                    </a:lnTo>
                    <a:lnTo>
                      <a:pt x="66" y="21"/>
                    </a:lnTo>
                    <a:lnTo>
                      <a:pt x="68" y="19"/>
                    </a:lnTo>
                    <a:lnTo>
                      <a:pt x="71" y="16"/>
                    </a:lnTo>
                    <a:lnTo>
                      <a:pt x="74" y="13"/>
                    </a:lnTo>
                    <a:lnTo>
                      <a:pt x="77" y="11"/>
                    </a:lnTo>
                    <a:lnTo>
                      <a:pt x="80" y="9"/>
                    </a:lnTo>
                    <a:lnTo>
                      <a:pt x="83" y="9"/>
                    </a:lnTo>
                    <a:lnTo>
                      <a:pt x="87" y="9"/>
                    </a:lnTo>
                    <a:lnTo>
                      <a:pt x="90" y="10"/>
                    </a:lnTo>
                    <a:lnTo>
                      <a:pt x="93" y="10"/>
                    </a:lnTo>
                    <a:lnTo>
                      <a:pt x="96" y="10"/>
                    </a:lnTo>
                    <a:lnTo>
                      <a:pt x="99" y="9"/>
                    </a:lnTo>
                    <a:lnTo>
                      <a:pt x="101" y="7"/>
                    </a:lnTo>
                    <a:lnTo>
                      <a:pt x="104" y="3"/>
                    </a:lnTo>
                    <a:lnTo>
                      <a:pt x="108" y="2"/>
                    </a:lnTo>
                    <a:lnTo>
                      <a:pt x="113" y="1"/>
                    </a:lnTo>
                    <a:lnTo>
                      <a:pt x="117" y="0"/>
                    </a:lnTo>
                    <a:lnTo>
                      <a:pt x="122" y="0"/>
                    </a:lnTo>
                    <a:lnTo>
                      <a:pt x="125" y="0"/>
                    </a:lnTo>
                    <a:lnTo>
                      <a:pt x="129" y="2"/>
                    </a:lnTo>
                    <a:lnTo>
                      <a:pt x="131" y="6"/>
                    </a:lnTo>
                    <a:lnTo>
                      <a:pt x="13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8" name="Freeform 1125"/>
              <p:cNvSpPr>
                <a:spLocks noChangeAspect="1"/>
              </p:cNvSpPr>
              <p:nvPr/>
            </p:nvSpPr>
            <p:spPr bwMode="auto">
              <a:xfrm>
                <a:off x="4866" y="2747"/>
                <a:ext cx="12" cy="21"/>
              </a:xfrm>
              <a:custGeom>
                <a:avLst/>
                <a:gdLst>
                  <a:gd name="T0" fmla="*/ 6 w 24"/>
                  <a:gd name="T1" fmla="*/ 7 h 41"/>
                  <a:gd name="T2" fmla="*/ 6 w 24"/>
                  <a:gd name="T3" fmla="*/ 8 h 41"/>
                  <a:gd name="T4" fmla="*/ 5 w 24"/>
                  <a:gd name="T5" fmla="*/ 8 h 41"/>
                  <a:gd name="T6" fmla="*/ 5 w 24"/>
                  <a:gd name="T7" fmla="*/ 8 h 41"/>
                  <a:gd name="T8" fmla="*/ 5 w 24"/>
                  <a:gd name="T9" fmla="*/ 9 h 41"/>
                  <a:gd name="T10" fmla="*/ 5 w 24"/>
                  <a:gd name="T11" fmla="*/ 9 h 41"/>
                  <a:gd name="T12" fmla="*/ 4 w 24"/>
                  <a:gd name="T13" fmla="*/ 10 h 41"/>
                  <a:gd name="T14" fmla="*/ 4 w 24"/>
                  <a:gd name="T15" fmla="*/ 10 h 41"/>
                  <a:gd name="T16" fmla="*/ 4 w 24"/>
                  <a:gd name="T17" fmla="*/ 10 h 41"/>
                  <a:gd name="T18" fmla="*/ 3 w 24"/>
                  <a:gd name="T19" fmla="*/ 11 h 41"/>
                  <a:gd name="T20" fmla="*/ 2 w 24"/>
                  <a:gd name="T21" fmla="*/ 10 h 41"/>
                  <a:gd name="T22" fmla="*/ 2 w 24"/>
                  <a:gd name="T23" fmla="*/ 10 h 41"/>
                  <a:gd name="T24" fmla="*/ 1 w 24"/>
                  <a:gd name="T25" fmla="*/ 10 h 41"/>
                  <a:gd name="T26" fmla="*/ 1 w 24"/>
                  <a:gd name="T27" fmla="*/ 10 h 41"/>
                  <a:gd name="T28" fmla="*/ 1 w 24"/>
                  <a:gd name="T29" fmla="*/ 9 h 41"/>
                  <a:gd name="T30" fmla="*/ 1 w 24"/>
                  <a:gd name="T31" fmla="*/ 9 h 41"/>
                  <a:gd name="T32" fmla="*/ 0 w 24"/>
                  <a:gd name="T33" fmla="*/ 8 h 41"/>
                  <a:gd name="T34" fmla="*/ 0 w 24"/>
                  <a:gd name="T35" fmla="*/ 7 h 41"/>
                  <a:gd name="T36" fmla="*/ 0 w 24"/>
                  <a:gd name="T37" fmla="*/ 6 h 41"/>
                  <a:gd name="T38" fmla="*/ 1 w 24"/>
                  <a:gd name="T39" fmla="*/ 5 h 41"/>
                  <a:gd name="T40" fmla="*/ 1 w 24"/>
                  <a:gd name="T41" fmla="*/ 4 h 41"/>
                  <a:gd name="T42" fmla="*/ 1 w 24"/>
                  <a:gd name="T43" fmla="*/ 3 h 41"/>
                  <a:gd name="T44" fmla="*/ 2 w 24"/>
                  <a:gd name="T45" fmla="*/ 3 h 41"/>
                  <a:gd name="T46" fmla="*/ 2 w 24"/>
                  <a:gd name="T47" fmla="*/ 2 h 41"/>
                  <a:gd name="T48" fmla="*/ 3 w 24"/>
                  <a:gd name="T49" fmla="*/ 1 h 41"/>
                  <a:gd name="T50" fmla="*/ 4 w 24"/>
                  <a:gd name="T51" fmla="*/ 1 h 41"/>
                  <a:gd name="T52" fmla="*/ 5 w 24"/>
                  <a:gd name="T53" fmla="*/ 0 h 41"/>
                  <a:gd name="T54" fmla="*/ 5 w 24"/>
                  <a:gd name="T55" fmla="*/ 1 h 41"/>
                  <a:gd name="T56" fmla="*/ 5 w 24"/>
                  <a:gd name="T57" fmla="*/ 1 h 41"/>
                  <a:gd name="T58" fmla="*/ 6 w 24"/>
                  <a:gd name="T59" fmla="*/ 1 h 41"/>
                  <a:gd name="T60" fmla="*/ 6 w 24"/>
                  <a:gd name="T61" fmla="*/ 3 h 41"/>
                  <a:gd name="T62" fmla="*/ 6 w 24"/>
                  <a:gd name="T63" fmla="*/ 4 h 41"/>
                  <a:gd name="T64" fmla="*/ 6 w 24"/>
                  <a:gd name="T65" fmla="*/ 5 h 41"/>
                  <a:gd name="T66" fmla="*/ 6 w 24"/>
                  <a:gd name="T67" fmla="*/ 6 h 41"/>
                  <a:gd name="T68" fmla="*/ 6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2" y="27"/>
                    </a:moveTo>
                    <a:lnTo>
                      <a:pt x="21" y="29"/>
                    </a:lnTo>
                    <a:lnTo>
                      <a:pt x="20" y="30"/>
                    </a:lnTo>
                    <a:lnTo>
                      <a:pt x="19" y="32"/>
                    </a:lnTo>
                    <a:lnTo>
                      <a:pt x="18" y="34"/>
                    </a:lnTo>
                    <a:lnTo>
                      <a:pt x="17" y="35"/>
                    </a:lnTo>
                    <a:lnTo>
                      <a:pt x="16" y="37"/>
                    </a:lnTo>
                    <a:lnTo>
                      <a:pt x="14" y="39"/>
                    </a:lnTo>
                    <a:lnTo>
                      <a:pt x="13" y="40"/>
                    </a:lnTo>
                    <a:lnTo>
                      <a:pt x="9" y="41"/>
                    </a:lnTo>
                    <a:lnTo>
                      <a:pt x="7" y="40"/>
                    </a:lnTo>
                    <a:lnTo>
                      <a:pt x="5" y="40"/>
                    </a:lnTo>
                    <a:lnTo>
                      <a:pt x="3" y="38"/>
                    </a:lnTo>
                    <a:lnTo>
                      <a:pt x="2" y="37"/>
                    </a:lnTo>
                    <a:lnTo>
                      <a:pt x="1" y="35"/>
                    </a:lnTo>
                    <a:lnTo>
                      <a:pt x="1" y="33"/>
                    </a:lnTo>
                    <a:lnTo>
                      <a:pt x="0" y="30"/>
                    </a:lnTo>
                    <a:lnTo>
                      <a:pt x="0" y="26"/>
                    </a:lnTo>
                    <a:lnTo>
                      <a:pt x="0" y="22"/>
                    </a:lnTo>
                    <a:lnTo>
                      <a:pt x="1" y="19"/>
                    </a:lnTo>
                    <a:lnTo>
                      <a:pt x="2" y="15"/>
                    </a:lnTo>
                    <a:lnTo>
                      <a:pt x="4" y="12"/>
                    </a:lnTo>
                    <a:lnTo>
                      <a:pt x="6" y="9"/>
                    </a:lnTo>
                    <a:lnTo>
                      <a:pt x="8" y="5"/>
                    </a:lnTo>
                    <a:lnTo>
                      <a:pt x="10" y="2"/>
                    </a:lnTo>
                    <a:lnTo>
                      <a:pt x="14" y="1"/>
                    </a:lnTo>
                    <a:lnTo>
                      <a:pt x="17" y="0"/>
                    </a:lnTo>
                    <a:lnTo>
                      <a:pt x="19" y="1"/>
                    </a:lnTo>
                    <a:lnTo>
                      <a:pt x="20" y="1"/>
                    </a:lnTo>
                    <a:lnTo>
                      <a:pt x="23" y="4"/>
                    </a:lnTo>
                    <a:lnTo>
                      <a:pt x="24" y="10"/>
                    </a:lnTo>
                    <a:lnTo>
                      <a:pt x="24" y="14"/>
                    </a:lnTo>
                    <a:lnTo>
                      <a:pt x="24" y="19"/>
                    </a:lnTo>
                    <a:lnTo>
                      <a:pt x="23" y="24"/>
                    </a:lnTo>
                    <a:lnTo>
                      <a:pt x="2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9" name="Freeform 1126"/>
              <p:cNvSpPr>
                <a:spLocks noChangeAspect="1"/>
              </p:cNvSpPr>
              <p:nvPr/>
            </p:nvSpPr>
            <p:spPr bwMode="auto">
              <a:xfrm>
                <a:off x="4853" y="2753"/>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1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0" y="4"/>
                    </a:lnTo>
                    <a:lnTo>
                      <a:pt x="11" y="7"/>
                    </a:lnTo>
                    <a:lnTo>
                      <a:pt x="11" y="10"/>
                    </a:lnTo>
                    <a:lnTo>
                      <a:pt x="10" y="13"/>
                    </a:lnTo>
                    <a:lnTo>
                      <a:pt x="9" y="16"/>
                    </a:lnTo>
                    <a:lnTo>
                      <a:pt x="8" y="19"/>
                    </a:lnTo>
                    <a:lnTo>
                      <a:pt x="6" y="22"/>
                    </a:lnTo>
                    <a:lnTo>
                      <a:pt x="5" y="25"/>
                    </a:lnTo>
                    <a:lnTo>
                      <a:pt x="4" y="25"/>
                    </a:lnTo>
                    <a:lnTo>
                      <a:pt x="3" y="25"/>
                    </a:lnTo>
                    <a:lnTo>
                      <a:pt x="2" y="24"/>
                    </a:lnTo>
                    <a:lnTo>
                      <a:pt x="1" y="23"/>
                    </a:lnTo>
                    <a:lnTo>
                      <a:pt x="0" y="22"/>
                    </a:lnTo>
                    <a:lnTo>
                      <a:pt x="0" y="18"/>
                    </a:lnTo>
                    <a:lnTo>
                      <a:pt x="0" y="15"/>
                    </a:lnTo>
                    <a:lnTo>
                      <a:pt x="1" y="12"/>
                    </a:lnTo>
                    <a:lnTo>
                      <a:pt x="1" y="9"/>
                    </a:lnTo>
                    <a:lnTo>
                      <a:pt x="3" y="6"/>
                    </a:lnTo>
                    <a:lnTo>
                      <a:pt x="4" y="4"/>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0" name="Freeform 1127"/>
              <p:cNvSpPr>
                <a:spLocks noChangeAspect="1"/>
              </p:cNvSpPr>
              <p:nvPr/>
            </p:nvSpPr>
            <p:spPr bwMode="auto">
              <a:xfrm>
                <a:off x="4836" y="2756"/>
                <a:ext cx="7" cy="12"/>
              </a:xfrm>
              <a:custGeom>
                <a:avLst/>
                <a:gdLst>
                  <a:gd name="T0" fmla="*/ 4 w 12"/>
                  <a:gd name="T1" fmla="*/ 5 h 23"/>
                  <a:gd name="T2" fmla="*/ 3 w 12"/>
                  <a:gd name="T3" fmla="*/ 5 h 23"/>
                  <a:gd name="T4" fmla="*/ 3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2 h 23"/>
                  <a:gd name="T28" fmla="*/ 1 w 12"/>
                  <a:gd name="T29" fmla="*/ 2 h 23"/>
                  <a:gd name="T30" fmla="*/ 2 w 12"/>
                  <a:gd name="T31" fmla="*/ 1 h 23"/>
                  <a:gd name="T32" fmla="*/ 2 w 12"/>
                  <a:gd name="T33" fmla="*/ 0 h 23"/>
                  <a:gd name="T34" fmla="*/ 3 w 12"/>
                  <a:gd name="T35" fmla="*/ 1 h 23"/>
                  <a:gd name="T36" fmla="*/ 4 w 12"/>
                  <a:gd name="T37" fmla="*/ 1 h 23"/>
                  <a:gd name="T38" fmla="*/ 4 w 12"/>
                  <a:gd name="T39" fmla="*/ 2 h 23"/>
                  <a:gd name="T40" fmla="*/ 4 w 12"/>
                  <a:gd name="T41" fmla="*/ 2 h 23"/>
                  <a:gd name="T42" fmla="*/ 4 w 12"/>
                  <a:gd name="T43" fmla="*/ 3 h 23"/>
                  <a:gd name="T44" fmla="*/ 4 w 12"/>
                  <a:gd name="T45" fmla="*/ 4 h 23"/>
                  <a:gd name="T46" fmla="*/ 4 w 12"/>
                  <a:gd name="T47" fmla="*/ 4 h 23"/>
                  <a:gd name="T48" fmla="*/ 4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1"/>
                    </a:lnTo>
                    <a:lnTo>
                      <a:pt x="5" y="22"/>
                    </a:lnTo>
                    <a:lnTo>
                      <a:pt x="3" y="22"/>
                    </a:lnTo>
                    <a:lnTo>
                      <a:pt x="2" y="23"/>
                    </a:lnTo>
                    <a:lnTo>
                      <a:pt x="0" y="23"/>
                    </a:lnTo>
                    <a:lnTo>
                      <a:pt x="0" y="20"/>
                    </a:lnTo>
                    <a:lnTo>
                      <a:pt x="0" y="17"/>
                    </a:lnTo>
                    <a:lnTo>
                      <a:pt x="0" y="14"/>
                    </a:lnTo>
                    <a:lnTo>
                      <a:pt x="1" y="11"/>
                    </a:lnTo>
                    <a:lnTo>
                      <a:pt x="2" y="8"/>
                    </a:lnTo>
                    <a:lnTo>
                      <a:pt x="4" y="5"/>
                    </a:lnTo>
                    <a:lnTo>
                      <a:pt x="5" y="3"/>
                    </a:lnTo>
                    <a:lnTo>
                      <a:pt x="7" y="0"/>
                    </a:lnTo>
                    <a:lnTo>
                      <a:pt x="8" y="2"/>
                    </a:lnTo>
                    <a:lnTo>
                      <a:pt x="10" y="4"/>
                    </a:lnTo>
                    <a:lnTo>
                      <a:pt x="11" y="6"/>
                    </a:lnTo>
                    <a:lnTo>
                      <a:pt x="11" y="8"/>
                    </a:lnTo>
                    <a:lnTo>
                      <a:pt x="12" y="11"/>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1" name="Freeform 1128"/>
              <p:cNvSpPr>
                <a:spLocks noChangeAspect="1"/>
              </p:cNvSpPr>
              <p:nvPr/>
            </p:nvSpPr>
            <p:spPr bwMode="auto">
              <a:xfrm>
                <a:off x="4828" y="2762"/>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0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3"/>
                    </a:lnTo>
                    <a:lnTo>
                      <a:pt x="7" y="5"/>
                    </a:lnTo>
                    <a:lnTo>
                      <a:pt x="7" y="8"/>
                    </a:lnTo>
                    <a:lnTo>
                      <a:pt x="6" y="10"/>
                    </a:lnTo>
                    <a:lnTo>
                      <a:pt x="5" y="13"/>
                    </a:lnTo>
                    <a:lnTo>
                      <a:pt x="4" y="15"/>
                    </a:lnTo>
                    <a:lnTo>
                      <a:pt x="4" y="19"/>
                    </a:lnTo>
                    <a:lnTo>
                      <a:pt x="4" y="20"/>
                    </a:lnTo>
                    <a:lnTo>
                      <a:pt x="1" y="20"/>
                    </a:lnTo>
                    <a:lnTo>
                      <a:pt x="0" y="17"/>
                    </a:lnTo>
                    <a:lnTo>
                      <a:pt x="0" y="14"/>
                    </a:lnTo>
                    <a:lnTo>
                      <a:pt x="0" y="11"/>
                    </a:lnTo>
                    <a:lnTo>
                      <a:pt x="0" y="8"/>
                    </a:lnTo>
                    <a:lnTo>
                      <a:pt x="0" y="5"/>
                    </a:lnTo>
                    <a:lnTo>
                      <a:pt x="1" y="3"/>
                    </a:lnTo>
                    <a:lnTo>
                      <a:pt x="3"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2" name="Freeform 1129"/>
              <p:cNvSpPr>
                <a:spLocks noChangeAspect="1"/>
              </p:cNvSpPr>
              <p:nvPr/>
            </p:nvSpPr>
            <p:spPr bwMode="auto">
              <a:xfrm>
                <a:off x="4822" y="2770"/>
                <a:ext cx="2" cy="7"/>
              </a:xfrm>
              <a:custGeom>
                <a:avLst/>
                <a:gdLst>
                  <a:gd name="T0" fmla="*/ 1 w 3"/>
                  <a:gd name="T1" fmla="*/ 2 h 14"/>
                  <a:gd name="T2" fmla="*/ 1 w 3"/>
                  <a:gd name="T3" fmla="*/ 3 h 14"/>
                  <a:gd name="T4" fmla="*/ 1 w 3"/>
                  <a:gd name="T5" fmla="*/ 3 h 14"/>
                  <a:gd name="T6" fmla="*/ 1 w 3"/>
                  <a:gd name="T7" fmla="*/ 3 h 14"/>
                  <a:gd name="T8" fmla="*/ 1 w 3"/>
                  <a:gd name="T9" fmla="*/ 3 h 14"/>
                  <a:gd name="T10" fmla="*/ 1 w 3"/>
                  <a:gd name="T11" fmla="*/ 3 h 14"/>
                  <a:gd name="T12" fmla="*/ 1 w 3"/>
                  <a:gd name="T13" fmla="*/ 4 h 14"/>
                  <a:gd name="T14" fmla="*/ 1 w 3"/>
                  <a:gd name="T15" fmla="*/ 4 h 14"/>
                  <a:gd name="T16" fmla="*/ 1 w 3"/>
                  <a:gd name="T17" fmla="*/ 4 h 14"/>
                  <a:gd name="T18" fmla="*/ 0 w 3"/>
                  <a:gd name="T19" fmla="*/ 4 h 14"/>
                  <a:gd name="T20" fmla="*/ 0 w 3"/>
                  <a:gd name="T21" fmla="*/ 0 h 14"/>
                  <a:gd name="T22" fmla="*/ 1 w 3"/>
                  <a:gd name="T23" fmla="*/ 0 h 14"/>
                  <a:gd name="T24" fmla="*/ 1 w 3"/>
                  <a:gd name="T25" fmla="*/ 1 h 14"/>
                  <a:gd name="T26" fmla="*/ 1 w 3"/>
                  <a:gd name="T27" fmla="*/ 1 h 14"/>
                  <a:gd name="T28" fmla="*/ 1 w 3"/>
                  <a:gd name="T29" fmla="*/ 1 h 14"/>
                  <a:gd name="T30" fmla="*/ 1 w 3"/>
                  <a:gd name="T31" fmla="*/ 2 h 14"/>
                  <a:gd name="T32" fmla="*/ 1 w 3"/>
                  <a:gd name="T33" fmla="*/ 2 h 14"/>
                  <a:gd name="T34" fmla="*/ 1 w 3"/>
                  <a:gd name="T35" fmla="*/ 2 h 14"/>
                  <a:gd name="T36" fmla="*/ 1 w 3"/>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4">
                    <a:moveTo>
                      <a:pt x="3" y="8"/>
                    </a:moveTo>
                    <a:lnTo>
                      <a:pt x="3" y="9"/>
                    </a:lnTo>
                    <a:lnTo>
                      <a:pt x="3" y="10"/>
                    </a:lnTo>
                    <a:lnTo>
                      <a:pt x="3" y="11"/>
                    </a:lnTo>
                    <a:lnTo>
                      <a:pt x="3" y="12"/>
                    </a:lnTo>
                    <a:lnTo>
                      <a:pt x="3" y="13"/>
                    </a:lnTo>
                    <a:lnTo>
                      <a:pt x="2" y="14"/>
                    </a:lnTo>
                    <a:lnTo>
                      <a:pt x="1" y="14"/>
                    </a:lnTo>
                    <a:lnTo>
                      <a:pt x="0" y="14"/>
                    </a:lnTo>
                    <a:lnTo>
                      <a:pt x="0" y="0"/>
                    </a:lnTo>
                    <a:lnTo>
                      <a:pt x="1" y="0"/>
                    </a:lnTo>
                    <a:lnTo>
                      <a:pt x="2" y="1"/>
                    </a:lnTo>
                    <a:lnTo>
                      <a:pt x="2" y="3"/>
                    </a:lnTo>
                    <a:lnTo>
                      <a:pt x="2" y="4"/>
                    </a:lnTo>
                    <a:lnTo>
                      <a:pt x="3" y="5"/>
                    </a:lnTo>
                    <a:lnTo>
                      <a:pt x="3" y="6"/>
                    </a:lnTo>
                    <a:lnTo>
                      <a:pt x="3" y="7"/>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3" name="Freeform 1130"/>
              <p:cNvSpPr>
                <a:spLocks noChangeAspect="1"/>
              </p:cNvSpPr>
              <p:nvPr/>
            </p:nvSpPr>
            <p:spPr bwMode="auto">
              <a:xfrm>
                <a:off x="4822" y="2771"/>
                <a:ext cx="48" cy="99"/>
              </a:xfrm>
              <a:custGeom>
                <a:avLst/>
                <a:gdLst>
                  <a:gd name="T0" fmla="*/ 24 w 95"/>
                  <a:gd name="T1" fmla="*/ 7 h 197"/>
                  <a:gd name="T2" fmla="*/ 24 w 95"/>
                  <a:gd name="T3" fmla="*/ 11 h 197"/>
                  <a:gd name="T4" fmla="*/ 22 w 95"/>
                  <a:gd name="T5" fmla="*/ 16 h 197"/>
                  <a:gd name="T6" fmla="*/ 19 w 95"/>
                  <a:gd name="T7" fmla="*/ 21 h 197"/>
                  <a:gd name="T8" fmla="*/ 18 w 95"/>
                  <a:gd name="T9" fmla="*/ 24 h 197"/>
                  <a:gd name="T10" fmla="*/ 17 w 95"/>
                  <a:gd name="T11" fmla="*/ 27 h 197"/>
                  <a:gd name="T12" fmla="*/ 17 w 95"/>
                  <a:gd name="T13" fmla="*/ 31 h 197"/>
                  <a:gd name="T14" fmla="*/ 18 w 95"/>
                  <a:gd name="T15" fmla="*/ 34 h 197"/>
                  <a:gd name="T16" fmla="*/ 20 w 95"/>
                  <a:gd name="T17" fmla="*/ 37 h 197"/>
                  <a:gd name="T18" fmla="*/ 21 w 95"/>
                  <a:gd name="T19" fmla="*/ 40 h 197"/>
                  <a:gd name="T20" fmla="*/ 21 w 95"/>
                  <a:gd name="T21" fmla="*/ 43 h 197"/>
                  <a:gd name="T22" fmla="*/ 20 w 95"/>
                  <a:gd name="T23" fmla="*/ 45 h 197"/>
                  <a:gd name="T24" fmla="*/ 19 w 95"/>
                  <a:gd name="T25" fmla="*/ 47 h 197"/>
                  <a:gd name="T26" fmla="*/ 18 w 95"/>
                  <a:gd name="T27" fmla="*/ 48 h 197"/>
                  <a:gd name="T28" fmla="*/ 17 w 95"/>
                  <a:gd name="T29" fmla="*/ 49 h 197"/>
                  <a:gd name="T30" fmla="*/ 15 w 95"/>
                  <a:gd name="T31" fmla="*/ 50 h 197"/>
                  <a:gd name="T32" fmla="*/ 13 w 95"/>
                  <a:gd name="T33" fmla="*/ 50 h 197"/>
                  <a:gd name="T34" fmla="*/ 11 w 95"/>
                  <a:gd name="T35" fmla="*/ 49 h 197"/>
                  <a:gd name="T36" fmla="*/ 9 w 95"/>
                  <a:gd name="T37" fmla="*/ 49 h 197"/>
                  <a:gd name="T38" fmla="*/ 7 w 95"/>
                  <a:gd name="T39" fmla="*/ 47 h 197"/>
                  <a:gd name="T40" fmla="*/ 5 w 95"/>
                  <a:gd name="T41" fmla="*/ 44 h 197"/>
                  <a:gd name="T42" fmla="*/ 4 w 95"/>
                  <a:gd name="T43" fmla="*/ 39 h 197"/>
                  <a:gd name="T44" fmla="*/ 4 w 95"/>
                  <a:gd name="T45" fmla="*/ 31 h 197"/>
                  <a:gd name="T46" fmla="*/ 3 w 95"/>
                  <a:gd name="T47" fmla="*/ 25 h 197"/>
                  <a:gd name="T48" fmla="*/ 2 w 95"/>
                  <a:gd name="T49" fmla="*/ 22 h 197"/>
                  <a:gd name="T50" fmla="*/ 0 w 95"/>
                  <a:gd name="T51" fmla="*/ 18 h 197"/>
                  <a:gd name="T52" fmla="*/ 1 w 95"/>
                  <a:gd name="T53" fmla="*/ 13 h 197"/>
                  <a:gd name="T54" fmla="*/ 3 w 95"/>
                  <a:gd name="T55" fmla="*/ 9 h 197"/>
                  <a:gd name="T56" fmla="*/ 6 w 95"/>
                  <a:gd name="T57" fmla="*/ 5 h 197"/>
                  <a:gd name="T58" fmla="*/ 9 w 95"/>
                  <a:gd name="T59" fmla="*/ 3 h 197"/>
                  <a:gd name="T60" fmla="*/ 12 w 95"/>
                  <a:gd name="T61" fmla="*/ 2 h 197"/>
                  <a:gd name="T62" fmla="*/ 16 w 95"/>
                  <a:gd name="T63" fmla="*/ 0 h 197"/>
                  <a:gd name="T64" fmla="*/ 18 w 95"/>
                  <a:gd name="T65" fmla="*/ 0 h 197"/>
                  <a:gd name="T66" fmla="*/ 19 w 95"/>
                  <a:gd name="T67" fmla="*/ 1 h 197"/>
                  <a:gd name="T68" fmla="*/ 23 w 95"/>
                  <a:gd name="T69" fmla="*/ 5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7">
                    <a:moveTo>
                      <a:pt x="92" y="19"/>
                    </a:moveTo>
                    <a:lnTo>
                      <a:pt x="94" y="27"/>
                    </a:lnTo>
                    <a:lnTo>
                      <a:pt x="95" y="34"/>
                    </a:lnTo>
                    <a:lnTo>
                      <a:pt x="94" y="42"/>
                    </a:lnTo>
                    <a:lnTo>
                      <a:pt x="92" y="49"/>
                    </a:lnTo>
                    <a:lnTo>
                      <a:pt x="87" y="62"/>
                    </a:lnTo>
                    <a:lnTo>
                      <a:pt x="79" y="74"/>
                    </a:lnTo>
                    <a:lnTo>
                      <a:pt x="75" y="81"/>
                    </a:lnTo>
                    <a:lnTo>
                      <a:pt x="72" y="88"/>
                    </a:lnTo>
                    <a:lnTo>
                      <a:pt x="69" y="94"/>
                    </a:lnTo>
                    <a:lnTo>
                      <a:pt x="67" y="100"/>
                    </a:lnTo>
                    <a:lnTo>
                      <a:pt x="66" y="107"/>
                    </a:lnTo>
                    <a:lnTo>
                      <a:pt x="66" y="114"/>
                    </a:lnTo>
                    <a:lnTo>
                      <a:pt x="67" y="122"/>
                    </a:lnTo>
                    <a:lnTo>
                      <a:pt x="70" y="130"/>
                    </a:lnTo>
                    <a:lnTo>
                      <a:pt x="72" y="135"/>
                    </a:lnTo>
                    <a:lnTo>
                      <a:pt x="75" y="141"/>
                    </a:lnTo>
                    <a:lnTo>
                      <a:pt x="77" y="146"/>
                    </a:lnTo>
                    <a:lnTo>
                      <a:pt x="79" y="151"/>
                    </a:lnTo>
                    <a:lnTo>
                      <a:pt x="81" y="157"/>
                    </a:lnTo>
                    <a:lnTo>
                      <a:pt x="81" y="164"/>
                    </a:lnTo>
                    <a:lnTo>
                      <a:pt x="81" y="170"/>
                    </a:lnTo>
                    <a:lnTo>
                      <a:pt x="79" y="176"/>
                    </a:lnTo>
                    <a:lnTo>
                      <a:pt x="78" y="179"/>
                    </a:lnTo>
                    <a:lnTo>
                      <a:pt x="76" y="182"/>
                    </a:lnTo>
                    <a:lnTo>
                      <a:pt x="74" y="185"/>
                    </a:lnTo>
                    <a:lnTo>
                      <a:pt x="72" y="188"/>
                    </a:lnTo>
                    <a:lnTo>
                      <a:pt x="70" y="190"/>
                    </a:lnTo>
                    <a:lnTo>
                      <a:pt x="68" y="193"/>
                    </a:lnTo>
                    <a:lnTo>
                      <a:pt x="65" y="195"/>
                    </a:lnTo>
                    <a:lnTo>
                      <a:pt x="62" y="197"/>
                    </a:lnTo>
                    <a:lnTo>
                      <a:pt x="58" y="197"/>
                    </a:lnTo>
                    <a:lnTo>
                      <a:pt x="54" y="197"/>
                    </a:lnTo>
                    <a:lnTo>
                      <a:pt x="51" y="197"/>
                    </a:lnTo>
                    <a:lnTo>
                      <a:pt x="47" y="196"/>
                    </a:lnTo>
                    <a:lnTo>
                      <a:pt x="43" y="196"/>
                    </a:lnTo>
                    <a:lnTo>
                      <a:pt x="40" y="195"/>
                    </a:lnTo>
                    <a:lnTo>
                      <a:pt x="36" y="194"/>
                    </a:lnTo>
                    <a:lnTo>
                      <a:pt x="33" y="192"/>
                    </a:lnTo>
                    <a:lnTo>
                      <a:pt x="28" y="187"/>
                    </a:lnTo>
                    <a:lnTo>
                      <a:pt x="23" y="181"/>
                    </a:lnTo>
                    <a:lnTo>
                      <a:pt x="19" y="174"/>
                    </a:lnTo>
                    <a:lnTo>
                      <a:pt x="17" y="168"/>
                    </a:lnTo>
                    <a:lnTo>
                      <a:pt x="14" y="153"/>
                    </a:lnTo>
                    <a:lnTo>
                      <a:pt x="13" y="138"/>
                    </a:lnTo>
                    <a:lnTo>
                      <a:pt x="13" y="123"/>
                    </a:lnTo>
                    <a:lnTo>
                      <a:pt x="12" y="108"/>
                    </a:lnTo>
                    <a:lnTo>
                      <a:pt x="11" y="100"/>
                    </a:lnTo>
                    <a:lnTo>
                      <a:pt x="9" y="94"/>
                    </a:lnTo>
                    <a:lnTo>
                      <a:pt x="6" y="87"/>
                    </a:lnTo>
                    <a:lnTo>
                      <a:pt x="2" y="81"/>
                    </a:lnTo>
                    <a:lnTo>
                      <a:pt x="0" y="70"/>
                    </a:lnTo>
                    <a:lnTo>
                      <a:pt x="1" y="61"/>
                    </a:lnTo>
                    <a:lnTo>
                      <a:pt x="2" y="51"/>
                    </a:lnTo>
                    <a:lnTo>
                      <a:pt x="6" y="43"/>
                    </a:lnTo>
                    <a:lnTo>
                      <a:pt x="10" y="33"/>
                    </a:lnTo>
                    <a:lnTo>
                      <a:pt x="15" y="26"/>
                    </a:lnTo>
                    <a:lnTo>
                      <a:pt x="23" y="19"/>
                    </a:lnTo>
                    <a:lnTo>
                      <a:pt x="30" y="13"/>
                    </a:lnTo>
                    <a:lnTo>
                      <a:pt x="36" y="11"/>
                    </a:lnTo>
                    <a:lnTo>
                      <a:pt x="42" y="9"/>
                    </a:lnTo>
                    <a:lnTo>
                      <a:pt x="48" y="5"/>
                    </a:lnTo>
                    <a:lnTo>
                      <a:pt x="54" y="2"/>
                    </a:lnTo>
                    <a:lnTo>
                      <a:pt x="61" y="0"/>
                    </a:lnTo>
                    <a:lnTo>
                      <a:pt x="67" y="0"/>
                    </a:lnTo>
                    <a:lnTo>
                      <a:pt x="70" y="0"/>
                    </a:lnTo>
                    <a:lnTo>
                      <a:pt x="73" y="2"/>
                    </a:lnTo>
                    <a:lnTo>
                      <a:pt x="76" y="4"/>
                    </a:lnTo>
                    <a:lnTo>
                      <a:pt x="79" y="6"/>
                    </a:lnTo>
                    <a:lnTo>
                      <a:pt x="9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4" name="Freeform 1131"/>
              <p:cNvSpPr>
                <a:spLocks noChangeAspect="1"/>
              </p:cNvSpPr>
              <p:nvPr/>
            </p:nvSpPr>
            <p:spPr bwMode="auto">
              <a:xfrm>
                <a:off x="4828" y="2777"/>
                <a:ext cx="37" cy="88"/>
              </a:xfrm>
              <a:custGeom>
                <a:avLst/>
                <a:gdLst>
                  <a:gd name="T0" fmla="*/ 17 w 73"/>
                  <a:gd name="T1" fmla="*/ 12 h 176"/>
                  <a:gd name="T2" fmla="*/ 14 w 73"/>
                  <a:gd name="T3" fmla="*/ 17 h 176"/>
                  <a:gd name="T4" fmla="*/ 12 w 73"/>
                  <a:gd name="T5" fmla="*/ 22 h 176"/>
                  <a:gd name="T6" fmla="*/ 11 w 73"/>
                  <a:gd name="T7" fmla="*/ 25 h 176"/>
                  <a:gd name="T8" fmla="*/ 11 w 73"/>
                  <a:gd name="T9" fmla="*/ 28 h 176"/>
                  <a:gd name="T10" fmla="*/ 12 w 73"/>
                  <a:gd name="T11" fmla="*/ 31 h 176"/>
                  <a:gd name="T12" fmla="*/ 14 w 73"/>
                  <a:gd name="T13" fmla="*/ 33 h 176"/>
                  <a:gd name="T14" fmla="*/ 15 w 73"/>
                  <a:gd name="T15" fmla="*/ 35 h 176"/>
                  <a:gd name="T16" fmla="*/ 16 w 73"/>
                  <a:gd name="T17" fmla="*/ 37 h 176"/>
                  <a:gd name="T18" fmla="*/ 16 w 73"/>
                  <a:gd name="T19" fmla="*/ 40 h 176"/>
                  <a:gd name="T20" fmla="*/ 15 w 73"/>
                  <a:gd name="T21" fmla="*/ 41 h 176"/>
                  <a:gd name="T22" fmla="*/ 14 w 73"/>
                  <a:gd name="T23" fmla="*/ 42 h 176"/>
                  <a:gd name="T24" fmla="*/ 14 w 73"/>
                  <a:gd name="T25" fmla="*/ 44 h 176"/>
                  <a:gd name="T26" fmla="*/ 13 w 73"/>
                  <a:gd name="T27" fmla="*/ 44 h 176"/>
                  <a:gd name="T28" fmla="*/ 11 w 73"/>
                  <a:gd name="T29" fmla="*/ 44 h 176"/>
                  <a:gd name="T30" fmla="*/ 8 w 73"/>
                  <a:gd name="T31" fmla="*/ 44 h 176"/>
                  <a:gd name="T32" fmla="*/ 6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1 w 73"/>
                  <a:gd name="T45" fmla="*/ 13 h 176"/>
                  <a:gd name="T46" fmla="*/ 2 w 73"/>
                  <a:gd name="T47" fmla="*/ 9 h 176"/>
                  <a:gd name="T48" fmla="*/ 5 w 73"/>
                  <a:gd name="T49" fmla="*/ 5 h 176"/>
                  <a:gd name="T50" fmla="*/ 8 w 73"/>
                  <a:gd name="T51" fmla="*/ 2 h 176"/>
                  <a:gd name="T52" fmla="*/ 10 w 73"/>
                  <a:gd name="T53" fmla="*/ 2 h 176"/>
                  <a:gd name="T54" fmla="*/ 12 w 73"/>
                  <a:gd name="T55" fmla="*/ 1 h 176"/>
                  <a:gd name="T56" fmla="*/ 13 w 73"/>
                  <a:gd name="T57" fmla="*/ 1 h 176"/>
                  <a:gd name="T58" fmla="*/ 16 w 73"/>
                  <a:gd name="T59" fmla="*/ 1 h 176"/>
                  <a:gd name="T60" fmla="*/ 18 w 73"/>
                  <a:gd name="T61" fmla="*/ 3 h 176"/>
                  <a:gd name="T62" fmla="*/ 19 w 73"/>
                  <a:gd name="T63" fmla="*/ 5 h 176"/>
                  <a:gd name="T64" fmla="*/ 19 w 73"/>
                  <a:gd name="T65" fmla="*/ 7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2" y="35"/>
                    </a:moveTo>
                    <a:lnTo>
                      <a:pt x="66" y="46"/>
                    </a:lnTo>
                    <a:lnTo>
                      <a:pt x="60" y="56"/>
                    </a:lnTo>
                    <a:lnTo>
                      <a:pt x="54" y="68"/>
                    </a:lnTo>
                    <a:lnTo>
                      <a:pt x="47" y="80"/>
                    </a:lnTo>
                    <a:lnTo>
                      <a:pt x="45" y="86"/>
                    </a:lnTo>
                    <a:lnTo>
                      <a:pt x="44" y="92"/>
                    </a:lnTo>
                    <a:lnTo>
                      <a:pt x="43" y="97"/>
                    </a:lnTo>
                    <a:lnTo>
                      <a:pt x="43" y="103"/>
                    </a:lnTo>
                    <a:lnTo>
                      <a:pt x="43" y="109"/>
                    </a:lnTo>
                    <a:lnTo>
                      <a:pt x="45" y="116"/>
                    </a:lnTo>
                    <a:lnTo>
                      <a:pt x="47" y="121"/>
                    </a:lnTo>
                    <a:lnTo>
                      <a:pt x="52" y="127"/>
                    </a:lnTo>
                    <a:lnTo>
                      <a:pt x="54" y="131"/>
                    </a:lnTo>
                    <a:lnTo>
                      <a:pt x="56" y="135"/>
                    </a:lnTo>
                    <a:lnTo>
                      <a:pt x="59" y="139"/>
                    </a:lnTo>
                    <a:lnTo>
                      <a:pt x="60" y="143"/>
                    </a:lnTo>
                    <a:lnTo>
                      <a:pt x="62" y="147"/>
                    </a:lnTo>
                    <a:lnTo>
                      <a:pt x="62" y="152"/>
                    </a:lnTo>
                    <a:lnTo>
                      <a:pt x="62" y="157"/>
                    </a:lnTo>
                    <a:lnTo>
                      <a:pt x="60" y="162"/>
                    </a:lnTo>
                    <a:lnTo>
                      <a:pt x="58" y="164"/>
                    </a:lnTo>
                    <a:lnTo>
                      <a:pt x="57" y="166"/>
                    </a:lnTo>
                    <a:lnTo>
                      <a:pt x="56" y="168"/>
                    </a:lnTo>
                    <a:lnTo>
                      <a:pt x="55" y="171"/>
                    </a:lnTo>
                    <a:lnTo>
                      <a:pt x="54" y="173"/>
                    </a:lnTo>
                    <a:lnTo>
                      <a:pt x="52" y="174"/>
                    </a:lnTo>
                    <a:lnTo>
                      <a:pt x="50" y="176"/>
                    </a:lnTo>
                    <a:lnTo>
                      <a:pt x="47" y="176"/>
                    </a:lnTo>
                    <a:lnTo>
                      <a:pt x="41" y="175"/>
                    </a:lnTo>
                    <a:lnTo>
                      <a:pt x="36" y="174"/>
                    </a:lnTo>
                    <a:lnTo>
                      <a:pt x="31" y="173"/>
                    </a:lnTo>
                    <a:lnTo>
                      <a:pt x="26" y="171"/>
                    </a:lnTo>
                    <a:lnTo>
                      <a:pt x="22" y="169"/>
                    </a:lnTo>
                    <a:lnTo>
                      <a:pt x="18" y="166"/>
                    </a:lnTo>
                    <a:lnTo>
                      <a:pt x="16" y="161"/>
                    </a:lnTo>
                    <a:lnTo>
                      <a:pt x="14" y="156"/>
                    </a:lnTo>
                    <a:lnTo>
                      <a:pt x="16" y="145"/>
                    </a:lnTo>
                    <a:lnTo>
                      <a:pt x="17" y="135"/>
                    </a:lnTo>
                    <a:lnTo>
                      <a:pt x="16" y="125"/>
                    </a:lnTo>
                    <a:lnTo>
                      <a:pt x="14" y="116"/>
                    </a:lnTo>
                    <a:lnTo>
                      <a:pt x="8" y="96"/>
                    </a:lnTo>
                    <a:lnTo>
                      <a:pt x="3" y="77"/>
                    </a:lnTo>
                    <a:lnTo>
                      <a:pt x="1" y="67"/>
                    </a:lnTo>
                    <a:lnTo>
                      <a:pt x="0" y="58"/>
                    </a:lnTo>
                    <a:lnTo>
                      <a:pt x="1" y="49"/>
                    </a:lnTo>
                    <a:lnTo>
                      <a:pt x="2" y="41"/>
                    </a:lnTo>
                    <a:lnTo>
                      <a:pt x="5" y="33"/>
                    </a:lnTo>
                    <a:lnTo>
                      <a:pt x="11" y="24"/>
                    </a:lnTo>
                    <a:lnTo>
                      <a:pt x="19" y="17"/>
                    </a:lnTo>
                    <a:lnTo>
                      <a:pt x="29" y="10"/>
                    </a:lnTo>
                    <a:lnTo>
                      <a:pt x="32" y="8"/>
                    </a:lnTo>
                    <a:lnTo>
                      <a:pt x="35" y="7"/>
                    </a:lnTo>
                    <a:lnTo>
                      <a:pt x="38" y="6"/>
                    </a:lnTo>
                    <a:lnTo>
                      <a:pt x="42" y="5"/>
                    </a:lnTo>
                    <a:lnTo>
                      <a:pt x="45" y="4"/>
                    </a:lnTo>
                    <a:lnTo>
                      <a:pt x="49" y="3"/>
                    </a:lnTo>
                    <a:lnTo>
                      <a:pt x="52" y="2"/>
                    </a:lnTo>
                    <a:lnTo>
                      <a:pt x="56" y="0"/>
                    </a:lnTo>
                    <a:lnTo>
                      <a:pt x="61" y="2"/>
                    </a:lnTo>
                    <a:lnTo>
                      <a:pt x="65" y="5"/>
                    </a:lnTo>
                    <a:lnTo>
                      <a:pt x="69" y="9"/>
                    </a:lnTo>
                    <a:lnTo>
                      <a:pt x="71" y="13"/>
                    </a:lnTo>
                    <a:lnTo>
                      <a:pt x="73" y="18"/>
                    </a:lnTo>
                    <a:lnTo>
                      <a:pt x="73" y="23"/>
                    </a:lnTo>
                    <a:lnTo>
                      <a:pt x="73" y="28"/>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5" name="Freeform 1132"/>
              <p:cNvSpPr>
                <a:spLocks noChangeAspect="1"/>
              </p:cNvSpPr>
              <p:nvPr/>
            </p:nvSpPr>
            <p:spPr bwMode="auto">
              <a:xfrm>
                <a:off x="4679" y="2657"/>
                <a:ext cx="66" cy="37"/>
              </a:xfrm>
              <a:custGeom>
                <a:avLst/>
                <a:gdLst>
                  <a:gd name="T0" fmla="*/ 33 w 132"/>
                  <a:gd name="T1" fmla="*/ 4 h 75"/>
                  <a:gd name="T2" fmla="*/ 33 w 132"/>
                  <a:gd name="T3" fmla="*/ 6 h 75"/>
                  <a:gd name="T4" fmla="*/ 33 w 132"/>
                  <a:gd name="T5" fmla="*/ 8 h 75"/>
                  <a:gd name="T6" fmla="*/ 32 w 132"/>
                  <a:gd name="T7" fmla="*/ 10 h 75"/>
                  <a:gd name="T8" fmla="*/ 31 w 132"/>
                  <a:gd name="T9" fmla="*/ 12 h 75"/>
                  <a:gd name="T10" fmla="*/ 29 w 132"/>
                  <a:gd name="T11" fmla="*/ 13 h 75"/>
                  <a:gd name="T12" fmla="*/ 27 w 132"/>
                  <a:gd name="T13" fmla="*/ 14 h 75"/>
                  <a:gd name="T14" fmla="*/ 26 w 132"/>
                  <a:gd name="T15" fmla="*/ 14 h 75"/>
                  <a:gd name="T16" fmla="*/ 24 w 132"/>
                  <a:gd name="T17" fmla="*/ 13 h 75"/>
                  <a:gd name="T18" fmla="*/ 24 w 132"/>
                  <a:gd name="T19" fmla="*/ 12 h 75"/>
                  <a:gd name="T20" fmla="*/ 24 w 132"/>
                  <a:gd name="T21" fmla="*/ 12 h 75"/>
                  <a:gd name="T22" fmla="*/ 23 w 132"/>
                  <a:gd name="T23" fmla="*/ 11 h 75"/>
                  <a:gd name="T24" fmla="*/ 22 w 132"/>
                  <a:gd name="T25" fmla="*/ 11 h 75"/>
                  <a:gd name="T26" fmla="*/ 22 w 132"/>
                  <a:gd name="T27" fmla="*/ 12 h 75"/>
                  <a:gd name="T28" fmla="*/ 21 w 132"/>
                  <a:gd name="T29" fmla="*/ 12 h 75"/>
                  <a:gd name="T30" fmla="*/ 20 w 132"/>
                  <a:gd name="T31" fmla="*/ 13 h 75"/>
                  <a:gd name="T32" fmla="*/ 18 w 132"/>
                  <a:gd name="T33" fmla="*/ 11 h 75"/>
                  <a:gd name="T34" fmla="*/ 16 w 132"/>
                  <a:gd name="T35" fmla="*/ 10 h 75"/>
                  <a:gd name="T36" fmla="*/ 15 w 132"/>
                  <a:gd name="T37" fmla="*/ 12 h 75"/>
                  <a:gd name="T38" fmla="*/ 13 w 132"/>
                  <a:gd name="T39" fmla="*/ 14 h 75"/>
                  <a:gd name="T40" fmla="*/ 12 w 132"/>
                  <a:gd name="T41" fmla="*/ 15 h 75"/>
                  <a:gd name="T42" fmla="*/ 9 w 132"/>
                  <a:gd name="T43" fmla="*/ 14 h 75"/>
                  <a:gd name="T44" fmla="*/ 9 w 132"/>
                  <a:gd name="T45" fmla="*/ 15 h 75"/>
                  <a:gd name="T46" fmla="*/ 7 w 132"/>
                  <a:gd name="T47" fmla="*/ 16 h 75"/>
                  <a:gd name="T48" fmla="*/ 6 w 132"/>
                  <a:gd name="T49" fmla="*/ 17 h 75"/>
                  <a:gd name="T50" fmla="*/ 5 w 132"/>
                  <a:gd name="T51" fmla="*/ 17 h 75"/>
                  <a:gd name="T52" fmla="*/ 5 w 132"/>
                  <a:gd name="T53" fmla="*/ 17 h 75"/>
                  <a:gd name="T54" fmla="*/ 4 w 132"/>
                  <a:gd name="T55" fmla="*/ 18 h 75"/>
                  <a:gd name="T56" fmla="*/ 4 w 132"/>
                  <a:gd name="T57" fmla="*/ 18 h 75"/>
                  <a:gd name="T58" fmla="*/ 3 w 132"/>
                  <a:gd name="T59" fmla="*/ 18 h 75"/>
                  <a:gd name="T60" fmla="*/ 2 w 132"/>
                  <a:gd name="T61" fmla="*/ 18 h 75"/>
                  <a:gd name="T62" fmla="*/ 1 w 132"/>
                  <a:gd name="T63" fmla="*/ 16 h 75"/>
                  <a:gd name="T64" fmla="*/ 0 w 132"/>
                  <a:gd name="T65" fmla="*/ 15 h 75"/>
                  <a:gd name="T66" fmla="*/ 0 w 132"/>
                  <a:gd name="T67" fmla="*/ 13 h 75"/>
                  <a:gd name="T68" fmla="*/ 2 w 132"/>
                  <a:gd name="T69" fmla="*/ 13 h 75"/>
                  <a:gd name="T70" fmla="*/ 3 w 132"/>
                  <a:gd name="T71" fmla="*/ 12 h 75"/>
                  <a:gd name="T72" fmla="*/ 4 w 132"/>
                  <a:gd name="T73" fmla="*/ 10 h 75"/>
                  <a:gd name="T74" fmla="*/ 5 w 132"/>
                  <a:gd name="T75" fmla="*/ 8 h 75"/>
                  <a:gd name="T76" fmla="*/ 6 w 132"/>
                  <a:gd name="T77" fmla="*/ 6 h 75"/>
                  <a:gd name="T78" fmla="*/ 8 w 132"/>
                  <a:gd name="T79" fmla="*/ 6 h 75"/>
                  <a:gd name="T80" fmla="*/ 9 w 132"/>
                  <a:gd name="T81" fmla="*/ 6 h 75"/>
                  <a:gd name="T82" fmla="*/ 10 w 132"/>
                  <a:gd name="T83" fmla="*/ 5 h 75"/>
                  <a:gd name="T84" fmla="*/ 12 w 132"/>
                  <a:gd name="T85" fmla="*/ 4 h 75"/>
                  <a:gd name="T86" fmla="*/ 13 w 132"/>
                  <a:gd name="T87" fmla="*/ 4 h 75"/>
                  <a:gd name="T88" fmla="*/ 16 w 132"/>
                  <a:gd name="T89" fmla="*/ 7 h 75"/>
                  <a:gd name="T90" fmla="*/ 16 w 132"/>
                  <a:gd name="T91" fmla="*/ 5 h 75"/>
                  <a:gd name="T92" fmla="*/ 17 w 132"/>
                  <a:gd name="T93" fmla="*/ 4 h 75"/>
                  <a:gd name="T94" fmla="*/ 19 w 132"/>
                  <a:gd name="T95" fmla="*/ 3 h 75"/>
                  <a:gd name="T96" fmla="*/ 20 w 132"/>
                  <a:gd name="T97" fmla="*/ 2 h 75"/>
                  <a:gd name="T98" fmla="*/ 22 w 132"/>
                  <a:gd name="T99" fmla="*/ 2 h 75"/>
                  <a:gd name="T100" fmla="*/ 24 w 132"/>
                  <a:gd name="T101" fmla="*/ 2 h 75"/>
                  <a:gd name="T102" fmla="*/ 25 w 132"/>
                  <a:gd name="T103" fmla="*/ 2 h 75"/>
                  <a:gd name="T104" fmla="*/ 26 w 132"/>
                  <a:gd name="T105" fmla="*/ 0 h 75"/>
                  <a:gd name="T106" fmla="*/ 28 w 132"/>
                  <a:gd name="T107" fmla="*/ 0 h 75"/>
                  <a:gd name="T108" fmla="*/ 31 w 132"/>
                  <a:gd name="T109" fmla="*/ 0 h 75"/>
                  <a:gd name="T110" fmla="*/ 32 w 132"/>
                  <a:gd name="T111" fmla="*/ 0 h 75"/>
                  <a:gd name="T112" fmla="*/ 33 w 132"/>
                  <a:gd name="T113" fmla="*/ 2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75">
                    <a:moveTo>
                      <a:pt x="131" y="11"/>
                    </a:moveTo>
                    <a:lnTo>
                      <a:pt x="132" y="16"/>
                    </a:lnTo>
                    <a:lnTo>
                      <a:pt x="132" y="21"/>
                    </a:lnTo>
                    <a:lnTo>
                      <a:pt x="132" y="25"/>
                    </a:lnTo>
                    <a:lnTo>
                      <a:pt x="132" y="30"/>
                    </a:lnTo>
                    <a:lnTo>
                      <a:pt x="131" y="35"/>
                    </a:lnTo>
                    <a:lnTo>
                      <a:pt x="130" y="39"/>
                    </a:lnTo>
                    <a:lnTo>
                      <a:pt x="128" y="42"/>
                    </a:lnTo>
                    <a:lnTo>
                      <a:pt x="125" y="46"/>
                    </a:lnTo>
                    <a:lnTo>
                      <a:pt x="122" y="48"/>
                    </a:lnTo>
                    <a:lnTo>
                      <a:pt x="119" y="51"/>
                    </a:lnTo>
                    <a:lnTo>
                      <a:pt x="116" y="53"/>
                    </a:lnTo>
                    <a:lnTo>
                      <a:pt x="111" y="55"/>
                    </a:lnTo>
                    <a:lnTo>
                      <a:pt x="108" y="57"/>
                    </a:lnTo>
                    <a:lnTo>
                      <a:pt x="104" y="58"/>
                    </a:lnTo>
                    <a:lnTo>
                      <a:pt x="101" y="57"/>
                    </a:lnTo>
                    <a:lnTo>
                      <a:pt x="97" y="55"/>
                    </a:lnTo>
                    <a:lnTo>
                      <a:pt x="96" y="54"/>
                    </a:lnTo>
                    <a:lnTo>
                      <a:pt x="95" y="53"/>
                    </a:lnTo>
                    <a:lnTo>
                      <a:pt x="94" y="51"/>
                    </a:lnTo>
                    <a:lnTo>
                      <a:pt x="93" y="50"/>
                    </a:lnTo>
                    <a:lnTo>
                      <a:pt x="93" y="49"/>
                    </a:lnTo>
                    <a:lnTo>
                      <a:pt x="92" y="47"/>
                    </a:lnTo>
                    <a:lnTo>
                      <a:pt x="91" y="46"/>
                    </a:lnTo>
                    <a:lnTo>
                      <a:pt x="90" y="44"/>
                    </a:lnTo>
                    <a:lnTo>
                      <a:pt x="88" y="45"/>
                    </a:lnTo>
                    <a:lnTo>
                      <a:pt x="86" y="47"/>
                    </a:lnTo>
                    <a:lnTo>
                      <a:pt x="85" y="48"/>
                    </a:lnTo>
                    <a:lnTo>
                      <a:pt x="84" y="49"/>
                    </a:lnTo>
                    <a:lnTo>
                      <a:pt x="82" y="51"/>
                    </a:lnTo>
                    <a:lnTo>
                      <a:pt x="81" y="51"/>
                    </a:lnTo>
                    <a:lnTo>
                      <a:pt x="78" y="52"/>
                    </a:lnTo>
                    <a:lnTo>
                      <a:pt x="76" y="51"/>
                    </a:lnTo>
                    <a:lnTo>
                      <a:pt x="70" y="46"/>
                    </a:lnTo>
                    <a:lnTo>
                      <a:pt x="68" y="48"/>
                    </a:lnTo>
                    <a:lnTo>
                      <a:pt x="63" y="43"/>
                    </a:lnTo>
                    <a:lnTo>
                      <a:pt x="61" y="46"/>
                    </a:lnTo>
                    <a:lnTo>
                      <a:pt x="58" y="49"/>
                    </a:lnTo>
                    <a:lnTo>
                      <a:pt x="55" y="53"/>
                    </a:lnTo>
                    <a:lnTo>
                      <a:pt x="52" y="56"/>
                    </a:lnTo>
                    <a:lnTo>
                      <a:pt x="48" y="58"/>
                    </a:lnTo>
                    <a:lnTo>
                      <a:pt x="45" y="60"/>
                    </a:lnTo>
                    <a:lnTo>
                      <a:pt x="41" y="59"/>
                    </a:lnTo>
                    <a:lnTo>
                      <a:pt x="35" y="57"/>
                    </a:lnTo>
                    <a:lnTo>
                      <a:pt x="35" y="60"/>
                    </a:lnTo>
                    <a:lnTo>
                      <a:pt x="33" y="63"/>
                    </a:lnTo>
                    <a:lnTo>
                      <a:pt x="31" y="65"/>
                    </a:lnTo>
                    <a:lnTo>
                      <a:pt x="28" y="67"/>
                    </a:lnTo>
                    <a:lnTo>
                      <a:pt x="25" y="68"/>
                    </a:lnTo>
                    <a:lnTo>
                      <a:pt x="22" y="68"/>
                    </a:lnTo>
                    <a:lnTo>
                      <a:pt x="20" y="68"/>
                    </a:lnTo>
                    <a:lnTo>
                      <a:pt x="17" y="68"/>
                    </a:lnTo>
                    <a:lnTo>
                      <a:pt x="19" y="69"/>
                    </a:lnTo>
                    <a:lnTo>
                      <a:pt x="18" y="70"/>
                    </a:lnTo>
                    <a:lnTo>
                      <a:pt x="17" y="71"/>
                    </a:lnTo>
                    <a:lnTo>
                      <a:pt x="16" y="72"/>
                    </a:lnTo>
                    <a:lnTo>
                      <a:pt x="15" y="73"/>
                    </a:lnTo>
                    <a:lnTo>
                      <a:pt x="14" y="74"/>
                    </a:lnTo>
                    <a:lnTo>
                      <a:pt x="13" y="75"/>
                    </a:lnTo>
                    <a:lnTo>
                      <a:pt x="11" y="75"/>
                    </a:lnTo>
                    <a:lnTo>
                      <a:pt x="10" y="74"/>
                    </a:lnTo>
                    <a:lnTo>
                      <a:pt x="7" y="72"/>
                    </a:lnTo>
                    <a:lnTo>
                      <a:pt x="5" y="70"/>
                    </a:lnTo>
                    <a:lnTo>
                      <a:pt x="3" y="67"/>
                    </a:lnTo>
                    <a:lnTo>
                      <a:pt x="1" y="64"/>
                    </a:lnTo>
                    <a:lnTo>
                      <a:pt x="0" y="61"/>
                    </a:lnTo>
                    <a:lnTo>
                      <a:pt x="0" y="58"/>
                    </a:lnTo>
                    <a:lnTo>
                      <a:pt x="0" y="55"/>
                    </a:lnTo>
                    <a:lnTo>
                      <a:pt x="1" y="52"/>
                    </a:lnTo>
                    <a:lnTo>
                      <a:pt x="5" y="52"/>
                    </a:lnTo>
                    <a:lnTo>
                      <a:pt x="7" y="51"/>
                    </a:lnTo>
                    <a:lnTo>
                      <a:pt x="10" y="49"/>
                    </a:lnTo>
                    <a:lnTo>
                      <a:pt x="11" y="47"/>
                    </a:lnTo>
                    <a:lnTo>
                      <a:pt x="14" y="42"/>
                    </a:lnTo>
                    <a:lnTo>
                      <a:pt x="17" y="37"/>
                    </a:lnTo>
                    <a:lnTo>
                      <a:pt x="19" y="32"/>
                    </a:lnTo>
                    <a:lnTo>
                      <a:pt x="22" y="29"/>
                    </a:lnTo>
                    <a:lnTo>
                      <a:pt x="24" y="27"/>
                    </a:lnTo>
                    <a:lnTo>
                      <a:pt x="27" y="27"/>
                    </a:lnTo>
                    <a:lnTo>
                      <a:pt x="30" y="27"/>
                    </a:lnTo>
                    <a:lnTo>
                      <a:pt x="33" y="28"/>
                    </a:lnTo>
                    <a:lnTo>
                      <a:pt x="35" y="24"/>
                    </a:lnTo>
                    <a:lnTo>
                      <a:pt x="38" y="22"/>
                    </a:lnTo>
                    <a:lnTo>
                      <a:pt x="40" y="21"/>
                    </a:lnTo>
                    <a:lnTo>
                      <a:pt x="43" y="20"/>
                    </a:lnTo>
                    <a:lnTo>
                      <a:pt x="46" y="19"/>
                    </a:lnTo>
                    <a:lnTo>
                      <a:pt x="49" y="19"/>
                    </a:lnTo>
                    <a:lnTo>
                      <a:pt x="52" y="18"/>
                    </a:lnTo>
                    <a:lnTo>
                      <a:pt x="54" y="16"/>
                    </a:lnTo>
                    <a:lnTo>
                      <a:pt x="62" y="30"/>
                    </a:lnTo>
                    <a:lnTo>
                      <a:pt x="63" y="27"/>
                    </a:lnTo>
                    <a:lnTo>
                      <a:pt x="64" y="23"/>
                    </a:lnTo>
                    <a:lnTo>
                      <a:pt x="66" y="20"/>
                    </a:lnTo>
                    <a:lnTo>
                      <a:pt x="68" y="18"/>
                    </a:lnTo>
                    <a:lnTo>
                      <a:pt x="70" y="15"/>
                    </a:lnTo>
                    <a:lnTo>
                      <a:pt x="73" y="13"/>
                    </a:lnTo>
                    <a:lnTo>
                      <a:pt x="77" y="11"/>
                    </a:lnTo>
                    <a:lnTo>
                      <a:pt x="79" y="9"/>
                    </a:lnTo>
                    <a:lnTo>
                      <a:pt x="83" y="9"/>
                    </a:lnTo>
                    <a:lnTo>
                      <a:pt x="86" y="9"/>
                    </a:lnTo>
                    <a:lnTo>
                      <a:pt x="90" y="10"/>
                    </a:lnTo>
                    <a:lnTo>
                      <a:pt x="93" y="10"/>
                    </a:lnTo>
                    <a:lnTo>
                      <a:pt x="96" y="10"/>
                    </a:lnTo>
                    <a:lnTo>
                      <a:pt x="98" y="9"/>
                    </a:lnTo>
                    <a:lnTo>
                      <a:pt x="101" y="7"/>
                    </a:lnTo>
                    <a:lnTo>
                      <a:pt x="103" y="3"/>
                    </a:lnTo>
                    <a:lnTo>
                      <a:pt x="107" y="2"/>
                    </a:lnTo>
                    <a:lnTo>
                      <a:pt x="111" y="1"/>
                    </a:lnTo>
                    <a:lnTo>
                      <a:pt x="117" y="0"/>
                    </a:lnTo>
                    <a:lnTo>
                      <a:pt x="121" y="0"/>
                    </a:lnTo>
                    <a:lnTo>
                      <a:pt x="125" y="0"/>
                    </a:lnTo>
                    <a:lnTo>
                      <a:pt x="128" y="2"/>
                    </a:lnTo>
                    <a:lnTo>
                      <a:pt x="130" y="6"/>
                    </a:lnTo>
                    <a:lnTo>
                      <a:pt x="1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6" name="Freeform 1133"/>
              <p:cNvSpPr>
                <a:spLocks noChangeAspect="1"/>
              </p:cNvSpPr>
              <p:nvPr/>
            </p:nvSpPr>
            <p:spPr bwMode="auto">
              <a:xfrm>
                <a:off x="4729" y="2660"/>
                <a:ext cx="11" cy="21"/>
              </a:xfrm>
              <a:custGeom>
                <a:avLst/>
                <a:gdLst>
                  <a:gd name="T0" fmla="*/ 5 w 24"/>
                  <a:gd name="T1" fmla="*/ 7 h 41"/>
                  <a:gd name="T2" fmla="*/ 5 w 24"/>
                  <a:gd name="T3" fmla="*/ 8 h 41"/>
                  <a:gd name="T4" fmla="*/ 5 w 24"/>
                  <a:gd name="T5" fmla="*/ 8 h 41"/>
                  <a:gd name="T6" fmla="*/ 4 w 24"/>
                  <a:gd name="T7" fmla="*/ 8 h 41"/>
                  <a:gd name="T8" fmla="*/ 4 w 24"/>
                  <a:gd name="T9" fmla="*/ 9 h 41"/>
                  <a:gd name="T10" fmla="*/ 4 w 24"/>
                  <a:gd name="T11" fmla="*/ 9 h 41"/>
                  <a:gd name="T12" fmla="*/ 3 w 24"/>
                  <a:gd name="T13" fmla="*/ 10 h 41"/>
                  <a:gd name="T14" fmla="*/ 3 w 24"/>
                  <a:gd name="T15" fmla="*/ 10 h 41"/>
                  <a:gd name="T16" fmla="*/ 3 w 24"/>
                  <a:gd name="T17" fmla="*/ 10 h 41"/>
                  <a:gd name="T18" fmla="*/ 2 w 24"/>
                  <a:gd name="T19" fmla="*/ 11 h 41"/>
                  <a:gd name="T20" fmla="*/ 1 w 24"/>
                  <a:gd name="T21" fmla="*/ 10 h 41"/>
                  <a:gd name="T22" fmla="*/ 1 w 24"/>
                  <a:gd name="T23" fmla="*/ 10 h 41"/>
                  <a:gd name="T24" fmla="*/ 1 w 24"/>
                  <a:gd name="T25" fmla="*/ 10 h 41"/>
                  <a:gd name="T26" fmla="*/ 0 w 24"/>
                  <a:gd name="T27" fmla="*/ 10 h 41"/>
                  <a:gd name="T28" fmla="*/ 0 w 24"/>
                  <a:gd name="T29" fmla="*/ 9 h 41"/>
                  <a:gd name="T30" fmla="*/ 0 w 24"/>
                  <a:gd name="T31" fmla="*/ 9 h 41"/>
                  <a:gd name="T32" fmla="*/ 0 w 24"/>
                  <a:gd name="T33" fmla="*/ 8 h 41"/>
                  <a:gd name="T34" fmla="*/ 0 w 24"/>
                  <a:gd name="T35" fmla="*/ 7 h 41"/>
                  <a:gd name="T36" fmla="*/ 0 w 24"/>
                  <a:gd name="T37" fmla="*/ 6 h 41"/>
                  <a:gd name="T38" fmla="*/ 0 w 24"/>
                  <a:gd name="T39" fmla="*/ 5 h 41"/>
                  <a:gd name="T40" fmla="*/ 0 w 24"/>
                  <a:gd name="T41" fmla="*/ 4 h 41"/>
                  <a:gd name="T42" fmla="*/ 1 w 24"/>
                  <a:gd name="T43" fmla="*/ 3 h 41"/>
                  <a:gd name="T44" fmla="*/ 1 w 24"/>
                  <a:gd name="T45" fmla="*/ 2 h 41"/>
                  <a:gd name="T46" fmla="*/ 2 w 24"/>
                  <a:gd name="T47" fmla="*/ 2 h 41"/>
                  <a:gd name="T48" fmla="*/ 2 w 24"/>
                  <a:gd name="T49" fmla="*/ 1 h 41"/>
                  <a:gd name="T50" fmla="*/ 3 w 24"/>
                  <a:gd name="T51" fmla="*/ 1 h 41"/>
                  <a:gd name="T52" fmla="*/ 4 w 24"/>
                  <a:gd name="T53" fmla="*/ 0 h 41"/>
                  <a:gd name="T54" fmla="*/ 4 w 24"/>
                  <a:gd name="T55" fmla="*/ 1 h 41"/>
                  <a:gd name="T56" fmla="*/ 5 w 24"/>
                  <a:gd name="T57" fmla="*/ 1 h 41"/>
                  <a:gd name="T58" fmla="*/ 5 w 24"/>
                  <a:gd name="T59" fmla="*/ 1 h 41"/>
                  <a:gd name="T60" fmla="*/ 5 w 24"/>
                  <a:gd name="T61" fmla="*/ 3 h 41"/>
                  <a:gd name="T62" fmla="*/ 5 w 24"/>
                  <a:gd name="T63" fmla="*/ 4 h 41"/>
                  <a:gd name="T64" fmla="*/ 5 w 24"/>
                  <a:gd name="T65" fmla="*/ 5 h 41"/>
                  <a:gd name="T66" fmla="*/ 5 w 24"/>
                  <a:gd name="T67" fmla="*/ 6 h 41"/>
                  <a:gd name="T68" fmla="*/ 5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3" y="27"/>
                    </a:moveTo>
                    <a:lnTo>
                      <a:pt x="22" y="29"/>
                    </a:lnTo>
                    <a:lnTo>
                      <a:pt x="21" y="30"/>
                    </a:lnTo>
                    <a:lnTo>
                      <a:pt x="20" y="32"/>
                    </a:lnTo>
                    <a:lnTo>
                      <a:pt x="19" y="34"/>
                    </a:lnTo>
                    <a:lnTo>
                      <a:pt x="17" y="36"/>
                    </a:lnTo>
                    <a:lnTo>
                      <a:pt x="16" y="37"/>
                    </a:lnTo>
                    <a:lnTo>
                      <a:pt x="14" y="39"/>
                    </a:lnTo>
                    <a:lnTo>
                      <a:pt x="12" y="40"/>
                    </a:lnTo>
                    <a:lnTo>
                      <a:pt x="9" y="41"/>
                    </a:lnTo>
                    <a:lnTo>
                      <a:pt x="7" y="40"/>
                    </a:lnTo>
                    <a:lnTo>
                      <a:pt x="5" y="40"/>
                    </a:lnTo>
                    <a:lnTo>
                      <a:pt x="4" y="38"/>
                    </a:lnTo>
                    <a:lnTo>
                      <a:pt x="3" y="37"/>
                    </a:lnTo>
                    <a:lnTo>
                      <a:pt x="2" y="35"/>
                    </a:lnTo>
                    <a:lnTo>
                      <a:pt x="1" y="33"/>
                    </a:lnTo>
                    <a:lnTo>
                      <a:pt x="1" y="30"/>
                    </a:lnTo>
                    <a:lnTo>
                      <a:pt x="0" y="26"/>
                    </a:lnTo>
                    <a:lnTo>
                      <a:pt x="0" y="22"/>
                    </a:lnTo>
                    <a:lnTo>
                      <a:pt x="1" y="18"/>
                    </a:lnTo>
                    <a:lnTo>
                      <a:pt x="3" y="14"/>
                    </a:lnTo>
                    <a:lnTo>
                      <a:pt x="5" y="11"/>
                    </a:lnTo>
                    <a:lnTo>
                      <a:pt x="7" y="8"/>
                    </a:lnTo>
                    <a:lnTo>
                      <a:pt x="9" y="5"/>
                    </a:lnTo>
                    <a:lnTo>
                      <a:pt x="10" y="2"/>
                    </a:lnTo>
                    <a:lnTo>
                      <a:pt x="13" y="1"/>
                    </a:lnTo>
                    <a:lnTo>
                      <a:pt x="17" y="0"/>
                    </a:lnTo>
                    <a:lnTo>
                      <a:pt x="19" y="1"/>
                    </a:lnTo>
                    <a:lnTo>
                      <a:pt x="21" y="1"/>
                    </a:lnTo>
                    <a:lnTo>
                      <a:pt x="23" y="4"/>
                    </a:lnTo>
                    <a:lnTo>
                      <a:pt x="24" y="9"/>
                    </a:lnTo>
                    <a:lnTo>
                      <a:pt x="24" y="13"/>
                    </a:lnTo>
                    <a:lnTo>
                      <a:pt x="24" y="18"/>
                    </a:lnTo>
                    <a:lnTo>
                      <a:pt x="23" y="24"/>
                    </a:lnTo>
                    <a:lnTo>
                      <a:pt x="2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7" name="Freeform 1134"/>
              <p:cNvSpPr>
                <a:spLocks noChangeAspect="1"/>
              </p:cNvSpPr>
              <p:nvPr/>
            </p:nvSpPr>
            <p:spPr bwMode="auto">
              <a:xfrm>
                <a:off x="4716" y="2666"/>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4 h 25"/>
                  <a:gd name="T14" fmla="*/ 1 w 12"/>
                  <a:gd name="T15" fmla="*/ 5 h 25"/>
                  <a:gd name="T16" fmla="*/ 1 w 12"/>
                  <a:gd name="T17" fmla="*/ 6 h 25"/>
                  <a:gd name="T18" fmla="*/ 1 w 12"/>
                  <a:gd name="T19" fmla="*/ 6 h 25"/>
                  <a:gd name="T20" fmla="*/ 1 w 12"/>
                  <a:gd name="T21" fmla="*/ 6 h 25"/>
                  <a:gd name="T22" fmla="*/ 1 w 12"/>
                  <a:gd name="T23" fmla="*/ 6 h 25"/>
                  <a:gd name="T24" fmla="*/ 0 w 12"/>
                  <a:gd name="T25" fmla="*/ 6 h 25"/>
                  <a:gd name="T26" fmla="*/ 0 w 12"/>
                  <a:gd name="T27" fmla="*/ 5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1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1" y="0"/>
                    </a:moveTo>
                    <a:lnTo>
                      <a:pt x="12" y="3"/>
                    </a:lnTo>
                    <a:lnTo>
                      <a:pt x="12" y="6"/>
                    </a:lnTo>
                    <a:lnTo>
                      <a:pt x="12" y="10"/>
                    </a:lnTo>
                    <a:lnTo>
                      <a:pt x="12" y="13"/>
                    </a:lnTo>
                    <a:lnTo>
                      <a:pt x="11" y="16"/>
                    </a:lnTo>
                    <a:lnTo>
                      <a:pt x="9" y="19"/>
                    </a:lnTo>
                    <a:lnTo>
                      <a:pt x="8" y="22"/>
                    </a:lnTo>
                    <a:lnTo>
                      <a:pt x="6" y="25"/>
                    </a:lnTo>
                    <a:lnTo>
                      <a:pt x="5" y="25"/>
                    </a:lnTo>
                    <a:lnTo>
                      <a:pt x="4" y="25"/>
                    </a:lnTo>
                    <a:lnTo>
                      <a:pt x="4" y="24"/>
                    </a:lnTo>
                    <a:lnTo>
                      <a:pt x="3" y="24"/>
                    </a:lnTo>
                    <a:lnTo>
                      <a:pt x="3" y="23"/>
                    </a:lnTo>
                    <a:lnTo>
                      <a:pt x="1" y="23"/>
                    </a:lnTo>
                    <a:lnTo>
                      <a:pt x="1" y="22"/>
                    </a:lnTo>
                    <a:lnTo>
                      <a:pt x="0" y="22"/>
                    </a:lnTo>
                    <a:lnTo>
                      <a:pt x="0" y="18"/>
                    </a:lnTo>
                    <a:lnTo>
                      <a:pt x="1" y="15"/>
                    </a:lnTo>
                    <a:lnTo>
                      <a:pt x="1" y="12"/>
                    </a:lnTo>
                    <a:lnTo>
                      <a:pt x="3" y="9"/>
                    </a:lnTo>
                    <a:lnTo>
                      <a:pt x="4" y="5"/>
                    </a:lnTo>
                    <a:lnTo>
                      <a:pt x="6" y="3"/>
                    </a:lnTo>
                    <a:lnTo>
                      <a:pt x="8" y="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8" name="Freeform 1135"/>
              <p:cNvSpPr>
                <a:spLocks noChangeAspect="1"/>
              </p:cNvSpPr>
              <p:nvPr/>
            </p:nvSpPr>
            <p:spPr bwMode="auto">
              <a:xfrm>
                <a:off x="4699" y="2669"/>
                <a:ext cx="6" cy="12"/>
              </a:xfrm>
              <a:custGeom>
                <a:avLst/>
                <a:gdLst>
                  <a:gd name="T0" fmla="*/ 3 w 12"/>
                  <a:gd name="T1" fmla="*/ 5 h 24"/>
                  <a:gd name="T2" fmla="*/ 3 w 12"/>
                  <a:gd name="T3" fmla="*/ 5 h 24"/>
                  <a:gd name="T4" fmla="*/ 3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1 w 12"/>
                  <a:gd name="T23" fmla="*/ 4 h 24"/>
                  <a:gd name="T24" fmla="*/ 1 w 12"/>
                  <a:gd name="T25" fmla="*/ 3 h 24"/>
                  <a:gd name="T26" fmla="*/ 1 w 12"/>
                  <a:gd name="T27" fmla="*/ 3 h 24"/>
                  <a:gd name="T28" fmla="*/ 1 w 12"/>
                  <a:gd name="T29" fmla="*/ 2 h 24"/>
                  <a:gd name="T30" fmla="*/ 2 w 12"/>
                  <a:gd name="T31" fmla="*/ 1 h 24"/>
                  <a:gd name="T32" fmla="*/ 2 w 12"/>
                  <a:gd name="T33" fmla="*/ 0 h 24"/>
                  <a:gd name="T34" fmla="*/ 3 w 12"/>
                  <a:gd name="T35" fmla="*/ 1 h 24"/>
                  <a:gd name="T36" fmla="*/ 3 w 12"/>
                  <a:gd name="T37" fmla="*/ 2 h 24"/>
                  <a:gd name="T38" fmla="*/ 3 w 12"/>
                  <a:gd name="T39" fmla="*/ 2 h 24"/>
                  <a:gd name="T40" fmla="*/ 3 w 12"/>
                  <a:gd name="T41" fmla="*/ 3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1" y="19"/>
                    </a:moveTo>
                    <a:lnTo>
                      <a:pt x="10" y="20"/>
                    </a:lnTo>
                    <a:lnTo>
                      <a:pt x="9" y="21"/>
                    </a:lnTo>
                    <a:lnTo>
                      <a:pt x="8" y="22"/>
                    </a:lnTo>
                    <a:lnTo>
                      <a:pt x="6" y="22"/>
                    </a:lnTo>
                    <a:lnTo>
                      <a:pt x="5" y="23"/>
                    </a:lnTo>
                    <a:lnTo>
                      <a:pt x="4" y="23"/>
                    </a:lnTo>
                    <a:lnTo>
                      <a:pt x="2" y="24"/>
                    </a:lnTo>
                    <a:lnTo>
                      <a:pt x="1" y="24"/>
                    </a:lnTo>
                    <a:lnTo>
                      <a:pt x="0" y="21"/>
                    </a:lnTo>
                    <a:lnTo>
                      <a:pt x="0" y="18"/>
                    </a:lnTo>
                    <a:lnTo>
                      <a:pt x="1" y="15"/>
                    </a:lnTo>
                    <a:lnTo>
                      <a:pt x="2" y="12"/>
                    </a:lnTo>
                    <a:lnTo>
                      <a:pt x="3" y="9"/>
                    </a:lnTo>
                    <a:lnTo>
                      <a:pt x="4" y="6"/>
                    </a:lnTo>
                    <a:lnTo>
                      <a:pt x="6" y="4"/>
                    </a:lnTo>
                    <a:lnTo>
                      <a:pt x="7" y="0"/>
                    </a:lnTo>
                    <a:lnTo>
                      <a:pt x="9" y="3"/>
                    </a:lnTo>
                    <a:lnTo>
                      <a:pt x="10" y="5"/>
                    </a:lnTo>
                    <a:lnTo>
                      <a:pt x="11" y="7"/>
                    </a:lnTo>
                    <a:lnTo>
                      <a:pt x="12" y="9"/>
                    </a:lnTo>
                    <a:lnTo>
                      <a:pt x="12" y="12"/>
                    </a:lnTo>
                    <a:lnTo>
                      <a:pt x="12" y="14"/>
                    </a:lnTo>
                    <a:lnTo>
                      <a:pt x="12" y="16"/>
                    </a:lnTo>
                    <a:lnTo>
                      <a:pt x="1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9" name="Freeform 1136"/>
              <p:cNvSpPr>
                <a:spLocks noChangeAspect="1"/>
              </p:cNvSpPr>
              <p:nvPr/>
            </p:nvSpPr>
            <p:spPr bwMode="auto">
              <a:xfrm>
                <a:off x="4691" y="2675"/>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2 w 8"/>
                  <a:gd name="T13" fmla="*/ 4 h 19"/>
                  <a:gd name="T14" fmla="*/ 1 w 8"/>
                  <a:gd name="T15" fmla="*/ 5 h 19"/>
                  <a:gd name="T16" fmla="*/ 1 w 8"/>
                  <a:gd name="T17" fmla="*/ 5 h 19"/>
                  <a:gd name="T18" fmla="*/ 1 w 8"/>
                  <a:gd name="T19" fmla="*/ 5 h 19"/>
                  <a:gd name="T20" fmla="*/ 1 w 8"/>
                  <a:gd name="T21" fmla="*/ 5 h 19"/>
                  <a:gd name="T22" fmla="*/ 0 w 8"/>
                  <a:gd name="T23" fmla="*/ 4 h 19"/>
                  <a:gd name="T24" fmla="*/ 0 w 8"/>
                  <a:gd name="T25" fmla="*/ 3 h 19"/>
                  <a:gd name="T26" fmla="*/ 0 w 8"/>
                  <a:gd name="T27" fmla="*/ 2 h 19"/>
                  <a:gd name="T28" fmla="*/ 1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7" y="0"/>
                    </a:moveTo>
                    <a:lnTo>
                      <a:pt x="8" y="3"/>
                    </a:lnTo>
                    <a:lnTo>
                      <a:pt x="8" y="5"/>
                    </a:lnTo>
                    <a:lnTo>
                      <a:pt x="7" y="8"/>
                    </a:lnTo>
                    <a:lnTo>
                      <a:pt x="6" y="10"/>
                    </a:lnTo>
                    <a:lnTo>
                      <a:pt x="6" y="13"/>
                    </a:lnTo>
                    <a:lnTo>
                      <a:pt x="5" y="15"/>
                    </a:lnTo>
                    <a:lnTo>
                      <a:pt x="4" y="18"/>
                    </a:lnTo>
                    <a:lnTo>
                      <a:pt x="4" y="19"/>
                    </a:lnTo>
                    <a:lnTo>
                      <a:pt x="1" y="19"/>
                    </a:lnTo>
                    <a:lnTo>
                      <a:pt x="1" y="17"/>
                    </a:lnTo>
                    <a:lnTo>
                      <a:pt x="0" y="14"/>
                    </a:lnTo>
                    <a:lnTo>
                      <a:pt x="0" y="11"/>
                    </a:lnTo>
                    <a:lnTo>
                      <a:pt x="0" y="8"/>
                    </a:lnTo>
                    <a:lnTo>
                      <a:pt x="1"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0" name="Freeform 1137"/>
              <p:cNvSpPr>
                <a:spLocks noChangeAspect="1"/>
              </p:cNvSpPr>
              <p:nvPr/>
            </p:nvSpPr>
            <p:spPr bwMode="auto">
              <a:xfrm>
                <a:off x="4684" y="2683"/>
                <a:ext cx="2" cy="7"/>
              </a:xfrm>
              <a:custGeom>
                <a:avLst/>
                <a:gdLst>
                  <a:gd name="T0" fmla="*/ 1 w 3"/>
                  <a:gd name="T1" fmla="*/ 2 h 13"/>
                  <a:gd name="T2" fmla="*/ 1 w 3"/>
                  <a:gd name="T3" fmla="*/ 2 h 13"/>
                  <a:gd name="T4" fmla="*/ 1 w 3"/>
                  <a:gd name="T5" fmla="*/ 3 h 13"/>
                  <a:gd name="T6" fmla="*/ 1 w 3"/>
                  <a:gd name="T7" fmla="*/ 3 h 13"/>
                  <a:gd name="T8" fmla="*/ 1 w 3"/>
                  <a:gd name="T9" fmla="*/ 3 h 13"/>
                  <a:gd name="T10" fmla="*/ 1 w 3"/>
                  <a:gd name="T11" fmla="*/ 3 h 13"/>
                  <a:gd name="T12" fmla="*/ 1 w 3"/>
                  <a:gd name="T13" fmla="*/ 3 h 13"/>
                  <a:gd name="T14" fmla="*/ 1 w 3"/>
                  <a:gd name="T15" fmla="*/ 4 h 13"/>
                  <a:gd name="T16" fmla="*/ 1 w 3"/>
                  <a:gd name="T17" fmla="*/ 4 h 13"/>
                  <a:gd name="T18" fmla="*/ 0 w 3"/>
                  <a:gd name="T19" fmla="*/ 4 h 13"/>
                  <a:gd name="T20" fmla="*/ 0 w 3"/>
                  <a:gd name="T21" fmla="*/ 0 h 13"/>
                  <a:gd name="T22" fmla="*/ 1 w 3"/>
                  <a:gd name="T23" fmla="*/ 0 h 13"/>
                  <a:gd name="T24" fmla="*/ 1 w 3"/>
                  <a:gd name="T25" fmla="*/ 1 h 13"/>
                  <a:gd name="T26" fmla="*/ 1 w 3"/>
                  <a:gd name="T27" fmla="*/ 1 h 13"/>
                  <a:gd name="T28" fmla="*/ 1 w 3"/>
                  <a:gd name="T29" fmla="*/ 1 h 13"/>
                  <a:gd name="T30" fmla="*/ 1 w 3"/>
                  <a:gd name="T31" fmla="*/ 1 h 13"/>
                  <a:gd name="T32" fmla="*/ 1 w 3"/>
                  <a:gd name="T33" fmla="*/ 2 h 13"/>
                  <a:gd name="T34" fmla="*/ 1 w 3"/>
                  <a:gd name="T35" fmla="*/ 2 h 13"/>
                  <a:gd name="T36" fmla="*/ 1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3" y="13"/>
                    </a:lnTo>
                    <a:lnTo>
                      <a:pt x="2" y="13"/>
                    </a:lnTo>
                    <a:lnTo>
                      <a:pt x="0" y="13"/>
                    </a:lnTo>
                    <a:lnTo>
                      <a:pt x="0" y="0"/>
                    </a:lnTo>
                    <a:lnTo>
                      <a:pt x="1" y="0"/>
                    </a:lnTo>
                    <a:lnTo>
                      <a:pt x="2" y="1"/>
                    </a:lnTo>
                    <a:lnTo>
                      <a:pt x="3" y="2"/>
                    </a:lnTo>
                    <a:lnTo>
                      <a:pt x="3"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1" name="Freeform 1138"/>
              <p:cNvSpPr>
                <a:spLocks noChangeAspect="1"/>
              </p:cNvSpPr>
              <p:nvPr/>
            </p:nvSpPr>
            <p:spPr bwMode="auto">
              <a:xfrm>
                <a:off x="4685" y="2684"/>
                <a:ext cx="48" cy="99"/>
              </a:xfrm>
              <a:custGeom>
                <a:avLst/>
                <a:gdLst>
                  <a:gd name="T0" fmla="*/ 25 w 94"/>
                  <a:gd name="T1" fmla="*/ 7 h 198"/>
                  <a:gd name="T2" fmla="*/ 25 w 94"/>
                  <a:gd name="T3" fmla="*/ 11 h 198"/>
                  <a:gd name="T4" fmla="*/ 22 w 94"/>
                  <a:gd name="T5" fmla="*/ 16 h 198"/>
                  <a:gd name="T6" fmla="*/ 19 w 94"/>
                  <a:gd name="T7" fmla="*/ 21 h 198"/>
                  <a:gd name="T8" fmla="*/ 18 w 94"/>
                  <a:gd name="T9" fmla="*/ 24 h 198"/>
                  <a:gd name="T10" fmla="*/ 17 w 94"/>
                  <a:gd name="T11" fmla="*/ 27 h 198"/>
                  <a:gd name="T12" fmla="*/ 17 w 94"/>
                  <a:gd name="T13" fmla="*/ 31 h 198"/>
                  <a:gd name="T14" fmla="*/ 19 w 94"/>
                  <a:gd name="T15" fmla="*/ 34 h 198"/>
                  <a:gd name="T16" fmla="*/ 20 w 94"/>
                  <a:gd name="T17" fmla="*/ 37 h 198"/>
                  <a:gd name="T18" fmla="*/ 21 w 94"/>
                  <a:gd name="T19" fmla="*/ 40 h 198"/>
                  <a:gd name="T20" fmla="*/ 21 w 94"/>
                  <a:gd name="T21" fmla="*/ 43 h 198"/>
                  <a:gd name="T22" fmla="*/ 20 w 94"/>
                  <a:gd name="T23" fmla="*/ 45 h 198"/>
                  <a:gd name="T24" fmla="*/ 19 w 94"/>
                  <a:gd name="T25" fmla="*/ 47 h 198"/>
                  <a:gd name="T26" fmla="*/ 18 w 94"/>
                  <a:gd name="T27" fmla="*/ 48 h 198"/>
                  <a:gd name="T28" fmla="*/ 17 w 94"/>
                  <a:gd name="T29" fmla="*/ 49 h 198"/>
                  <a:gd name="T30" fmla="*/ 15 w 94"/>
                  <a:gd name="T31" fmla="*/ 50 h 198"/>
                  <a:gd name="T32" fmla="*/ 13 w 94"/>
                  <a:gd name="T33" fmla="*/ 50 h 198"/>
                  <a:gd name="T34" fmla="*/ 11 w 94"/>
                  <a:gd name="T35" fmla="*/ 50 h 198"/>
                  <a:gd name="T36" fmla="*/ 9 w 94"/>
                  <a:gd name="T37" fmla="*/ 49 h 198"/>
                  <a:gd name="T38" fmla="*/ 7 w 94"/>
                  <a:gd name="T39" fmla="*/ 47 h 198"/>
                  <a:gd name="T40" fmla="*/ 5 w 94"/>
                  <a:gd name="T41" fmla="*/ 44 h 198"/>
                  <a:gd name="T42" fmla="*/ 4 w 94"/>
                  <a:gd name="T43" fmla="*/ 39 h 198"/>
                  <a:gd name="T44" fmla="*/ 4 w 94"/>
                  <a:gd name="T45" fmla="*/ 31 h 198"/>
                  <a:gd name="T46" fmla="*/ 3 w 94"/>
                  <a:gd name="T47" fmla="*/ 26 h 198"/>
                  <a:gd name="T48" fmla="*/ 2 w 94"/>
                  <a:gd name="T49" fmla="*/ 22 h 198"/>
                  <a:gd name="T50" fmla="*/ 0 w 94"/>
                  <a:gd name="T51" fmla="*/ 18 h 198"/>
                  <a:gd name="T52" fmla="*/ 1 w 94"/>
                  <a:gd name="T53" fmla="*/ 13 h 198"/>
                  <a:gd name="T54" fmla="*/ 3 w 94"/>
                  <a:gd name="T55" fmla="*/ 9 h 198"/>
                  <a:gd name="T56" fmla="*/ 6 w 94"/>
                  <a:gd name="T57" fmla="*/ 5 h 198"/>
                  <a:gd name="T58" fmla="*/ 9 w 94"/>
                  <a:gd name="T59" fmla="*/ 3 h 198"/>
                  <a:gd name="T60" fmla="*/ 13 w 94"/>
                  <a:gd name="T61" fmla="*/ 2 h 198"/>
                  <a:gd name="T62" fmla="*/ 16 w 94"/>
                  <a:gd name="T63" fmla="*/ 0 h 198"/>
                  <a:gd name="T64" fmla="*/ 18 w 94"/>
                  <a:gd name="T65" fmla="*/ 0 h 198"/>
                  <a:gd name="T66" fmla="*/ 20 w 94"/>
                  <a:gd name="T67" fmla="*/ 1 h 198"/>
                  <a:gd name="T68" fmla="*/ 24 w 94"/>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98">
                    <a:moveTo>
                      <a:pt x="92" y="20"/>
                    </a:moveTo>
                    <a:lnTo>
                      <a:pt x="94" y="28"/>
                    </a:lnTo>
                    <a:lnTo>
                      <a:pt x="94" y="35"/>
                    </a:lnTo>
                    <a:lnTo>
                      <a:pt x="94" y="42"/>
                    </a:lnTo>
                    <a:lnTo>
                      <a:pt x="92" y="49"/>
                    </a:lnTo>
                    <a:lnTo>
                      <a:pt x="86" y="63"/>
                    </a:lnTo>
                    <a:lnTo>
                      <a:pt x="79" y="75"/>
                    </a:lnTo>
                    <a:lnTo>
                      <a:pt x="75" y="81"/>
                    </a:lnTo>
                    <a:lnTo>
                      <a:pt x="71" y="88"/>
                    </a:lnTo>
                    <a:lnTo>
                      <a:pt x="68" y="95"/>
                    </a:lnTo>
                    <a:lnTo>
                      <a:pt x="66" y="102"/>
                    </a:lnTo>
                    <a:lnTo>
                      <a:pt x="65" y="108"/>
                    </a:lnTo>
                    <a:lnTo>
                      <a:pt x="65" y="115"/>
                    </a:lnTo>
                    <a:lnTo>
                      <a:pt x="66" y="122"/>
                    </a:lnTo>
                    <a:lnTo>
                      <a:pt x="69" y="130"/>
                    </a:lnTo>
                    <a:lnTo>
                      <a:pt x="72" y="136"/>
                    </a:lnTo>
                    <a:lnTo>
                      <a:pt x="74" y="142"/>
                    </a:lnTo>
                    <a:lnTo>
                      <a:pt x="76" y="147"/>
                    </a:lnTo>
                    <a:lnTo>
                      <a:pt x="79" y="152"/>
                    </a:lnTo>
                    <a:lnTo>
                      <a:pt x="80" y="158"/>
                    </a:lnTo>
                    <a:lnTo>
                      <a:pt x="81" y="164"/>
                    </a:lnTo>
                    <a:lnTo>
                      <a:pt x="80" y="170"/>
                    </a:lnTo>
                    <a:lnTo>
                      <a:pt x="79" y="177"/>
                    </a:lnTo>
                    <a:lnTo>
                      <a:pt x="77" y="180"/>
                    </a:lnTo>
                    <a:lnTo>
                      <a:pt x="76" y="183"/>
                    </a:lnTo>
                    <a:lnTo>
                      <a:pt x="74" y="186"/>
                    </a:lnTo>
                    <a:lnTo>
                      <a:pt x="72" y="189"/>
                    </a:lnTo>
                    <a:lnTo>
                      <a:pt x="69" y="191"/>
                    </a:lnTo>
                    <a:lnTo>
                      <a:pt x="67" y="194"/>
                    </a:lnTo>
                    <a:lnTo>
                      <a:pt x="64" y="196"/>
                    </a:lnTo>
                    <a:lnTo>
                      <a:pt x="60" y="198"/>
                    </a:lnTo>
                    <a:lnTo>
                      <a:pt x="57" y="198"/>
                    </a:lnTo>
                    <a:lnTo>
                      <a:pt x="54" y="198"/>
                    </a:lnTo>
                    <a:lnTo>
                      <a:pt x="50" y="198"/>
                    </a:lnTo>
                    <a:lnTo>
                      <a:pt x="46" y="197"/>
                    </a:lnTo>
                    <a:lnTo>
                      <a:pt x="43" y="197"/>
                    </a:lnTo>
                    <a:lnTo>
                      <a:pt x="39" y="196"/>
                    </a:lnTo>
                    <a:lnTo>
                      <a:pt x="36" y="195"/>
                    </a:lnTo>
                    <a:lnTo>
                      <a:pt x="33" y="193"/>
                    </a:lnTo>
                    <a:lnTo>
                      <a:pt x="27" y="188"/>
                    </a:lnTo>
                    <a:lnTo>
                      <a:pt x="22" y="182"/>
                    </a:lnTo>
                    <a:lnTo>
                      <a:pt x="18" y="175"/>
                    </a:lnTo>
                    <a:lnTo>
                      <a:pt x="16" y="168"/>
                    </a:lnTo>
                    <a:lnTo>
                      <a:pt x="14" y="154"/>
                    </a:lnTo>
                    <a:lnTo>
                      <a:pt x="13" y="139"/>
                    </a:lnTo>
                    <a:lnTo>
                      <a:pt x="13" y="123"/>
                    </a:lnTo>
                    <a:lnTo>
                      <a:pt x="12" y="109"/>
                    </a:lnTo>
                    <a:lnTo>
                      <a:pt x="10" y="102"/>
                    </a:lnTo>
                    <a:lnTo>
                      <a:pt x="8" y="95"/>
                    </a:lnTo>
                    <a:lnTo>
                      <a:pt x="5" y="87"/>
                    </a:lnTo>
                    <a:lnTo>
                      <a:pt x="1" y="81"/>
                    </a:lnTo>
                    <a:lnTo>
                      <a:pt x="0" y="71"/>
                    </a:lnTo>
                    <a:lnTo>
                      <a:pt x="0" y="62"/>
                    </a:lnTo>
                    <a:lnTo>
                      <a:pt x="2" y="51"/>
                    </a:lnTo>
                    <a:lnTo>
                      <a:pt x="5" y="43"/>
                    </a:lnTo>
                    <a:lnTo>
                      <a:pt x="9" y="34"/>
                    </a:lnTo>
                    <a:lnTo>
                      <a:pt x="15" y="27"/>
                    </a:lnTo>
                    <a:lnTo>
                      <a:pt x="21" y="20"/>
                    </a:lnTo>
                    <a:lnTo>
                      <a:pt x="30" y="14"/>
                    </a:lnTo>
                    <a:lnTo>
                      <a:pt x="36" y="11"/>
                    </a:lnTo>
                    <a:lnTo>
                      <a:pt x="42" y="9"/>
                    </a:lnTo>
                    <a:lnTo>
                      <a:pt x="48" y="5"/>
                    </a:lnTo>
                    <a:lnTo>
                      <a:pt x="54" y="2"/>
                    </a:lnTo>
                    <a:lnTo>
                      <a:pt x="60" y="0"/>
                    </a:lnTo>
                    <a:lnTo>
                      <a:pt x="67" y="0"/>
                    </a:lnTo>
                    <a:lnTo>
                      <a:pt x="70" y="0"/>
                    </a:lnTo>
                    <a:lnTo>
                      <a:pt x="73" y="2"/>
                    </a:lnTo>
                    <a:lnTo>
                      <a:pt x="76" y="4"/>
                    </a:lnTo>
                    <a:lnTo>
                      <a:pt x="79" y="6"/>
                    </a:lnTo>
                    <a:lnTo>
                      <a:pt x="9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2" name="Freeform 1139"/>
              <p:cNvSpPr>
                <a:spLocks noChangeAspect="1"/>
              </p:cNvSpPr>
              <p:nvPr/>
            </p:nvSpPr>
            <p:spPr bwMode="auto">
              <a:xfrm>
                <a:off x="4691" y="2690"/>
                <a:ext cx="37" cy="88"/>
              </a:xfrm>
              <a:custGeom>
                <a:avLst/>
                <a:gdLst>
                  <a:gd name="T0" fmla="*/ 17 w 73"/>
                  <a:gd name="T1" fmla="*/ 11 h 177"/>
                  <a:gd name="T2" fmla="*/ 14 w 73"/>
                  <a:gd name="T3" fmla="*/ 17 h 177"/>
                  <a:gd name="T4" fmla="*/ 12 w 73"/>
                  <a:gd name="T5" fmla="*/ 21 h 177"/>
                  <a:gd name="T6" fmla="*/ 11 w 73"/>
                  <a:gd name="T7" fmla="*/ 24 h 177"/>
                  <a:gd name="T8" fmla="*/ 11 w 73"/>
                  <a:gd name="T9" fmla="*/ 27 h 177"/>
                  <a:gd name="T10" fmla="*/ 12 w 73"/>
                  <a:gd name="T11" fmla="*/ 30 h 177"/>
                  <a:gd name="T12" fmla="*/ 14 w 73"/>
                  <a:gd name="T13" fmla="*/ 33 h 177"/>
                  <a:gd name="T14" fmla="*/ 15 w 73"/>
                  <a:gd name="T15" fmla="*/ 35 h 177"/>
                  <a:gd name="T16" fmla="*/ 16 w 73"/>
                  <a:gd name="T17" fmla="*/ 37 h 177"/>
                  <a:gd name="T18" fmla="*/ 16 w 73"/>
                  <a:gd name="T19" fmla="*/ 39 h 177"/>
                  <a:gd name="T20" fmla="*/ 15 w 73"/>
                  <a:gd name="T21" fmla="*/ 41 h 177"/>
                  <a:gd name="T22" fmla="*/ 14 w 73"/>
                  <a:gd name="T23" fmla="*/ 42 h 177"/>
                  <a:gd name="T24" fmla="*/ 14 w 73"/>
                  <a:gd name="T25" fmla="*/ 43 h 177"/>
                  <a:gd name="T26" fmla="*/ 13 w 73"/>
                  <a:gd name="T27" fmla="*/ 44 h 177"/>
                  <a:gd name="T28" fmla="*/ 11 w 73"/>
                  <a:gd name="T29" fmla="*/ 44 h 177"/>
                  <a:gd name="T30" fmla="*/ 8 w 73"/>
                  <a:gd name="T31" fmla="*/ 43 h 177"/>
                  <a:gd name="T32" fmla="*/ 6 w 73"/>
                  <a:gd name="T33" fmla="*/ 42 h 177"/>
                  <a:gd name="T34" fmla="*/ 4 w 73"/>
                  <a:gd name="T35" fmla="*/ 40 h 177"/>
                  <a:gd name="T36" fmla="*/ 4 w 73"/>
                  <a:gd name="T37" fmla="*/ 36 h 177"/>
                  <a:gd name="T38" fmla="*/ 4 w 73"/>
                  <a:gd name="T39" fmla="*/ 31 h 177"/>
                  <a:gd name="T40" fmla="*/ 2 w 73"/>
                  <a:gd name="T41" fmla="*/ 24 h 177"/>
                  <a:gd name="T42" fmla="*/ 1 w 73"/>
                  <a:gd name="T43" fmla="*/ 17 h 177"/>
                  <a:gd name="T44" fmla="*/ 0 w 73"/>
                  <a:gd name="T45" fmla="*/ 12 h 177"/>
                  <a:gd name="T46" fmla="*/ 2 w 73"/>
                  <a:gd name="T47" fmla="*/ 8 h 177"/>
                  <a:gd name="T48" fmla="*/ 5 w 73"/>
                  <a:gd name="T49" fmla="*/ 4 h 177"/>
                  <a:gd name="T50" fmla="*/ 8 w 73"/>
                  <a:gd name="T51" fmla="*/ 2 h 177"/>
                  <a:gd name="T52" fmla="*/ 10 w 73"/>
                  <a:gd name="T53" fmla="*/ 1 h 177"/>
                  <a:gd name="T54" fmla="*/ 11 w 73"/>
                  <a:gd name="T55" fmla="*/ 1 h 177"/>
                  <a:gd name="T56" fmla="*/ 13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5"/>
                    </a:moveTo>
                    <a:lnTo>
                      <a:pt x="65" y="47"/>
                    </a:lnTo>
                    <a:lnTo>
                      <a:pt x="59" y="57"/>
                    </a:lnTo>
                    <a:lnTo>
                      <a:pt x="53" y="69"/>
                    </a:lnTo>
                    <a:lnTo>
                      <a:pt x="47" y="80"/>
                    </a:lnTo>
                    <a:lnTo>
                      <a:pt x="45" y="87"/>
                    </a:lnTo>
                    <a:lnTo>
                      <a:pt x="43" y="93"/>
                    </a:lnTo>
                    <a:lnTo>
                      <a:pt x="42" y="98"/>
                    </a:lnTo>
                    <a:lnTo>
                      <a:pt x="42" y="104"/>
                    </a:lnTo>
                    <a:lnTo>
                      <a:pt x="43" y="110"/>
                    </a:lnTo>
                    <a:lnTo>
                      <a:pt x="44" y="116"/>
                    </a:lnTo>
                    <a:lnTo>
                      <a:pt x="47" y="121"/>
                    </a:lnTo>
                    <a:lnTo>
                      <a:pt x="52" y="128"/>
                    </a:lnTo>
                    <a:lnTo>
                      <a:pt x="54" y="132"/>
                    </a:lnTo>
                    <a:lnTo>
                      <a:pt x="56" y="136"/>
                    </a:lnTo>
                    <a:lnTo>
                      <a:pt x="58" y="140"/>
                    </a:lnTo>
                    <a:lnTo>
                      <a:pt x="60" y="144"/>
                    </a:lnTo>
                    <a:lnTo>
                      <a:pt x="61" y="148"/>
                    </a:lnTo>
                    <a:lnTo>
                      <a:pt x="62" y="153"/>
                    </a:lnTo>
                    <a:lnTo>
                      <a:pt x="61" y="157"/>
                    </a:lnTo>
                    <a:lnTo>
                      <a:pt x="60" y="162"/>
                    </a:lnTo>
                    <a:lnTo>
                      <a:pt x="58" y="165"/>
                    </a:lnTo>
                    <a:lnTo>
                      <a:pt x="57" y="167"/>
                    </a:lnTo>
                    <a:lnTo>
                      <a:pt x="55" y="169"/>
                    </a:lnTo>
                    <a:lnTo>
                      <a:pt x="54" y="172"/>
                    </a:lnTo>
                    <a:lnTo>
                      <a:pt x="53" y="174"/>
                    </a:lnTo>
                    <a:lnTo>
                      <a:pt x="52" y="175"/>
                    </a:lnTo>
                    <a:lnTo>
                      <a:pt x="49" y="177"/>
                    </a:lnTo>
                    <a:lnTo>
                      <a:pt x="46" y="177"/>
                    </a:lnTo>
                    <a:lnTo>
                      <a:pt x="41" y="176"/>
                    </a:lnTo>
                    <a:lnTo>
                      <a:pt x="36" y="175"/>
                    </a:lnTo>
                    <a:lnTo>
                      <a:pt x="30" y="174"/>
                    </a:lnTo>
                    <a:lnTo>
                      <a:pt x="26" y="172"/>
                    </a:lnTo>
                    <a:lnTo>
                      <a:pt x="21" y="170"/>
                    </a:lnTo>
                    <a:lnTo>
                      <a:pt x="18" y="167"/>
                    </a:lnTo>
                    <a:lnTo>
                      <a:pt x="15" y="161"/>
                    </a:lnTo>
                    <a:lnTo>
                      <a:pt x="14" y="156"/>
                    </a:lnTo>
                    <a:lnTo>
                      <a:pt x="16" y="146"/>
                    </a:lnTo>
                    <a:lnTo>
                      <a:pt x="16" y="136"/>
                    </a:lnTo>
                    <a:lnTo>
                      <a:pt x="15" y="126"/>
                    </a:lnTo>
                    <a:lnTo>
                      <a:pt x="14" y="116"/>
                    </a:lnTo>
                    <a:lnTo>
                      <a:pt x="8" y="97"/>
                    </a:lnTo>
                    <a:lnTo>
                      <a:pt x="3" y="77"/>
                    </a:lnTo>
                    <a:lnTo>
                      <a:pt x="1" y="68"/>
                    </a:lnTo>
                    <a:lnTo>
                      <a:pt x="0" y="59"/>
                    </a:lnTo>
                    <a:lnTo>
                      <a:pt x="0" y="50"/>
                    </a:lnTo>
                    <a:lnTo>
                      <a:pt x="1" y="41"/>
                    </a:lnTo>
                    <a:lnTo>
                      <a:pt x="5" y="33"/>
                    </a:lnTo>
                    <a:lnTo>
                      <a:pt x="10" y="25"/>
                    </a:lnTo>
                    <a:lnTo>
                      <a:pt x="18" y="18"/>
                    </a:lnTo>
                    <a:lnTo>
                      <a:pt x="28" y="11"/>
                    </a:lnTo>
                    <a:lnTo>
                      <a:pt x="31" y="9"/>
                    </a:lnTo>
                    <a:lnTo>
                      <a:pt x="34" y="8"/>
                    </a:lnTo>
                    <a:lnTo>
                      <a:pt x="38" y="7"/>
                    </a:lnTo>
                    <a:lnTo>
                      <a:pt x="41" y="6"/>
                    </a:lnTo>
                    <a:lnTo>
                      <a:pt x="44" y="5"/>
                    </a:lnTo>
                    <a:lnTo>
                      <a:pt x="48" y="4"/>
                    </a:lnTo>
                    <a:lnTo>
                      <a:pt x="52" y="3"/>
                    </a:lnTo>
                    <a:lnTo>
                      <a:pt x="55" y="0"/>
                    </a:lnTo>
                    <a:lnTo>
                      <a:pt x="60" y="3"/>
                    </a:lnTo>
                    <a:lnTo>
                      <a:pt x="65" y="6"/>
                    </a:lnTo>
                    <a:lnTo>
                      <a:pt x="68" y="10"/>
                    </a:lnTo>
                    <a:lnTo>
                      <a:pt x="71" y="14"/>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3" name="Freeform 1140"/>
              <p:cNvSpPr>
                <a:spLocks noChangeAspect="1"/>
              </p:cNvSpPr>
              <p:nvPr/>
            </p:nvSpPr>
            <p:spPr bwMode="auto">
              <a:xfrm>
                <a:off x="4806" y="2546"/>
                <a:ext cx="66" cy="38"/>
              </a:xfrm>
              <a:custGeom>
                <a:avLst/>
                <a:gdLst>
                  <a:gd name="T0" fmla="*/ 33 w 134"/>
                  <a:gd name="T1" fmla="*/ 5 h 76"/>
                  <a:gd name="T2" fmla="*/ 33 w 134"/>
                  <a:gd name="T3" fmla="*/ 7 h 76"/>
                  <a:gd name="T4" fmla="*/ 33 w 134"/>
                  <a:gd name="T5" fmla="*/ 9 h 76"/>
                  <a:gd name="T6" fmla="*/ 31 w 134"/>
                  <a:gd name="T7" fmla="*/ 11 h 76"/>
                  <a:gd name="T8" fmla="*/ 30 w 134"/>
                  <a:gd name="T9" fmla="*/ 13 h 76"/>
                  <a:gd name="T10" fmla="*/ 29 w 134"/>
                  <a:gd name="T11" fmla="*/ 14 h 76"/>
                  <a:gd name="T12" fmla="*/ 27 w 134"/>
                  <a:gd name="T13" fmla="*/ 15 h 76"/>
                  <a:gd name="T14" fmla="*/ 25 w 134"/>
                  <a:gd name="T15" fmla="*/ 15 h 76"/>
                  <a:gd name="T16" fmla="*/ 24 w 134"/>
                  <a:gd name="T17" fmla="*/ 14 h 76"/>
                  <a:gd name="T18" fmla="*/ 23 w 134"/>
                  <a:gd name="T19" fmla="*/ 14 h 76"/>
                  <a:gd name="T20" fmla="*/ 23 w 134"/>
                  <a:gd name="T21" fmla="*/ 13 h 76"/>
                  <a:gd name="T22" fmla="*/ 22 w 134"/>
                  <a:gd name="T23" fmla="*/ 12 h 76"/>
                  <a:gd name="T24" fmla="*/ 22 w 134"/>
                  <a:gd name="T25" fmla="*/ 12 h 76"/>
                  <a:gd name="T26" fmla="*/ 21 w 134"/>
                  <a:gd name="T27" fmla="*/ 13 h 76"/>
                  <a:gd name="T28" fmla="*/ 20 w 134"/>
                  <a:gd name="T29" fmla="*/ 13 h 76"/>
                  <a:gd name="T30" fmla="*/ 19 w 134"/>
                  <a:gd name="T31" fmla="*/ 14 h 76"/>
                  <a:gd name="T32" fmla="*/ 17 w 134"/>
                  <a:gd name="T33" fmla="*/ 12 h 76"/>
                  <a:gd name="T34" fmla="*/ 16 w 134"/>
                  <a:gd name="T35" fmla="*/ 11 h 76"/>
                  <a:gd name="T36" fmla="*/ 15 w 134"/>
                  <a:gd name="T37" fmla="*/ 13 h 76"/>
                  <a:gd name="T38" fmla="*/ 13 w 134"/>
                  <a:gd name="T39" fmla="*/ 15 h 76"/>
                  <a:gd name="T40" fmla="*/ 11 w 134"/>
                  <a:gd name="T41" fmla="*/ 16 h 76"/>
                  <a:gd name="T42" fmla="*/ 9 w 134"/>
                  <a:gd name="T43" fmla="*/ 15 h 76"/>
                  <a:gd name="T44" fmla="*/ 8 w 134"/>
                  <a:gd name="T45" fmla="*/ 17 h 76"/>
                  <a:gd name="T46" fmla="*/ 7 w 134"/>
                  <a:gd name="T47" fmla="*/ 17 h 76"/>
                  <a:gd name="T48" fmla="*/ 6 w 134"/>
                  <a:gd name="T49" fmla="*/ 18 h 76"/>
                  <a:gd name="T50" fmla="*/ 4 w 134"/>
                  <a:gd name="T51" fmla="*/ 18 h 76"/>
                  <a:gd name="T52" fmla="*/ 5 w 134"/>
                  <a:gd name="T53" fmla="*/ 18 h 76"/>
                  <a:gd name="T54" fmla="*/ 4 w 134"/>
                  <a:gd name="T55" fmla="*/ 19 h 76"/>
                  <a:gd name="T56" fmla="*/ 3 w 134"/>
                  <a:gd name="T57" fmla="*/ 19 h 76"/>
                  <a:gd name="T58" fmla="*/ 3 w 134"/>
                  <a:gd name="T59" fmla="*/ 19 h 76"/>
                  <a:gd name="T60" fmla="*/ 2 w 134"/>
                  <a:gd name="T61" fmla="*/ 19 h 76"/>
                  <a:gd name="T62" fmla="*/ 0 w 134"/>
                  <a:gd name="T63" fmla="*/ 17 h 76"/>
                  <a:gd name="T64" fmla="*/ 0 w 134"/>
                  <a:gd name="T65" fmla="*/ 16 h 76"/>
                  <a:gd name="T66" fmla="*/ 0 w 134"/>
                  <a:gd name="T67" fmla="*/ 15 h 76"/>
                  <a:gd name="T68" fmla="*/ 1 w 134"/>
                  <a:gd name="T69" fmla="*/ 14 h 76"/>
                  <a:gd name="T70" fmla="*/ 2 w 134"/>
                  <a:gd name="T71" fmla="*/ 13 h 76"/>
                  <a:gd name="T72" fmla="*/ 3 w 134"/>
                  <a:gd name="T73" fmla="*/ 11 h 76"/>
                  <a:gd name="T74" fmla="*/ 5 w 134"/>
                  <a:gd name="T75" fmla="*/ 9 h 76"/>
                  <a:gd name="T76" fmla="*/ 6 w 134"/>
                  <a:gd name="T77" fmla="*/ 7 h 76"/>
                  <a:gd name="T78" fmla="*/ 8 w 134"/>
                  <a:gd name="T79" fmla="*/ 7 h 76"/>
                  <a:gd name="T80" fmla="*/ 9 w 134"/>
                  <a:gd name="T81" fmla="*/ 7 h 76"/>
                  <a:gd name="T82" fmla="*/ 10 w 134"/>
                  <a:gd name="T83" fmla="*/ 6 h 76"/>
                  <a:gd name="T84" fmla="*/ 11 w 134"/>
                  <a:gd name="T85" fmla="*/ 6 h 76"/>
                  <a:gd name="T86" fmla="*/ 13 w 134"/>
                  <a:gd name="T87" fmla="*/ 5 h 76"/>
                  <a:gd name="T88" fmla="*/ 16 w 134"/>
                  <a:gd name="T89" fmla="*/ 8 h 76"/>
                  <a:gd name="T90" fmla="*/ 16 w 134"/>
                  <a:gd name="T91" fmla="*/ 7 h 76"/>
                  <a:gd name="T92" fmla="*/ 17 w 134"/>
                  <a:gd name="T93" fmla="*/ 5 h 76"/>
                  <a:gd name="T94" fmla="*/ 18 w 134"/>
                  <a:gd name="T95" fmla="*/ 4 h 76"/>
                  <a:gd name="T96" fmla="*/ 19 w 134"/>
                  <a:gd name="T97" fmla="*/ 3 h 76"/>
                  <a:gd name="T98" fmla="*/ 21 w 134"/>
                  <a:gd name="T99" fmla="*/ 3 h 76"/>
                  <a:gd name="T100" fmla="*/ 23 w 134"/>
                  <a:gd name="T101" fmla="*/ 3 h 76"/>
                  <a:gd name="T102" fmla="*/ 24 w 134"/>
                  <a:gd name="T103" fmla="*/ 3 h 76"/>
                  <a:gd name="T104" fmla="*/ 26 w 134"/>
                  <a:gd name="T105" fmla="*/ 1 h 76"/>
                  <a:gd name="T106" fmla="*/ 28 w 134"/>
                  <a:gd name="T107" fmla="*/ 1 h 76"/>
                  <a:gd name="T108" fmla="*/ 30 w 134"/>
                  <a:gd name="T109" fmla="*/ 0 h 76"/>
                  <a:gd name="T110" fmla="*/ 32 w 134"/>
                  <a:gd name="T111" fmla="*/ 1 h 76"/>
                  <a:gd name="T112" fmla="*/ 33 w 134"/>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6">
                    <a:moveTo>
                      <a:pt x="133" y="13"/>
                    </a:moveTo>
                    <a:lnTo>
                      <a:pt x="134" y="18"/>
                    </a:lnTo>
                    <a:lnTo>
                      <a:pt x="134" y="22"/>
                    </a:lnTo>
                    <a:lnTo>
                      <a:pt x="134" y="27"/>
                    </a:lnTo>
                    <a:lnTo>
                      <a:pt x="134" y="31"/>
                    </a:lnTo>
                    <a:lnTo>
                      <a:pt x="133" y="35"/>
                    </a:lnTo>
                    <a:lnTo>
                      <a:pt x="130" y="39"/>
                    </a:lnTo>
                    <a:lnTo>
                      <a:pt x="128" y="43"/>
                    </a:lnTo>
                    <a:lnTo>
                      <a:pt x="126" y="48"/>
                    </a:lnTo>
                    <a:lnTo>
                      <a:pt x="123" y="50"/>
                    </a:lnTo>
                    <a:lnTo>
                      <a:pt x="120" y="53"/>
                    </a:lnTo>
                    <a:lnTo>
                      <a:pt x="117" y="55"/>
                    </a:lnTo>
                    <a:lnTo>
                      <a:pt x="113" y="57"/>
                    </a:lnTo>
                    <a:lnTo>
                      <a:pt x="110" y="59"/>
                    </a:lnTo>
                    <a:lnTo>
                      <a:pt x="106" y="59"/>
                    </a:lnTo>
                    <a:lnTo>
                      <a:pt x="102" y="59"/>
                    </a:lnTo>
                    <a:lnTo>
                      <a:pt x="98" y="57"/>
                    </a:lnTo>
                    <a:lnTo>
                      <a:pt x="98" y="56"/>
                    </a:lnTo>
                    <a:lnTo>
                      <a:pt x="97" y="55"/>
                    </a:lnTo>
                    <a:lnTo>
                      <a:pt x="96" y="53"/>
                    </a:lnTo>
                    <a:lnTo>
                      <a:pt x="95" y="52"/>
                    </a:lnTo>
                    <a:lnTo>
                      <a:pt x="94" y="50"/>
                    </a:lnTo>
                    <a:lnTo>
                      <a:pt x="94" y="49"/>
                    </a:lnTo>
                    <a:lnTo>
                      <a:pt x="92" y="48"/>
                    </a:lnTo>
                    <a:lnTo>
                      <a:pt x="91" y="45"/>
                    </a:lnTo>
                    <a:lnTo>
                      <a:pt x="89" y="47"/>
                    </a:lnTo>
                    <a:lnTo>
                      <a:pt x="87" y="48"/>
                    </a:lnTo>
                    <a:lnTo>
                      <a:pt x="86" y="50"/>
                    </a:lnTo>
                    <a:lnTo>
                      <a:pt x="84" y="51"/>
                    </a:lnTo>
                    <a:lnTo>
                      <a:pt x="83" y="52"/>
                    </a:lnTo>
                    <a:lnTo>
                      <a:pt x="81" y="53"/>
                    </a:lnTo>
                    <a:lnTo>
                      <a:pt x="79" y="53"/>
                    </a:lnTo>
                    <a:lnTo>
                      <a:pt x="76" y="53"/>
                    </a:lnTo>
                    <a:lnTo>
                      <a:pt x="72" y="48"/>
                    </a:lnTo>
                    <a:lnTo>
                      <a:pt x="70" y="50"/>
                    </a:lnTo>
                    <a:lnTo>
                      <a:pt x="65" y="44"/>
                    </a:lnTo>
                    <a:lnTo>
                      <a:pt x="63" y="48"/>
                    </a:lnTo>
                    <a:lnTo>
                      <a:pt x="60" y="51"/>
                    </a:lnTo>
                    <a:lnTo>
                      <a:pt x="57" y="55"/>
                    </a:lnTo>
                    <a:lnTo>
                      <a:pt x="53" y="58"/>
                    </a:lnTo>
                    <a:lnTo>
                      <a:pt x="49" y="60"/>
                    </a:lnTo>
                    <a:lnTo>
                      <a:pt x="46" y="61"/>
                    </a:lnTo>
                    <a:lnTo>
                      <a:pt x="41" y="61"/>
                    </a:lnTo>
                    <a:lnTo>
                      <a:pt x="37" y="59"/>
                    </a:lnTo>
                    <a:lnTo>
                      <a:pt x="36" y="62"/>
                    </a:lnTo>
                    <a:lnTo>
                      <a:pt x="35" y="65"/>
                    </a:lnTo>
                    <a:lnTo>
                      <a:pt x="33" y="66"/>
                    </a:lnTo>
                    <a:lnTo>
                      <a:pt x="30" y="68"/>
                    </a:lnTo>
                    <a:lnTo>
                      <a:pt x="27" y="69"/>
                    </a:lnTo>
                    <a:lnTo>
                      <a:pt x="24" y="69"/>
                    </a:lnTo>
                    <a:lnTo>
                      <a:pt x="21" y="69"/>
                    </a:lnTo>
                    <a:lnTo>
                      <a:pt x="19" y="69"/>
                    </a:lnTo>
                    <a:lnTo>
                      <a:pt x="21" y="70"/>
                    </a:lnTo>
                    <a:lnTo>
                      <a:pt x="20" y="71"/>
                    </a:lnTo>
                    <a:lnTo>
                      <a:pt x="19" y="72"/>
                    </a:lnTo>
                    <a:lnTo>
                      <a:pt x="18" y="73"/>
                    </a:lnTo>
                    <a:lnTo>
                      <a:pt x="17" y="74"/>
                    </a:lnTo>
                    <a:lnTo>
                      <a:pt x="15" y="75"/>
                    </a:lnTo>
                    <a:lnTo>
                      <a:pt x="13" y="75"/>
                    </a:lnTo>
                    <a:lnTo>
                      <a:pt x="12" y="76"/>
                    </a:lnTo>
                    <a:lnTo>
                      <a:pt x="10" y="75"/>
                    </a:lnTo>
                    <a:lnTo>
                      <a:pt x="8" y="73"/>
                    </a:lnTo>
                    <a:lnTo>
                      <a:pt x="6" y="71"/>
                    </a:lnTo>
                    <a:lnTo>
                      <a:pt x="3" y="68"/>
                    </a:lnTo>
                    <a:lnTo>
                      <a:pt x="2" y="66"/>
                    </a:lnTo>
                    <a:lnTo>
                      <a:pt x="1" y="63"/>
                    </a:lnTo>
                    <a:lnTo>
                      <a:pt x="0" y="60"/>
                    </a:lnTo>
                    <a:lnTo>
                      <a:pt x="1" y="57"/>
                    </a:lnTo>
                    <a:lnTo>
                      <a:pt x="2" y="54"/>
                    </a:lnTo>
                    <a:lnTo>
                      <a:pt x="5" y="54"/>
                    </a:lnTo>
                    <a:lnTo>
                      <a:pt x="8" y="52"/>
                    </a:lnTo>
                    <a:lnTo>
                      <a:pt x="10" y="51"/>
                    </a:lnTo>
                    <a:lnTo>
                      <a:pt x="12" y="49"/>
                    </a:lnTo>
                    <a:lnTo>
                      <a:pt x="15" y="43"/>
                    </a:lnTo>
                    <a:lnTo>
                      <a:pt x="18" y="38"/>
                    </a:lnTo>
                    <a:lnTo>
                      <a:pt x="21" y="33"/>
                    </a:lnTo>
                    <a:lnTo>
                      <a:pt x="24" y="29"/>
                    </a:lnTo>
                    <a:lnTo>
                      <a:pt x="26" y="28"/>
                    </a:lnTo>
                    <a:lnTo>
                      <a:pt x="29" y="28"/>
                    </a:lnTo>
                    <a:lnTo>
                      <a:pt x="32" y="28"/>
                    </a:lnTo>
                    <a:lnTo>
                      <a:pt x="35" y="29"/>
                    </a:lnTo>
                    <a:lnTo>
                      <a:pt x="37" y="26"/>
                    </a:lnTo>
                    <a:lnTo>
                      <a:pt x="39" y="24"/>
                    </a:lnTo>
                    <a:lnTo>
                      <a:pt x="41" y="22"/>
                    </a:lnTo>
                    <a:lnTo>
                      <a:pt x="44" y="22"/>
                    </a:lnTo>
                    <a:lnTo>
                      <a:pt x="47" y="21"/>
                    </a:lnTo>
                    <a:lnTo>
                      <a:pt x="50" y="21"/>
                    </a:lnTo>
                    <a:lnTo>
                      <a:pt x="53" y="20"/>
                    </a:lnTo>
                    <a:lnTo>
                      <a:pt x="56" y="18"/>
                    </a:lnTo>
                    <a:lnTo>
                      <a:pt x="64" y="31"/>
                    </a:lnTo>
                    <a:lnTo>
                      <a:pt x="64" y="28"/>
                    </a:lnTo>
                    <a:lnTo>
                      <a:pt x="66" y="25"/>
                    </a:lnTo>
                    <a:lnTo>
                      <a:pt x="68" y="22"/>
                    </a:lnTo>
                    <a:lnTo>
                      <a:pt x="70" y="20"/>
                    </a:lnTo>
                    <a:lnTo>
                      <a:pt x="72" y="17"/>
                    </a:lnTo>
                    <a:lnTo>
                      <a:pt x="75" y="15"/>
                    </a:lnTo>
                    <a:lnTo>
                      <a:pt x="77" y="13"/>
                    </a:lnTo>
                    <a:lnTo>
                      <a:pt x="80" y="11"/>
                    </a:lnTo>
                    <a:lnTo>
                      <a:pt x="84" y="11"/>
                    </a:lnTo>
                    <a:lnTo>
                      <a:pt x="87" y="11"/>
                    </a:lnTo>
                    <a:lnTo>
                      <a:pt x="90" y="12"/>
                    </a:lnTo>
                    <a:lnTo>
                      <a:pt x="94" y="12"/>
                    </a:lnTo>
                    <a:lnTo>
                      <a:pt x="97" y="12"/>
                    </a:lnTo>
                    <a:lnTo>
                      <a:pt x="100" y="11"/>
                    </a:lnTo>
                    <a:lnTo>
                      <a:pt x="103" y="9"/>
                    </a:lnTo>
                    <a:lnTo>
                      <a:pt x="105" y="4"/>
                    </a:lnTo>
                    <a:lnTo>
                      <a:pt x="109" y="3"/>
                    </a:lnTo>
                    <a:lnTo>
                      <a:pt x="113" y="1"/>
                    </a:lnTo>
                    <a:lnTo>
                      <a:pt x="117" y="1"/>
                    </a:lnTo>
                    <a:lnTo>
                      <a:pt x="122" y="0"/>
                    </a:lnTo>
                    <a:lnTo>
                      <a:pt x="126" y="1"/>
                    </a:lnTo>
                    <a:lnTo>
                      <a:pt x="129" y="3"/>
                    </a:lnTo>
                    <a:lnTo>
                      <a:pt x="131" y="8"/>
                    </a:lnTo>
                    <a:lnTo>
                      <a:pt x="1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4" name="Freeform 1141"/>
              <p:cNvSpPr>
                <a:spLocks noChangeAspect="1"/>
              </p:cNvSpPr>
              <p:nvPr/>
            </p:nvSpPr>
            <p:spPr bwMode="auto">
              <a:xfrm>
                <a:off x="4856" y="2550"/>
                <a:ext cx="12" cy="20"/>
              </a:xfrm>
              <a:custGeom>
                <a:avLst/>
                <a:gdLst>
                  <a:gd name="T0" fmla="*/ 6 w 23"/>
                  <a:gd name="T1" fmla="*/ 7 h 40"/>
                  <a:gd name="T2" fmla="*/ 5 w 23"/>
                  <a:gd name="T3" fmla="*/ 7 h 40"/>
                  <a:gd name="T4" fmla="*/ 5 w 23"/>
                  <a:gd name="T5" fmla="*/ 8 h 40"/>
                  <a:gd name="T6" fmla="*/ 5 w 23"/>
                  <a:gd name="T7" fmla="*/ 8 h 40"/>
                  <a:gd name="T8" fmla="*/ 5 w 23"/>
                  <a:gd name="T9" fmla="*/ 9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7 h 40"/>
                  <a:gd name="T36" fmla="*/ 0 w 23"/>
                  <a:gd name="T37" fmla="*/ 6 h 40"/>
                  <a:gd name="T38" fmla="*/ 1 w 23"/>
                  <a:gd name="T39" fmla="*/ 5 h 40"/>
                  <a:gd name="T40" fmla="*/ 1 w 23"/>
                  <a:gd name="T41" fmla="*/ 4 h 40"/>
                  <a:gd name="T42" fmla="*/ 2 w 23"/>
                  <a:gd name="T43" fmla="*/ 3 h 40"/>
                  <a:gd name="T44" fmla="*/ 2 w 23"/>
                  <a:gd name="T45" fmla="*/ 2 h 40"/>
                  <a:gd name="T46" fmla="*/ 2 w 23"/>
                  <a:gd name="T47" fmla="*/ 2 h 40"/>
                  <a:gd name="T48" fmla="*/ 3 w 23"/>
                  <a:gd name="T49" fmla="*/ 1 h 40"/>
                  <a:gd name="T50" fmla="*/ 4 w 23"/>
                  <a:gd name="T51" fmla="*/ 1 h 40"/>
                  <a:gd name="T52" fmla="*/ 4 w 23"/>
                  <a:gd name="T53" fmla="*/ 0 h 40"/>
                  <a:gd name="T54" fmla="*/ 5 w 23"/>
                  <a:gd name="T55" fmla="*/ 1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6"/>
                    </a:moveTo>
                    <a:lnTo>
                      <a:pt x="20" y="28"/>
                    </a:lnTo>
                    <a:lnTo>
                      <a:pt x="19" y="29"/>
                    </a:lnTo>
                    <a:lnTo>
                      <a:pt x="18" y="31"/>
                    </a:lnTo>
                    <a:lnTo>
                      <a:pt x="17" y="33"/>
                    </a:lnTo>
                    <a:lnTo>
                      <a:pt x="16" y="34"/>
                    </a:lnTo>
                    <a:lnTo>
                      <a:pt x="15" y="36"/>
                    </a:lnTo>
                    <a:lnTo>
                      <a:pt x="14" y="37"/>
                    </a:lnTo>
                    <a:lnTo>
                      <a:pt x="12" y="40"/>
                    </a:lnTo>
                    <a:lnTo>
                      <a:pt x="9" y="40"/>
                    </a:lnTo>
                    <a:lnTo>
                      <a:pt x="7" y="40"/>
                    </a:lnTo>
                    <a:lnTo>
                      <a:pt x="5" y="40"/>
                    </a:lnTo>
                    <a:lnTo>
                      <a:pt x="4" y="37"/>
                    </a:lnTo>
                    <a:lnTo>
                      <a:pt x="2" y="36"/>
                    </a:lnTo>
                    <a:lnTo>
                      <a:pt x="2" y="34"/>
                    </a:lnTo>
                    <a:lnTo>
                      <a:pt x="1" y="31"/>
                    </a:lnTo>
                    <a:lnTo>
                      <a:pt x="1" y="29"/>
                    </a:lnTo>
                    <a:lnTo>
                      <a:pt x="0" y="25"/>
                    </a:lnTo>
                    <a:lnTo>
                      <a:pt x="0" y="21"/>
                    </a:lnTo>
                    <a:lnTo>
                      <a:pt x="1" y="18"/>
                    </a:lnTo>
                    <a:lnTo>
                      <a:pt x="3" y="14"/>
                    </a:lnTo>
                    <a:lnTo>
                      <a:pt x="5" y="11"/>
                    </a:lnTo>
                    <a:lnTo>
                      <a:pt x="7" y="8"/>
                    </a:lnTo>
                    <a:lnTo>
                      <a:pt x="8" y="5"/>
                    </a:lnTo>
                    <a:lnTo>
                      <a:pt x="10" y="2"/>
                    </a:lnTo>
                    <a:lnTo>
                      <a:pt x="13" y="1"/>
                    </a:lnTo>
                    <a:lnTo>
                      <a:pt x="16" y="0"/>
                    </a:lnTo>
                    <a:lnTo>
                      <a:pt x="18" y="1"/>
                    </a:lnTo>
                    <a:lnTo>
                      <a:pt x="20" y="1"/>
                    </a:lnTo>
                    <a:lnTo>
                      <a:pt x="22" y="4"/>
                    </a:lnTo>
                    <a:lnTo>
                      <a:pt x="23" y="8"/>
                    </a:lnTo>
                    <a:lnTo>
                      <a:pt x="23" y="13"/>
                    </a:lnTo>
                    <a:lnTo>
                      <a:pt x="23" y="18"/>
                    </a:lnTo>
                    <a:lnTo>
                      <a:pt x="22" y="23"/>
                    </a:ln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5" name="Freeform 1142"/>
              <p:cNvSpPr>
                <a:spLocks noChangeAspect="1"/>
              </p:cNvSpPr>
              <p:nvPr/>
            </p:nvSpPr>
            <p:spPr bwMode="auto">
              <a:xfrm>
                <a:off x="4843" y="2555"/>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2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4"/>
                    </a:lnTo>
                    <a:lnTo>
                      <a:pt x="11" y="7"/>
                    </a:lnTo>
                    <a:lnTo>
                      <a:pt x="11" y="10"/>
                    </a:lnTo>
                    <a:lnTo>
                      <a:pt x="10" y="13"/>
                    </a:lnTo>
                    <a:lnTo>
                      <a:pt x="9" y="16"/>
                    </a:lnTo>
                    <a:lnTo>
                      <a:pt x="8" y="19"/>
                    </a:lnTo>
                    <a:lnTo>
                      <a:pt x="6" y="22"/>
                    </a:lnTo>
                    <a:lnTo>
                      <a:pt x="5" y="25"/>
                    </a:lnTo>
                    <a:lnTo>
                      <a:pt x="4" y="25"/>
                    </a:lnTo>
                    <a:lnTo>
                      <a:pt x="3" y="25"/>
                    </a:lnTo>
                    <a:lnTo>
                      <a:pt x="3" y="24"/>
                    </a:lnTo>
                    <a:lnTo>
                      <a:pt x="2" y="24"/>
                    </a:lnTo>
                    <a:lnTo>
                      <a:pt x="1" y="23"/>
                    </a:lnTo>
                    <a:lnTo>
                      <a:pt x="0" y="22"/>
                    </a:lnTo>
                    <a:lnTo>
                      <a:pt x="0" y="21"/>
                    </a:lnTo>
                    <a:lnTo>
                      <a:pt x="0" y="18"/>
                    </a:lnTo>
                    <a:lnTo>
                      <a:pt x="0" y="15"/>
                    </a:lnTo>
                    <a:lnTo>
                      <a:pt x="1" y="12"/>
                    </a:lnTo>
                    <a:lnTo>
                      <a:pt x="2" y="9"/>
                    </a:lnTo>
                    <a:lnTo>
                      <a:pt x="3" y="6"/>
                    </a:lnTo>
                    <a:lnTo>
                      <a:pt x="5" y="3"/>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6" name="Freeform 1143"/>
              <p:cNvSpPr>
                <a:spLocks noChangeAspect="1"/>
              </p:cNvSpPr>
              <p:nvPr/>
            </p:nvSpPr>
            <p:spPr bwMode="auto">
              <a:xfrm>
                <a:off x="4826" y="255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8"/>
                    </a:moveTo>
                    <a:lnTo>
                      <a:pt x="9" y="19"/>
                    </a:lnTo>
                    <a:lnTo>
                      <a:pt x="8" y="21"/>
                    </a:lnTo>
                    <a:lnTo>
                      <a:pt x="7" y="22"/>
                    </a:lnTo>
                    <a:lnTo>
                      <a:pt x="6" y="22"/>
                    </a:lnTo>
                    <a:lnTo>
                      <a:pt x="5" y="23"/>
                    </a:lnTo>
                    <a:lnTo>
                      <a:pt x="4" y="23"/>
                    </a:lnTo>
                    <a:lnTo>
                      <a:pt x="2" y="23"/>
                    </a:lnTo>
                    <a:lnTo>
                      <a:pt x="1" y="24"/>
                    </a:lnTo>
                    <a:lnTo>
                      <a:pt x="0" y="21"/>
                    </a:lnTo>
                    <a:lnTo>
                      <a:pt x="0" y="17"/>
                    </a:lnTo>
                    <a:lnTo>
                      <a:pt x="0" y="14"/>
                    </a:lnTo>
                    <a:lnTo>
                      <a:pt x="1" y="11"/>
                    </a:lnTo>
                    <a:lnTo>
                      <a:pt x="3" y="8"/>
                    </a:lnTo>
                    <a:lnTo>
                      <a:pt x="4" y="5"/>
                    </a:lnTo>
                    <a:lnTo>
                      <a:pt x="6" y="3"/>
                    </a:lnTo>
                    <a:lnTo>
                      <a:pt x="7" y="0"/>
                    </a:lnTo>
                    <a:lnTo>
                      <a:pt x="9" y="2"/>
                    </a:lnTo>
                    <a:lnTo>
                      <a:pt x="10" y="3"/>
                    </a:lnTo>
                    <a:lnTo>
                      <a:pt x="11" y="6"/>
                    </a:lnTo>
                    <a:lnTo>
                      <a:pt x="12" y="8"/>
                    </a:lnTo>
                    <a:lnTo>
                      <a:pt x="12" y="10"/>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7" name="Freeform 1144"/>
              <p:cNvSpPr>
                <a:spLocks noChangeAspect="1"/>
              </p:cNvSpPr>
              <p:nvPr/>
            </p:nvSpPr>
            <p:spPr bwMode="auto">
              <a:xfrm>
                <a:off x="4818" y="2565"/>
                <a:ext cx="4" cy="9"/>
              </a:xfrm>
              <a:custGeom>
                <a:avLst/>
                <a:gdLst>
                  <a:gd name="T0" fmla="*/ 2 w 8"/>
                  <a:gd name="T1" fmla="*/ 0 h 20"/>
                  <a:gd name="T2" fmla="*/ 2 w 8"/>
                  <a:gd name="T3" fmla="*/ 0 h 20"/>
                  <a:gd name="T4" fmla="*/ 2 w 8"/>
                  <a:gd name="T5" fmla="*/ 1 h 20"/>
                  <a:gd name="T6" fmla="*/ 2 w 8"/>
                  <a:gd name="T7" fmla="*/ 2 h 20"/>
                  <a:gd name="T8" fmla="*/ 2 w 8"/>
                  <a:gd name="T9" fmla="*/ 2 h 20"/>
                  <a:gd name="T10" fmla="*/ 2 w 8"/>
                  <a:gd name="T11" fmla="*/ 3 h 20"/>
                  <a:gd name="T12" fmla="*/ 2 w 8"/>
                  <a:gd name="T13" fmla="*/ 3 h 20"/>
                  <a:gd name="T14" fmla="*/ 1 w 8"/>
                  <a:gd name="T15" fmla="*/ 4 h 20"/>
                  <a:gd name="T16" fmla="*/ 1 w 8"/>
                  <a:gd name="T17" fmla="*/ 4 h 20"/>
                  <a:gd name="T18" fmla="*/ 1 w 8"/>
                  <a:gd name="T19" fmla="*/ 4 h 20"/>
                  <a:gd name="T20" fmla="*/ 1 w 8"/>
                  <a:gd name="T21" fmla="*/ 4 h 20"/>
                  <a:gd name="T22" fmla="*/ 0 w 8"/>
                  <a:gd name="T23" fmla="*/ 3 h 20"/>
                  <a:gd name="T24" fmla="*/ 0 w 8"/>
                  <a:gd name="T25" fmla="*/ 2 h 20"/>
                  <a:gd name="T26" fmla="*/ 0 w 8"/>
                  <a:gd name="T27" fmla="*/ 2 h 20"/>
                  <a:gd name="T28" fmla="*/ 0 w 8"/>
                  <a:gd name="T29" fmla="*/ 1 h 20"/>
                  <a:gd name="T30" fmla="*/ 1 w 8"/>
                  <a:gd name="T31" fmla="*/ 0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3"/>
                    </a:lnTo>
                    <a:lnTo>
                      <a:pt x="7" y="5"/>
                    </a:lnTo>
                    <a:lnTo>
                      <a:pt x="7" y="8"/>
                    </a:lnTo>
                    <a:lnTo>
                      <a:pt x="6" y="11"/>
                    </a:lnTo>
                    <a:lnTo>
                      <a:pt x="5" y="14"/>
                    </a:lnTo>
                    <a:lnTo>
                      <a:pt x="5" y="16"/>
                    </a:lnTo>
                    <a:lnTo>
                      <a:pt x="4" y="18"/>
                    </a:lnTo>
                    <a:lnTo>
                      <a:pt x="4" y="20"/>
                    </a:lnTo>
                    <a:lnTo>
                      <a:pt x="1" y="20"/>
                    </a:lnTo>
                    <a:lnTo>
                      <a:pt x="1" y="18"/>
                    </a:lnTo>
                    <a:lnTo>
                      <a:pt x="0" y="15"/>
                    </a:lnTo>
                    <a:lnTo>
                      <a:pt x="0" y="12"/>
                    </a:lnTo>
                    <a:lnTo>
                      <a:pt x="0" y="8"/>
                    </a:lnTo>
                    <a:lnTo>
                      <a:pt x="0"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8" name="Freeform 1145"/>
              <p:cNvSpPr>
                <a:spLocks noChangeAspect="1"/>
              </p:cNvSpPr>
              <p:nvPr/>
            </p:nvSpPr>
            <p:spPr bwMode="auto">
              <a:xfrm>
                <a:off x="4812" y="2573"/>
                <a:ext cx="1" cy="7"/>
              </a:xfrm>
              <a:custGeom>
                <a:avLst/>
                <a:gdLst>
                  <a:gd name="T0" fmla="*/ 0 w 3"/>
                  <a:gd name="T1" fmla="*/ 2 h 13"/>
                  <a:gd name="T2" fmla="*/ 0 w 3"/>
                  <a:gd name="T3" fmla="*/ 2 h 13"/>
                  <a:gd name="T4" fmla="*/ 0 w 3"/>
                  <a:gd name="T5" fmla="*/ 2 h 13"/>
                  <a:gd name="T6" fmla="*/ 0 w 3"/>
                  <a:gd name="T7" fmla="*/ 3 h 13"/>
                  <a:gd name="T8" fmla="*/ 0 w 3"/>
                  <a:gd name="T9" fmla="*/ 3 h 13"/>
                  <a:gd name="T10" fmla="*/ 0 w 3"/>
                  <a:gd name="T11" fmla="*/ 3 h 13"/>
                  <a:gd name="T12" fmla="*/ 0 w 3"/>
                  <a:gd name="T13" fmla="*/ 3 h 13"/>
                  <a:gd name="T14" fmla="*/ 0 w 3"/>
                  <a:gd name="T15" fmla="*/ 4 h 13"/>
                  <a:gd name="T16" fmla="*/ 0 w 3"/>
                  <a:gd name="T17" fmla="*/ 4 h 13"/>
                  <a:gd name="T18" fmla="*/ 0 w 3"/>
                  <a:gd name="T19" fmla="*/ 4 h 13"/>
                  <a:gd name="T20" fmla="*/ 0 w 3"/>
                  <a:gd name="T21" fmla="*/ 0 h 13"/>
                  <a:gd name="T22" fmla="*/ 0 w 3"/>
                  <a:gd name="T23" fmla="*/ 0 h 13"/>
                  <a:gd name="T24" fmla="*/ 0 w 3"/>
                  <a:gd name="T25" fmla="*/ 1 h 13"/>
                  <a:gd name="T26" fmla="*/ 0 w 3"/>
                  <a:gd name="T27" fmla="*/ 1 h 13"/>
                  <a:gd name="T28" fmla="*/ 0 w 3"/>
                  <a:gd name="T29" fmla="*/ 1 h 13"/>
                  <a:gd name="T30" fmla="*/ 0 w 3"/>
                  <a:gd name="T31" fmla="*/ 1 h 13"/>
                  <a:gd name="T32" fmla="*/ 0 w 3"/>
                  <a:gd name="T33" fmla="*/ 2 h 13"/>
                  <a:gd name="T34" fmla="*/ 0 w 3"/>
                  <a:gd name="T35" fmla="*/ 2 h 13"/>
                  <a:gd name="T36" fmla="*/ 0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3"/>
                    </a:lnTo>
                    <a:lnTo>
                      <a:pt x="0" y="13"/>
                    </a:lnTo>
                    <a:lnTo>
                      <a:pt x="0" y="0"/>
                    </a:lnTo>
                    <a:lnTo>
                      <a:pt x="1" y="0"/>
                    </a:lnTo>
                    <a:lnTo>
                      <a:pt x="2" y="1"/>
                    </a:lnTo>
                    <a:lnTo>
                      <a:pt x="3" y="2"/>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9" name="Freeform 1146"/>
              <p:cNvSpPr>
                <a:spLocks noChangeAspect="1"/>
              </p:cNvSpPr>
              <p:nvPr/>
            </p:nvSpPr>
            <p:spPr bwMode="auto">
              <a:xfrm>
                <a:off x="4813" y="257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5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0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19"/>
                    </a:moveTo>
                    <a:lnTo>
                      <a:pt x="95" y="27"/>
                    </a:lnTo>
                    <a:lnTo>
                      <a:pt x="95" y="35"/>
                    </a:lnTo>
                    <a:lnTo>
                      <a:pt x="94" y="42"/>
                    </a:lnTo>
                    <a:lnTo>
                      <a:pt x="93" y="49"/>
                    </a:lnTo>
                    <a:lnTo>
                      <a:pt x="87" y="61"/>
                    </a:lnTo>
                    <a:lnTo>
                      <a:pt x="78" y="75"/>
                    </a:lnTo>
                    <a:lnTo>
                      <a:pt x="75" y="81"/>
                    </a:lnTo>
                    <a:lnTo>
                      <a:pt x="71" y="87"/>
                    </a:lnTo>
                    <a:lnTo>
                      <a:pt x="68" y="94"/>
                    </a:lnTo>
                    <a:lnTo>
                      <a:pt x="66" y="100"/>
                    </a:lnTo>
                    <a:lnTo>
                      <a:pt x="65" y="107"/>
                    </a:lnTo>
                    <a:lnTo>
                      <a:pt x="65" y="115"/>
                    </a:lnTo>
                    <a:lnTo>
                      <a:pt x="66" y="122"/>
                    </a:lnTo>
                    <a:lnTo>
                      <a:pt x="69" y="130"/>
                    </a:lnTo>
                    <a:lnTo>
                      <a:pt x="71" y="135"/>
                    </a:lnTo>
                    <a:lnTo>
                      <a:pt x="74" y="140"/>
                    </a:lnTo>
                    <a:lnTo>
                      <a:pt x="76" y="146"/>
                    </a:lnTo>
                    <a:lnTo>
                      <a:pt x="78" y="151"/>
                    </a:lnTo>
                    <a:lnTo>
                      <a:pt x="81" y="158"/>
                    </a:lnTo>
                    <a:lnTo>
                      <a:pt x="82" y="164"/>
                    </a:lnTo>
                    <a:lnTo>
                      <a:pt x="81" y="170"/>
                    </a:lnTo>
                    <a:lnTo>
                      <a:pt x="80" y="176"/>
                    </a:lnTo>
                    <a:lnTo>
                      <a:pt x="77" y="179"/>
                    </a:lnTo>
                    <a:lnTo>
                      <a:pt x="75" y="182"/>
                    </a:lnTo>
                    <a:lnTo>
                      <a:pt x="74" y="185"/>
                    </a:lnTo>
                    <a:lnTo>
                      <a:pt x="71" y="188"/>
                    </a:lnTo>
                    <a:lnTo>
                      <a:pt x="69" y="190"/>
                    </a:lnTo>
                    <a:lnTo>
                      <a:pt x="67" y="194"/>
                    </a:lnTo>
                    <a:lnTo>
                      <a:pt x="64" y="196"/>
                    </a:lnTo>
                    <a:lnTo>
                      <a:pt x="61" y="198"/>
                    </a:lnTo>
                    <a:lnTo>
                      <a:pt x="58" y="198"/>
                    </a:lnTo>
                    <a:lnTo>
                      <a:pt x="54" y="198"/>
                    </a:lnTo>
                    <a:lnTo>
                      <a:pt x="51" y="198"/>
                    </a:lnTo>
                    <a:lnTo>
                      <a:pt x="47" y="197"/>
                    </a:lnTo>
                    <a:lnTo>
                      <a:pt x="44" y="197"/>
                    </a:lnTo>
                    <a:lnTo>
                      <a:pt x="39" y="196"/>
                    </a:lnTo>
                    <a:lnTo>
                      <a:pt x="36" y="194"/>
                    </a:lnTo>
                    <a:lnTo>
                      <a:pt x="33" y="193"/>
                    </a:lnTo>
                    <a:lnTo>
                      <a:pt x="27" y="187"/>
                    </a:lnTo>
                    <a:lnTo>
                      <a:pt x="22" y="181"/>
                    </a:lnTo>
                    <a:lnTo>
                      <a:pt x="19" y="174"/>
                    </a:lnTo>
                    <a:lnTo>
                      <a:pt x="17" y="168"/>
                    </a:lnTo>
                    <a:lnTo>
                      <a:pt x="14" y="153"/>
                    </a:lnTo>
                    <a:lnTo>
                      <a:pt x="14" y="138"/>
                    </a:lnTo>
                    <a:lnTo>
                      <a:pt x="13" y="123"/>
                    </a:lnTo>
                    <a:lnTo>
                      <a:pt x="12" y="107"/>
                    </a:lnTo>
                    <a:lnTo>
                      <a:pt x="11" y="100"/>
                    </a:lnTo>
                    <a:lnTo>
                      <a:pt x="9" y="94"/>
                    </a:lnTo>
                    <a:lnTo>
                      <a:pt x="6" y="87"/>
                    </a:lnTo>
                    <a:lnTo>
                      <a:pt x="1" y="81"/>
                    </a:lnTo>
                    <a:lnTo>
                      <a:pt x="0" y="70"/>
                    </a:lnTo>
                    <a:lnTo>
                      <a:pt x="0" y="60"/>
                    </a:lnTo>
                    <a:lnTo>
                      <a:pt x="3" y="51"/>
                    </a:lnTo>
                    <a:lnTo>
                      <a:pt x="6" y="42"/>
                    </a:lnTo>
                    <a:lnTo>
                      <a:pt x="10" y="34"/>
                    </a:lnTo>
                    <a:lnTo>
                      <a:pt x="16" y="25"/>
                    </a:lnTo>
                    <a:lnTo>
                      <a:pt x="22" y="19"/>
                    </a:lnTo>
                    <a:lnTo>
                      <a:pt x="29" y="13"/>
                    </a:lnTo>
                    <a:lnTo>
                      <a:pt x="35" y="11"/>
                    </a:lnTo>
                    <a:lnTo>
                      <a:pt x="42" y="8"/>
                    </a:lnTo>
                    <a:lnTo>
                      <a:pt x="48" y="5"/>
                    </a:lnTo>
                    <a:lnTo>
                      <a:pt x="54" y="2"/>
                    </a:lnTo>
                    <a:lnTo>
                      <a:pt x="60" y="0"/>
                    </a:lnTo>
                    <a:lnTo>
                      <a:pt x="66" y="0"/>
                    </a:lnTo>
                    <a:lnTo>
                      <a:pt x="69" y="0"/>
                    </a:lnTo>
                    <a:lnTo>
                      <a:pt x="73" y="1"/>
                    </a:lnTo>
                    <a:lnTo>
                      <a:pt x="76"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0" name="Freeform 1147"/>
              <p:cNvSpPr>
                <a:spLocks noChangeAspect="1"/>
              </p:cNvSpPr>
              <p:nvPr/>
            </p:nvSpPr>
            <p:spPr bwMode="auto">
              <a:xfrm>
                <a:off x="4818" y="258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3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5"/>
                    </a:lnTo>
                    <a:lnTo>
                      <a:pt x="58" y="56"/>
                    </a:lnTo>
                    <a:lnTo>
                      <a:pt x="52" y="69"/>
                    </a:lnTo>
                    <a:lnTo>
                      <a:pt x="47" y="80"/>
                    </a:lnTo>
                    <a:lnTo>
                      <a:pt x="45" y="86"/>
                    </a:lnTo>
                    <a:lnTo>
                      <a:pt x="43" y="91"/>
                    </a:lnTo>
                    <a:lnTo>
                      <a:pt x="42" y="97"/>
                    </a:lnTo>
                    <a:lnTo>
                      <a:pt x="42" y="104"/>
                    </a:lnTo>
                    <a:lnTo>
                      <a:pt x="43" y="110"/>
                    </a:lnTo>
                    <a:lnTo>
                      <a:pt x="44" y="116"/>
                    </a:lnTo>
                    <a:lnTo>
                      <a:pt x="47" y="121"/>
                    </a:lnTo>
                    <a:lnTo>
                      <a:pt x="50" y="127"/>
                    </a:lnTo>
                    <a:lnTo>
                      <a:pt x="52" y="131"/>
                    </a:lnTo>
                    <a:lnTo>
                      <a:pt x="55" y="135"/>
                    </a:lnTo>
                    <a:lnTo>
                      <a:pt x="57" y="139"/>
                    </a:lnTo>
                    <a:lnTo>
                      <a:pt x="59" y="144"/>
                    </a:lnTo>
                    <a:lnTo>
                      <a:pt x="60" y="148"/>
                    </a:lnTo>
                    <a:lnTo>
                      <a:pt x="60" y="152"/>
                    </a:lnTo>
                    <a:lnTo>
                      <a:pt x="60" y="157"/>
                    </a:lnTo>
                    <a:lnTo>
                      <a:pt x="58" y="162"/>
                    </a:lnTo>
                    <a:lnTo>
                      <a:pt x="57" y="164"/>
                    </a:lnTo>
                    <a:lnTo>
                      <a:pt x="55" y="166"/>
                    </a:lnTo>
                    <a:lnTo>
                      <a:pt x="54" y="168"/>
                    </a:lnTo>
                    <a:lnTo>
                      <a:pt x="53" y="170"/>
                    </a:lnTo>
                    <a:lnTo>
                      <a:pt x="52" y="172"/>
                    </a:lnTo>
                    <a:lnTo>
                      <a:pt x="51" y="174"/>
                    </a:lnTo>
                    <a:lnTo>
                      <a:pt x="49" y="175"/>
                    </a:lnTo>
                    <a:lnTo>
                      <a:pt x="46" y="176"/>
                    </a:lnTo>
                    <a:lnTo>
                      <a:pt x="41" y="175"/>
                    </a:lnTo>
                    <a:lnTo>
                      <a:pt x="35" y="174"/>
                    </a:lnTo>
                    <a:lnTo>
                      <a:pt x="30" y="173"/>
                    </a:lnTo>
                    <a:lnTo>
                      <a:pt x="24" y="171"/>
                    </a:lnTo>
                    <a:lnTo>
                      <a:pt x="20" y="169"/>
                    </a:lnTo>
                    <a:lnTo>
                      <a:pt x="17" y="166"/>
                    </a:lnTo>
                    <a:lnTo>
                      <a:pt x="14" y="161"/>
                    </a:lnTo>
                    <a:lnTo>
                      <a:pt x="12" y="155"/>
                    </a:lnTo>
                    <a:lnTo>
                      <a:pt x="14" y="146"/>
                    </a:lnTo>
                    <a:lnTo>
                      <a:pt x="15" y="135"/>
                    </a:lnTo>
                    <a:lnTo>
                      <a:pt x="14" y="125"/>
                    </a:lnTo>
                    <a:lnTo>
                      <a:pt x="12" y="116"/>
                    </a:lnTo>
                    <a:lnTo>
                      <a:pt x="7" y="95"/>
                    </a:lnTo>
                    <a:lnTo>
                      <a:pt x="2" y="77"/>
                    </a:lnTo>
                    <a:lnTo>
                      <a:pt x="1" y="68"/>
                    </a:lnTo>
                    <a:lnTo>
                      <a:pt x="0" y="58"/>
                    </a:lnTo>
                    <a:lnTo>
                      <a:pt x="0" y="49"/>
                    </a:lnTo>
                    <a:lnTo>
                      <a:pt x="1" y="41"/>
                    </a:lnTo>
                    <a:lnTo>
                      <a:pt x="4" y="33"/>
                    </a:lnTo>
                    <a:lnTo>
                      <a:pt x="10" y="25"/>
                    </a:lnTo>
                    <a:lnTo>
                      <a:pt x="17" y="17"/>
                    </a:lnTo>
                    <a:lnTo>
                      <a:pt x="27" y="10"/>
                    </a:lnTo>
                    <a:lnTo>
                      <a:pt x="31" y="8"/>
                    </a:lnTo>
                    <a:lnTo>
                      <a:pt x="34" y="7"/>
                    </a:lnTo>
                    <a:lnTo>
                      <a:pt x="37" y="6"/>
                    </a:lnTo>
                    <a:lnTo>
                      <a:pt x="41" y="5"/>
                    </a:lnTo>
                    <a:lnTo>
                      <a:pt x="44" y="4"/>
                    </a:lnTo>
                    <a:lnTo>
                      <a:pt x="47" y="3"/>
                    </a:lnTo>
                    <a:lnTo>
                      <a:pt x="51" y="1"/>
                    </a:lnTo>
                    <a:lnTo>
                      <a:pt x="54" y="0"/>
                    </a:lnTo>
                    <a:lnTo>
                      <a:pt x="59" y="2"/>
                    </a:lnTo>
                    <a:lnTo>
                      <a:pt x="63" y="5"/>
                    </a:lnTo>
                    <a:lnTo>
                      <a:pt x="68" y="9"/>
                    </a:lnTo>
                    <a:lnTo>
                      <a:pt x="70" y="13"/>
                    </a:lnTo>
                    <a:lnTo>
                      <a:pt x="72" y="18"/>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1" name="Freeform 1148"/>
              <p:cNvSpPr>
                <a:spLocks noChangeAspect="1"/>
              </p:cNvSpPr>
              <p:nvPr/>
            </p:nvSpPr>
            <p:spPr bwMode="auto">
              <a:xfrm>
                <a:off x="4845" y="2367"/>
                <a:ext cx="66" cy="37"/>
              </a:xfrm>
              <a:custGeom>
                <a:avLst/>
                <a:gdLst>
                  <a:gd name="T0" fmla="*/ 33 w 134"/>
                  <a:gd name="T1" fmla="*/ 4 h 74"/>
                  <a:gd name="T2" fmla="*/ 33 w 134"/>
                  <a:gd name="T3" fmla="*/ 7 h 74"/>
                  <a:gd name="T4" fmla="*/ 33 w 134"/>
                  <a:gd name="T5" fmla="*/ 9 h 74"/>
                  <a:gd name="T6" fmla="*/ 31 w 134"/>
                  <a:gd name="T7" fmla="*/ 11 h 74"/>
                  <a:gd name="T8" fmla="*/ 30 w 134"/>
                  <a:gd name="T9" fmla="*/ 12 h 74"/>
                  <a:gd name="T10" fmla="*/ 29 w 134"/>
                  <a:gd name="T11" fmla="*/ 14 h 74"/>
                  <a:gd name="T12" fmla="*/ 27 w 134"/>
                  <a:gd name="T13" fmla="*/ 15 h 74"/>
                  <a:gd name="T14" fmla="*/ 25 w 134"/>
                  <a:gd name="T15" fmla="*/ 15 h 74"/>
                  <a:gd name="T16" fmla="*/ 24 w 134"/>
                  <a:gd name="T17" fmla="*/ 14 h 74"/>
                  <a:gd name="T18" fmla="*/ 23 w 134"/>
                  <a:gd name="T19" fmla="*/ 13 h 74"/>
                  <a:gd name="T20" fmla="*/ 23 w 134"/>
                  <a:gd name="T21" fmla="*/ 13 h 74"/>
                  <a:gd name="T22" fmla="*/ 22 w 134"/>
                  <a:gd name="T23" fmla="*/ 12 h 74"/>
                  <a:gd name="T24" fmla="*/ 22 w 134"/>
                  <a:gd name="T25" fmla="*/ 12 h 74"/>
                  <a:gd name="T26" fmla="*/ 21 w 134"/>
                  <a:gd name="T27" fmla="*/ 12 h 74"/>
                  <a:gd name="T28" fmla="*/ 20 w 134"/>
                  <a:gd name="T29" fmla="*/ 13 h 74"/>
                  <a:gd name="T30" fmla="*/ 19 w 134"/>
                  <a:gd name="T31" fmla="*/ 13 h 74"/>
                  <a:gd name="T32" fmla="*/ 17 w 134"/>
                  <a:gd name="T33" fmla="*/ 12 h 74"/>
                  <a:gd name="T34" fmla="*/ 16 w 134"/>
                  <a:gd name="T35" fmla="*/ 11 h 74"/>
                  <a:gd name="T36" fmla="*/ 15 w 134"/>
                  <a:gd name="T37" fmla="*/ 13 h 74"/>
                  <a:gd name="T38" fmla="*/ 13 w 134"/>
                  <a:gd name="T39" fmla="*/ 14 h 74"/>
                  <a:gd name="T40" fmla="*/ 11 w 134"/>
                  <a:gd name="T41" fmla="*/ 15 h 74"/>
                  <a:gd name="T42" fmla="*/ 9 w 134"/>
                  <a:gd name="T43" fmla="*/ 15 h 74"/>
                  <a:gd name="T44" fmla="*/ 8 w 134"/>
                  <a:gd name="T45" fmla="*/ 16 h 74"/>
                  <a:gd name="T46" fmla="*/ 7 w 134"/>
                  <a:gd name="T47" fmla="*/ 17 h 74"/>
                  <a:gd name="T48" fmla="*/ 6 w 134"/>
                  <a:gd name="T49" fmla="*/ 17 h 74"/>
                  <a:gd name="T50" fmla="*/ 4 w 134"/>
                  <a:gd name="T51" fmla="*/ 17 h 74"/>
                  <a:gd name="T52" fmla="*/ 5 w 134"/>
                  <a:gd name="T53" fmla="*/ 18 h 74"/>
                  <a:gd name="T54" fmla="*/ 4 w 134"/>
                  <a:gd name="T55" fmla="*/ 18 h 74"/>
                  <a:gd name="T56" fmla="*/ 4 w 134"/>
                  <a:gd name="T57" fmla="*/ 19 h 74"/>
                  <a:gd name="T58" fmla="*/ 3 w 134"/>
                  <a:gd name="T59" fmla="*/ 19 h 74"/>
                  <a:gd name="T60" fmla="*/ 2 w 134"/>
                  <a:gd name="T61" fmla="*/ 18 h 74"/>
                  <a:gd name="T62" fmla="*/ 0 w 134"/>
                  <a:gd name="T63" fmla="*/ 17 h 74"/>
                  <a:gd name="T64" fmla="*/ 0 w 134"/>
                  <a:gd name="T65" fmla="*/ 16 h 74"/>
                  <a:gd name="T66" fmla="*/ 0 w 134"/>
                  <a:gd name="T67" fmla="*/ 14 h 74"/>
                  <a:gd name="T68" fmla="*/ 1 w 134"/>
                  <a:gd name="T69" fmla="*/ 13 h 74"/>
                  <a:gd name="T70" fmla="*/ 2 w 134"/>
                  <a:gd name="T71" fmla="*/ 13 h 74"/>
                  <a:gd name="T72" fmla="*/ 4 w 134"/>
                  <a:gd name="T73" fmla="*/ 11 h 74"/>
                  <a:gd name="T74" fmla="*/ 5 w 134"/>
                  <a:gd name="T75" fmla="*/ 8 h 74"/>
                  <a:gd name="T76" fmla="*/ 6 w 134"/>
                  <a:gd name="T77" fmla="*/ 7 h 74"/>
                  <a:gd name="T78" fmla="*/ 8 w 134"/>
                  <a:gd name="T79" fmla="*/ 7 h 74"/>
                  <a:gd name="T80" fmla="*/ 9 w 134"/>
                  <a:gd name="T81" fmla="*/ 6 h 74"/>
                  <a:gd name="T82" fmla="*/ 10 w 134"/>
                  <a:gd name="T83" fmla="*/ 6 h 74"/>
                  <a:gd name="T84" fmla="*/ 11 w 134"/>
                  <a:gd name="T85" fmla="*/ 5 h 74"/>
                  <a:gd name="T86" fmla="*/ 13 w 134"/>
                  <a:gd name="T87" fmla="*/ 5 h 74"/>
                  <a:gd name="T88" fmla="*/ 16 w 134"/>
                  <a:gd name="T89" fmla="*/ 8 h 74"/>
                  <a:gd name="T90" fmla="*/ 16 w 134"/>
                  <a:gd name="T91" fmla="*/ 6 h 74"/>
                  <a:gd name="T92" fmla="*/ 17 w 134"/>
                  <a:gd name="T93" fmla="*/ 5 h 74"/>
                  <a:gd name="T94" fmla="*/ 18 w 134"/>
                  <a:gd name="T95" fmla="*/ 4 h 74"/>
                  <a:gd name="T96" fmla="*/ 19 w 134"/>
                  <a:gd name="T97" fmla="*/ 3 h 74"/>
                  <a:gd name="T98" fmla="*/ 21 w 134"/>
                  <a:gd name="T99" fmla="*/ 3 h 74"/>
                  <a:gd name="T100" fmla="*/ 23 w 134"/>
                  <a:gd name="T101" fmla="*/ 3 h 74"/>
                  <a:gd name="T102" fmla="*/ 24 w 134"/>
                  <a:gd name="T103" fmla="*/ 3 h 74"/>
                  <a:gd name="T104" fmla="*/ 26 w 134"/>
                  <a:gd name="T105" fmla="*/ 1 h 74"/>
                  <a:gd name="T106" fmla="*/ 28 w 134"/>
                  <a:gd name="T107" fmla="*/ 1 h 74"/>
                  <a:gd name="T108" fmla="*/ 30 w 134"/>
                  <a:gd name="T109" fmla="*/ 0 h 74"/>
                  <a:gd name="T110" fmla="*/ 32 w 134"/>
                  <a:gd name="T111" fmla="*/ 1 h 74"/>
                  <a:gd name="T112" fmla="*/ 33 w 134"/>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4">
                    <a:moveTo>
                      <a:pt x="133" y="11"/>
                    </a:moveTo>
                    <a:lnTo>
                      <a:pt x="134" y="16"/>
                    </a:lnTo>
                    <a:lnTo>
                      <a:pt x="134" y="21"/>
                    </a:lnTo>
                    <a:lnTo>
                      <a:pt x="134" y="25"/>
                    </a:lnTo>
                    <a:lnTo>
                      <a:pt x="134" y="30"/>
                    </a:lnTo>
                    <a:lnTo>
                      <a:pt x="133" y="34"/>
                    </a:lnTo>
                    <a:lnTo>
                      <a:pt x="130" y="38"/>
                    </a:lnTo>
                    <a:lnTo>
                      <a:pt x="128" y="42"/>
                    </a:lnTo>
                    <a:lnTo>
                      <a:pt x="126" y="46"/>
                    </a:lnTo>
                    <a:lnTo>
                      <a:pt x="123" y="48"/>
                    </a:lnTo>
                    <a:lnTo>
                      <a:pt x="120" y="51"/>
                    </a:lnTo>
                    <a:lnTo>
                      <a:pt x="117" y="53"/>
                    </a:lnTo>
                    <a:lnTo>
                      <a:pt x="113" y="56"/>
                    </a:lnTo>
                    <a:lnTo>
                      <a:pt x="110" y="57"/>
                    </a:lnTo>
                    <a:lnTo>
                      <a:pt x="106" y="58"/>
                    </a:lnTo>
                    <a:lnTo>
                      <a:pt x="102" y="57"/>
                    </a:lnTo>
                    <a:lnTo>
                      <a:pt x="98" y="56"/>
                    </a:lnTo>
                    <a:lnTo>
                      <a:pt x="98" y="54"/>
                    </a:lnTo>
                    <a:lnTo>
                      <a:pt x="97" y="53"/>
                    </a:lnTo>
                    <a:lnTo>
                      <a:pt x="96" y="51"/>
                    </a:lnTo>
                    <a:lnTo>
                      <a:pt x="95" y="50"/>
                    </a:lnTo>
                    <a:lnTo>
                      <a:pt x="94" y="49"/>
                    </a:lnTo>
                    <a:lnTo>
                      <a:pt x="94" y="47"/>
                    </a:lnTo>
                    <a:lnTo>
                      <a:pt x="92" y="46"/>
                    </a:lnTo>
                    <a:lnTo>
                      <a:pt x="91" y="44"/>
                    </a:lnTo>
                    <a:lnTo>
                      <a:pt x="89" y="45"/>
                    </a:lnTo>
                    <a:lnTo>
                      <a:pt x="87" y="47"/>
                    </a:lnTo>
                    <a:lnTo>
                      <a:pt x="86" y="48"/>
                    </a:lnTo>
                    <a:lnTo>
                      <a:pt x="84" y="50"/>
                    </a:lnTo>
                    <a:lnTo>
                      <a:pt x="83" y="51"/>
                    </a:lnTo>
                    <a:lnTo>
                      <a:pt x="81" y="51"/>
                    </a:lnTo>
                    <a:lnTo>
                      <a:pt x="79" y="52"/>
                    </a:lnTo>
                    <a:lnTo>
                      <a:pt x="76" y="51"/>
                    </a:lnTo>
                    <a:lnTo>
                      <a:pt x="72" y="46"/>
                    </a:lnTo>
                    <a:lnTo>
                      <a:pt x="70" y="48"/>
                    </a:lnTo>
                    <a:lnTo>
                      <a:pt x="65" y="43"/>
                    </a:lnTo>
                    <a:lnTo>
                      <a:pt x="63" y="46"/>
                    </a:lnTo>
                    <a:lnTo>
                      <a:pt x="60" y="49"/>
                    </a:lnTo>
                    <a:lnTo>
                      <a:pt x="57" y="53"/>
                    </a:lnTo>
                    <a:lnTo>
                      <a:pt x="53" y="56"/>
                    </a:lnTo>
                    <a:lnTo>
                      <a:pt x="49" y="58"/>
                    </a:lnTo>
                    <a:lnTo>
                      <a:pt x="46" y="60"/>
                    </a:lnTo>
                    <a:lnTo>
                      <a:pt x="41" y="59"/>
                    </a:lnTo>
                    <a:lnTo>
                      <a:pt x="37" y="57"/>
                    </a:lnTo>
                    <a:lnTo>
                      <a:pt x="36" y="60"/>
                    </a:lnTo>
                    <a:lnTo>
                      <a:pt x="35" y="63"/>
                    </a:lnTo>
                    <a:lnTo>
                      <a:pt x="33" y="65"/>
                    </a:lnTo>
                    <a:lnTo>
                      <a:pt x="30" y="66"/>
                    </a:lnTo>
                    <a:lnTo>
                      <a:pt x="27" y="67"/>
                    </a:lnTo>
                    <a:lnTo>
                      <a:pt x="24" y="67"/>
                    </a:lnTo>
                    <a:lnTo>
                      <a:pt x="21" y="67"/>
                    </a:lnTo>
                    <a:lnTo>
                      <a:pt x="19" y="67"/>
                    </a:lnTo>
                    <a:lnTo>
                      <a:pt x="21" y="69"/>
                    </a:lnTo>
                    <a:lnTo>
                      <a:pt x="20" y="69"/>
                    </a:lnTo>
                    <a:lnTo>
                      <a:pt x="19" y="70"/>
                    </a:lnTo>
                    <a:lnTo>
                      <a:pt x="18" y="71"/>
                    </a:lnTo>
                    <a:lnTo>
                      <a:pt x="17" y="72"/>
                    </a:lnTo>
                    <a:lnTo>
                      <a:pt x="16" y="73"/>
                    </a:lnTo>
                    <a:lnTo>
                      <a:pt x="13" y="74"/>
                    </a:lnTo>
                    <a:lnTo>
                      <a:pt x="12" y="74"/>
                    </a:lnTo>
                    <a:lnTo>
                      <a:pt x="10" y="74"/>
                    </a:lnTo>
                    <a:lnTo>
                      <a:pt x="8" y="71"/>
                    </a:lnTo>
                    <a:lnTo>
                      <a:pt x="6" y="69"/>
                    </a:lnTo>
                    <a:lnTo>
                      <a:pt x="3" y="66"/>
                    </a:lnTo>
                    <a:lnTo>
                      <a:pt x="2" y="64"/>
                    </a:lnTo>
                    <a:lnTo>
                      <a:pt x="1" y="61"/>
                    </a:lnTo>
                    <a:lnTo>
                      <a:pt x="0" y="58"/>
                    </a:lnTo>
                    <a:lnTo>
                      <a:pt x="1" y="55"/>
                    </a:lnTo>
                    <a:lnTo>
                      <a:pt x="2" y="52"/>
                    </a:lnTo>
                    <a:lnTo>
                      <a:pt x="5" y="52"/>
                    </a:lnTo>
                    <a:lnTo>
                      <a:pt x="8" y="51"/>
                    </a:lnTo>
                    <a:lnTo>
                      <a:pt x="10" y="49"/>
                    </a:lnTo>
                    <a:lnTo>
                      <a:pt x="12" y="47"/>
                    </a:lnTo>
                    <a:lnTo>
                      <a:pt x="16" y="42"/>
                    </a:lnTo>
                    <a:lnTo>
                      <a:pt x="18" y="36"/>
                    </a:lnTo>
                    <a:lnTo>
                      <a:pt x="21" y="31"/>
                    </a:lnTo>
                    <a:lnTo>
                      <a:pt x="24" y="28"/>
                    </a:lnTo>
                    <a:lnTo>
                      <a:pt x="26" y="27"/>
                    </a:lnTo>
                    <a:lnTo>
                      <a:pt x="29" y="26"/>
                    </a:lnTo>
                    <a:lnTo>
                      <a:pt x="32" y="26"/>
                    </a:lnTo>
                    <a:lnTo>
                      <a:pt x="35" y="27"/>
                    </a:lnTo>
                    <a:lnTo>
                      <a:pt x="37" y="24"/>
                    </a:lnTo>
                    <a:lnTo>
                      <a:pt x="39" y="22"/>
                    </a:lnTo>
                    <a:lnTo>
                      <a:pt x="41" y="21"/>
                    </a:lnTo>
                    <a:lnTo>
                      <a:pt x="44" y="20"/>
                    </a:lnTo>
                    <a:lnTo>
                      <a:pt x="47" y="20"/>
                    </a:lnTo>
                    <a:lnTo>
                      <a:pt x="50" y="19"/>
                    </a:lnTo>
                    <a:lnTo>
                      <a:pt x="53" y="18"/>
                    </a:lnTo>
                    <a:lnTo>
                      <a:pt x="56" y="16"/>
                    </a:lnTo>
                    <a:lnTo>
                      <a:pt x="64" y="29"/>
                    </a:lnTo>
                    <a:lnTo>
                      <a:pt x="64" y="26"/>
                    </a:lnTo>
                    <a:lnTo>
                      <a:pt x="66" y="23"/>
                    </a:lnTo>
                    <a:lnTo>
                      <a:pt x="68" y="20"/>
                    </a:lnTo>
                    <a:lnTo>
                      <a:pt x="70" y="18"/>
                    </a:lnTo>
                    <a:lnTo>
                      <a:pt x="72" y="16"/>
                    </a:lnTo>
                    <a:lnTo>
                      <a:pt x="75" y="13"/>
                    </a:lnTo>
                    <a:lnTo>
                      <a:pt x="77" y="11"/>
                    </a:lnTo>
                    <a:lnTo>
                      <a:pt x="80" y="10"/>
                    </a:lnTo>
                    <a:lnTo>
                      <a:pt x="84" y="9"/>
                    </a:lnTo>
                    <a:lnTo>
                      <a:pt x="87" y="9"/>
                    </a:lnTo>
                    <a:lnTo>
                      <a:pt x="90" y="10"/>
                    </a:lnTo>
                    <a:lnTo>
                      <a:pt x="94" y="10"/>
                    </a:lnTo>
                    <a:lnTo>
                      <a:pt x="97" y="10"/>
                    </a:lnTo>
                    <a:lnTo>
                      <a:pt x="100" y="9"/>
                    </a:lnTo>
                    <a:lnTo>
                      <a:pt x="103" y="7"/>
                    </a:lnTo>
                    <a:lnTo>
                      <a:pt x="105" y="3"/>
                    </a:lnTo>
                    <a:lnTo>
                      <a:pt x="109" y="2"/>
                    </a:lnTo>
                    <a:lnTo>
                      <a:pt x="113" y="1"/>
                    </a:lnTo>
                    <a:lnTo>
                      <a:pt x="117" y="0"/>
                    </a:lnTo>
                    <a:lnTo>
                      <a:pt x="122" y="0"/>
                    </a:lnTo>
                    <a:lnTo>
                      <a:pt x="126" y="1"/>
                    </a:lnTo>
                    <a:lnTo>
                      <a:pt x="129" y="3"/>
                    </a:lnTo>
                    <a:lnTo>
                      <a:pt x="132" y="6"/>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2" name="Freeform 1149"/>
              <p:cNvSpPr>
                <a:spLocks noChangeAspect="1"/>
              </p:cNvSpPr>
              <p:nvPr/>
            </p:nvSpPr>
            <p:spPr bwMode="auto">
              <a:xfrm>
                <a:off x="4895" y="2370"/>
                <a:ext cx="12" cy="20"/>
              </a:xfrm>
              <a:custGeom>
                <a:avLst/>
                <a:gdLst>
                  <a:gd name="T0" fmla="*/ 6 w 23"/>
                  <a:gd name="T1" fmla="*/ 7 h 40"/>
                  <a:gd name="T2" fmla="*/ 5 w 23"/>
                  <a:gd name="T3" fmla="*/ 7 h 40"/>
                  <a:gd name="T4" fmla="*/ 5 w 23"/>
                  <a:gd name="T5" fmla="*/ 8 h 40"/>
                  <a:gd name="T6" fmla="*/ 5 w 23"/>
                  <a:gd name="T7" fmla="*/ 8 h 40"/>
                  <a:gd name="T8" fmla="*/ 5 w 23"/>
                  <a:gd name="T9" fmla="*/ 8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6 h 40"/>
                  <a:gd name="T36" fmla="*/ 0 w 23"/>
                  <a:gd name="T37" fmla="*/ 5 h 40"/>
                  <a:gd name="T38" fmla="*/ 1 w 23"/>
                  <a:gd name="T39" fmla="*/ 5 h 40"/>
                  <a:gd name="T40" fmla="*/ 1 w 23"/>
                  <a:gd name="T41" fmla="*/ 4 h 40"/>
                  <a:gd name="T42" fmla="*/ 2 w 23"/>
                  <a:gd name="T43" fmla="*/ 3 h 40"/>
                  <a:gd name="T44" fmla="*/ 2 w 23"/>
                  <a:gd name="T45" fmla="*/ 2 h 40"/>
                  <a:gd name="T46" fmla="*/ 2 w 23"/>
                  <a:gd name="T47" fmla="*/ 1 h 40"/>
                  <a:gd name="T48" fmla="*/ 3 w 23"/>
                  <a:gd name="T49" fmla="*/ 1 h 40"/>
                  <a:gd name="T50" fmla="*/ 4 w 23"/>
                  <a:gd name="T51" fmla="*/ 0 h 40"/>
                  <a:gd name="T52" fmla="*/ 4 w 23"/>
                  <a:gd name="T53" fmla="*/ 0 h 40"/>
                  <a:gd name="T54" fmla="*/ 5 w 23"/>
                  <a:gd name="T55" fmla="*/ 0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5"/>
                    </a:moveTo>
                    <a:lnTo>
                      <a:pt x="20" y="27"/>
                    </a:lnTo>
                    <a:lnTo>
                      <a:pt x="19" y="29"/>
                    </a:lnTo>
                    <a:lnTo>
                      <a:pt x="18" y="30"/>
                    </a:lnTo>
                    <a:lnTo>
                      <a:pt x="17" y="32"/>
                    </a:lnTo>
                    <a:lnTo>
                      <a:pt x="16" y="35"/>
                    </a:lnTo>
                    <a:lnTo>
                      <a:pt x="15" y="36"/>
                    </a:lnTo>
                    <a:lnTo>
                      <a:pt x="14" y="38"/>
                    </a:lnTo>
                    <a:lnTo>
                      <a:pt x="12" y="39"/>
                    </a:lnTo>
                    <a:lnTo>
                      <a:pt x="9" y="40"/>
                    </a:lnTo>
                    <a:lnTo>
                      <a:pt x="7" y="40"/>
                    </a:lnTo>
                    <a:lnTo>
                      <a:pt x="5" y="39"/>
                    </a:lnTo>
                    <a:lnTo>
                      <a:pt x="4" y="37"/>
                    </a:lnTo>
                    <a:lnTo>
                      <a:pt x="2" y="36"/>
                    </a:lnTo>
                    <a:lnTo>
                      <a:pt x="2" y="34"/>
                    </a:lnTo>
                    <a:lnTo>
                      <a:pt x="1" y="31"/>
                    </a:lnTo>
                    <a:lnTo>
                      <a:pt x="1" y="29"/>
                    </a:lnTo>
                    <a:lnTo>
                      <a:pt x="0" y="24"/>
                    </a:lnTo>
                    <a:lnTo>
                      <a:pt x="0" y="20"/>
                    </a:lnTo>
                    <a:lnTo>
                      <a:pt x="1" y="17"/>
                    </a:lnTo>
                    <a:lnTo>
                      <a:pt x="3" y="14"/>
                    </a:lnTo>
                    <a:lnTo>
                      <a:pt x="5" y="10"/>
                    </a:lnTo>
                    <a:lnTo>
                      <a:pt x="7" y="7"/>
                    </a:lnTo>
                    <a:lnTo>
                      <a:pt x="8" y="4"/>
                    </a:lnTo>
                    <a:lnTo>
                      <a:pt x="10" y="1"/>
                    </a:lnTo>
                    <a:lnTo>
                      <a:pt x="13" y="0"/>
                    </a:lnTo>
                    <a:lnTo>
                      <a:pt x="16" y="0"/>
                    </a:lnTo>
                    <a:lnTo>
                      <a:pt x="18" y="0"/>
                    </a:lnTo>
                    <a:lnTo>
                      <a:pt x="20" y="1"/>
                    </a:lnTo>
                    <a:lnTo>
                      <a:pt x="22" y="3"/>
                    </a:lnTo>
                    <a:lnTo>
                      <a:pt x="23" y="8"/>
                    </a:lnTo>
                    <a:lnTo>
                      <a:pt x="23" y="13"/>
                    </a:lnTo>
                    <a:lnTo>
                      <a:pt x="23"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3" name="Freeform 1150"/>
              <p:cNvSpPr>
                <a:spLocks noChangeAspect="1"/>
              </p:cNvSpPr>
              <p:nvPr/>
            </p:nvSpPr>
            <p:spPr bwMode="auto">
              <a:xfrm>
                <a:off x="4882" y="2376"/>
                <a:ext cx="6" cy="12"/>
              </a:xfrm>
              <a:custGeom>
                <a:avLst/>
                <a:gdLst>
                  <a:gd name="T0" fmla="*/ 3 w 11"/>
                  <a:gd name="T1" fmla="*/ 0 h 25"/>
                  <a:gd name="T2" fmla="*/ 3 w 11"/>
                  <a:gd name="T3" fmla="*/ 0 h 25"/>
                  <a:gd name="T4" fmla="*/ 3 w 11"/>
                  <a:gd name="T5" fmla="*/ 1 h 25"/>
                  <a:gd name="T6" fmla="*/ 3 w 11"/>
                  <a:gd name="T7" fmla="*/ 2 h 25"/>
                  <a:gd name="T8" fmla="*/ 3 w 11"/>
                  <a:gd name="T9" fmla="*/ 3 h 25"/>
                  <a:gd name="T10" fmla="*/ 3 w 11"/>
                  <a:gd name="T11" fmla="*/ 3 h 25"/>
                  <a:gd name="T12" fmla="*/ 2 w 11"/>
                  <a:gd name="T13" fmla="*/ 4 h 25"/>
                  <a:gd name="T14" fmla="*/ 2 w 11"/>
                  <a:gd name="T15" fmla="*/ 5 h 25"/>
                  <a:gd name="T16" fmla="*/ 2 w 11"/>
                  <a:gd name="T17" fmla="*/ 6 h 25"/>
                  <a:gd name="T18" fmla="*/ 1 w 11"/>
                  <a:gd name="T19" fmla="*/ 6 h 25"/>
                  <a:gd name="T20" fmla="*/ 1 w 11"/>
                  <a:gd name="T21" fmla="*/ 6 h 25"/>
                  <a:gd name="T22" fmla="*/ 1 w 11"/>
                  <a:gd name="T23" fmla="*/ 6 h 25"/>
                  <a:gd name="T24" fmla="*/ 1 w 11"/>
                  <a:gd name="T25" fmla="*/ 6 h 25"/>
                  <a:gd name="T26" fmla="*/ 1 w 11"/>
                  <a:gd name="T27" fmla="*/ 5 h 25"/>
                  <a:gd name="T28" fmla="*/ 1 w 11"/>
                  <a:gd name="T29" fmla="*/ 5 h 25"/>
                  <a:gd name="T30" fmla="*/ 0 w 11"/>
                  <a:gd name="T31" fmla="*/ 5 h 25"/>
                  <a:gd name="T32" fmla="*/ 0 w 11"/>
                  <a:gd name="T33" fmla="*/ 5 h 25"/>
                  <a:gd name="T34" fmla="*/ 0 w 11"/>
                  <a:gd name="T35" fmla="*/ 4 h 25"/>
                  <a:gd name="T36" fmla="*/ 0 w 11"/>
                  <a:gd name="T37" fmla="*/ 3 h 25"/>
                  <a:gd name="T38" fmla="*/ 1 w 11"/>
                  <a:gd name="T39" fmla="*/ 2 h 25"/>
                  <a:gd name="T40" fmla="*/ 1 w 11"/>
                  <a:gd name="T41" fmla="*/ 2 h 25"/>
                  <a:gd name="T42" fmla="*/ 1 w 11"/>
                  <a:gd name="T43" fmla="*/ 1 h 25"/>
                  <a:gd name="T44" fmla="*/ 2 w 11"/>
                  <a:gd name="T45" fmla="*/ 0 h 25"/>
                  <a:gd name="T46" fmla="*/ 2 w 11"/>
                  <a:gd name="T47" fmla="*/ 0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3"/>
                    </a:lnTo>
                    <a:lnTo>
                      <a:pt x="11" y="6"/>
                    </a:lnTo>
                    <a:lnTo>
                      <a:pt x="11" y="9"/>
                    </a:lnTo>
                    <a:lnTo>
                      <a:pt x="10" y="12"/>
                    </a:lnTo>
                    <a:lnTo>
                      <a:pt x="9" y="15"/>
                    </a:lnTo>
                    <a:lnTo>
                      <a:pt x="8" y="18"/>
                    </a:lnTo>
                    <a:lnTo>
                      <a:pt x="6" y="21"/>
                    </a:lnTo>
                    <a:lnTo>
                      <a:pt x="5" y="25"/>
                    </a:lnTo>
                    <a:lnTo>
                      <a:pt x="4" y="25"/>
                    </a:lnTo>
                    <a:lnTo>
                      <a:pt x="3" y="25"/>
                    </a:lnTo>
                    <a:lnTo>
                      <a:pt x="3" y="24"/>
                    </a:lnTo>
                    <a:lnTo>
                      <a:pt x="2" y="24"/>
                    </a:lnTo>
                    <a:lnTo>
                      <a:pt x="1" y="23"/>
                    </a:lnTo>
                    <a:lnTo>
                      <a:pt x="0" y="21"/>
                    </a:lnTo>
                    <a:lnTo>
                      <a:pt x="0" y="17"/>
                    </a:lnTo>
                    <a:lnTo>
                      <a:pt x="0" y="14"/>
                    </a:lnTo>
                    <a:lnTo>
                      <a:pt x="1" y="11"/>
                    </a:lnTo>
                    <a:lnTo>
                      <a:pt x="2" y="8"/>
                    </a:lnTo>
                    <a:lnTo>
                      <a:pt x="3" y="5"/>
                    </a:lnTo>
                    <a:lnTo>
                      <a:pt x="5" y="3"/>
                    </a:lnTo>
                    <a:lnTo>
                      <a:pt x="7"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4" name="Freeform 1151"/>
              <p:cNvSpPr>
                <a:spLocks noChangeAspect="1"/>
              </p:cNvSpPr>
              <p:nvPr/>
            </p:nvSpPr>
            <p:spPr bwMode="auto">
              <a:xfrm>
                <a:off x="4865" y="237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5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9"/>
                    </a:moveTo>
                    <a:lnTo>
                      <a:pt x="9" y="20"/>
                    </a:lnTo>
                    <a:lnTo>
                      <a:pt x="8" y="21"/>
                    </a:lnTo>
                    <a:lnTo>
                      <a:pt x="7" y="22"/>
                    </a:lnTo>
                    <a:lnTo>
                      <a:pt x="6" y="23"/>
                    </a:lnTo>
                    <a:lnTo>
                      <a:pt x="5" y="23"/>
                    </a:lnTo>
                    <a:lnTo>
                      <a:pt x="4" y="24"/>
                    </a:lnTo>
                    <a:lnTo>
                      <a:pt x="2" y="24"/>
                    </a:lnTo>
                    <a:lnTo>
                      <a:pt x="1" y="24"/>
                    </a:lnTo>
                    <a:lnTo>
                      <a:pt x="0" y="21"/>
                    </a:lnTo>
                    <a:lnTo>
                      <a:pt x="0" y="18"/>
                    </a:lnTo>
                    <a:lnTo>
                      <a:pt x="0" y="14"/>
                    </a:lnTo>
                    <a:lnTo>
                      <a:pt x="1" y="11"/>
                    </a:lnTo>
                    <a:lnTo>
                      <a:pt x="3" y="8"/>
                    </a:lnTo>
                    <a:lnTo>
                      <a:pt x="4" y="6"/>
                    </a:lnTo>
                    <a:lnTo>
                      <a:pt x="6" y="3"/>
                    </a:lnTo>
                    <a:lnTo>
                      <a:pt x="7" y="0"/>
                    </a:lnTo>
                    <a:lnTo>
                      <a:pt x="9" y="2"/>
                    </a:lnTo>
                    <a:lnTo>
                      <a:pt x="10" y="4"/>
                    </a:lnTo>
                    <a:lnTo>
                      <a:pt x="11" y="6"/>
                    </a:lnTo>
                    <a:lnTo>
                      <a:pt x="12" y="8"/>
                    </a:lnTo>
                    <a:lnTo>
                      <a:pt x="12" y="11"/>
                    </a:lnTo>
                    <a:lnTo>
                      <a:pt x="12" y="13"/>
                    </a:lnTo>
                    <a:lnTo>
                      <a:pt x="1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5" name="Freeform 1152"/>
              <p:cNvSpPr>
                <a:spLocks noChangeAspect="1"/>
              </p:cNvSpPr>
              <p:nvPr/>
            </p:nvSpPr>
            <p:spPr bwMode="auto">
              <a:xfrm>
                <a:off x="4857" y="2385"/>
                <a:ext cx="4" cy="10"/>
              </a:xfrm>
              <a:custGeom>
                <a:avLst/>
                <a:gdLst>
                  <a:gd name="T0" fmla="*/ 2 w 8"/>
                  <a:gd name="T1" fmla="*/ 0 h 20"/>
                  <a:gd name="T2" fmla="*/ 2 w 8"/>
                  <a:gd name="T3" fmla="*/ 1 h 20"/>
                  <a:gd name="T4" fmla="*/ 2 w 8"/>
                  <a:gd name="T5" fmla="*/ 2 h 20"/>
                  <a:gd name="T6" fmla="*/ 2 w 8"/>
                  <a:gd name="T7" fmla="*/ 2 h 20"/>
                  <a:gd name="T8" fmla="*/ 2 w 8"/>
                  <a:gd name="T9" fmla="*/ 3 h 20"/>
                  <a:gd name="T10" fmla="*/ 2 w 8"/>
                  <a:gd name="T11" fmla="*/ 4 h 20"/>
                  <a:gd name="T12" fmla="*/ 2 w 8"/>
                  <a:gd name="T13" fmla="*/ 4 h 20"/>
                  <a:gd name="T14" fmla="*/ 1 w 8"/>
                  <a:gd name="T15" fmla="*/ 5 h 20"/>
                  <a:gd name="T16" fmla="*/ 1 w 8"/>
                  <a:gd name="T17" fmla="*/ 5 h 20"/>
                  <a:gd name="T18" fmla="*/ 1 w 8"/>
                  <a:gd name="T19" fmla="*/ 5 h 20"/>
                  <a:gd name="T20" fmla="*/ 1 w 8"/>
                  <a:gd name="T21" fmla="*/ 5 h 20"/>
                  <a:gd name="T22" fmla="*/ 0 w 8"/>
                  <a:gd name="T23" fmla="*/ 4 h 20"/>
                  <a:gd name="T24" fmla="*/ 0 w 8"/>
                  <a:gd name="T25" fmla="*/ 3 h 20"/>
                  <a:gd name="T26" fmla="*/ 0 w 8"/>
                  <a:gd name="T27" fmla="*/ 2 h 20"/>
                  <a:gd name="T28" fmla="*/ 0 w 8"/>
                  <a:gd name="T29" fmla="*/ 2 h 20"/>
                  <a:gd name="T30" fmla="*/ 1 w 8"/>
                  <a:gd name="T31" fmla="*/ 1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2"/>
                    </a:lnTo>
                    <a:lnTo>
                      <a:pt x="7" y="5"/>
                    </a:lnTo>
                    <a:lnTo>
                      <a:pt x="7" y="8"/>
                    </a:lnTo>
                    <a:lnTo>
                      <a:pt x="6" y="10"/>
                    </a:lnTo>
                    <a:lnTo>
                      <a:pt x="5" y="13"/>
                    </a:lnTo>
                    <a:lnTo>
                      <a:pt x="5" y="15"/>
                    </a:lnTo>
                    <a:lnTo>
                      <a:pt x="4" y="18"/>
                    </a:lnTo>
                    <a:lnTo>
                      <a:pt x="4" y="20"/>
                    </a:lnTo>
                    <a:lnTo>
                      <a:pt x="1" y="20"/>
                    </a:lnTo>
                    <a:lnTo>
                      <a:pt x="1" y="17"/>
                    </a:lnTo>
                    <a:lnTo>
                      <a:pt x="0" y="15"/>
                    </a:lnTo>
                    <a:lnTo>
                      <a:pt x="0" y="11"/>
                    </a:lnTo>
                    <a:lnTo>
                      <a:pt x="0" y="8"/>
                    </a:lnTo>
                    <a:lnTo>
                      <a:pt x="0" y="5"/>
                    </a:lnTo>
                    <a:lnTo>
                      <a:pt x="2" y="2"/>
                    </a:lnTo>
                    <a:lnTo>
                      <a:pt x="4"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6" name="Freeform 1153"/>
              <p:cNvSpPr>
                <a:spLocks noChangeAspect="1"/>
              </p:cNvSpPr>
              <p:nvPr/>
            </p:nvSpPr>
            <p:spPr bwMode="auto">
              <a:xfrm>
                <a:off x="4851" y="2393"/>
                <a:ext cx="1" cy="7"/>
              </a:xfrm>
              <a:custGeom>
                <a:avLst/>
                <a:gdLst>
                  <a:gd name="T0" fmla="*/ 0 w 4"/>
                  <a:gd name="T1" fmla="*/ 2 h 13"/>
                  <a:gd name="T2" fmla="*/ 0 w 4"/>
                  <a:gd name="T3" fmla="*/ 2 h 13"/>
                  <a:gd name="T4" fmla="*/ 0 w 4"/>
                  <a:gd name="T5" fmla="*/ 3 h 13"/>
                  <a:gd name="T6" fmla="*/ 0 w 4"/>
                  <a:gd name="T7" fmla="*/ 3 h 13"/>
                  <a:gd name="T8" fmla="*/ 0 w 4"/>
                  <a:gd name="T9" fmla="*/ 3 h 13"/>
                  <a:gd name="T10" fmla="*/ 0 w 4"/>
                  <a:gd name="T11" fmla="*/ 3 h 13"/>
                  <a:gd name="T12" fmla="*/ 0 w 4"/>
                  <a:gd name="T13" fmla="*/ 3 h 13"/>
                  <a:gd name="T14" fmla="*/ 0 w 4"/>
                  <a:gd name="T15" fmla="*/ 4 h 13"/>
                  <a:gd name="T16" fmla="*/ 0 w 4"/>
                  <a:gd name="T17" fmla="*/ 4 h 13"/>
                  <a:gd name="T18" fmla="*/ 0 w 4"/>
                  <a:gd name="T19" fmla="*/ 4 h 13"/>
                  <a:gd name="T20" fmla="*/ 0 w 4"/>
                  <a:gd name="T21" fmla="*/ 0 h 13"/>
                  <a:gd name="T22" fmla="*/ 0 w 4"/>
                  <a:gd name="T23" fmla="*/ 0 h 13"/>
                  <a:gd name="T24" fmla="*/ 0 w 4"/>
                  <a:gd name="T25" fmla="*/ 1 h 13"/>
                  <a:gd name="T26" fmla="*/ 0 w 4"/>
                  <a:gd name="T27" fmla="*/ 1 h 13"/>
                  <a:gd name="T28" fmla="*/ 0 w 4"/>
                  <a:gd name="T29" fmla="*/ 1 h 13"/>
                  <a:gd name="T30" fmla="*/ 0 w 4"/>
                  <a:gd name="T31" fmla="*/ 1 h 13"/>
                  <a:gd name="T32" fmla="*/ 0 w 4"/>
                  <a:gd name="T33" fmla="*/ 2 h 13"/>
                  <a:gd name="T34" fmla="*/ 0 w 4"/>
                  <a:gd name="T35" fmla="*/ 2 h 13"/>
                  <a:gd name="T36" fmla="*/ 0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2" y="13"/>
                    </a:lnTo>
                    <a:lnTo>
                      <a:pt x="0" y="13"/>
                    </a:lnTo>
                    <a:lnTo>
                      <a:pt x="0" y="0"/>
                    </a:lnTo>
                    <a:lnTo>
                      <a:pt x="1" y="0"/>
                    </a:lnTo>
                    <a:lnTo>
                      <a:pt x="2" y="1"/>
                    </a:lnTo>
                    <a:lnTo>
                      <a:pt x="2" y="2"/>
                    </a:lnTo>
                    <a:lnTo>
                      <a:pt x="4" y="3"/>
                    </a:lnTo>
                    <a:lnTo>
                      <a:pt x="4" y="4"/>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7" name="Freeform 1154"/>
              <p:cNvSpPr>
                <a:spLocks noChangeAspect="1"/>
              </p:cNvSpPr>
              <p:nvPr/>
            </p:nvSpPr>
            <p:spPr bwMode="auto">
              <a:xfrm>
                <a:off x="4852" y="239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6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1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20"/>
                    </a:moveTo>
                    <a:lnTo>
                      <a:pt x="95" y="28"/>
                    </a:lnTo>
                    <a:lnTo>
                      <a:pt x="95" y="35"/>
                    </a:lnTo>
                    <a:lnTo>
                      <a:pt x="94" y="42"/>
                    </a:lnTo>
                    <a:lnTo>
                      <a:pt x="93" y="49"/>
                    </a:lnTo>
                    <a:lnTo>
                      <a:pt x="87" y="62"/>
                    </a:lnTo>
                    <a:lnTo>
                      <a:pt x="78" y="75"/>
                    </a:lnTo>
                    <a:lnTo>
                      <a:pt x="75" y="81"/>
                    </a:lnTo>
                    <a:lnTo>
                      <a:pt x="71" y="88"/>
                    </a:lnTo>
                    <a:lnTo>
                      <a:pt x="68" y="94"/>
                    </a:lnTo>
                    <a:lnTo>
                      <a:pt x="66" y="101"/>
                    </a:lnTo>
                    <a:lnTo>
                      <a:pt x="65" y="108"/>
                    </a:lnTo>
                    <a:lnTo>
                      <a:pt x="65" y="115"/>
                    </a:lnTo>
                    <a:lnTo>
                      <a:pt x="66" y="123"/>
                    </a:lnTo>
                    <a:lnTo>
                      <a:pt x="69" y="130"/>
                    </a:lnTo>
                    <a:lnTo>
                      <a:pt x="71" y="135"/>
                    </a:lnTo>
                    <a:lnTo>
                      <a:pt x="74" y="141"/>
                    </a:lnTo>
                    <a:lnTo>
                      <a:pt x="76" y="146"/>
                    </a:lnTo>
                    <a:lnTo>
                      <a:pt x="78" y="153"/>
                    </a:lnTo>
                    <a:lnTo>
                      <a:pt x="81" y="158"/>
                    </a:lnTo>
                    <a:lnTo>
                      <a:pt x="82" y="164"/>
                    </a:lnTo>
                    <a:lnTo>
                      <a:pt x="81" y="170"/>
                    </a:lnTo>
                    <a:lnTo>
                      <a:pt x="80" y="176"/>
                    </a:lnTo>
                    <a:lnTo>
                      <a:pt x="77" y="179"/>
                    </a:lnTo>
                    <a:lnTo>
                      <a:pt x="75" y="182"/>
                    </a:lnTo>
                    <a:lnTo>
                      <a:pt x="74" y="185"/>
                    </a:lnTo>
                    <a:lnTo>
                      <a:pt x="71" y="189"/>
                    </a:lnTo>
                    <a:lnTo>
                      <a:pt x="69" y="192"/>
                    </a:lnTo>
                    <a:lnTo>
                      <a:pt x="67" y="194"/>
                    </a:lnTo>
                    <a:lnTo>
                      <a:pt x="64" y="196"/>
                    </a:lnTo>
                    <a:lnTo>
                      <a:pt x="61" y="198"/>
                    </a:lnTo>
                    <a:lnTo>
                      <a:pt x="58" y="198"/>
                    </a:lnTo>
                    <a:lnTo>
                      <a:pt x="54" y="198"/>
                    </a:lnTo>
                    <a:lnTo>
                      <a:pt x="51" y="198"/>
                    </a:lnTo>
                    <a:lnTo>
                      <a:pt x="47" y="197"/>
                    </a:lnTo>
                    <a:lnTo>
                      <a:pt x="44" y="197"/>
                    </a:lnTo>
                    <a:lnTo>
                      <a:pt x="39" y="196"/>
                    </a:lnTo>
                    <a:lnTo>
                      <a:pt x="36" y="195"/>
                    </a:lnTo>
                    <a:lnTo>
                      <a:pt x="33" y="193"/>
                    </a:lnTo>
                    <a:lnTo>
                      <a:pt x="27" y="187"/>
                    </a:lnTo>
                    <a:lnTo>
                      <a:pt x="22" y="181"/>
                    </a:lnTo>
                    <a:lnTo>
                      <a:pt x="19" y="174"/>
                    </a:lnTo>
                    <a:lnTo>
                      <a:pt x="17" y="168"/>
                    </a:lnTo>
                    <a:lnTo>
                      <a:pt x="14" y="154"/>
                    </a:lnTo>
                    <a:lnTo>
                      <a:pt x="14" y="138"/>
                    </a:lnTo>
                    <a:lnTo>
                      <a:pt x="13" y="123"/>
                    </a:lnTo>
                    <a:lnTo>
                      <a:pt x="12" y="109"/>
                    </a:lnTo>
                    <a:lnTo>
                      <a:pt x="11" y="101"/>
                    </a:lnTo>
                    <a:lnTo>
                      <a:pt x="9" y="94"/>
                    </a:lnTo>
                    <a:lnTo>
                      <a:pt x="6" y="87"/>
                    </a:lnTo>
                    <a:lnTo>
                      <a:pt x="2" y="81"/>
                    </a:lnTo>
                    <a:lnTo>
                      <a:pt x="0" y="71"/>
                    </a:lnTo>
                    <a:lnTo>
                      <a:pt x="0" y="61"/>
                    </a:lnTo>
                    <a:lnTo>
                      <a:pt x="3" y="51"/>
                    </a:lnTo>
                    <a:lnTo>
                      <a:pt x="6" y="43"/>
                    </a:lnTo>
                    <a:lnTo>
                      <a:pt x="10" y="34"/>
                    </a:lnTo>
                    <a:lnTo>
                      <a:pt x="16" y="27"/>
                    </a:lnTo>
                    <a:lnTo>
                      <a:pt x="22" y="19"/>
                    </a:lnTo>
                    <a:lnTo>
                      <a:pt x="29" y="13"/>
                    </a:lnTo>
                    <a:lnTo>
                      <a:pt x="35" y="11"/>
                    </a:lnTo>
                    <a:lnTo>
                      <a:pt x="42" y="9"/>
                    </a:lnTo>
                    <a:lnTo>
                      <a:pt x="48" y="6"/>
                    </a:lnTo>
                    <a:lnTo>
                      <a:pt x="54" y="3"/>
                    </a:lnTo>
                    <a:lnTo>
                      <a:pt x="60" y="0"/>
                    </a:lnTo>
                    <a:lnTo>
                      <a:pt x="66" y="0"/>
                    </a:lnTo>
                    <a:lnTo>
                      <a:pt x="69" y="1"/>
                    </a:lnTo>
                    <a:lnTo>
                      <a:pt x="73" y="2"/>
                    </a:lnTo>
                    <a:lnTo>
                      <a:pt x="76" y="4"/>
                    </a:lnTo>
                    <a:lnTo>
                      <a:pt x="80" y="6"/>
                    </a:lnTo>
                    <a:lnTo>
                      <a:pt x="9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8" name="Freeform 1155"/>
              <p:cNvSpPr>
                <a:spLocks noChangeAspect="1"/>
              </p:cNvSpPr>
              <p:nvPr/>
            </p:nvSpPr>
            <p:spPr bwMode="auto">
              <a:xfrm>
                <a:off x="4857" y="240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4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5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6"/>
                    </a:lnTo>
                    <a:lnTo>
                      <a:pt x="58" y="58"/>
                    </a:lnTo>
                    <a:lnTo>
                      <a:pt x="52" y="69"/>
                    </a:lnTo>
                    <a:lnTo>
                      <a:pt x="47" y="80"/>
                    </a:lnTo>
                    <a:lnTo>
                      <a:pt x="45" y="86"/>
                    </a:lnTo>
                    <a:lnTo>
                      <a:pt x="43" y="92"/>
                    </a:lnTo>
                    <a:lnTo>
                      <a:pt x="42" y="98"/>
                    </a:lnTo>
                    <a:lnTo>
                      <a:pt x="42" y="104"/>
                    </a:lnTo>
                    <a:lnTo>
                      <a:pt x="43" y="110"/>
                    </a:lnTo>
                    <a:lnTo>
                      <a:pt x="44" y="116"/>
                    </a:lnTo>
                    <a:lnTo>
                      <a:pt x="47" y="122"/>
                    </a:lnTo>
                    <a:lnTo>
                      <a:pt x="50" y="127"/>
                    </a:lnTo>
                    <a:lnTo>
                      <a:pt x="52" y="131"/>
                    </a:lnTo>
                    <a:lnTo>
                      <a:pt x="55" y="135"/>
                    </a:lnTo>
                    <a:lnTo>
                      <a:pt x="57" y="140"/>
                    </a:lnTo>
                    <a:lnTo>
                      <a:pt x="59" y="144"/>
                    </a:lnTo>
                    <a:lnTo>
                      <a:pt x="60" y="148"/>
                    </a:lnTo>
                    <a:lnTo>
                      <a:pt x="60" y="153"/>
                    </a:lnTo>
                    <a:lnTo>
                      <a:pt x="60" y="157"/>
                    </a:lnTo>
                    <a:lnTo>
                      <a:pt x="58" y="162"/>
                    </a:lnTo>
                    <a:lnTo>
                      <a:pt x="57" y="164"/>
                    </a:lnTo>
                    <a:lnTo>
                      <a:pt x="55" y="166"/>
                    </a:lnTo>
                    <a:lnTo>
                      <a:pt x="54" y="168"/>
                    </a:lnTo>
                    <a:lnTo>
                      <a:pt x="53" y="171"/>
                    </a:lnTo>
                    <a:lnTo>
                      <a:pt x="52" y="173"/>
                    </a:lnTo>
                    <a:lnTo>
                      <a:pt x="51" y="174"/>
                    </a:lnTo>
                    <a:lnTo>
                      <a:pt x="49" y="176"/>
                    </a:lnTo>
                    <a:lnTo>
                      <a:pt x="46" y="176"/>
                    </a:lnTo>
                    <a:lnTo>
                      <a:pt x="41" y="175"/>
                    </a:lnTo>
                    <a:lnTo>
                      <a:pt x="35" y="174"/>
                    </a:lnTo>
                    <a:lnTo>
                      <a:pt x="30" y="173"/>
                    </a:lnTo>
                    <a:lnTo>
                      <a:pt x="24" y="171"/>
                    </a:lnTo>
                    <a:lnTo>
                      <a:pt x="20" y="169"/>
                    </a:lnTo>
                    <a:lnTo>
                      <a:pt x="17" y="166"/>
                    </a:lnTo>
                    <a:lnTo>
                      <a:pt x="14" y="162"/>
                    </a:lnTo>
                    <a:lnTo>
                      <a:pt x="12" y="156"/>
                    </a:lnTo>
                    <a:lnTo>
                      <a:pt x="14" y="146"/>
                    </a:lnTo>
                    <a:lnTo>
                      <a:pt x="15" y="135"/>
                    </a:lnTo>
                    <a:lnTo>
                      <a:pt x="14" y="126"/>
                    </a:lnTo>
                    <a:lnTo>
                      <a:pt x="12" y="116"/>
                    </a:lnTo>
                    <a:lnTo>
                      <a:pt x="7" y="97"/>
                    </a:lnTo>
                    <a:lnTo>
                      <a:pt x="2" y="77"/>
                    </a:lnTo>
                    <a:lnTo>
                      <a:pt x="1" y="68"/>
                    </a:lnTo>
                    <a:lnTo>
                      <a:pt x="0" y="59"/>
                    </a:lnTo>
                    <a:lnTo>
                      <a:pt x="0" y="49"/>
                    </a:lnTo>
                    <a:lnTo>
                      <a:pt x="1" y="41"/>
                    </a:lnTo>
                    <a:lnTo>
                      <a:pt x="4" y="33"/>
                    </a:lnTo>
                    <a:lnTo>
                      <a:pt x="10" y="25"/>
                    </a:lnTo>
                    <a:lnTo>
                      <a:pt x="17" y="18"/>
                    </a:lnTo>
                    <a:lnTo>
                      <a:pt x="27" y="10"/>
                    </a:lnTo>
                    <a:lnTo>
                      <a:pt x="31" y="8"/>
                    </a:lnTo>
                    <a:lnTo>
                      <a:pt x="34" y="7"/>
                    </a:lnTo>
                    <a:lnTo>
                      <a:pt x="37" y="6"/>
                    </a:lnTo>
                    <a:lnTo>
                      <a:pt x="41" y="5"/>
                    </a:lnTo>
                    <a:lnTo>
                      <a:pt x="44" y="4"/>
                    </a:lnTo>
                    <a:lnTo>
                      <a:pt x="47" y="3"/>
                    </a:lnTo>
                    <a:lnTo>
                      <a:pt x="51" y="2"/>
                    </a:lnTo>
                    <a:lnTo>
                      <a:pt x="54" y="0"/>
                    </a:lnTo>
                    <a:lnTo>
                      <a:pt x="59" y="2"/>
                    </a:lnTo>
                    <a:lnTo>
                      <a:pt x="63" y="5"/>
                    </a:lnTo>
                    <a:lnTo>
                      <a:pt x="68" y="9"/>
                    </a:lnTo>
                    <a:lnTo>
                      <a:pt x="70" y="13"/>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9" name="Freeform 1156"/>
              <p:cNvSpPr>
                <a:spLocks noChangeAspect="1"/>
              </p:cNvSpPr>
              <p:nvPr/>
            </p:nvSpPr>
            <p:spPr bwMode="auto">
              <a:xfrm>
                <a:off x="4851" y="2191"/>
                <a:ext cx="67" cy="38"/>
              </a:xfrm>
              <a:custGeom>
                <a:avLst/>
                <a:gdLst>
                  <a:gd name="T0" fmla="*/ 34 w 134"/>
                  <a:gd name="T1" fmla="*/ 4 h 75"/>
                  <a:gd name="T2" fmla="*/ 34 w 134"/>
                  <a:gd name="T3" fmla="*/ 7 h 75"/>
                  <a:gd name="T4" fmla="*/ 33 w 134"/>
                  <a:gd name="T5" fmla="*/ 9 h 75"/>
                  <a:gd name="T6" fmla="*/ 33 w 134"/>
                  <a:gd name="T7" fmla="*/ 11 h 75"/>
                  <a:gd name="T8" fmla="*/ 31 w 134"/>
                  <a:gd name="T9" fmla="*/ 13 h 75"/>
                  <a:gd name="T10" fmla="*/ 29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4 w 134"/>
                  <a:gd name="T23" fmla="*/ 12 h 75"/>
                  <a:gd name="T24" fmla="*/ 23 w 134"/>
                  <a:gd name="T25" fmla="*/ 12 h 75"/>
                  <a:gd name="T26" fmla="*/ 22 w 134"/>
                  <a:gd name="T27" fmla="*/ 12 h 75"/>
                  <a:gd name="T28" fmla="*/ 21 w 134"/>
                  <a:gd name="T29" fmla="*/ 13 h 75"/>
                  <a:gd name="T30" fmla="*/ 20 w 134"/>
                  <a:gd name="T31" fmla="*/ 13 h 75"/>
                  <a:gd name="T32" fmla="*/ 18 w 134"/>
                  <a:gd name="T33" fmla="*/ 12 h 75"/>
                  <a:gd name="T34" fmla="*/ 17 w 134"/>
                  <a:gd name="T35" fmla="*/ 11 h 75"/>
                  <a:gd name="T36" fmla="*/ 15 w 134"/>
                  <a:gd name="T37" fmla="*/ 13 h 75"/>
                  <a:gd name="T38" fmla="*/ 14 w 134"/>
                  <a:gd name="T39" fmla="*/ 14 h 75"/>
                  <a:gd name="T40" fmla="*/ 12 w 134"/>
                  <a:gd name="T41" fmla="*/ 15 h 75"/>
                  <a:gd name="T42" fmla="*/ 10 w 134"/>
                  <a:gd name="T43" fmla="*/ 15 h 75"/>
                  <a:gd name="T44" fmla="*/ 9 w 134"/>
                  <a:gd name="T45" fmla="*/ 16 h 75"/>
                  <a:gd name="T46" fmla="*/ 8 w 134"/>
                  <a:gd name="T47" fmla="*/ 17 h 75"/>
                  <a:gd name="T48" fmla="*/ 6 w 134"/>
                  <a:gd name="T49" fmla="*/ 18 h 75"/>
                  <a:gd name="T50" fmla="*/ 5 w 134"/>
                  <a:gd name="T51" fmla="*/ 17 h 75"/>
                  <a:gd name="T52" fmla="*/ 5 w 134"/>
                  <a:gd name="T53" fmla="*/ 18 h 75"/>
                  <a:gd name="T54" fmla="*/ 5 w 134"/>
                  <a:gd name="T55" fmla="*/ 18 h 75"/>
                  <a:gd name="T56" fmla="*/ 4 w 134"/>
                  <a:gd name="T57" fmla="*/ 19 h 75"/>
                  <a:gd name="T58" fmla="*/ 4 w 134"/>
                  <a:gd name="T59" fmla="*/ 19 h 75"/>
                  <a:gd name="T60" fmla="*/ 3 w 134"/>
                  <a:gd name="T61" fmla="*/ 19 h 75"/>
                  <a:gd name="T62" fmla="*/ 1 w 134"/>
                  <a:gd name="T63" fmla="*/ 17 h 75"/>
                  <a:gd name="T64" fmla="*/ 0 w 134"/>
                  <a:gd name="T65" fmla="*/ 16 h 75"/>
                  <a:gd name="T66" fmla="*/ 1 w 134"/>
                  <a:gd name="T67" fmla="*/ 14 h 75"/>
                  <a:gd name="T68" fmla="*/ 2 w 134"/>
                  <a:gd name="T69" fmla="*/ 13 h 75"/>
                  <a:gd name="T70" fmla="*/ 3 w 134"/>
                  <a:gd name="T71" fmla="*/ 13 h 75"/>
                  <a:gd name="T72" fmla="*/ 4 w 134"/>
                  <a:gd name="T73" fmla="*/ 11 h 75"/>
                  <a:gd name="T74" fmla="*/ 6 w 134"/>
                  <a:gd name="T75" fmla="*/ 8 h 75"/>
                  <a:gd name="T76" fmla="*/ 7 w 134"/>
                  <a:gd name="T77" fmla="*/ 7 h 75"/>
                  <a:gd name="T78" fmla="*/ 8 w 134"/>
                  <a:gd name="T79" fmla="*/ 7 h 75"/>
                  <a:gd name="T80" fmla="*/ 9 w 134"/>
                  <a:gd name="T81" fmla="*/ 6 h 75"/>
                  <a:gd name="T82" fmla="*/ 11 w 134"/>
                  <a:gd name="T83" fmla="*/ 6 h 75"/>
                  <a:gd name="T84" fmla="*/ 12 w 134"/>
                  <a:gd name="T85" fmla="*/ 5 h 75"/>
                  <a:gd name="T86" fmla="*/ 14 w 134"/>
                  <a:gd name="T87" fmla="*/ 5 h 75"/>
                  <a:gd name="T88" fmla="*/ 16 w 134"/>
                  <a:gd name="T89" fmla="*/ 8 h 75"/>
                  <a:gd name="T90" fmla="*/ 17 w 134"/>
                  <a:gd name="T91" fmla="*/ 6 h 75"/>
                  <a:gd name="T92" fmla="*/ 18 w 134"/>
                  <a:gd name="T93" fmla="*/ 5 h 75"/>
                  <a:gd name="T94" fmla="*/ 19 w 134"/>
                  <a:gd name="T95" fmla="*/ 4 h 75"/>
                  <a:gd name="T96" fmla="*/ 21 w 134"/>
                  <a:gd name="T97" fmla="*/ 3 h 75"/>
                  <a:gd name="T98" fmla="*/ 22 w 134"/>
                  <a:gd name="T99" fmla="*/ 3 h 75"/>
                  <a:gd name="T100" fmla="*/ 24 w 134"/>
                  <a:gd name="T101" fmla="*/ 3 h 75"/>
                  <a:gd name="T102" fmla="*/ 25 w 134"/>
                  <a:gd name="T103" fmla="*/ 3 h 75"/>
                  <a:gd name="T104" fmla="*/ 27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4" y="16"/>
                    </a:lnTo>
                    <a:lnTo>
                      <a:pt x="134" y="21"/>
                    </a:lnTo>
                    <a:lnTo>
                      <a:pt x="134" y="26"/>
                    </a:lnTo>
                    <a:lnTo>
                      <a:pt x="133" y="31"/>
                    </a:lnTo>
                    <a:lnTo>
                      <a:pt x="132" y="35"/>
                    </a:lnTo>
                    <a:lnTo>
                      <a:pt x="131" y="39"/>
                    </a:lnTo>
                    <a:lnTo>
                      <a:pt x="129" y="43"/>
                    </a:lnTo>
                    <a:lnTo>
                      <a:pt x="127" y="46"/>
                    </a:lnTo>
                    <a:lnTo>
                      <a:pt x="124" y="49"/>
                    </a:lnTo>
                    <a:lnTo>
                      <a:pt x="120" y="51"/>
                    </a:lnTo>
                    <a:lnTo>
                      <a:pt x="116" y="54"/>
                    </a:lnTo>
                    <a:lnTo>
                      <a:pt x="113" y="56"/>
                    </a:lnTo>
                    <a:lnTo>
                      <a:pt x="110" y="57"/>
                    </a:lnTo>
                    <a:lnTo>
                      <a:pt x="106" y="58"/>
                    </a:lnTo>
                    <a:lnTo>
                      <a:pt x="102" y="58"/>
                    </a:lnTo>
                    <a:lnTo>
                      <a:pt x="98" y="56"/>
                    </a:lnTo>
                    <a:lnTo>
                      <a:pt x="97" y="55"/>
                    </a:lnTo>
                    <a:lnTo>
                      <a:pt x="97" y="53"/>
                    </a:lnTo>
                    <a:lnTo>
                      <a:pt x="96" y="52"/>
                    </a:lnTo>
                    <a:lnTo>
                      <a:pt x="95" y="50"/>
                    </a:lnTo>
                    <a:lnTo>
                      <a:pt x="94" y="49"/>
                    </a:lnTo>
                    <a:lnTo>
                      <a:pt x="93" y="48"/>
                    </a:lnTo>
                    <a:lnTo>
                      <a:pt x="93" y="46"/>
                    </a:lnTo>
                    <a:lnTo>
                      <a:pt x="92" y="45"/>
                    </a:lnTo>
                    <a:lnTo>
                      <a:pt x="90" y="46"/>
                    </a:lnTo>
                    <a:lnTo>
                      <a:pt x="88" y="47"/>
                    </a:lnTo>
                    <a:lnTo>
                      <a:pt x="86" y="48"/>
                    </a:lnTo>
                    <a:lnTo>
                      <a:pt x="85" y="50"/>
                    </a:lnTo>
                    <a:lnTo>
                      <a:pt x="84" y="51"/>
                    </a:lnTo>
                    <a:lnTo>
                      <a:pt x="82" y="52"/>
                    </a:lnTo>
                    <a:lnTo>
                      <a:pt x="79" y="52"/>
                    </a:lnTo>
                    <a:lnTo>
                      <a:pt x="76" y="51"/>
                    </a:lnTo>
                    <a:lnTo>
                      <a:pt x="72" y="46"/>
                    </a:lnTo>
                    <a:lnTo>
                      <a:pt x="70" y="48"/>
                    </a:lnTo>
                    <a:lnTo>
                      <a:pt x="65" y="43"/>
                    </a:lnTo>
                    <a:lnTo>
                      <a:pt x="62" y="46"/>
                    </a:lnTo>
                    <a:lnTo>
                      <a:pt x="59" y="50"/>
                    </a:lnTo>
                    <a:lnTo>
                      <a:pt x="57" y="53"/>
                    </a:lnTo>
                    <a:lnTo>
                      <a:pt x="53" y="56"/>
                    </a:lnTo>
                    <a:lnTo>
                      <a:pt x="50" y="59"/>
                    </a:lnTo>
                    <a:lnTo>
                      <a:pt x="46" y="60"/>
                    </a:lnTo>
                    <a:lnTo>
                      <a:pt x="42" y="60"/>
                    </a:lnTo>
                    <a:lnTo>
                      <a:pt x="37" y="58"/>
                    </a:lnTo>
                    <a:lnTo>
                      <a:pt x="36" y="61"/>
                    </a:lnTo>
                    <a:lnTo>
                      <a:pt x="35" y="63"/>
                    </a:lnTo>
                    <a:lnTo>
                      <a:pt x="32" y="65"/>
                    </a:lnTo>
                    <a:lnTo>
                      <a:pt x="30" y="66"/>
                    </a:lnTo>
                    <a:lnTo>
                      <a:pt x="27" y="68"/>
                    </a:lnTo>
                    <a:lnTo>
                      <a:pt x="24" y="69"/>
                    </a:lnTo>
                    <a:lnTo>
                      <a:pt x="21" y="68"/>
                    </a:lnTo>
                    <a:lnTo>
                      <a:pt x="19" y="68"/>
                    </a:lnTo>
                    <a:lnTo>
                      <a:pt x="21" y="70"/>
                    </a:lnTo>
                    <a:lnTo>
                      <a:pt x="20" y="70"/>
                    </a:lnTo>
                    <a:lnTo>
                      <a:pt x="19" y="71"/>
                    </a:lnTo>
                    <a:lnTo>
                      <a:pt x="18" y="72"/>
                    </a:lnTo>
                    <a:lnTo>
                      <a:pt x="17" y="73"/>
                    </a:lnTo>
                    <a:lnTo>
                      <a:pt x="15" y="74"/>
                    </a:lnTo>
                    <a:lnTo>
                      <a:pt x="14" y="75"/>
                    </a:lnTo>
                    <a:lnTo>
                      <a:pt x="13" y="75"/>
                    </a:lnTo>
                    <a:lnTo>
                      <a:pt x="11" y="75"/>
                    </a:lnTo>
                    <a:lnTo>
                      <a:pt x="9" y="73"/>
                    </a:lnTo>
                    <a:lnTo>
                      <a:pt x="6" y="70"/>
                    </a:lnTo>
                    <a:lnTo>
                      <a:pt x="4" y="68"/>
                    </a:lnTo>
                    <a:lnTo>
                      <a:pt x="3" y="64"/>
                    </a:lnTo>
                    <a:lnTo>
                      <a:pt x="0" y="61"/>
                    </a:lnTo>
                    <a:lnTo>
                      <a:pt x="0" y="59"/>
                    </a:lnTo>
                    <a:lnTo>
                      <a:pt x="1" y="56"/>
                    </a:lnTo>
                    <a:lnTo>
                      <a:pt x="3" y="53"/>
                    </a:lnTo>
                    <a:lnTo>
                      <a:pt x="6" y="52"/>
                    </a:lnTo>
                    <a:lnTo>
                      <a:pt x="9" y="51"/>
                    </a:lnTo>
                    <a:lnTo>
                      <a:pt x="11" y="49"/>
                    </a:lnTo>
                    <a:lnTo>
                      <a:pt x="13" y="47"/>
                    </a:lnTo>
                    <a:lnTo>
                      <a:pt x="16" y="42"/>
                    </a:lnTo>
                    <a:lnTo>
                      <a:pt x="18" y="37"/>
                    </a:lnTo>
                    <a:lnTo>
                      <a:pt x="21" y="32"/>
                    </a:lnTo>
                    <a:lnTo>
                      <a:pt x="24" y="29"/>
                    </a:lnTo>
                    <a:lnTo>
                      <a:pt x="26" y="28"/>
                    </a:lnTo>
                    <a:lnTo>
                      <a:pt x="28" y="26"/>
                    </a:lnTo>
                    <a:lnTo>
                      <a:pt x="31" y="28"/>
                    </a:lnTo>
                    <a:lnTo>
                      <a:pt x="35" y="29"/>
                    </a:lnTo>
                    <a:lnTo>
                      <a:pt x="36" y="24"/>
                    </a:lnTo>
                    <a:lnTo>
                      <a:pt x="38" y="22"/>
                    </a:lnTo>
                    <a:lnTo>
                      <a:pt x="42" y="21"/>
                    </a:lnTo>
                    <a:lnTo>
                      <a:pt x="45" y="20"/>
                    </a:lnTo>
                    <a:lnTo>
                      <a:pt x="48" y="20"/>
                    </a:lnTo>
                    <a:lnTo>
                      <a:pt x="51" y="19"/>
                    </a:lnTo>
                    <a:lnTo>
                      <a:pt x="53" y="18"/>
                    </a:lnTo>
                    <a:lnTo>
                      <a:pt x="55" y="17"/>
                    </a:lnTo>
                    <a:lnTo>
                      <a:pt x="63" y="30"/>
                    </a:lnTo>
                    <a:lnTo>
                      <a:pt x="64" y="26"/>
                    </a:lnTo>
                    <a:lnTo>
                      <a:pt x="65" y="23"/>
                    </a:lnTo>
                    <a:lnTo>
                      <a:pt x="67" y="21"/>
                    </a:lnTo>
                    <a:lnTo>
                      <a:pt x="69" y="18"/>
                    </a:lnTo>
                    <a:lnTo>
                      <a:pt x="72" y="16"/>
                    </a:lnTo>
                    <a:lnTo>
                      <a:pt x="74" y="14"/>
                    </a:lnTo>
                    <a:lnTo>
                      <a:pt x="77" y="12"/>
                    </a:lnTo>
                    <a:lnTo>
                      <a:pt x="81" y="10"/>
                    </a:lnTo>
                    <a:lnTo>
                      <a:pt x="84" y="9"/>
                    </a:lnTo>
                    <a:lnTo>
                      <a:pt x="88" y="10"/>
                    </a:lnTo>
                    <a:lnTo>
                      <a:pt x="91" y="10"/>
                    </a:lnTo>
                    <a:lnTo>
                      <a:pt x="94" y="11"/>
                    </a:lnTo>
                    <a:lnTo>
                      <a:pt x="97" y="11"/>
                    </a:lnTo>
                    <a:lnTo>
                      <a:pt x="100" y="10"/>
                    </a:lnTo>
                    <a:lnTo>
                      <a:pt x="102" y="7"/>
                    </a:lnTo>
                    <a:lnTo>
                      <a:pt x="105" y="4"/>
                    </a:lnTo>
                    <a:lnTo>
                      <a:pt x="108" y="2"/>
                    </a:lnTo>
                    <a:lnTo>
                      <a:pt x="113" y="1"/>
                    </a:lnTo>
                    <a:lnTo>
                      <a:pt x="117"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0" name="Freeform 1157"/>
              <p:cNvSpPr>
                <a:spLocks noChangeAspect="1"/>
              </p:cNvSpPr>
              <p:nvPr/>
            </p:nvSpPr>
            <p:spPr bwMode="auto">
              <a:xfrm>
                <a:off x="4902" y="2195"/>
                <a:ext cx="11" cy="20"/>
              </a:xfrm>
              <a:custGeom>
                <a:avLst/>
                <a:gdLst>
                  <a:gd name="T0" fmla="*/ 5 w 24"/>
                  <a:gd name="T1" fmla="*/ 7 h 40"/>
                  <a:gd name="T2" fmla="*/ 5 w 24"/>
                  <a:gd name="T3" fmla="*/ 7 h 40"/>
                  <a:gd name="T4" fmla="*/ 4 w 24"/>
                  <a:gd name="T5" fmla="*/ 8 h 40"/>
                  <a:gd name="T6" fmla="*/ 4 w 24"/>
                  <a:gd name="T7" fmla="*/ 8 h 40"/>
                  <a:gd name="T8" fmla="*/ 4 w 24"/>
                  <a:gd name="T9" fmla="*/ 9 h 40"/>
                  <a:gd name="T10" fmla="*/ 3 w 24"/>
                  <a:gd name="T11" fmla="*/ 9 h 40"/>
                  <a:gd name="T12" fmla="*/ 3 w 24"/>
                  <a:gd name="T13" fmla="*/ 9 h 40"/>
                  <a:gd name="T14" fmla="*/ 3 w 24"/>
                  <a:gd name="T15" fmla="*/ 10 h 40"/>
                  <a:gd name="T16" fmla="*/ 3 w 24"/>
                  <a:gd name="T17" fmla="*/ 10 h 40"/>
                  <a:gd name="T18" fmla="*/ 2 w 24"/>
                  <a:gd name="T19" fmla="*/ 10 h 40"/>
                  <a:gd name="T20" fmla="*/ 1 w 24"/>
                  <a:gd name="T21" fmla="*/ 10 h 40"/>
                  <a:gd name="T22" fmla="*/ 1 w 24"/>
                  <a:gd name="T23" fmla="*/ 10 h 40"/>
                  <a:gd name="T24" fmla="*/ 0 w 24"/>
                  <a:gd name="T25" fmla="*/ 10 h 40"/>
                  <a:gd name="T26" fmla="*/ 0 w 24"/>
                  <a:gd name="T27" fmla="*/ 9 h 40"/>
                  <a:gd name="T28" fmla="*/ 0 w 24"/>
                  <a:gd name="T29" fmla="*/ 9 h 40"/>
                  <a:gd name="T30" fmla="*/ 0 w 24"/>
                  <a:gd name="T31" fmla="*/ 8 h 40"/>
                  <a:gd name="T32" fmla="*/ 0 w 24"/>
                  <a:gd name="T33" fmla="*/ 8 h 40"/>
                  <a:gd name="T34" fmla="*/ 0 w 24"/>
                  <a:gd name="T35" fmla="*/ 7 h 40"/>
                  <a:gd name="T36" fmla="*/ 0 w 24"/>
                  <a:gd name="T37" fmla="*/ 6 h 40"/>
                  <a:gd name="T38" fmla="*/ 0 w 24"/>
                  <a:gd name="T39" fmla="*/ 5 h 40"/>
                  <a:gd name="T40" fmla="*/ 0 w 24"/>
                  <a:gd name="T41" fmla="*/ 4 h 40"/>
                  <a:gd name="T42" fmla="*/ 1 w 24"/>
                  <a:gd name="T43" fmla="*/ 3 h 40"/>
                  <a:gd name="T44" fmla="*/ 1 w 24"/>
                  <a:gd name="T45" fmla="*/ 2 h 40"/>
                  <a:gd name="T46" fmla="*/ 2 w 24"/>
                  <a:gd name="T47" fmla="*/ 2 h 40"/>
                  <a:gd name="T48" fmla="*/ 2 w 24"/>
                  <a:gd name="T49" fmla="*/ 1 h 40"/>
                  <a:gd name="T50" fmla="*/ 3 w 24"/>
                  <a:gd name="T51" fmla="*/ 0 h 40"/>
                  <a:gd name="T52" fmla="*/ 3 w 24"/>
                  <a:gd name="T53" fmla="*/ 0 h 40"/>
                  <a:gd name="T54" fmla="*/ 4 w 24"/>
                  <a:gd name="T55" fmla="*/ 0 h 40"/>
                  <a:gd name="T56" fmla="*/ 4 w 24"/>
                  <a:gd name="T57" fmla="*/ 1 h 40"/>
                  <a:gd name="T58" fmla="*/ 5 w 24"/>
                  <a:gd name="T59" fmla="*/ 1 h 40"/>
                  <a:gd name="T60" fmla="*/ 5 w 24"/>
                  <a:gd name="T61" fmla="*/ 2 h 40"/>
                  <a:gd name="T62" fmla="*/ 5 w 24"/>
                  <a:gd name="T63" fmla="*/ 4 h 40"/>
                  <a:gd name="T64" fmla="*/ 5 w 24"/>
                  <a:gd name="T65" fmla="*/ 5 h 40"/>
                  <a:gd name="T66" fmla="*/ 5 w 24"/>
                  <a:gd name="T67" fmla="*/ 6 h 40"/>
                  <a:gd name="T68" fmla="*/ 5 w 24"/>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0">
                    <a:moveTo>
                      <a:pt x="22" y="26"/>
                    </a:moveTo>
                    <a:lnTo>
                      <a:pt x="21" y="28"/>
                    </a:lnTo>
                    <a:lnTo>
                      <a:pt x="20" y="30"/>
                    </a:lnTo>
                    <a:lnTo>
                      <a:pt x="19" y="32"/>
                    </a:lnTo>
                    <a:lnTo>
                      <a:pt x="18" y="33"/>
                    </a:lnTo>
                    <a:lnTo>
                      <a:pt x="16" y="35"/>
                    </a:lnTo>
                    <a:lnTo>
                      <a:pt x="15" y="36"/>
                    </a:lnTo>
                    <a:lnTo>
                      <a:pt x="13" y="38"/>
                    </a:lnTo>
                    <a:lnTo>
                      <a:pt x="12" y="39"/>
                    </a:lnTo>
                    <a:lnTo>
                      <a:pt x="9" y="40"/>
                    </a:lnTo>
                    <a:lnTo>
                      <a:pt x="6" y="40"/>
                    </a:lnTo>
                    <a:lnTo>
                      <a:pt x="5" y="39"/>
                    </a:lnTo>
                    <a:lnTo>
                      <a:pt x="3" y="38"/>
                    </a:lnTo>
                    <a:lnTo>
                      <a:pt x="2" y="36"/>
                    </a:lnTo>
                    <a:lnTo>
                      <a:pt x="1" y="34"/>
                    </a:lnTo>
                    <a:lnTo>
                      <a:pt x="1" y="32"/>
                    </a:lnTo>
                    <a:lnTo>
                      <a:pt x="0" y="30"/>
                    </a:lnTo>
                    <a:lnTo>
                      <a:pt x="0" y="26"/>
                    </a:lnTo>
                    <a:lnTo>
                      <a:pt x="0" y="22"/>
                    </a:lnTo>
                    <a:lnTo>
                      <a:pt x="1" y="17"/>
                    </a:lnTo>
                    <a:lnTo>
                      <a:pt x="2" y="14"/>
                    </a:lnTo>
                    <a:lnTo>
                      <a:pt x="4" y="11"/>
                    </a:lnTo>
                    <a:lnTo>
                      <a:pt x="6" y="8"/>
                    </a:lnTo>
                    <a:lnTo>
                      <a:pt x="8" y="5"/>
                    </a:lnTo>
                    <a:lnTo>
                      <a:pt x="10" y="1"/>
                    </a:lnTo>
                    <a:lnTo>
                      <a:pt x="13" y="0"/>
                    </a:lnTo>
                    <a:lnTo>
                      <a:pt x="15" y="0"/>
                    </a:lnTo>
                    <a:lnTo>
                      <a:pt x="19" y="0"/>
                    </a:lnTo>
                    <a:lnTo>
                      <a:pt x="20" y="1"/>
                    </a:lnTo>
                    <a:lnTo>
                      <a:pt x="23" y="4"/>
                    </a:lnTo>
                    <a:lnTo>
                      <a:pt x="24" y="8"/>
                    </a:lnTo>
                    <a:lnTo>
                      <a:pt x="24" y="13"/>
                    </a:lnTo>
                    <a:lnTo>
                      <a:pt x="24" y="18"/>
                    </a:lnTo>
                    <a:lnTo>
                      <a:pt x="23" y="23"/>
                    </a:lnTo>
                    <a:lnTo>
                      <a:pt x="2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1" name="Freeform 1158"/>
              <p:cNvSpPr>
                <a:spLocks noChangeAspect="1"/>
              </p:cNvSpPr>
              <p:nvPr/>
            </p:nvSpPr>
            <p:spPr bwMode="auto">
              <a:xfrm>
                <a:off x="4889" y="2201"/>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5 h 25"/>
                  <a:gd name="T14" fmla="*/ 1 w 12"/>
                  <a:gd name="T15" fmla="*/ 5 h 25"/>
                  <a:gd name="T16" fmla="*/ 1 w 12"/>
                  <a:gd name="T17" fmla="*/ 6 h 25"/>
                  <a:gd name="T18" fmla="*/ 1 w 12"/>
                  <a:gd name="T19" fmla="*/ 6 h 25"/>
                  <a:gd name="T20" fmla="*/ 0 w 12"/>
                  <a:gd name="T21" fmla="*/ 6 h 25"/>
                  <a:gd name="T22" fmla="*/ 0 w 12"/>
                  <a:gd name="T23" fmla="*/ 6 h 25"/>
                  <a:gd name="T24" fmla="*/ 0 w 12"/>
                  <a:gd name="T25" fmla="*/ 6 h 25"/>
                  <a:gd name="T26" fmla="*/ 0 w 12"/>
                  <a:gd name="T27" fmla="*/ 6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0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0" y="0"/>
                    </a:moveTo>
                    <a:lnTo>
                      <a:pt x="11" y="3"/>
                    </a:lnTo>
                    <a:lnTo>
                      <a:pt x="12" y="6"/>
                    </a:lnTo>
                    <a:lnTo>
                      <a:pt x="12" y="10"/>
                    </a:lnTo>
                    <a:lnTo>
                      <a:pt x="11" y="14"/>
                    </a:lnTo>
                    <a:lnTo>
                      <a:pt x="10" y="17"/>
                    </a:lnTo>
                    <a:lnTo>
                      <a:pt x="9" y="20"/>
                    </a:lnTo>
                    <a:lnTo>
                      <a:pt x="7" y="22"/>
                    </a:lnTo>
                    <a:lnTo>
                      <a:pt x="6" y="25"/>
                    </a:lnTo>
                    <a:lnTo>
                      <a:pt x="4" y="25"/>
                    </a:lnTo>
                    <a:lnTo>
                      <a:pt x="3" y="25"/>
                    </a:lnTo>
                    <a:lnTo>
                      <a:pt x="2" y="25"/>
                    </a:lnTo>
                    <a:lnTo>
                      <a:pt x="2" y="24"/>
                    </a:lnTo>
                    <a:lnTo>
                      <a:pt x="1" y="24"/>
                    </a:lnTo>
                    <a:lnTo>
                      <a:pt x="1" y="23"/>
                    </a:lnTo>
                    <a:lnTo>
                      <a:pt x="0" y="23"/>
                    </a:lnTo>
                    <a:lnTo>
                      <a:pt x="0" y="22"/>
                    </a:lnTo>
                    <a:lnTo>
                      <a:pt x="0" y="19"/>
                    </a:lnTo>
                    <a:lnTo>
                      <a:pt x="0" y="15"/>
                    </a:lnTo>
                    <a:lnTo>
                      <a:pt x="1" y="12"/>
                    </a:lnTo>
                    <a:lnTo>
                      <a:pt x="1" y="8"/>
                    </a:lnTo>
                    <a:lnTo>
                      <a:pt x="3" y="5"/>
                    </a:lnTo>
                    <a:lnTo>
                      <a:pt x="4"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2" name="Freeform 1159"/>
              <p:cNvSpPr>
                <a:spLocks noChangeAspect="1"/>
              </p:cNvSpPr>
              <p:nvPr/>
            </p:nvSpPr>
            <p:spPr bwMode="auto">
              <a:xfrm>
                <a:off x="4872" y="2204"/>
                <a:ext cx="6" cy="12"/>
              </a:xfrm>
              <a:custGeom>
                <a:avLst/>
                <a:gdLst>
                  <a:gd name="T0" fmla="*/ 3 w 12"/>
                  <a:gd name="T1" fmla="*/ 5 h 23"/>
                  <a:gd name="T2" fmla="*/ 3 w 12"/>
                  <a:gd name="T3" fmla="*/ 5 h 23"/>
                  <a:gd name="T4" fmla="*/ 2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3 h 23"/>
                  <a:gd name="T28" fmla="*/ 1 w 12"/>
                  <a:gd name="T29" fmla="*/ 2 h 23"/>
                  <a:gd name="T30" fmla="*/ 2 w 12"/>
                  <a:gd name="T31" fmla="*/ 1 h 23"/>
                  <a:gd name="T32" fmla="*/ 2 w 12"/>
                  <a:gd name="T33" fmla="*/ 0 h 23"/>
                  <a:gd name="T34" fmla="*/ 2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2"/>
                    </a:lnTo>
                    <a:lnTo>
                      <a:pt x="5" y="22"/>
                    </a:lnTo>
                    <a:lnTo>
                      <a:pt x="3" y="23"/>
                    </a:lnTo>
                    <a:lnTo>
                      <a:pt x="2" y="23"/>
                    </a:lnTo>
                    <a:lnTo>
                      <a:pt x="0" y="23"/>
                    </a:lnTo>
                    <a:lnTo>
                      <a:pt x="0" y="20"/>
                    </a:lnTo>
                    <a:lnTo>
                      <a:pt x="0" y="17"/>
                    </a:lnTo>
                    <a:lnTo>
                      <a:pt x="0" y="14"/>
                    </a:lnTo>
                    <a:lnTo>
                      <a:pt x="1" y="11"/>
                    </a:lnTo>
                    <a:lnTo>
                      <a:pt x="2" y="9"/>
                    </a:lnTo>
                    <a:lnTo>
                      <a:pt x="4" y="6"/>
                    </a:lnTo>
                    <a:lnTo>
                      <a:pt x="5" y="3"/>
                    </a:lnTo>
                    <a:lnTo>
                      <a:pt x="7" y="0"/>
                    </a:lnTo>
                    <a:lnTo>
                      <a:pt x="8" y="1"/>
                    </a:lnTo>
                    <a:lnTo>
                      <a:pt x="9" y="4"/>
                    </a:lnTo>
                    <a:lnTo>
                      <a:pt x="10" y="6"/>
                    </a:lnTo>
                    <a:lnTo>
                      <a:pt x="11" y="8"/>
                    </a:lnTo>
                    <a:lnTo>
                      <a:pt x="12" y="11"/>
                    </a:lnTo>
                    <a:lnTo>
                      <a:pt x="12" y="13"/>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3" name="Freeform 1160"/>
              <p:cNvSpPr>
                <a:spLocks noChangeAspect="1"/>
              </p:cNvSpPr>
              <p:nvPr/>
            </p:nvSpPr>
            <p:spPr bwMode="auto">
              <a:xfrm>
                <a:off x="4864" y="2210"/>
                <a:ext cx="3" cy="10"/>
              </a:xfrm>
              <a:custGeom>
                <a:avLst/>
                <a:gdLst>
                  <a:gd name="T0" fmla="*/ 1 w 7"/>
                  <a:gd name="T1" fmla="*/ 0 h 19"/>
                  <a:gd name="T2" fmla="*/ 1 w 7"/>
                  <a:gd name="T3" fmla="*/ 1 h 19"/>
                  <a:gd name="T4" fmla="*/ 1 w 7"/>
                  <a:gd name="T5" fmla="*/ 2 h 19"/>
                  <a:gd name="T6" fmla="*/ 1 w 7"/>
                  <a:gd name="T7" fmla="*/ 2 h 19"/>
                  <a:gd name="T8" fmla="*/ 1 w 7"/>
                  <a:gd name="T9" fmla="*/ 3 h 19"/>
                  <a:gd name="T10" fmla="*/ 1 w 7"/>
                  <a:gd name="T11" fmla="*/ 3 h 19"/>
                  <a:gd name="T12" fmla="*/ 1 w 7"/>
                  <a:gd name="T13" fmla="*/ 4 h 19"/>
                  <a:gd name="T14" fmla="*/ 1 w 7"/>
                  <a:gd name="T15" fmla="*/ 5 h 19"/>
                  <a:gd name="T16" fmla="*/ 1 w 7"/>
                  <a:gd name="T17" fmla="*/ 5 h 19"/>
                  <a:gd name="T18" fmla="*/ 0 w 7"/>
                  <a:gd name="T19" fmla="*/ 5 h 19"/>
                  <a:gd name="T20" fmla="*/ 0 w 7"/>
                  <a:gd name="T21" fmla="*/ 5 h 19"/>
                  <a:gd name="T22" fmla="*/ 0 w 7"/>
                  <a:gd name="T23" fmla="*/ 4 h 19"/>
                  <a:gd name="T24" fmla="*/ 0 w 7"/>
                  <a:gd name="T25" fmla="*/ 3 h 19"/>
                  <a:gd name="T26" fmla="*/ 0 w 7"/>
                  <a:gd name="T27" fmla="*/ 2 h 19"/>
                  <a:gd name="T28" fmla="*/ 0 w 7"/>
                  <a:gd name="T29" fmla="*/ 2 h 19"/>
                  <a:gd name="T30" fmla="*/ 0 w 7"/>
                  <a:gd name="T31" fmla="*/ 1 h 19"/>
                  <a:gd name="T32" fmla="*/ 0 w 7"/>
                  <a:gd name="T33" fmla="*/ 0 h 19"/>
                  <a:gd name="T34" fmla="*/ 1 w 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9">
                    <a:moveTo>
                      <a:pt x="7" y="0"/>
                    </a:moveTo>
                    <a:lnTo>
                      <a:pt x="7" y="2"/>
                    </a:lnTo>
                    <a:lnTo>
                      <a:pt x="7" y="5"/>
                    </a:lnTo>
                    <a:lnTo>
                      <a:pt x="7" y="7"/>
                    </a:lnTo>
                    <a:lnTo>
                      <a:pt x="6" y="10"/>
                    </a:lnTo>
                    <a:lnTo>
                      <a:pt x="5" y="12"/>
                    </a:lnTo>
                    <a:lnTo>
                      <a:pt x="4" y="15"/>
                    </a:lnTo>
                    <a:lnTo>
                      <a:pt x="4" y="17"/>
                    </a:lnTo>
                    <a:lnTo>
                      <a:pt x="4" y="19"/>
                    </a:lnTo>
                    <a:lnTo>
                      <a:pt x="0" y="19"/>
                    </a:lnTo>
                    <a:lnTo>
                      <a:pt x="0" y="17"/>
                    </a:lnTo>
                    <a:lnTo>
                      <a:pt x="0" y="14"/>
                    </a:lnTo>
                    <a:lnTo>
                      <a:pt x="0" y="11"/>
                    </a:lnTo>
                    <a:lnTo>
                      <a:pt x="0" y="8"/>
                    </a:lnTo>
                    <a:lnTo>
                      <a:pt x="0" y="5"/>
                    </a:lnTo>
                    <a:lnTo>
                      <a:pt x="1" y="2"/>
                    </a:lnTo>
                    <a:lnTo>
                      <a:pt x="3"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4" name="Freeform 1161"/>
              <p:cNvSpPr>
                <a:spLocks noChangeAspect="1"/>
              </p:cNvSpPr>
              <p:nvPr/>
            </p:nvSpPr>
            <p:spPr bwMode="auto">
              <a:xfrm>
                <a:off x="4857" y="221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3 h 13"/>
                  <a:gd name="T16" fmla="*/ 1 w 4"/>
                  <a:gd name="T17" fmla="*/ 4 h 13"/>
                  <a:gd name="T18" fmla="*/ 0 w 4"/>
                  <a:gd name="T19" fmla="*/ 4 h 13"/>
                  <a:gd name="T20" fmla="*/ 0 w 4"/>
                  <a:gd name="T21" fmla="*/ 0 h 13"/>
                  <a:gd name="T22" fmla="*/ 1 w 4"/>
                  <a:gd name="T23" fmla="*/ 0 h 13"/>
                  <a:gd name="T24" fmla="*/ 1 w 4"/>
                  <a:gd name="T25" fmla="*/ 0 h 13"/>
                  <a:gd name="T26" fmla="*/ 1 w 4"/>
                  <a:gd name="T27" fmla="*/ 1 h 13"/>
                  <a:gd name="T28" fmla="*/ 1 w 4"/>
                  <a:gd name="T29" fmla="*/ 1 h 13"/>
                  <a:gd name="T30" fmla="*/ 1 w 4"/>
                  <a:gd name="T31" fmla="*/ 1 h 13"/>
                  <a:gd name="T32" fmla="*/ 1 w 4"/>
                  <a:gd name="T33" fmla="*/ 1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6"/>
                    </a:moveTo>
                    <a:lnTo>
                      <a:pt x="4" y="7"/>
                    </a:lnTo>
                    <a:lnTo>
                      <a:pt x="4" y="8"/>
                    </a:lnTo>
                    <a:lnTo>
                      <a:pt x="4" y="9"/>
                    </a:lnTo>
                    <a:lnTo>
                      <a:pt x="4" y="10"/>
                    </a:lnTo>
                    <a:lnTo>
                      <a:pt x="4" y="11"/>
                    </a:lnTo>
                    <a:lnTo>
                      <a:pt x="3" y="12"/>
                    </a:lnTo>
                    <a:lnTo>
                      <a:pt x="2" y="13"/>
                    </a:lnTo>
                    <a:lnTo>
                      <a:pt x="0" y="13"/>
                    </a:lnTo>
                    <a:lnTo>
                      <a:pt x="0" y="0"/>
                    </a:lnTo>
                    <a:lnTo>
                      <a:pt x="2" y="0"/>
                    </a:lnTo>
                    <a:lnTo>
                      <a:pt x="3" y="1"/>
                    </a:lnTo>
                    <a:lnTo>
                      <a:pt x="3" y="2"/>
                    </a:lnTo>
                    <a:lnTo>
                      <a:pt x="4" y="3"/>
                    </a:lnTo>
                    <a:lnTo>
                      <a:pt x="4" y="4"/>
                    </a:lnTo>
                    <a:lnTo>
                      <a:pt x="4" y="5"/>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5" name="Freeform 1162"/>
              <p:cNvSpPr>
                <a:spLocks noChangeAspect="1"/>
              </p:cNvSpPr>
              <p:nvPr/>
            </p:nvSpPr>
            <p:spPr bwMode="auto">
              <a:xfrm>
                <a:off x="4858" y="2219"/>
                <a:ext cx="48" cy="99"/>
              </a:xfrm>
              <a:custGeom>
                <a:avLst/>
                <a:gdLst>
                  <a:gd name="T0" fmla="*/ 24 w 95"/>
                  <a:gd name="T1" fmla="*/ 7 h 198"/>
                  <a:gd name="T2" fmla="*/ 24 w 95"/>
                  <a:gd name="T3" fmla="*/ 11 h 198"/>
                  <a:gd name="T4" fmla="*/ 22 w 95"/>
                  <a:gd name="T5" fmla="*/ 16 h 198"/>
                  <a:gd name="T6" fmla="*/ 19 w 95"/>
                  <a:gd name="T7" fmla="*/ 21 h 198"/>
                  <a:gd name="T8" fmla="*/ 18 w 95"/>
                  <a:gd name="T9" fmla="*/ 24 h 198"/>
                  <a:gd name="T10" fmla="*/ 16 w 95"/>
                  <a:gd name="T11" fmla="*/ 28 h 198"/>
                  <a:gd name="T12" fmla="*/ 17 w 95"/>
                  <a:gd name="T13" fmla="*/ 31 h 198"/>
                  <a:gd name="T14" fmla="*/ 18 w 95"/>
                  <a:gd name="T15" fmla="*/ 35 h 198"/>
                  <a:gd name="T16" fmla="*/ 20 w 95"/>
                  <a:gd name="T17" fmla="*/ 37 h 198"/>
                  <a:gd name="T18" fmla="*/ 21 w 95"/>
                  <a:gd name="T19" fmla="*/ 40 h 198"/>
                  <a:gd name="T20" fmla="*/ 21 w 95"/>
                  <a:gd name="T21" fmla="*/ 43 h 198"/>
                  <a:gd name="T22" fmla="*/ 20 w 95"/>
                  <a:gd name="T23" fmla="*/ 45 h 198"/>
                  <a:gd name="T24" fmla="*/ 19 w 95"/>
                  <a:gd name="T25" fmla="*/ 47 h 198"/>
                  <a:gd name="T26" fmla="*/ 18 w 95"/>
                  <a:gd name="T27" fmla="*/ 48 h 198"/>
                  <a:gd name="T28" fmla="*/ 16 w 95"/>
                  <a:gd name="T29" fmla="*/ 49 h 198"/>
                  <a:gd name="T30" fmla="*/ 15 w 95"/>
                  <a:gd name="T31" fmla="*/ 50 h 198"/>
                  <a:gd name="T32" fmla="*/ 13 w 95"/>
                  <a:gd name="T33" fmla="*/ 50 h 198"/>
                  <a:gd name="T34" fmla="*/ 11 w 95"/>
                  <a:gd name="T35" fmla="*/ 50 h 198"/>
                  <a:gd name="T36" fmla="*/ 9 w 95"/>
                  <a:gd name="T37" fmla="*/ 49 h 198"/>
                  <a:gd name="T38" fmla="*/ 7 w 95"/>
                  <a:gd name="T39" fmla="*/ 47 h 198"/>
                  <a:gd name="T40" fmla="*/ 5 w 95"/>
                  <a:gd name="T41" fmla="*/ 44 h 198"/>
                  <a:gd name="T42" fmla="*/ 4 w 95"/>
                  <a:gd name="T43" fmla="*/ 39 h 198"/>
                  <a:gd name="T44" fmla="*/ 4 w 95"/>
                  <a:gd name="T45" fmla="*/ 31 h 198"/>
                  <a:gd name="T46" fmla="*/ 3 w 95"/>
                  <a:gd name="T47" fmla="*/ 26 h 198"/>
                  <a:gd name="T48" fmla="*/ 2 w 95"/>
                  <a:gd name="T49" fmla="*/ 22 h 198"/>
                  <a:gd name="T50" fmla="*/ 0 w 95"/>
                  <a:gd name="T51" fmla="*/ 18 h 198"/>
                  <a:gd name="T52" fmla="*/ 1 w 95"/>
                  <a:gd name="T53" fmla="*/ 13 h 198"/>
                  <a:gd name="T54" fmla="*/ 3 w 95"/>
                  <a:gd name="T55" fmla="*/ 9 h 198"/>
                  <a:gd name="T56" fmla="*/ 6 w 95"/>
                  <a:gd name="T57" fmla="*/ 5 h 198"/>
                  <a:gd name="T58" fmla="*/ 9 w 95"/>
                  <a:gd name="T59" fmla="*/ 3 h 198"/>
                  <a:gd name="T60" fmla="*/ 12 w 95"/>
                  <a:gd name="T61" fmla="*/ 2 h 198"/>
                  <a:gd name="T62" fmla="*/ 15 w 95"/>
                  <a:gd name="T63" fmla="*/ 1 h 198"/>
                  <a:gd name="T64" fmla="*/ 18 w 95"/>
                  <a:gd name="T65" fmla="*/ 1 h 198"/>
                  <a:gd name="T66" fmla="*/ 19 w 95"/>
                  <a:gd name="T67" fmla="*/ 1 h 198"/>
                  <a:gd name="T68" fmla="*/ 23 w 95"/>
                  <a:gd name="T69" fmla="*/ 6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2" y="21"/>
                    </a:moveTo>
                    <a:lnTo>
                      <a:pt x="94" y="28"/>
                    </a:lnTo>
                    <a:lnTo>
                      <a:pt x="95" y="36"/>
                    </a:lnTo>
                    <a:lnTo>
                      <a:pt x="94" y="42"/>
                    </a:lnTo>
                    <a:lnTo>
                      <a:pt x="92" y="49"/>
                    </a:lnTo>
                    <a:lnTo>
                      <a:pt x="86" y="63"/>
                    </a:lnTo>
                    <a:lnTo>
                      <a:pt x="79" y="75"/>
                    </a:lnTo>
                    <a:lnTo>
                      <a:pt x="75" y="82"/>
                    </a:lnTo>
                    <a:lnTo>
                      <a:pt x="72" y="88"/>
                    </a:lnTo>
                    <a:lnTo>
                      <a:pt x="69" y="95"/>
                    </a:lnTo>
                    <a:lnTo>
                      <a:pt x="67" y="102"/>
                    </a:lnTo>
                    <a:lnTo>
                      <a:pt x="64" y="109"/>
                    </a:lnTo>
                    <a:lnTo>
                      <a:pt x="64" y="116"/>
                    </a:lnTo>
                    <a:lnTo>
                      <a:pt x="67" y="123"/>
                    </a:lnTo>
                    <a:lnTo>
                      <a:pt x="70" y="130"/>
                    </a:lnTo>
                    <a:lnTo>
                      <a:pt x="72" y="137"/>
                    </a:lnTo>
                    <a:lnTo>
                      <a:pt x="75" y="142"/>
                    </a:lnTo>
                    <a:lnTo>
                      <a:pt x="77" y="147"/>
                    </a:lnTo>
                    <a:lnTo>
                      <a:pt x="79" y="153"/>
                    </a:lnTo>
                    <a:lnTo>
                      <a:pt x="81" y="159"/>
                    </a:lnTo>
                    <a:lnTo>
                      <a:pt x="81" y="164"/>
                    </a:lnTo>
                    <a:lnTo>
                      <a:pt x="81" y="170"/>
                    </a:lnTo>
                    <a:lnTo>
                      <a:pt x="79" y="177"/>
                    </a:lnTo>
                    <a:lnTo>
                      <a:pt x="78" y="180"/>
                    </a:lnTo>
                    <a:lnTo>
                      <a:pt x="76" y="183"/>
                    </a:lnTo>
                    <a:lnTo>
                      <a:pt x="74" y="186"/>
                    </a:lnTo>
                    <a:lnTo>
                      <a:pt x="72" y="189"/>
                    </a:lnTo>
                    <a:lnTo>
                      <a:pt x="70" y="192"/>
                    </a:lnTo>
                    <a:lnTo>
                      <a:pt x="67" y="194"/>
                    </a:lnTo>
                    <a:lnTo>
                      <a:pt x="64" y="196"/>
                    </a:lnTo>
                    <a:lnTo>
                      <a:pt x="61" y="198"/>
                    </a:lnTo>
                    <a:lnTo>
                      <a:pt x="57" y="198"/>
                    </a:lnTo>
                    <a:lnTo>
                      <a:pt x="54" y="198"/>
                    </a:lnTo>
                    <a:lnTo>
                      <a:pt x="51" y="198"/>
                    </a:lnTo>
                    <a:lnTo>
                      <a:pt x="47" y="198"/>
                    </a:lnTo>
                    <a:lnTo>
                      <a:pt x="43" y="197"/>
                    </a:lnTo>
                    <a:lnTo>
                      <a:pt x="40" y="196"/>
                    </a:lnTo>
                    <a:lnTo>
                      <a:pt x="36" y="195"/>
                    </a:lnTo>
                    <a:lnTo>
                      <a:pt x="33" y="194"/>
                    </a:lnTo>
                    <a:lnTo>
                      <a:pt x="28" y="188"/>
                    </a:lnTo>
                    <a:lnTo>
                      <a:pt x="22" y="182"/>
                    </a:lnTo>
                    <a:lnTo>
                      <a:pt x="19" y="176"/>
                    </a:lnTo>
                    <a:lnTo>
                      <a:pt x="17" y="168"/>
                    </a:lnTo>
                    <a:lnTo>
                      <a:pt x="14" y="154"/>
                    </a:lnTo>
                    <a:lnTo>
                      <a:pt x="13" y="139"/>
                    </a:lnTo>
                    <a:lnTo>
                      <a:pt x="13" y="124"/>
                    </a:lnTo>
                    <a:lnTo>
                      <a:pt x="12" y="109"/>
                    </a:lnTo>
                    <a:lnTo>
                      <a:pt x="11" y="102"/>
                    </a:lnTo>
                    <a:lnTo>
                      <a:pt x="9" y="95"/>
                    </a:lnTo>
                    <a:lnTo>
                      <a:pt x="6" y="88"/>
                    </a:lnTo>
                    <a:lnTo>
                      <a:pt x="2" y="81"/>
                    </a:lnTo>
                    <a:lnTo>
                      <a:pt x="0" y="72"/>
                    </a:lnTo>
                    <a:lnTo>
                      <a:pt x="1" y="62"/>
                    </a:lnTo>
                    <a:lnTo>
                      <a:pt x="2" y="52"/>
                    </a:lnTo>
                    <a:lnTo>
                      <a:pt x="5" y="43"/>
                    </a:lnTo>
                    <a:lnTo>
                      <a:pt x="10" y="35"/>
                    </a:lnTo>
                    <a:lnTo>
                      <a:pt x="15" y="27"/>
                    </a:lnTo>
                    <a:lnTo>
                      <a:pt x="22" y="20"/>
                    </a:lnTo>
                    <a:lnTo>
                      <a:pt x="30" y="14"/>
                    </a:lnTo>
                    <a:lnTo>
                      <a:pt x="36" y="12"/>
                    </a:lnTo>
                    <a:lnTo>
                      <a:pt x="42" y="9"/>
                    </a:lnTo>
                    <a:lnTo>
                      <a:pt x="48" y="6"/>
                    </a:lnTo>
                    <a:lnTo>
                      <a:pt x="54" y="3"/>
                    </a:lnTo>
                    <a:lnTo>
                      <a:pt x="60" y="1"/>
                    </a:lnTo>
                    <a:lnTo>
                      <a:pt x="67" y="0"/>
                    </a:lnTo>
                    <a:lnTo>
                      <a:pt x="70" y="1"/>
                    </a:lnTo>
                    <a:lnTo>
                      <a:pt x="73" y="2"/>
                    </a:lnTo>
                    <a:lnTo>
                      <a:pt x="76" y="4"/>
                    </a:lnTo>
                    <a:lnTo>
                      <a:pt x="79" y="7"/>
                    </a:lnTo>
                    <a:lnTo>
                      <a:pt x="9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6" name="Freeform 1163"/>
              <p:cNvSpPr>
                <a:spLocks noChangeAspect="1"/>
              </p:cNvSpPr>
              <p:nvPr/>
            </p:nvSpPr>
            <p:spPr bwMode="auto">
              <a:xfrm>
                <a:off x="4864" y="2225"/>
                <a:ext cx="36" cy="88"/>
              </a:xfrm>
              <a:custGeom>
                <a:avLst/>
                <a:gdLst>
                  <a:gd name="T0" fmla="*/ 16 w 73"/>
                  <a:gd name="T1" fmla="*/ 11 h 177"/>
                  <a:gd name="T2" fmla="*/ 13 w 73"/>
                  <a:gd name="T3" fmla="*/ 17 h 177"/>
                  <a:gd name="T4" fmla="*/ 11 w 73"/>
                  <a:gd name="T5" fmla="*/ 21 h 177"/>
                  <a:gd name="T6" fmla="*/ 10 w 73"/>
                  <a:gd name="T7" fmla="*/ 24 h 177"/>
                  <a:gd name="T8" fmla="*/ 10 w 73"/>
                  <a:gd name="T9" fmla="*/ 27 h 177"/>
                  <a:gd name="T10" fmla="*/ 11 w 73"/>
                  <a:gd name="T11" fmla="*/ 30 h 177"/>
                  <a:gd name="T12" fmla="*/ 13 w 73"/>
                  <a:gd name="T13" fmla="*/ 32 h 177"/>
                  <a:gd name="T14" fmla="*/ 14 w 73"/>
                  <a:gd name="T15" fmla="*/ 34 h 177"/>
                  <a:gd name="T16" fmla="*/ 15 w 73"/>
                  <a:gd name="T17" fmla="*/ 36 h 177"/>
                  <a:gd name="T18" fmla="*/ 15 w 73"/>
                  <a:gd name="T19" fmla="*/ 39 h 177"/>
                  <a:gd name="T20" fmla="*/ 14 w 73"/>
                  <a:gd name="T21" fmla="*/ 41 h 177"/>
                  <a:gd name="T22" fmla="*/ 14 w 73"/>
                  <a:gd name="T23" fmla="*/ 42 h 177"/>
                  <a:gd name="T24" fmla="*/ 13 w 73"/>
                  <a:gd name="T25" fmla="*/ 43 h 177"/>
                  <a:gd name="T26" fmla="*/ 12 w 73"/>
                  <a:gd name="T27" fmla="*/ 44 h 177"/>
                  <a:gd name="T28" fmla="*/ 10 w 73"/>
                  <a:gd name="T29" fmla="*/ 43 h 177"/>
                  <a:gd name="T30" fmla="*/ 7 w 73"/>
                  <a:gd name="T31" fmla="*/ 43 h 177"/>
                  <a:gd name="T32" fmla="*/ 5 w 73"/>
                  <a:gd name="T33" fmla="*/ 42 h 177"/>
                  <a:gd name="T34" fmla="*/ 3 w 73"/>
                  <a:gd name="T35" fmla="*/ 40 h 177"/>
                  <a:gd name="T36" fmla="*/ 3 w 73"/>
                  <a:gd name="T37" fmla="*/ 36 h 177"/>
                  <a:gd name="T38" fmla="*/ 3 w 73"/>
                  <a:gd name="T39" fmla="*/ 31 h 177"/>
                  <a:gd name="T40" fmla="*/ 2 w 73"/>
                  <a:gd name="T41" fmla="*/ 24 h 177"/>
                  <a:gd name="T42" fmla="*/ 0 w 73"/>
                  <a:gd name="T43" fmla="*/ 16 h 177"/>
                  <a:gd name="T44" fmla="*/ 0 w 73"/>
                  <a:gd name="T45" fmla="*/ 12 h 177"/>
                  <a:gd name="T46" fmla="*/ 1 w 73"/>
                  <a:gd name="T47" fmla="*/ 8 h 177"/>
                  <a:gd name="T48" fmla="*/ 4 w 73"/>
                  <a:gd name="T49" fmla="*/ 4 h 177"/>
                  <a:gd name="T50" fmla="*/ 8 w 73"/>
                  <a:gd name="T51" fmla="*/ 2 h 177"/>
                  <a:gd name="T52" fmla="*/ 9 w 73"/>
                  <a:gd name="T53" fmla="*/ 1 h 177"/>
                  <a:gd name="T54" fmla="*/ 11 w 73"/>
                  <a:gd name="T55" fmla="*/ 1 h 177"/>
                  <a:gd name="T56" fmla="*/ 12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4"/>
                    </a:moveTo>
                    <a:lnTo>
                      <a:pt x="66" y="46"/>
                    </a:lnTo>
                    <a:lnTo>
                      <a:pt x="60" y="57"/>
                    </a:lnTo>
                    <a:lnTo>
                      <a:pt x="53" y="68"/>
                    </a:lnTo>
                    <a:lnTo>
                      <a:pt x="47" y="79"/>
                    </a:lnTo>
                    <a:lnTo>
                      <a:pt x="45" y="86"/>
                    </a:lnTo>
                    <a:lnTo>
                      <a:pt x="44" y="92"/>
                    </a:lnTo>
                    <a:lnTo>
                      <a:pt x="43" y="98"/>
                    </a:lnTo>
                    <a:lnTo>
                      <a:pt x="43" y="104"/>
                    </a:lnTo>
                    <a:lnTo>
                      <a:pt x="43" y="109"/>
                    </a:lnTo>
                    <a:lnTo>
                      <a:pt x="45" y="115"/>
                    </a:lnTo>
                    <a:lnTo>
                      <a:pt x="47" y="121"/>
                    </a:lnTo>
                    <a:lnTo>
                      <a:pt x="51" y="128"/>
                    </a:lnTo>
                    <a:lnTo>
                      <a:pt x="53" y="131"/>
                    </a:lnTo>
                    <a:lnTo>
                      <a:pt x="56" y="135"/>
                    </a:lnTo>
                    <a:lnTo>
                      <a:pt x="58" y="139"/>
                    </a:lnTo>
                    <a:lnTo>
                      <a:pt x="60" y="143"/>
                    </a:lnTo>
                    <a:lnTo>
                      <a:pt x="61" y="147"/>
                    </a:lnTo>
                    <a:lnTo>
                      <a:pt x="62" y="152"/>
                    </a:lnTo>
                    <a:lnTo>
                      <a:pt x="62" y="157"/>
                    </a:lnTo>
                    <a:lnTo>
                      <a:pt x="60" y="161"/>
                    </a:lnTo>
                    <a:lnTo>
                      <a:pt x="58" y="164"/>
                    </a:lnTo>
                    <a:lnTo>
                      <a:pt x="57" y="166"/>
                    </a:lnTo>
                    <a:lnTo>
                      <a:pt x="56" y="169"/>
                    </a:lnTo>
                    <a:lnTo>
                      <a:pt x="54" y="171"/>
                    </a:lnTo>
                    <a:lnTo>
                      <a:pt x="53" y="173"/>
                    </a:lnTo>
                    <a:lnTo>
                      <a:pt x="51" y="175"/>
                    </a:lnTo>
                    <a:lnTo>
                      <a:pt x="49" y="176"/>
                    </a:lnTo>
                    <a:lnTo>
                      <a:pt x="47" y="177"/>
                    </a:lnTo>
                    <a:lnTo>
                      <a:pt x="41" y="175"/>
                    </a:lnTo>
                    <a:lnTo>
                      <a:pt x="36" y="174"/>
                    </a:lnTo>
                    <a:lnTo>
                      <a:pt x="31" y="173"/>
                    </a:lnTo>
                    <a:lnTo>
                      <a:pt x="26" y="172"/>
                    </a:lnTo>
                    <a:lnTo>
                      <a:pt x="22" y="169"/>
                    </a:lnTo>
                    <a:lnTo>
                      <a:pt x="18" y="166"/>
                    </a:lnTo>
                    <a:lnTo>
                      <a:pt x="15" y="161"/>
                    </a:lnTo>
                    <a:lnTo>
                      <a:pt x="13" y="155"/>
                    </a:lnTo>
                    <a:lnTo>
                      <a:pt x="15" y="145"/>
                    </a:lnTo>
                    <a:lnTo>
                      <a:pt x="15" y="136"/>
                    </a:lnTo>
                    <a:lnTo>
                      <a:pt x="15" y="126"/>
                    </a:lnTo>
                    <a:lnTo>
                      <a:pt x="13" y="115"/>
                    </a:lnTo>
                    <a:lnTo>
                      <a:pt x="8" y="96"/>
                    </a:lnTo>
                    <a:lnTo>
                      <a:pt x="3" y="76"/>
                    </a:lnTo>
                    <a:lnTo>
                      <a:pt x="1" y="67"/>
                    </a:lnTo>
                    <a:lnTo>
                      <a:pt x="0" y="58"/>
                    </a:lnTo>
                    <a:lnTo>
                      <a:pt x="0" y="50"/>
                    </a:lnTo>
                    <a:lnTo>
                      <a:pt x="2" y="40"/>
                    </a:lnTo>
                    <a:lnTo>
                      <a:pt x="5" y="32"/>
                    </a:lnTo>
                    <a:lnTo>
                      <a:pt x="10" y="25"/>
                    </a:lnTo>
                    <a:lnTo>
                      <a:pt x="19" y="17"/>
                    </a:lnTo>
                    <a:lnTo>
                      <a:pt x="29" y="10"/>
                    </a:lnTo>
                    <a:lnTo>
                      <a:pt x="32" y="9"/>
                    </a:lnTo>
                    <a:lnTo>
                      <a:pt x="35" y="7"/>
                    </a:lnTo>
                    <a:lnTo>
                      <a:pt x="38" y="6"/>
                    </a:lnTo>
                    <a:lnTo>
                      <a:pt x="41" y="5"/>
                    </a:lnTo>
                    <a:lnTo>
                      <a:pt x="45" y="4"/>
                    </a:lnTo>
                    <a:lnTo>
                      <a:pt x="48" y="3"/>
                    </a:lnTo>
                    <a:lnTo>
                      <a:pt x="51" y="2"/>
                    </a:lnTo>
                    <a:lnTo>
                      <a:pt x="56" y="0"/>
                    </a:lnTo>
                    <a:lnTo>
                      <a:pt x="61" y="3"/>
                    </a:lnTo>
                    <a:lnTo>
                      <a:pt x="65" y="6"/>
                    </a:lnTo>
                    <a:lnTo>
                      <a:pt x="69" y="9"/>
                    </a:lnTo>
                    <a:lnTo>
                      <a:pt x="71" y="13"/>
                    </a:lnTo>
                    <a:lnTo>
                      <a:pt x="73" y="18"/>
                    </a:lnTo>
                    <a:lnTo>
                      <a:pt x="73" y="23"/>
                    </a:lnTo>
                    <a:lnTo>
                      <a:pt x="73" y="29"/>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7" name="Freeform 1164"/>
              <p:cNvSpPr>
                <a:spLocks noChangeAspect="1"/>
              </p:cNvSpPr>
              <p:nvPr/>
            </p:nvSpPr>
            <p:spPr bwMode="auto">
              <a:xfrm>
                <a:off x="4934" y="2612"/>
                <a:ext cx="67" cy="38"/>
              </a:xfrm>
              <a:custGeom>
                <a:avLst/>
                <a:gdLst>
                  <a:gd name="T0" fmla="*/ 34 w 134"/>
                  <a:gd name="T1" fmla="*/ 5 h 75"/>
                  <a:gd name="T2" fmla="*/ 34 w 134"/>
                  <a:gd name="T3" fmla="*/ 7 h 75"/>
                  <a:gd name="T4" fmla="*/ 33 w 134"/>
                  <a:gd name="T5" fmla="*/ 9 h 75"/>
                  <a:gd name="T6" fmla="*/ 33 w 134"/>
                  <a:gd name="T7" fmla="*/ 11 h 75"/>
                  <a:gd name="T8" fmla="*/ 31 w 134"/>
                  <a:gd name="T9" fmla="*/ 13 h 75"/>
                  <a:gd name="T10" fmla="*/ 30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3 w 134"/>
                  <a:gd name="T23" fmla="*/ 12 h 75"/>
                  <a:gd name="T24" fmla="*/ 23 w 134"/>
                  <a:gd name="T25" fmla="*/ 12 h 75"/>
                  <a:gd name="T26" fmla="*/ 22 w 134"/>
                  <a:gd name="T27" fmla="*/ 13 h 75"/>
                  <a:gd name="T28" fmla="*/ 21 w 134"/>
                  <a:gd name="T29" fmla="*/ 13 h 75"/>
                  <a:gd name="T30" fmla="*/ 20 w 134"/>
                  <a:gd name="T31" fmla="*/ 13 h 75"/>
                  <a:gd name="T32" fmla="*/ 18 w 134"/>
                  <a:gd name="T33" fmla="*/ 12 h 75"/>
                  <a:gd name="T34" fmla="*/ 16 w 134"/>
                  <a:gd name="T35" fmla="*/ 11 h 75"/>
                  <a:gd name="T36" fmla="*/ 15 w 134"/>
                  <a:gd name="T37" fmla="*/ 13 h 75"/>
                  <a:gd name="T38" fmla="*/ 14 w 134"/>
                  <a:gd name="T39" fmla="*/ 15 h 75"/>
                  <a:gd name="T40" fmla="*/ 12 w 134"/>
                  <a:gd name="T41" fmla="*/ 15 h 75"/>
                  <a:gd name="T42" fmla="*/ 10 w 134"/>
                  <a:gd name="T43" fmla="*/ 15 h 75"/>
                  <a:gd name="T44" fmla="*/ 9 w 134"/>
                  <a:gd name="T45" fmla="*/ 16 h 75"/>
                  <a:gd name="T46" fmla="*/ 8 w 134"/>
                  <a:gd name="T47" fmla="*/ 17 h 75"/>
                  <a:gd name="T48" fmla="*/ 6 w 134"/>
                  <a:gd name="T49" fmla="*/ 17 h 75"/>
                  <a:gd name="T50" fmla="*/ 5 w 134"/>
                  <a:gd name="T51" fmla="*/ 17 h 75"/>
                  <a:gd name="T52" fmla="*/ 5 w 134"/>
                  <a:gd name="T53" fmla="*/ 18 h 75"/>
                  <a:gd name="T54" fmla="*/ 5 w 134"/>
                  <a:gd name="T55" fmla="*/ 18 h 75"/>
                  <a:gd name="T56" fmla="*/ 4 w 134"/>
                  <a:gd name="T57" fmla="*/ 19 h 75"/>
                  <a:gd name="T58" fmla="*/ 3 w 134"/>
                  <a:gd name="T59" fmla="*/ 19 h 75"/>
                  <a:gd name="T60" fmla="*/ 2 w 134"/>
                  <a:gd name="T61" fmla="*/ 18 h 75"/>
                  <a:gd name="T62" fmla="*/ 1 w 134"/>
                  <a:gd name="T63" fmla="*/ 17 h 75"/>
                  <a:gd name="T64" fmla="*/ 0 w 134"/>
                  <a:gd name="T65" fmla="*/ 16 h 75"/>
                  <a:gd name="T66" fmla="*/ 0 w 134"/>
                  <a:gd name="T67" fmla="*/ 14 h 75"/>
                  <a:gd name="T68" fmla="*/ 2 w 134"/>
                  <a:gd name="T69" fmla="*/ 13 h 75"/>
                  <a:gd name="T70" fmla="*/ 3 w 134"/>
                  <a:gd name="T71" fmla="*/ 13 h 75"/>
                  <a:gd name="T72" fmla="*/ 4 w 134"/>
                  <a:gd name="T73" fmla="*/ 11 h 75"/>
                  <a:gd name="T74" fmla="*/ 5 w 134"/>
                  <a:gd name="T75" fmla="*/ 8 h 75"/>
                  <a:gd name="T76" fmla="*/ 7 w 134"/>
                  <a:gd name="T77" fmla="*/ 7 h 75"/>
                  <a:gd name="T78" fmla="*/ 8 w 134"/>
                  <a:gd name="T79" fmla="*/ 7 h 75"/>
                  <a:gd name="T80" fmla="*/ 9 w 134"/>
                  <a:gd name="T81" fmla="*/ 7 h 75"/>
                  <a:gd name="T82" fmla="*/ 11 w 134"/>
                  <a:gd name="T83" fmla="*/ 6 h 75"/>
                  <a:gd name="T84" fmla="*/ 12 w 134"/>
                  <a:gd name="T85" fmla="*/ 5 h 75"/>
                  <a:gd name="T86" fmla="*/ 13 w 134"/>
                  <a:gd name="T87" fmla="*/ 5 h 75"/>
                  <a:gd name="T88" fmla="*/ 16 w 134"/>
                  <a:gd name="T89" fmla="*/ 8 h 75"/>
                  <a:gd name="T90" fmla="*/ 17 w 134"/>
                  <a:gd name="T91" fmla="*/ 6 h 75"/>
                  <a:gd name="T92" fmla="*/ 18 w 134"/>
                  <a:gd name="T93" fmla="*/ 5 h 75"/>
                  <a:gd name="T94" fmla="*/ 19 w 134"/>
                  <a:gd name="T95" fmla="*/ 4 h 75"/>
                  <a:gd name="T96" fmla="*/ 20 w 134"/>
                  <a:gd name="T97" fmla="*/ 3 h 75"/>
                  <a:gd name="T98" fmla="*/ 22 w 134"/>
                  <a:gd name="T99" fmla="*/ 3 h 75"/>
                  <a:gd name="T100" fmla="*/ 24 w 134"/>
                  <a:gd name="T101" fmla="*/ 3 h 75"/>
                  <a:gd name="T102" fmla="*/ 25 w 134"/>
                  <a:gd name="T103" fmla="*/ 3 h 75"/>
                  <a:gd name="T104" fmla="*/ 26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3" y="17"/>
                    </a:lnTo>
                    <a:lnTo>
                      <a:pt x="134" y="21"/>
                    </a:lnTo>
                    <a:lnTo>
                      <a:pt x="134" y="26"/>
                    </a:lnTo>
                    <a:lnTo>
                      <a:pt x="133" y="30"/>
                    </a:lnTo>
                    <a:lnTo>
                      <a:pt x="132" y="34"/>
                    </a:lnTo>
                    <a:lnTo>
                      <a:pt x="131" y="39"/>
                    </a:lnTo>
                    <a:lnTo>
                      <a:pt x="129" y="43"/>
                    </a:lnTo>
                    <a:lnTo>
                      <a:pt x="126" y="47"/>
                    </a:lnTo>
                    <a:lnTo>
                      <a:pt x="123" y="49"/>
                    </a:lnTo>
                    <a:lnTo>
                      <a:pt x="120" y="52"/>
                    </a:lnTo>
                    <a:lnTo>
                      <a:pt x="117" y="54"/>
                    </a:lnTo>
                    <a:lnTo>
                      <a:pt x="114" y="56"/>
                    </a:lnTo>
                    <a:lnTo>
                      <a:pt x="110" y="58"/>
                    </a:lnTo>
                    <a:lnTo>
                      <a:pt x="106" y="58"/>
                    </a:lnTo>
                    <a:lnTo>
                      <a:pt x="102" y="58"/>
                    </a:lnTo>
                    <a:lnTo>
                      <a:pt x="98" y="56"/>
                    </a:lnTo>
                    <a:lnTo>
                      <a:pt x="97" y="55"/>
                    </a:lnTo>
                    <a:lnTo>
                      <a:pt x="96" y="54"/>
                    </a:lnTo>
                    <a:lnTo>
                      <a:pt x="95" y="52"/>
                    </a:lnTo>
                    <a:lnTo>
                      <a:pt x="94" y="51"/>
                    </a:lnTo>
                    <a:lnTo>
                      <a:pt x="94" y="49"/>
                    </a:lnTo>
                    <a:lnTo>
                      <a:pt x="93" y="48"/>
                    </a:lnTo>
                    <a:lnTo>
                      <a:pt x="92" y="46"/>
                    </a:lnTo>
                    <a:lnTo>
                      <a:pt x="91" y="45"/>
                    </a:lnTo>
                    <a:lnTo>
                      <a:pt x="89" y="46"/>
                    </a:lnTo>
                    <a:lnTo>
                      <a:pt x="87" y="47"/>
                    </a:lnTo>
                    <a:lnTo>
                      <a:pt x="86" y="49"/>
                    </a:lnTo>
                    <a:lnTo>
                      <a:pt x="85" y="50"/>
                    </a:lnTo>
                    <a:lnTo>
                      <a:pt x="83" y="51"/>
                    </a:lnTo>
                    <a:lnTo>
                      <a:pt x="81" y="52"/>
                    </a:lnTo>
                    <a:lnTo>
                      <a:pt x="79" y="52"/>
                    </a:lnTo>
                    <a:lnTo>
                      <a:pt x="76" y="52"/>
                    </a:lnTo>
                    <a:lnTo>
                      <a:pt x="72" y="47"/>
                    </a:lnTo>
                    <a:lnTo>
                      <a:pt x="70" y="48"/>
                    </a:lnTo>
                    <a:lnTo>
                      <a:pt x="64" y="43"/>
                    </a:lnTo>
                    <a:lnTo>
                      <a:pt x="62" y="47"/>
                    </a:lnTo>
                    <a:lnTo>
                      <a:pt x="59" y="50"/>
                    </a:lnTo>
                    <a:lnTo>
                      <a:pt x="56" y="53"/>
                    </a:lnTo>
                    <a:lnTo>
                      <a:pt x="53" y="57"/>
                    </a:lnTo>
                    <a:lnTo>
                      <a:pt x="49" y="59"/>
                    </a:lnTo>
                    <a:lnTo>
                      <a:pt x="45" y="60"/>
                    </a:lnTo>
                    <a:lnTo>
                      <a:pt x="41" y="60"/>
                    </a:lnTo>
                    <a:lnTo>
                      <a:pt x="37" y="58"/>
                    </a:lnTo>
                    <a:lnTo>
                      <a:pt x="36" y="61"/>
                    </a:lnTo>
                    <a:lnTo>
                      <a:pt x="35" y="64"/>
                    </a:lnTo>
                    <a:lnTo>
                      <a:pt x="32" y="65"/>
                    </a:lnTo>
                    <a:lnTo>
                      <a:pt x="29" y="67"/>
                    </a:lnTo>
                    <a:lnTo>
                      <a:pt x="26" y="68"/>
                    </a:lnTo>
                    <a:lnTo>
                      <a:pt x="23" y="68"/>
                    </a:lnTo>
                    <a:lnTo>
                      <a:pt x="20" y="68"/>
                    </a:lnTo>
                    <a:lnTo>
                      <a:pt x="18" y="68"/>
                    </a:lnTo>
                    <a:lnTo>
                      <a:pt x="20" y="69"/>
                    </a:lnTo>
                    <a:lnTo>
                      <a:pt x="19" y="70"/>
                    </a:lnTo>
                    <a:lnTo>
                      <a:pt x="18" y="71"/>
                    </a:lnTo>
                    <a:lnTo>
                      <a:pt x="17" y="72"/>
                    </a:lnTo>
                    <a:lnTo>
                      <a:pt x="16" y="73"/>
                    </a:lnTo>
                    <a:lnTo>
                      <a:pt x="14" y="74"/>
                    </a:lnTo>
                    <a:lnTo>
                      <a:pt x="13" y="74"/>
                    </a:lnTo>
                    <a:lnTo>
                      <a:pt x="12" y="75"/>
                    </a:lnTo>
                    <a:lnTo>
                      <a:pt x="10" y="74"/>
                    </a:lnTo>
                    <a:lnTo>
                      <a:pt x="7" y="72"/>
                    </a:lnTo>
                    <a:lnTo>
                      <a:pt x="5" y="70"/>
                    </a:lnTo>
                    <a:lnTo>
                      <a:pt x="3" y="67"/>
                    </a:lnTo>
                    <a:lnTo>
                      <a:pt x="1" y="65"/>
                    </a:lnTo>
                    <a:lnTo>
                      <a:pt x="0" y="62"/>
                    </a:lnTo>
                    <a:lnTo>
                      <a:pt x="0" y="59"/>
                    </a:lnTo>
                    <a:lnTo>
                      <a:pt x="0" y="56"/>
                    </a:lnTo>
                    <a:lnTo>
                      <a:pt x="2" y="53"/>
                    </a:lnTo>
                    <a:lnTo>
                      <a:pt x="5" y="52"/>
                    </a:lnTo>
                    <a:lnTo>
                      <a:pt x="8" y="51"/>
                    </a:lnTo>
                    <a:lnTo>
                      <a:pt x="10" y="50"/>
                    </a:lnTo>
                    <a:lnTo>
                      <a:pt x="12" y="48"/>
                    </a:lnTo>
                    <a:lnTo>
                      <a:pt x="15" y="43"/>
                    </a:lnTo>
                    <a:lnTo>
                      <a:pt x="17" y="37"/>
                    </a:lnTo>
                    <a:lnTo>
                      <a:pt x="20" y="32"/>
                    </a:lnTo>
                    <a:lnTo>
                      <a:pt x="23" y="28"/>
                    </a:lnTo>
                    <a:lnTo>
                      <a:pt x="25" y="27"/>
                    </a:lnTo>
                    <a:lnTo>
                      <a:pt x="27" y="27"/>
                    </a:lnTo>
                    <a:lnTo>
                      <a:pt x="31" y="27"/>
                    </a:lnTo>
                    <a:lnTo>
                      <a:pt x="35" y="28"/>
                    </a:lnTo>
                    <a:lnTo>
                      <a:pt x="36" y="25"/>
                    </a:lnTo>
                    <a:lnTo>
                      <a:pt x="38" y="22"/>
                    </a:lnTo>
                    <a:lnTo>
                      <a:pt x="41" y="21"/>
                    </a:lnTo>
                    <a:lnTo>
                      <a:pt x="44" y="20"/>
                    </a:lnTo>
                    <a:lnTo>
                      <a:pt x="47" y="20"/>
                    </a:lnTo>
                    <a:lnTo>
                      <a:pt x="50" y="19"/>
                    </a:lnTo>
                    <a:lnTo>
                      <a:pt x="52" y="18"/>
                    </a:lnTo>
                    <a:lnTo>
                      <a:pt x="55" y="17"/>
                    </a:lnTo>
                    <a:lnTo>
                      <a:pt x="63" y="29"/>
                    </a:lnTo>
                    <a:lnTo>
                      <a:pt x="63" y="26"/>
                    </a:lnTo>
                    <a:lnTo>
                      <a:pt x="65" y="24"/>
                    </a:lnTo>
                    <a:lnTo>
                      <a:pt x="67" y="21"/>
                    </a:lnTo>
                    <a:lnTo>
                      <a:pt x="70" y="18"/>
                    </a:lnTo>
                    <a:lnTo>
                      <a:pt x="72" y="16"/>
                    </a:lnTo>
                    <a:lnTo>
                      <a:pt x="75" y="14"/>
                    </a:lnTo>
                    <a:lnTo>
                      <a:pt x="77" y="12"/>
                    </a:lnTo>
                    <a:lnTo>
                      <a:pt x="80" y="10"/>
                    </a:lnTo>
                    <a:lnTo>
                      <a:pt x="84" y="10"/>
                    </a:lnTo>
                    <a:lnTo>
                      <a:pt x="87" y="10"/>
                    </a:lnTo>
                    <a:lnTo>
                      <a:pt x="90" y="10"/>
                    </a:lnTo>
                    <a:lnTo>
                      <a:pt x="94" y="11"/>
                    </a:lnTo>
                    <a:lnTo>
                      <a:pt x="97" y="11"/>
                    </a:lnTo>
                    <a:lnTo>
                      <a:pt x="99" y="10"/>
                    </a:lnTo>
                    <a:lnTo>
                      <a:pt x="102" y="7"/>
                    </a:lnTo>
                    <a:lnTo>
                      <a:pt x="104" y="4"/>
                    </a:lnTo>
                    <a:lnTo>
                      <a:pt x="109" y="2"/>
                    </a:lnTo>
                    <a:lnTo>
                      <a:pt x="113" y="1"/>
                    </a:lnTo>
                    <a:lnTo>
                      <a:pt x="118"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8" name="Freeform 1165"/>
              <p:cNvSpPr>
                <a:spLocks noChangeAspect="1"/>
              </p:cNvSpPr>
              <p:nvPr/>
            </p:nvSpPr>
            <p:spPr bwMode="auto">
              <a:xfrm>
                <a:off x="4984" y="2615"/>
                <a:ext cx="12" cy="20"/>
              </a:xfrm>
              <a:custGeom>
                <a:avLst/>
                <a:gdLst>
                  <a:gd name="T0" fmla="*/ 5 w 25"/>
                  <a:gd name="T1" fmla="*/ 7 h 40"/>
                  <a:gd name="T2" fmla="*/ 5 w 25"/>
                  <a:gd name="T3" fmla="*/ 7 h 40"/>
                  <a:gd name="T4" fmla="*/ 5 w 25"/>
                  <a:gd name="T5" fmla="*/ 8 h 40"/>
                  <a:gd name="T6" fmla="*/ 5 w 25"/>
                  <a:gd name="T7" fmla="*/ 8 h 40"/>
                  <a:gd name="T8" fmla="*/ 4 w 25"/>
                  <a:gd name="T9" fmla="*/ 9 h 40"/>
                  <a:gd name="T10" fmla="*/ 4 w 25"/>
                  <a:gd name="T11" fmla="*/ 9 h 40"/>
                  <a:gd name="T12" fmla="*/ 4 w 25"/>
                  <a:gd name="T13" fmla="*/ 10 h 40"/>
                  <a:gd name="T14" fmla="*/ 3 w 25"/>
                  <a:gd name="T15" fmla="*/ 10 h 40"/>
                  <a:gd name="T16" fmla="*/ 3 w 25"/>
                  <a:gd name="T17" fmla="*/ 10 h 40"/>
                  <a:gd name="T18" fmla="*/ 2 w 25"/>
                  <a:gd name="T19" fmla="*/ 10 h 40"/>
                  <a:gd name="T20" fmla="*/ 2 w 25"/>
                  <a:gd name="T21" fmla="*/ 10 h 40"/>
                  <a:gd name="T22" fmla="*/ 1 w 25"/>
                  <a:gd name="T23" fmla="*/ 10 h 40"/>
                  <a:gd name="T24" fmla="*/ 1 w 25"/>
                  <a:gd name="T25" fmla="*/ 10 h 40"/>
                  <a:gd name="T26" fmla="*/ 0 w 25"/>
                  <a:gd name="T27" fmla="*/ 9 h 40"/>
                  <a:gd name="T28" fmla="*/ 0 w 25"/>
                  <a:gd name="T29" fmla="*/ 9 h 40"/>
                  <a:gd name="T30" fmla="*/ 0 w 25"/>
                  <a:gd name="T31" fmla="*/ 8 h 40"/>
                  <a:gd name="T32" fmla="*/ 0 w 25"/>
                  <a:gd name="T33" fmla="*/ 8 h 40"/>
                  <a:gd name="T34" fmla="*/ 0 w 25"/>
                  <a:gd name="T35" fmla="*/ 7 h 40"/>
                  <a:gd name="T36" fmla="*/ 0 w 25"/>
                  <a:gd name="T37" fmla="*/ 6 h 40"/>
                  <a:gd name="T38" fmla="*/ 0 w 25"/>
                  <a:gd name="T39" fmla="*/ 5 h 40"/>
                  <a:gd name="T40" fmla="*/ 0 w 25"/>
                  <a:gd name="T41" fmla="*/ 4 h 40"/>
                  <a:gd name="T42" fmla="*/ 1 w 25"/>
                  <a:gd name="T43" fmla="*/ 3 h 40"/>
                  <a:gd name="T44" fmla="*/ 2 w 25"/>
                  <a:gd name="T45" fmla="*/ 2 h 40"/>
                  <a:gd name="T46" fmla="*/ 2 w 25"/>
                  <a:gd name="T47" fmla="*/ 2 h 40"/>
                  <a:gd name="T48" fmla="*/ 2 w 25"/>
                  <a:gd name="T49" fmla="*/ 1 h 40"/>
                  <a:gd name="T50" fmla="*/ 3 w 25"/>
                  <a:gd name="T51" fmla="*/ 0 h 40"/>
                  <a:gd name="T52" fmla="*/ 4 w 25"/>
                  <a:gd name="T53" fmla="*/ 0 h 40"/>
                  <a:gd name="T54" fmla="*/ 4 w 25"/>
                  <a:gd name="T55" fmla="*/ 0 h 40"/>
                  <a:gd name="T56" fmla="*/ 5 w 25"/>
                  <a:gd name="T57" fmla="*/ 1 h 40"/>
                  <a:gd name="T58" fmla="*/ 5 w 25"/>
                  <a:gd name="T59" fmla="*/ 1 h 40"/>
                  <a:gd name="T60" fmla="*/ 6 w 25"/>
                  <a:gd name="T61" fmla="*/ 2 h 40"/>
                  <a:gd name="T62" fmla="*/ 6 w 25"/>
                  <a:gd name="T63" fmla="*/ 4 h 40"/>
                  <a:gd name="T64" fmla="*/ 6 w 25"/>
                  <a:gd name="T65" fmla="*/ 5 h 40"/>
                  <a:gd name="T66" fmla="*/ 6 w 25"/>
                  <a:gd name="T67" fmla="*/ 6 h 40"/>
                  <a:gd name="T68" fmla="*/ 5 w 25"/>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40">
                    <a:moveTo>
                      <a:pt x="23" y="26"/>
                    </a:moveTo>
                    <a:lnTo>
                      <a:pt x="22" y="27"/>
                    </a:lnTo>
                    <a:lnTo>
                      <a:pt x="21" y="30"/>
                    </a:lnTo>
                    <a:lnTo>
                      <a:pt x="20" y="32"/>
                    </a:lnTo>
                    <a:lnTo>
                      <a:pt x="19" y="34"/>
                    </a:lnTo>
                    <a:lnTo>
                      <a:pt x="18" y="35"/>
                    </a:lnTo>
                    <a:lnTo>
                      <a:pt x="16" y="37"/>
                    </a:lnTo>
                    <a:lnTo>
                      <a:pt x="15" y="38"/>
                    </a:lnTo>
                    <a:lnTo>
                      <a:pt x="13" y="40"/>
                    </a:lnTo>
                    <a:lnTo>
                      <a:pt x="10" y="40"/>
                    </a:lnTo>
                    <a:lnTo>
                      <a:pt x="8" y="40"/>
                    </a:lnTo>
                    <a:lnTo>
                      <a:pt x="5" y="39"/>
                    </a:lnTo>
                    <a:lnTo>
                      <a:pt x="4" y="38"/>
                    </a:lnTo>
                    <a:lnTo>
                      <a:pt x="3" y="36"/>
                    </a:lnTo>
                    <a:lnTo>
                      <a:pt x="2" y="34"/>
                    </a:lnTo>
                    <a:lnTo>
                      <a:pt x="1" y="32"/>
                    </a:lnTo>
                    <a:lnTo>
                      <a:pt x="1" y="30"/>
                    </a:lnTo>
                    <a:lnTo>
                      <a:pt x="0" y="25"/>
                    </a:lnTo>
                    <a:lnTo>
                      <a:pt x="0" y="21"/>
                    </a:lnTo>
                    <a:lnTo>
                      <a:pt x="1" y="17"/>
                    </a:lnTo>
                    <a:lnTo>
                      <a:pt x="3" y="14"/>
                    </a:lnTo>
                    <a:lnTo>
                      <a:pt x="5" y="11"/>
                    </a:lnTo>
                    <a:lnTo>
                      <a:pt x="8" y="8"/>
                    </a:lnTo>
                    <a:lnTo>
                      <a:pt x="10" y="5"/>
                    </a:lnTo>
                    <a:lnTo>
                      <a:pt x="11" y="1"/>
                    </a:lnTo>
                    <a:lnTo>
                      <a:pt x="15" y="0"/>
                    </a:lnTo>
                    <a:lnTo>
                      <a:pt x="17" y="0"/>
                    </a:lnTo>
                    <a:lnTo>
                      <a:pt x="19" y="0"/>
                    </a:lnTo>
                    <a:lnTo>
                      <a:pt x="21" y="1"/>
                    </a:lnTo>
                    <a:lnTo>
                      <a:pt x="23" y="4"/>
                    </a:lnTo>
                    <a:lnTo>
                      <a:pt x="24" y="8"/>
                    </a:lnTo>
                    <a:lnTo>
                      <a:pt x="25" y="13"/>
                    </a:lnTo>
                    <a:lnTo>
                      <a:pt x="24" y="18"/>
                    </a:lnTo>
                    <a:lnTo>
                      <a:pt x="24" y="22"/>
                    </a:lnTo>
                    <a:lnTo>
                      <a:pt x="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9" name="Freeform 1166"/>
              <p:cNvSpPr>
                <a:spLocks noChangeAspect="1"/>
              </p:cNvSpPr>
              <p:nvPr/>
            </p:nvSpPr>
            <p:spPr bwMode="auto">
              <a:xfrm>
                <a:off x="4971" y="2621"/>
                <a:ext cx="6" cy="13"/>
              </a:xfrm>
              <a:custGeom>
                <a:avLst/>
                <a:gdLst>
                  <a:gd name="T0" fmla="*/ 3 w 11"/>
                  <a:gd name="T1" fmla="*/ 0 h 26"/>
                  <a:gd name="T2" fmla="*/ 3 w 11"/>
                  <a:gd name="T3" fmla="*/ 1 h 26"/>
                  <a:gd name="T4" fmla="*/ 3 w 11"/>
                  <a:gd name="T5" fmla="*/ 2 h 26"/>
                  <a:gd name="T6" fmla="*/ 3 w 11"/>
                  <a:gd name="T7" fmla="*/ 3 h 26"/>
                  <a:gd name="T8" fmla="*/ 3 w 11"/>
                  <a:gd name="T9" fmla="*/ 4 h 26"/>
                  <a:gd name="T10" fmla="*/ 3 w 11"/>
                  <a:gd name="T11" fmla="*/ 4 h 26"/>
                  <a:gd name="T12" fmla="*/ 2 w 11"/>
                  <a:gd name="T13" fmla="*/ 5 h 26"/>
                  <a:gd name="T14" fmla="*/ 2 w 11"/>
                  <a:gd name="T15" fmla="*/ 6 h 26"/>
                  <a:gd name="T16" fmla="*/ 2 w 11"/>
                  <a:gd name="T17" fmla="*/ 7 h 26"/>
                  <a:gd name="T18" fmla="*/ 1 w 11"/>
                  <a:gd name="T19" fmla="*/ 7 h 26"/>
                  <a:gd name="T20" fmla="*/ 1 w 11"/>
                  <a:gd name="T21" fmla="*/ 7 h 26"/>
                  <a:gd name="T22" fmla="*/ 1 w 11"/>
                  <a:gd name="T23" fmla="*/ 7 h 26"/>
                  <a:gd name="T24" fmla="*/ 1 w 11"/>
                  <a:gd name="T25" fmla="*/ 7 h 26"/>
                  <a:gd name="T26" fmla="*/ 1 w 11"/>
                  <a:gd name="T27" fmla="*/ 6 h 26"/>
                  <a:gd name="T28" fmla="*/ 1 w 11"/>
                  <a:gd name="T29" fmla="*/ 6 h 26"/>
                  <a:gd name="T30" fmla="*/ 1 w 11"/>
                  <a:gd name="T31" fmla="*/ 6 h 26"/>
                  <a:gd name="T32" fmla="*/ 0 w 11"/>
                  <a:gd name="T33" fmla="*/ 6 h 26"/>
                  <a:gd name="T34" fmla="*/ 0 w 11"/>
                  <a:gd name="T35" fmla="*/ 5 h 26"/>
                  <a:gd name="T36" fmla="*/ 0 w 11"/>
                  <a:gd name="T37" fmla="*/ 4 h 26"/>
                  <a:gd name="T38" fmla="*/ 1 w 11"/>
                  <a:gd name="T39" fmla="*/ 3 h 26"/>
                  <a:gd name="T40" fmla="*/ 1 w 11"/>
                  <a:gd name="T41" fmla="*/ 2 h 26"/>
                  <a:gd name="T42" fmla="*/ 1 w 11"/>
                  <a:gd name="T43" fmla="*/ 2 h 26"/>
                  <a:gd name="T44" fmla="*/ 2 w 11"/>
                  <a:gd name="T45" fmla="*/ 1 h 26"/>
                  <a:gd name="T46" fmla="*/ 2 w 11"/>
                  <a:gd name="T47" fmla="*/ 1 h 26"/>
                  <a:gd name="T48" fmla="*/ 3 w 11"/>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6">
                    <a:moveTo>
                      <a:pt x="10" y="0"/>
                    </a:moveTo>
                    <a:lnTo>
                      <a:pt x="11" y="3"/>
                    </a:lnTo>
                    <a:lnTo>
                      <a:pt x="11" y="6"/>
                    </a:lnTo>
                    <a:lnTo>
                      <a:pt x="11" y="10"/>
                    </a:lnTo>
                    <a:lnTo>
                      <a:pt x="10" y="13"/>
                    </a:lnTo>
                    <a:lnTo>
                      <a:pt x="9" y="16"/>
                    </a:lnTo>
                    <a:lnTo>
                      <a:pt x="8" y="20"/>
                    </a:lnTo>
                    <a:lnTo>
                      <a:pt x="7" y="23"/>
                    </a:lnTo>
                    <a:lnTo>
                      <a:pt x="5" y="25"/>
                    </a:lnTo>
                    <a:lnTo>
                      <a:pt x="4" y="26"/>
                    </a:lnTo>
                    <a:lnTo>
                      <a:pt x="3" y="25"/>
                    </a:lnTo>
                    <a:lnTo>
                      <a:pt x="2" y="25"/>
                    </a:lnTo>
                    <a:lnTo>
                      <a:pt x="2" y="24"/>
                    </a:lnTo>
                    <a:lnTo>
                      <a:pt x="1" y="23"/>
                    </a:lnTo>
                    <a:lnTo>
                      <a:pt x="0" y="22"/>
                    </a:lnTo>
                    <a:lnTo>
                      <a:pt x="0" y="19"/>
                    </a:lnTo>
                    <a:lnTo>
                      <a:pt x="0" y="15"/>
                    </a:lnTo>
                    <a:lnTo>
                      <a:pt x="1" y="11"/>
                    </a:lnTo>
                    <a:lnTo>
                      <a:pt x="2" y="8"/>
                    </a:lnTo>
                    <a:lnTo>
                      <a:pt x="3" y="5"/>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0" name="Freeform 1167"/>
              <p:cNvSpPr>
                <a:spLocks noChangeAspect="1"/>
              </p:cNvSpPr>
              <p:nvPr/>
            </p:nvSpPr>
            <p:spPr bwMode="auto">
              <a:xfrm>
                <a:off x="4954" y="2625"/>
                <a:ext cx="7" cy="11"/>
              </a:xfrm>
              <a:custGeom>
                <a:avLst/>
                <a:gdLst>
                  <a:gd name="T0" fmla="*/ 4 w 12"/>
                  <a:gd name="T1" fmla="*/ 4 h 23"/>
                  <a:gd name="T2" fmla="*/ 3 w 12"/>
                  <a:gd name="T3" fmla="*/ 5 h 23"/>
                  <a:gd name="T4" fmla="*/ 3 w 12"/>
                  <a:gd name="T5" fmla="*/ 5 h 23"/>
                  <a:gd name="T6" fmla="*/ 2 w 12"/>
                  <a:gd name="T7" fmla="*/ 5 h 23"/>
                  <a:gd name="T8" fmla="*/ 2 w 12"/>
                  <a:gd name="T9" fmla="*/ 5 h 23"/>
                  <a:gd name="T10" fmla="*/ 2 w 12"/>
                  <a:gd name="T11" fmla="*/ 5 h 23"/>
                  <a:gd name="T12" fmla="*/ 1 w 12"/>
                  <a:gd name="T13" fmla="*/ 5 h 23"/>
                  <a:gd name="T14" fmla="*/ 1 w 12"/>
                  <a:gd name="T15" fmla="*/ 5 h 23"/>
                  <a:gd name="T16" fmla="*/ 0 w 12"/>
                  <a:gd name="T17" fmla="*/ 5 h 23"/>
                  <a:gd name="T18" fmla="*/ 0 w 12"/>
                  <a:gd name="T19" fmla="*/ 5 h 23"/>
                  <a:gd name="T20" fmla="*/ 0 w 12"/>
                  <a:gd name="T21" fmla="*/ 4 h 23"/>
                  <a:gd name="T22" fmla="*/ 0 w 12"/>
                  <a:gd name="T23" fmla="*/ 3 h 23"/>
                  <a:gd name="T24" fmla="*/ 1 w 12"/>
                  <a:gd name="T25" fmla="*/ 3 h 23"/>
                  <a:gd name="T26" fmla="*/ 1 w 12"/>
                  <a:gd name="T27" fmla="*/ 2 h 23"/>
                  <a:gd name="T28" fmla="*/ 1 w 12"/>
                  <a:gd name="T29" fmla="*/ 1 h 23"/>
                  <a:gd name="T30" fmla="*/ 2 w 12"/>
                  <a:gd name="T31" fmla="*/ 0 h 23"/>
                  <a:gd name="T32" fmla="*/ 2 w 12"/>
                  <a:gd name="T33" fmla="*/ 0 h 23"/>
                  <a:gd name="T34" fmla="*/ 3 w 12"/>
                  <a:gd name="T35" fmla="*/ 0 h 23"/>
                  <a:gd name="T36" fmla="*/ 4 w 12"/>
                  <a:gd name="T37" fmla="*/ 0 h 23"/>
                  <a:gd name="T38" fmla="*/ 4 w 12"/>
                  <a:gd name="T39" fmla="*/ 1 h 23"/>
                  <a:gd name="T40" fmla="*/ 4 w 12"/>
                  <a:gd name="T41" fmla="*/ 2 h 23"/>
                  <a:gd name="T42" fmla="*/ 4 w 12"/>
                  <a:gd name="T43" fmla="*/ 2 h 23"/>
                  <a:gd name="T44" fmla="*/ 4 w 12"/>
                  <a:gd name="T45" fmla="*/ 3 h 23"/>
                  <a:gd name="T46" fmla="*/ 4 w 12"/>
                  <a:gd name="T47" fmla="*/ 4 h 23"/>
                  <a:gd name="T48" fmla="*/ 4 w 12"/>
                  <a:gd name="T49" fmla="*/ 4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20"/>
                    </a:lnTo>
                    <a:lnTo>
                      <a:pt x="8" y="21"/>
                    </a:lnTo>
                    <a:lnTo>
                      <a:pt x="7" y="21"/>
                    </a:lnTo>
                    <a:lnTo>
                      <a:pt x="6" y="22"/>
                    </a:lnTo>
                    <a:lnTo>
                      <a:pt x="5" y="23"/>
                    </a:lnTo>
                    <a:lnTo>
                      <a:pt x="3" y="23"/>
                    </a:lnTo>
                    <a:lnTo>
                      <a:pt x="2" y="23"/>
                    </a:lnTo>
                    <a:lnTo>
                      <a:pt x="0" y="23"/>
                    </a:lnTo>
                    <a:lnTo>
                      <a:pt x="0" y="21"/>
                    </a:lnTo>
                    <a:lnTo>
                      <a:pt x="0" y="18"/>
                    </a:lnTo>
                    <a:lnTo>
                      <a:pt x="0" y="15"/>
                    </a:lnTo>
                    <a:lnTo>
                      <a:pt x="1" y="12"/>
                    </a:lnTo>
                    <a:lnTo>
                      <a:pt x="2" y="8"/>
                    </a:lnTo>
                    <a:lnTo>
                      <a:pt x="4" y="5"/>
                    </a:lnTo>
                    <a:lnTo>
                      <a:pt x="6" y="2"/>
                    </a:lnTo>
                    <a:lnTo>
                      <a:pt x="7" y="0"/>
                    </a:lnTo>
                    <a:lnTo>
                      <a:pt x="8" y="1"/>
                    </a:lnTo>
                    <a:lnTo>
                      <a:pt x="10" y="3"/>
                    </a:lnTo>
                    <a:lnTo>
                      <a:pt x="11" y="5"/>
                    </a:lnTo>
                    <a:lnTo>
                      <a:pt x="11" y="8"/>
                    </a:lnTo>
                    <a:lnTo>
                      <a:pt x="12" y="11"/>
                    </a:lnTo>
                    <a:lnTo>
                      <a:pt x="12" y="14"/>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1" name="Freeform 1168"/>
              <p:cNvSpPr>
                <a:spLocks noChangeAspect="1"/>
              </p:cNvSpPr>
              <p:nvPr/>
            </p:nvSpPr>
            <p:spPr bwMode="auto">
              <a:xfrm>
                <a:off x="4946" y="2630"/>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1 w 8"/>
                  <a:gd name="T13" fmla="*/ 4 h 19"/>
                  <a:gd name="T14" fmla="*/ 1 w 8"/>
                  <a:gd name="T15" fmla="*/ 5 h 19"/>
                  <a:gd name="T16" fmla="*/ 1 w 8"/>
                  <a:gd name="T17" fmla="*/ 5 h 19"/>
                  <a:gd name="T18" fmla="*/ 0 w 8"/>
                  <a:gd name="T19" fmla="*/ 5 h 19"/>
                  <a:gd name="T20" fmla="*/ 0 w 8"/>
                  <a:gd name="T21" fmla="*/ 5 h 19"/>
                  <a:gd name="T22" fmla="*/ 0 w 8"/>
                  <a:gd name="T23" fmla="*/ 4 h 19"/>
                  <a:gd name="T24" fmla="*/ 0 w 8"/>
                  <a:gd name="T25" fmla="*/ 3 h 19"/>
                  <a:gd name="T26" fmla="*/ 0 w 8"/>
                  <a:gd name="T27" fmla="*/ 2 h 19"/>
                  <a:gd name="T28" fmla="*/ 0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5"/>
                    </a:lnTo>
                    <a:lnTo>
                      <a:pt x="8" y="7"/>
                    </a:lnTo>
                    <a:lnTo>
                      <a:pt x="7" y="10"/>
                    </a:lnTo>
                    <a:lnTo>
                      <a:pt x="5" y="13"/>
                    </a:lnTo>
                    <a:lnTo>
                      <a:pt x="4" y="15"/>
                    </a:lnTo>
                    <a:lnTo>
                      <a:pt x="4" y="17"/>
                    </a:lnTo>
                    <a:lnTo>
                      <a:pt x="4" y="19"/>
                    </a:lnTo>
                    <a:lnTo>
                      <a:pt x="0" y="19"/>
                    </a:lnTo>
                    <a:lnTo>
                      <a:pt x="0" y="17"/>
                    </a:lnTo>
                    <a:lnTo>
                      <a:pt x="0" y="14"/>
                    </a:lnTo>
                    <a:lnTo>
                      <a:pt x="0" y="11"/>
                    </a:lnTo>
                    <a:lnTo>
                      <a:pt x="0" y="8"/>
                    </a:lnTo>
                    <a:lnTo>
                      <a:pt x="0" y="5"/>
                    </a:lnTo>
                    <a:lnTo>
                      <a:pt x="1" y="2"/>
                    </a:lnTo>
                    <a:lnTo>
                      <a:pt x="3"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2" name="Freeform 1169"/>
              <p:cNvSpPr>
                <a:spLocks noChangeAspect="1"/>
              </p:cNvSpPr>
              <p:nvPr/>
            </p:nvSpPr>
            <p:spPr bwMode="auto">
              <a:xfrm>
                <a:off x="4940" y="263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4 h 13"/>
                  <a:gd name="T16" fmla="*/ 1 w 4"/>
                  <a:gd name="T17" fmla="*/ 4 h 13"/>
                  <a:gd name="T18" fmla="*/ 0 w 4"/>
                  <a:gd name="T19" fmla="*/ 4 h 13"/>
                  <a:gd name="T20" fmla="*/ 0 w 4"/>
                  <a:gd name="T21" fmla="*/ 0 h 13"/>
                  <a:gd name="T22" fmla="*/ 1 w 4"/>
                  <a:gd name="T23" fmla="*/ 0 h 13"/>
                  <a:gd name="T24" fmla="*/ 1 w 4"/>
                  <a:gd name="T25" fmla="*/ 1 h 13"/>
                  <a:gd name="T26" fmla="*/ 1 w 4"/>
                  <a:gd name="T27" fmla="*/ 1 h 13"/>
                  <a:gd name="T28" fmla="*/ 1 w 4"/>
                  <a:gd name="T29" fmla="*/ 1 h 13"/>
                  <a:gd name="T30" fmla="*/ 1 w 4"/>
                  <a:gd name="T31" fmla="*/ 1 h 13"/>
                  <a:gd name="T32" fmla="*/ 1 w 4"/>
                  <a:gd name="T33" fmla="*/ 2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3" y="13"/>
                    </a:lnTo>
                    <a:lnTo>
                      <a:pt x="2" y="13"/>
                    </a:lnTo>
                    <a:lnTo>
                      <a:pt x="0" y="13"/>
                    </a:lnTo>
                    <a:lnTo>
                      <a:pt x="0" y="0"/>
                    </a:lnTo>
                    <a:lnTo>
                      <a:pt x="2" y="0"/>
                    </a:lnTo>
                    <a:lnTo>
                      <a:pt x="2" y="1"/>
                    </a:lnTo>
                    <a:lnTo>
                      <a:pt x="3" y="1"/>
                    </a:lnTo>
                    <a:lnTo>
                      <a:pt x="3" y="2"/>
                    </a:lnTo>
                    <a:lnTo>
                      <a:pt x="3" y="3"/>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3" name="Freeform 1170"/>
              <p:cNvSpPr>
                <a:spLocks noChangeAspect="1"/>
              </p:cNvSpPr>
              <p:nvPr/>
            </p:nvSpPr>
            <p:spPr bwMode="auto">
              <a:xfrm>
                <a:off x="4941" y="2639"/>
                <a:ext cx="48" cy="100"/>
              </a:xfrm>
              <a:custGeom>
                <a:avLst/>
                <a:gdLst>
                  <a:gd name="T0" fmla="*/ 24 w 97"/>
                  <a:gd name="T1" fmla="*/ 7 h 199"/>
                  <a:gd name="T2" fmla="*/ 24 w 97"/>
                  <a:gd name="T3" fmla="*/ 11 h 199"/>
                  <a:gd name="T4" fmla="*/ 21 w 97"/>
                  <a:gd name="T5" fmla="*/ 16 h 199"/>
                  <a:gd name="T6" fmla="*/ 19 w 97"/>
                  <a:gd name="T7" fmla="*/ 21 h 199"/>
                  <a:gd name="T8" fmla="*/ 17 w 97"/>
                  <a:gd name="T9" fmla="*/ 24 h 199"/>
                  <a:gd name="T10" fmla="*/ 16 w 97"/>
                  <a:gd name="T11" fmla="*/ 28 h 199"/>
                  <a:gd name="T12" fmla="*/ 16 w 97"/>
                  <a:gd name="T13" fmla="*/ 31 h 199"/>
                  <a:gd name="T14" fmla="*/ 18 w 97"/>
                  <a:gd name="T15" fmla="*/ 34 h 199"/>
                  <a:gd name="T16" fmla="*/ 19 w 97"/>
                  <a:gd name="T17" fmla="*/ 37 h 199"/>
                  <a:gd name="T18" fmla="*/ 20 w 97"/>
                  <a:gd name="T19" fmla="*/ 40 h 199"/>
                  <a:gd name="T20" fmla="*/ 20 w 97"/>
                  <a:gd name="T21" fmla="*/ 43 h 199"/>
                  <a:gd name="T22" fmla="*/ 19 w 97"/>
                  <a:gd name="T23" fmla="*/ 45 h 199"/>
                  <a:gd name="T24" fmla="*/ 18 w 97"/>
                  <a:gd name="T25" fmla="*/ 47 h 199"/>
                  <a:gd name="T26" fmla="*/ 17 w 97"/>
                  <a:gd name="T27" fmla="*/ 49 h 199"/>
                  <a:gd name="T28" fmla="*/ 16 w 97"/>
                  <a:gd name="T29" fmla="*/ 50 h 199"/>
                  <a:gd name="T30" fmla="*/ 14 w 97"/>
                  <a:gd name="T31" fmla="*/ 50 h 199"/>
                  <a:gd name="T32" fmla="*/ 12 w 97"/>
                  <a:gd name="T33" fmla="*/ 50 h 199"/>
                  <a:gd name="T34" fmla="*/ 11 w 97"/>
                  <a:gd name="T35" fmla="*/ 50 h 199"/>
                  <a:gd name="T36" fmla="*/ 9 w 97"/>
                  <a:gd name="T37" fmla="*/ 49 h 199"/>
                  <a:gd name="T38" fmla="*/ 7 w 97"/>
                  <a:gd name="T39" fmla="*/ 48 h 199"/>
                  <a:gd name="T40" fmla="*/ 5 w 97"/>
                  <a:gd name="T41" fmla="*/ 44 h 199"/>
                  <a:gd name="T42" fmla="*/ 3 w 97"/>
                  <a:gd name="T43" fmla="*/ 39 h 199"/>
                  <a:gd name="T44" fmla="*/ 3 w 97"/>
                  <a:gd name="T45" fmla="*/ 31 h 199"/>
                  <a:gd name="T46" fmla="*/ 2 w 97"/>
                  <a:gd name="T47" fmla="*/ 26 h 199"/>
                  <a:gd name="T48" fmla="*/ 1 w 97"/>
                  <a:gd name="T49" fmla="*/ 22 h 199"/>
                  <a:gd name="T50" fmla="*/ 0 w 97"/>
                  <a:gd name="T51" fmla="*/ 18 h 199"/>
                  <a:gd name="T52" fmla="*/ 0 w 97"/>
                  <a:gd name="T53" fmla="*/ 13 h 199"/>
                  <a:gd name="T54" fmla="*/ 2 w 97"/>
                  <a:gd name="T55" fmla="*/ 9 h 199"/>
                  <a:gd name="T56" fmla="*/ 5 w 97"/>
                  <a:gd name="T57" fmla="*/ 5 h 199"/>
                  <a:gd name="T58" fmla="*/ 9 w 97"/>
                  <a:gd name="T59" fmla="*/ 3 h 199"/>
                  <a:gd name="T60" fmla="*/ 12 w 97"/>
                  <a:gd name="T61" fmla="*/ 2 h 199"/>
                  <a:gd name="T62" fmla="*/ 15 w 97"/>
                  <a:gd name="T63" fmla="*/ 0 h 199"/>
                  <a:gd name="T64" fmla="*/ 17 w 97"/>
                  <a:gd name="T65" fmla="*/ 0 h 199"/>
                  <a:gd name="T66" fmla="*/ 19 w 97"/>
                  <a:gd name="T67" fmla="*/ 1 h 199"/>
                  <a:gd name="T68" fmla="*/ 23 w 97"/>
                  <a:gd name="T69" fmla="*/ 5 h 1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99">
                    <a:moveTo>
                      <a:pt x="93" y="19"/>
                    </a:moveTo>
                    <a:lnTo>
                      <a:pt x="96" y="28"/>
                    </a:lnTo>
                    <a:lnTo>
                      <a:pt x="97" y="35"/>
                    </a:lnTo>
                    <a:lnTo>
                      <a:pt x="96" y="42"/>
                    </a:lnTo>
                    <a:lnTo>
                      <a:pt x="93" y="49"/>
                    </a:lnTo>
                    <a:lnTo>
                      <a:pt x="87" y="63"/>
                    </a:lnTo>
                    <a:lnTo>
                      <a:pt x="80" y="75"/>
                    </a:lnTo>
                    <a:lnTo>
                      <a:pt x="76" y="82"/>
                    </a:lnTo>
                    <a:lnTo>
                      <a:pt x="72" y="88"/>
                    </a:lnTo>
                    <a:lnTo>
                      <a:pt x="69" y="94"/>
                    </a:lnTo>
                    <a:lnTo>
                      <a:pt x="67" y="102"/>
                    </a:lnTo>
                    <a:lnTo>
                      <a:pt x="66" y="109"/>
                    </a:lnTo>
                    <a:lnTo>
                      <a:pt x="66" y="116"/>
                    </a:lnTo>
                    <a:lnTo>
                      <a:pt x="67" y="123"/>
                    </a:lnTo>
                    <a:lnTo>
                      <a:pt x="70" y="131"/>
                    </a:lnTo>
                    <a:lnTo>
                      <a:pt x="72" y="136"/>
                    </a:lnTo>
                    <a:lnTo>
                      <a:pt x="75" y="141"/>
                    </a:lnTo>
                    <a:lnTo>
                      <a:pt x="77" y="148"/>
                    </a:lnTo>
                    <a:lnTo>
                      <a:pt x="79" y="153"/>
                    </a:lnTo>
                    <a:lnTo>
                      <a:pt x="81" y="159"/>
                    </a:lnTo>
                    <a:lnTo>
                      <a:pt x="82" y="165"/>
                    </a:lnTo>
                    <a:lnTo>
                      <a:pt x="81" y="171"/>
                    </a:lnTo>
                    <a:lnTo>
                      <a:pt x="80" y="177"/>
                    </a:lnTo>
                    <a:lnTo>
                      <a:pt x="78" y="180"/>
                    </a:lnTo>
                    <a:lnTo>
                      <a:pt x="77" y="184"/>
                    </a:lnTo>
                    <a:lnTo>
                      <a:pt x="75" y="187"/>
                    </a:lnTo>
                    <a:lnTo>
                      <a:pt x="73" y="190"/>
                    </a:lnTo>
                    <a:lnTo>
                      <a:pt x="70" y="193"/>
                    </a:lnTo>
                    <a:lnTo>
                      <a:pt x="68" y="195"/>
                    </a:lnTo>
                    <a:lnTo>
                      <a:pt x="65" y="197"/>
                    </a:lnTo>
                    <a:lnTo>
                      <a:pt x="62" y="199"/>
                    </a:lnTo>
                    <a:lnTo>
                      <a:pt x="59" y="199"/>
                    </a:lnTo>
                    <a:lnTo>
                      <a:pt x="54" y="199"/>
                    </a:lnTo>
                    <a:lnTo>
                      <a:pt x="51" y="199"/>
                    </a:lnTo>
                    <a:lnTo>
                      <a:pt x="47" y="199"/>
                    </a:lnTo>
                    <a:lnTo>
                      <a:pt x="44" y="198"/>
                    </a:lnTo>
                    <a:lnTo>
                      <a:pt x="40" y="197"/>
                    </a:lnTo>
                    <a:lnTo>
                      <a:pt x="37" y="196"/>
                    </a:lnTo>
                    <a:lnTo>
                      <a:pt x="33" y="194"/>
                    </a:lnTo>
                    <a:lnTo>
                      <a:pt x="28" y="189"/>
                    </a:lnTo>
                    <a:lnTo>
                      <a:pt x="23" y="183"/>
                    </a:lnTo>
                    <a:lnTo>
                      <a:pt x="20" y="175"/>
                    </a:lnTo>
                    <a:lnTo>
                      <a:pt x="18" y="169"/>
                    </a:lnTo>
                    <a:lnTo>
                      <a:pt x="14" y="154"/>
                    </a:lnTo>
                    <a:lnTo>
                      <a:pt x="13" y="139"/>
                    </a:lnTo>
                    <a:lnTo>
                      <a:pt x="13" y="124"/>
                    </a:lnTo>
                    <a:lnTo>
                      <a:pt x="12" y="109"/>
                    </a:lnTo>
                    <a:lnTo>
                      <a:pt x="11" y="102"/>
                    </a:lnTo>
                    <a:lnTo>
                      <a:pt x="9" y="94"/>
                    </a:lnTo>
                    <a:lnTo>
                      <a:pt x="6" y="87"/>
                    </a:lnTo>
                    <a:lnTo>
                      <a:pt x="2" y="81"/>
                    </a:lnTo>
                    <a:lnTo>
                      <a:pt x="0" y="71"/>
                    </a:lnTo>
                    <a:lnTo>
                      <a:pt x="1" y="62"/>
                    </a:lnTo>
                    <a:lnTo>
                      <a:pt x="2" y="52"/>
                    </a:lnTo>
                    <a:lnTo>
                      <a:pt x="5" y="43"/>
                    </a:lnTo>
                    <a:lnTo>
                      <a:pt x="10" y="34"/>
                    </a:lnTo>
                    <a:lnTo>
                      <a:pt x="15" y="27"/>
                    </a:lnTo>
                    <a:lnTo>
                      <a:pt x="23" y="19"/>
                    </a:lnTo>
                    <a:lnTo>
                      <a:pt x="30" y="13"/>
                    </a:lnTo>
                    <a:lnTo>
                      <a:pt x="36" y="11"/>
                    </a:lnTo>
                    <a:lnTo>
                      <a:pt x="42" y="8"/>
                    </a:lnTo>
                    <a:lnTo>
                      <a:pt x="48" y="5"/>
                    </a:lnTo>
                    <a:lnTo>
                      <a:pt x="54" y="2"/>
                    </a:lnTo>
                    <a:lnTo>
                      <a:pt x="62" y="0"/>
                    </a:lnTo>
                    <a:lnTo>
                      <a:pt x="68" y="0"/>
                    </a:lnTo>
                    <a:lnTo>
                      <a:pt x="71" y="0"/>
                    </a:lnTo>
                    <a:lnTo>
                      <a:pt x="74" y="1"/>
                    </a:lnTo>
                    <a:lnTo>
                      <a:pt x="77"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4" name="Freeform 1171"/>
              <p:cNvSpPr>
                <a:spLocks noChangeAspect="1"/>
              </p:cNvSpPr>
              <p:nvPr/>
            </p:nvSpPr>
            <p:spPr bwMode="auto">
              <a:xfrm>
                <a:off x="4946" y="2645"/>
                <a:ext cx="37" cy="89"/>
              </a:xfrm>
              <a:custGeom>
                <a:avLst/>
                <a:gdLst>
                  <a:gd name="T0" fmla="*/ 17 w 74"/>
                  <a:gd name="T1" fmla="*/ 12 h 178"/>
                  <a:gd name="T2" fmla="*/ 14 w 74"/>
                  <a:gd name="T3" fmla="*/ 18 h 178"/>
                  <a:gd name="T4" fmla="*/ 12 w 74"/>
                  <a:gd name="T5" fmla="*/ 22 h 178"/>
                  <a:gd name="T6" fmla="*/ 11 w 74"/>
                  <a:gd name="T7" fmla="*/ 25 h 178"/>
                  <a:gd name="T8" fmla="*/ 11 w 74"/>
                  <a:gd name="T9" fmla="*/ 28 h 178"/>
                  <a:gd name="T10" fmla="*/ 13 w 74"/>
                  <a:gd name="T11" fmla="*/ 31 h 178"/>
                  <a:gd name="T12" fmla="*/ 14 w 74"/>
                  <a:gd name="T13" fmla="*/ 34 h 178"/>
                  <a:gd name="T14" fmla="*/ 15 w 74"/>
                  <a:gd name="T15" fmla="*/ 36 h 178"/>
                  <a:gd name="T16" fmla="*/ 16 w 74"/>
                  <a:gd name="T17" fmla="*/ 38 h 178"/>
                  <a:gd name="T18" fmla="*/ 16 w 74"/>
                  <a:gd name="T19" fmla="*/ 40 h 178"/>
                  <a:gd name="T20" fmla="*/ 15 w 74"/>
                  <a:gd name="T21" fmla="*/ 42 h 178"/>
                  <a:gd name="T22" fmla="*/ 14 w 74"/>
                  <a:gd name="T23" fmla="*/ 43 h 178"/>
                  <a:gd name="T24" fmla="*/ 14 w 74"/>
                  <a:gd name="T25" fmla="*/ 44 h 178"/>
                  <a:gd name="T26" fmla="*/ 13 w 74"/>
                  <a:gd name="T27" fmla="*/ 45 h 178"/>
                  <a:gd name="T28" fmla="*/ 11 w 74"/>
                  <a:gd name="T29" fmla="*/ 45 h 178"/>
                  <a:gd name="T30" fmla="*/ 8 w 74"/>
                  <a:gd name="T31" fmla="*/ 44 h 178"/>
                  <a:gd name="T32" fmla="*/ 6 w 74"/>
                  <a:gd name="T33" fmla="*/ 43 h 178"/>
                  <a:gd name="T34" fmla="*/ 4 w 74"/>
                  <a:gd name="T35" fmla="*/ 41 h 178"/>
                  <a:gd name="T36" fmla="*/ 4 w 74"/>
                  <a:gd name="T37" fmla="*/ 37 h 178"/>
                  <a:gd name="T38" fmla="*/ 4 w 74"/>
                  <a:gd name="T39" fmla="*/ 32 h 178"/>
                  <a:gd name="T40" fmla="*/ 3 w 74"/>
                  <a:gd name="T41" fmla="*/ 25 h 178"/>
                  <a:gd name="T42" fmla="*/ 1 w 74"/>
                  <a:gd name="T43" fmla="*/ 17 h 178"/>
                  <a:gd name="T44" fmla="*/ 0 w 74"/>
                  <a:gd name="T45" fmla="*/ 13 h 178"/>
                  <a:gd name="T46" fmla="*/ 2 w 74"/>
                  <a:gd name="T47" fmla="*/ 9 h 178"/>
                  <a:gd name="T48" fmla="*/ 5 w 74"/>
                  <a:gd name="T49" fmla="*/ 5 h 178"/>
                  <a:gd name="T50" fmla="*/ 8 w 74"/>
                  <a:gd name="T51" fmla="*/ 2 h 178"/>
                  <a:gd name="T52" fmla="*/ 10 w 74"/>
                  <a:gd name="T53" fmla="*/ 2 h 178"/>
                  <a:gd name="T54" fmla="*/ 12 w 74"/>
                  <a:gd name="T55" fmla="*/ 1 h 178"/>
                  <a:gd name="T56" fmla="*/ 14 w 74"/>
                  <a:gd name="T57" fmla="*/ 1 h 178"/>
                  <a:gd name="T58" fmla="*/ 16 w 74"/>
                  <a:gd name="T59" fmla="*/ 1 h 178"/>
                  <a:gd name="T60" fmla="*/ 18 w 74"/>
                  <a:gd name="T61" fmla="*/ 3 h 178"/>
                  <a:gd name="T62" fmla="*/ 19 w 74"/>
                  <a:gd name="T63" fmla="*/ 5 h 178"/>
                  <a:gd name="T64" fmla="*/ 19 w 74"/>
                  <a:gd name="T65" fmla="*/ 8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178">
                    <a:moveTo>
                      <a:pt x="72" y="35"/>
                    </a:moveTo>
                    <a:lnTo>
                      <a:pt x="66" y="46"/>
                    </a:lnTo>
                    <a:lnTo>
                      <a:pt x="60" y="58"/>
                    </a:lnTo>
                    <a:lnTo>
                      <a:pt x="54" y="69"/>
                    </a:lnTo>
                    <a:lnTo>
                      <a:pt x="49" y="80"/>
                    </a:lnTo>
                    <a:lnTo>
                      <a:pt x="47" y="86"/>
                    </a:lnTo>
                    <a:lnTo>
                      <a:pt x="44" y="93"/>
                    </a:lnTo>
                    <a:lnTo>
                      <a:pt x="43" y="99"/>
                    </a:lnTo>
                    <a:lnTo>
                      <a:pt x="43" y="105"/>
                    </a:lnTo>
                    <a:lnTo>
                      <a:pt x="44" y="111"/>
                    </a:lnTo>
                    <a:lnTo>
                      <a:pt x="46" y="116"/>
                    </a:lnTo>
                    <a:lnTo>
                      <a:pt x="49" y="122"/>
                    </a:lnTo>
                    <a:lnTo>
                      <a:pt x="52" y="128"/>
                    </a:lnTo>
                    <a:lnTo>
                      <a:pt x="55" y="133"/>
                    </a:lnTo>
                    <a:lnTo>
                      <a:pt x="57" y="137"/>
                    </a:lnTo>
                    <a:lnTo>
                      <a:pt x="59" y="141"/>
                    </a:lnTo>
                    <a:lnTo>
                      <a:pt x="61" y="145"/>
                    </a:lnTo>
                    <a:lnTo>
                      <a:pt x="62" y="149"/>
                    </a:lnTo>
                    <a:lnTo>
                      <a:pt x="62" y="153"/>
                    </a:lnTo>
                    <a:lnTo>
                      <a:pt x="62" y="158"/>
                    </a:lnTo>
                    <a:lnTo>
                      <a:pt x="61" y="163"/>
                    </a:lnTo>
                    <a:lnTo>
                      <a:pt x="59" y="165"/>
                    </a:lnTo>
                    <a:lnTo>
                      <a:pt x="57" y="167"/>
                    </a:lnTo>
                    <a:lnTo>
                      <a:pt x="56" y="169"/>
                    </a:lnTo>
                    <a:lnTo>
                      <a:pt x="55" y="173"/>
                    </a:lnTo>
                    <a:lnTo>
                      <a:pt x="54" y="175"/>
                    </a:lnTo>
                    <a:lnTo>
                      <a:pt x="53" y="176"/>
                    </a:lnTo>
                    <a:lnTo>
                      <a:pt x="51" y="178"/>
                    </a:lnTo>
                    <a:lnTo>
                      <a:pt x="48" y="178"/>
                    </a:lnTo>
                    <a:lnTo>
                      <a:pt x="42" y="177"/>
                    </a:lnTo>
                    <a:lnTo>
                      <a:pt x="36" y="176"/>
                    </a:lnTo>
                    <a:lnTo>
                      <a:pt x="31" y="175"/>
                    </a:lnTo>
                    <a:lnTo>
                      <a:pt x="26" y="173"/>
                    </a:lnTo>
                    <a:lnTo>
                      <a:pt x="22" y="170"/>
                    </a:lnTo>
                    <a:lnTo>
                      <a:pt x="18" y="167"/>
                    </a:lnTo>
                    <a:lnTo>
                      <a:pt x="16" y="162"/>
                    </a:lnTo>
                    <a:lnTo>
                      <a:pt x="14" y="156"/>
                    </a:lnTo>
                    <a:lnTo>
                      <a:pt x="16" y="147"/>
                    </a:lnTo>
                    <a:lnTo>
                      <a:pt x="17" y="137"/>
                    </a:lnTo>
                    <a:lnTo>
                      <a:pt x="16" y="126"/>
                    </a:lnTo>
                    <a:lnTo>
                      <a:pt x="14" y="116"/>
                    </a:lnTo>
                    <a:lnTo>
                      <a:pt x="9" y="97"/>
                    </a:lnTo>
                    <a:lnTo>
                      <a:pt x="3" y="77"/>
                    </a:lnTo>
                    <a:lnTo>
                      <a:pt x="1" y="68"/>
                    </a:lnTo>
                    <a:lnTo>
                      <a:pt x="0" y="59"/>
                    </a:lnTo>
                    <a:lnTo>
                      <a:pt x="0" y="49"/>
                    </a:lnTo>
                    <a:lnTo>
                      <a:pt x="2" y="41"/>
                    </a:lnTo>
                    <a:lnTo>
                      <a:pt x="5" y="33"/>
                    </a:lnTo>
                    <a:lnTo>
                      <a:pt x="11" y="25"/>
                    </a:lnTo>
                    <a:lnTo>
                      <a:pt x="19" y="18"/>
                    </a:lnTo>
                    <a:lnTo>
                      <a:pt x="29" y="11"/>
                    </a:lnTo>
                    <a:lnTo>
                      <a:pt x="32" y="8"/>
                    </a:lnTo>
                    <a:lnTo>
                      <a:pt x="35" y="7"/>
                    </a:lnTo>
                    <a:lnTo>
                      <a:pt x="38" y="6"/>
                    </a:lnTo>
                    <a:lnTo>
                      <a:pt x="42" y="5"/>
                    </a:lnTo>
                    <a:lnTo>
                      <a:pt x="46" y="4"/>
                    </a:lnTo>
                    <a:lnTo>
                      <a:pt x="49" y="3"/>
                    </a:lnTo>
                    <a:lnTo>
                      <a:pt x="53" y="1"/>
                    </a:lnTo>
                    <a:lnTo>
                      <a:pt x="56" y="0"/>
                    </a:lnTo>
                    <a:lnTo>
                      <a:pt x="61" y="2"/>
                    </a:lnTo>
                    <a:lnTo>
                      <a:pt x="66" y="5"/>
                    </a:lnTo>
                    <a:lnTo>
                      <a:pt x="69" y="9"/>
                    </a:lnTo>
                    <a:lnTo>
                      <a:pt x="72" y="14"/>
                    </a:lnTo>
                    <a:lnTo>
                      <a:pt x="73" y="19"/>
                    </a:lnTo>
                    <a:lnTo>
                      <a:pt x="74" y="24"/>
                    </a:lnTo>
                    <a:lnTo>
                      <a:pt x="73" y="29"/>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5" name="Freeform 1172"/>
              <p:cNvSpPr>
                <a:spLocks noChangeAspect="1"/>
              </p:cNvSpPr>
              <p:nvPr/>
            </p:nvSpPr>
            <p:spPr bwMode="auto">
              <a:xfrm>
                <a:off x="5049" y="2505"/>
                <a:ext cx="66" cy="37"/>
              </a:xfrm>
              <a:custGeom>
                <a:avLst/>
                <a:gdLst>
                  <a:gd name="T0" fmla="*/ 34 w 130"/>
                  <a:gd name="T1" fmla="*/ 5 h 74"/>
                  <a:gd name="T2" fmla="*/ 34 w 130"/>
                  <a:gd name="T3" fmla="*/ 7 h 74"/>
                  <a:gd name="T4" fmla="*/ 33 w 130"/>
                  <a:gd name="T5" fmla="*/ 9 h 74"/>
                  <a:gd name="T6" fmla="*/ 32 w 130"/>
                  <a:gd name="T7" fmla="*/ 11 h 74"/>
                  <a:gd name="T8" fmla="*/ 31 w 130"/>
                  <a:gd name="T9" fmla="*/ 13 h 74"/>
                  <a:gd name="T10" fmla="*/ 29 w 130"/>
                  <a:gd name="T11" fmla="*/ 14 h 74"/>
                  <a:gd name="T12" fmla="*/ 27 w 130"/>
                  <a:gd name="T13" fmla="*/ 15 h 74"/>
                  <a:gd name="T14" fmla="*/ 25 w 130"/>
                  <a:gd name="T15" fmla="*/ 15 h 74"/>
                  <a:gd name="T16" fmla="*/ 24 w 130"/>
                  <a:gd name="T17" fmla="*/ 14 h 74"/>
                  <a:gd name="T18" fmla="*/ 24 w 130"/>
                  <a:gd name="T19" fmla="*/ 13 h 74"/>
                  <a:gd name="T20" fmla="*/ 23 w 130"/>
                  <a:gd name="T21" fmla="*/ 13 h 74"/>
                  <a:gd name="T22" fmla="*/ 23 w 130"/>
                  <a:gd name="T23" fmla="*/ 12 h 74"/>
                  <a:gd name="T24" fmla="*/ 22 w 130"/>
                  <a:gd name="T25" fmla="*/ 12 h 74"/>
                  <a:gd name="T26" fmla="*/ 21 w 130"/>
                  <a:gd name="T27" fmla="*/ 12 h 74"/>
                  <a:gd name="T28" fmla="*/ 21 w 130"/>
                  <a:gd name="T29" fmla="*/ 13 h 74"/>
                  <a:gd name="T30" fmla="*/ 20 w 130"/>
                  <a:gd name="T31" fmla="*/ 13 h 74"/>
                  <a:gd name="T32" fmla="*/ 18 w 130"/>
                  <a:gd name="T33" fmla="*/ 12 h 74"/>
                  <a:gd name="T34" fmla="*/ 16 w 130"/>
                  <a:gd name="T35" fmla="*/ 11 h 74"/>
                  <a:gd name="T36" fmla="*/ 15 w 130"/>
                  <a:gd name="T37" fmla="*/ 13 h 74"/>
                  <a:gd name="T38" fmla="*/ 13 w 130"/>
                  <a:gd name="T39" fmla="*/ 14 h 74"/>
                  <a:gd name="T40" fmla="*/ 11 w 130"/>
                  <a:gd name="T41" fmla="*/ 15 h 74"/>
                  <a:gd name="T42" fmla="*/ 9 w 130"/>
                  <a:gd name="T43" fmla="*/ 15 h 74"/>
                  <a:gd name="T44" fmla="*/ 9 w 130"/>
                  <a:gd name="T45" fmla="*/ 16 h 74"/>
                  <a:gd name="T46" fmla="*/ 7 w 130"/>
                  <a:gd name="T47" fmla="*/ 17 h 74"/>
                  <a:gd name="T48" fmla="*/ 6 w 130"/>
                  <a:gd name="T49" fmla="*/ 17 h 74"/>
                  <a:gd name="T50" fmla="*/ 5 w 130"/>
                  <a:gd name="T51" fmla="*/ 17 h 74"/>
                  <a:gd name="T52" fmla="*/ 5 w 130"/>
                  <a:gd name="T53" fmla="*/ 18 h 74"/>
                  <a:gd name="T54" fmla="*/ 4 w 130"/>
                  <a:gd name="T55" fmla="*/ 18 h 74"/>
                  <a:gd name="T56" fmla="*/ 4 w 130"/>
                  <a:gd name="T57" fmla="*/ 19 h 74"/>
                  <a:gd name="T58" fmla="*/ 3 w 130"/>
                  <a:gd name="T59" fmla="*/ 19 h 74"/>
                  <a:gd name="T60" fmla="*/ 2 w 130"/>
                  <a:gd name="T61" fmla="*/ 18 h 74"/>
                  <a:gd name="T62" fmla="*/ 1 w 130"/>
                  <a:gd name="T63" fmla="*/ 17 h 74"/>
                  <a:gd name="T64" fmla="*/ 0 w 130"/>
                  <a:gd name="T65" fmla="*/ 16 h 74"/>
                  <a:gd name="T66" fmla="*/ 0 w 130"/>
                  <a:gd name="T67" fmla="*/ 14 h 74"/>
                  <a:gd name="T68" fmla="*/ 2 w 130"/>
                  <a:gd name="T69" fmla="*/ 13 h 74"/>
                  <a:gd name="T70" fmla="*/ 3 w 130"/>
                  <a:gd name="T71" fmla="*/ 13 h 74"/>
                  <a:gd name="T72" fmla="*/ 4 w 130"/>
                  <a:gd name="T73" fmla="*/ 11 h 74"/>
                  <a:gd name="T74" fmla="*/ 5 w 130"/>
                  <a:gd name="T75" fmla="*/ 8 h 74"/>
                  <a:gd name="T76" fmla="*/ 6 w 130"/>
                  <a:gd name="T77" fmla="*/ 7 h 74"/>
                  <a:gd name="T78" fmla="*/ 8 w 130"/>
                  <a:gd name="T79" fmla="*/ 7 h 74"/>
                  <a:gd name="T80" fmla="*/ 9 w 130"/>
                  <a:gd name="T81" fmla="*/ 7 h 74"/>
                  <a:gd name="T82" fmla="*/ 10 w 130"/>
                  <a:gd name="T83" fmla="*/ 6 h 74"/>
                  <a:gd name="T84" fmla="*/ 12 w 130"/>
                  <a:gd name="T85" fmla="*/ 5 h 74"/>
                  <a:gd name="T86" fmla="*/ 13 w 130"/>
                  <a:gd name="T87" fmla="*/ 5 h 74"/>
                  <a:gd name="T88" fmla="*/ 16 w 130"/>
                  <a:gd name="T89" fmla="*/ 8 h 74"/>
                  <a:gd name="T90" fmla="*/ 16 w 130"/>
                  <a:gd name="T91" fmla="*/ 6 h 74"/>
                  <a:gd name="T92" fmla="*/ 17 w 130"/>
                  <a:gd name="T93" fmla="*/ 5 h 74"/>
                  <a:gd name="T94" fmla="*/ 19 w 130"/>
                  <a:gd name="T95" fmla="*/ 4 h 74"/>
                  <a:gd name="T96" fmla="*/ 20 w 130"/>
                  <a:gd name="T97" fmla="*/ 3 h 74"/>
                  <a:gd name="T98" fmla="*/ 22 w 130"/>
                  <a:gd name="T99" fmla="*/ 3 h 74"/>
                  <a:gd name="T100" fmla="*/ 23 w 130"/>
                  <a:gd name="T101" fmla="*/ 3 h 74"/>
                  <a:gd name="T102" fmla="*/ 25 w 130"/>
                  <a:gd name="T103" fmla="*/ 3 h 74"/>
                  <a:gd name="T104" fmla="*/ 26 w 130"/>
                  <a:gd name="T105" fmla="*/ 1 h 74"/>
                  <a:gd name="T106" fmla="*/ 28 w 130"/>
                  <a:gd name="T107" fmla="*/ 1 h 74"/>
                  <a:gd name="T108" fmla="*/ 30 w 130"/>
                  <a:gd name="T109" fmla="*/ 0 h 74"/>
                  <a:gd name="T110" fmla="*/ 32 w 130"/>
                  <a:gd name="T111" fmla="*/ 1 h 74"/>
                  <a:gd name="T112" fmla="*/ 33 w 130"/>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74">
                    <a:moveTo>
                      <a:pt x="129" y="12"/>
                    </a:moveTo>
                    <a:lnTo>
                      <a:pt x="130" y="17"/>
                    </a:lnTo>
                    <a:lnTo>
                      <a:pt x="130" y="22"/>
                    </a:lnTo>
                    <a:lnTo>
                      <a:pt x="130" y="26"/>
                    </a:lnTo>
                    <a:lnTo>
                      <a:pt x="129" y="30"/>
                    </a:lnTo>
                    <a:lnTo>
                      <a:pt x="128" y="34"/>
                    </a:lnTo>
                    <a:lnTo>
                      <a:pt x="127" y="38"/>
                    </a:lnTo>
                    <a:lnTo>
                      <a:pt x="125" y="42"/>
                    </a:lnTo>
                    <a:lnTo>
                      <a:pt x="123" y="45"/>
                    </a:lnTo>
                    <a:lnTo>
                      <a:pt x="120" y="49"/>
                    </a:lnTo>
                    <a:lnTo>
                      <a:pt x="117" y="51"/>
                    </a:lnTo>
                    <a:lnTo>
                      <a:pt x="114" y="54"/>
                    </a:lnTo>
                    <a:lnTo>
                      <a:pt x="110" y="56"/>
                    </a:lnTo>
                    <a:lnTo>
                      <a:pt x="106" y="57"/>
                    </a:lnTo>
                    <a:lnTo>
                      <a:pt x="102" y="58"/>
                    </a:lnTo>
                    <a:lnTo>
                      <a:pt x="99" y="57"/>
                    </a:lnTo>
                    <a:lnTo>
                      <a:pt x="95" y="56"/>
                    </a:lnTo>
                    <a:lnTo>
                      <a:pt x="94" y="54"/>
                    </a:lnTo>
                    <a:lnTo>
                      <a:pt x="93" y="53"/>
                    </a:lnTo>
                    <a:lnTo>
                      <a:pt x="92" y="52"/>
                    </a:lnTo>
                    <a:lnTo>
                      <a:pt x="92" y="50"/>
                    </a:lnTo>
                    <a:lnTo>
                      <a:pt x="91" y="49"/>
                    </a:lnTo>
                    <a:lnTo>
                      <a:pt x="90" y="46"/>
                    </a:lnTo>
                    <a:lnTo>
                      <a:pt x="89" y="45"/>
                    </a:lnTo>
                    <a:lnTo>
                      <a:pt x="89" y="44"/>
                    </a:lnTo>
                    <a:lnTo>
                      <a:pt x="87" y="45"/>
                    </a:lnTo>
                    <a:lnTo>
                      <a:pt x="85" y="46"/>
                    </a:lnTo>
                    <a:lnTo>
                      <a:pt x="83" y="48"/>
                    </a:lnTo>
                    <a:lnTo>
                      <a:pt x="82" y="50"/>
                    </a:lnTo>
                    <a:lnTo>
                      <a:pt x="81" y="51"/>
                    </a:lnTo>
                    <a:lnTo>
                      <a:pt x="79" y="52"/>
                    </a:lnTo>
                    <a:lnTo>
                      <a:pt x="77" y="52"/>
                    </a:lnTo>
                    <a:lnTo>
                      <a:pt x="74" y="51"/>
                    </a:lnTo>
                    <a:lnTo>
                      <a:pt x="69" y="45"/>
                    </a:lnTo>
                    <a:lnTo>
                      <a:pt x="67" y="48"/>
                    </a:lnTo>
                    <a:lnTo>
                      <a:pt x="62" y="42"/>
                    </a:lnTo>
                    <a:lnTo>
                      <a:pt x="60" y="45"/>
                    </a:lnTo>
                    <a:lnTo>
                      <a:pt x="57" y="50"/>
                    </a:lnTo>
                    <a:lnTo>
                      <a:pt x="54" y="53"/>
                    </a:lnTo>
                    <a:lnTo>
                      <a:pt x="51" y="56"/>
                    </a:lnTo>
                    <a:lnTo>
                      <a:pt x="48" y="58"/>
                    </a:lnTo>
                    <a:lnTo>
                      <a:pt x="44" y="60"/>
                    </a:lnTo>
                    <a:lnTo>
                      <a:pt x="40" y="59"/>
                    </a:lnTo>
                    <a:lnTo>
                      <a:pt x="36" y="57"/>
                    </a:lnTo>
                    <a:lnTo>
                      <a:pt x="35" y="60"/>
                    </a:lnTo>
                    <a:lnTo>
                      <a:pt x="34" y="63"/>
                    </a:lnTo>
                    <a:lnTo>
                      <a:pt x="30" y="65"/>
                    </a:lnTo>
                    <a:lnTo>
                      <a:pt x="28" y="66"/>
                    </a:lnTo>
                    <a:lnTo>
                      <a:pt x="25" y="67"/>
                    </a:lnTo>
                    <a:lnTo>
                      <a:pt x="22" y="67"/>
                    </a:lnTo>
                    <a:lnTo>
                      <a:pt x="20" y="67"/>
                    </a:lnTo>
                    <a:lnTo>
                      <a:pt x="17" y="67"/>
                    </a:lnTo>
                    <a:lnTo>
                      <a:pt x="19" y="68"/>
                    </a:lnTo>
                    <a:lnTo>
                      <a:pt x="18" y="69"/>
                    </a:lnTo>
                    <a:lnTo>
                      <a:pt x="17" y="70"/>
                    </a:lnTo>
                    <a:lnTo>
                      <a:pt x="16" y="71"/>
                    </a:lnTo>
                    <a:lnTo>
                      <a:pt x="15" y="72"/>
                    </a:lnTo>
                    <a:lnTo>
                      <a:pt x="14" y="73"/>
                    </a:lnTo>
                    <a:lnTo>
                      <a:pt x="13" y="73"/>
                    </a:lnTo>
                    <a:lnTo>
                      <a:pt x="11" y="74"/>
                    </a:lnTo>
                    <a:lnTo>
                      <a:pt x="10" y="73"/>
                    </a:lnTo>
                    <a:lnTo>
                      <a:pt x="7" y="71"/>
                    </a:lnTo>
                    <a:lnTo>
                      <a:pt x="5" y="69"/>
                    </a:lnTo>
                    <a:lnTo>
                      <a:pt x="3" y="66"/>
                    </a:lnTo>
                    <a:lnTo>
                      <a:pt x="1" y="64"/>
                    </a:lnTo>
                    <a:lnTo>
                      <a:pt x="0" y="61"/>
                    </a:lnTo>
                    <a:lnTo>
                      <a:pt x="0" y="58"/>
                    </a:lnTo>
                    <a:lnTo>
                      <a:pt x="0" y="55"/>
                    </a:lnTo>
                    <a:lnTo>
                      <a:pt x="2" y="53"/>
                    </a:lnTo>
                    <a:lnTo>
                      <a:pt x="5" y="52"/>
                    </a:lnTo>
                    <a:lnTo>
                      <a:pt x="7" y="51"/>
                    </a:lnTo>
                    <a:lnTo>
                      <a:pt x="10" y="49"/>
                    </a:lnTo>
                    <a:lnTo>
                      <a:pt x="11" y="46"/>
                    </a:lnTo>
                    <a:lnTo>
                      <a:pt x="14" y="41"/>
                    </a:lnTo>
                    <a:lnTo>
                      <a:pt x="17" y="36"/>
                    </a:lnTo>
                    <a:lnTo>
                      <a:pt x="19" y="32"/>
                    </a:lnTo>
                    <a:lnTo>
                      <a:pt x="22" y="28"/>
                    </a:lnTo>
                    <a:lnTo>
                      <a:pt x="24" y="27"/>
                    </a:lnTo>
                    <a:lnTo>
                      <a:pt x="27" y="27"/>
                    </a:lnTo>
                    <a:lnTo>
                      <a:pt x="30" y="27"/>
                    </a:lnTo>
                    <a:lnTo>
                      <a:pt x="34" y="28"/>
                    </a:lnTo>
                    <a:lnTo>
                      <a:pt x="35" y="25"/>
                    </a:lnTo>
                    <a:lnTo>
                      <a:pt x="37" y="23"/>
                    </a:lnTo>
                    <a:lnTo>
                      <a:pt x="40" y="22"/>
                    </a:lnTo>
                    <a:lnTo>
                      <a:pt x="43" y="21"/>
                    </a:lnTo>
                    <a:lnTo>
                      <a:pt x="46" y="20"/>
                    </a:lnTo>
                    <a:lnTo>
                      <a:pt x="48" y="20"/>
                    </a:lnTo>
                    <a:lnTo>
                      <a:pt x="51" y="19"/>
                    </a:lnTo>
                    <a:lnTo>
                      <a:pt x="53" y="17"/>
                    </a:lnTo>
                    <a:lnTo>
                      <a:pt x="61" y="30"/>
                    </a:lnTo>
                    <a:lnTo>
                      <a:pt x="62" y="27"/>
                    </a:lnTo>
                    <a:lnTo>
                      <a:pt x="63" y="24"/>
                    </a:lnTo>
                    <a:lnTo>
                      <a:pt x="65" y="21"/>
                    </a:lnTo>
                    <a:lnTo>
                      <a:pt x="67" y="19"/>
                    </a:lnTo>
                    <a:lnTo>
                      <a:pt x="69" y="16"/>
                    </a:lnTo>
                    <a:lnTo>
                      <a:pt x="73" y="14"/>
                    </a:lnTo>
                    <a:lnTo>
                      <a:pt x="75" y="12"/>
                    </a:lnTo>
                    <a:lnTo>
                      <a:pt x="78" y="11"/>
                    </a:lnTo>
                    <a:lnTo>
                      <a:pt x="81" y="10"/>
                    </a:lnTo>
                    <a:lnTo>
                      <a:pt x="85" y="10"/>
                    </a:lnTo>
                    <a:lnTo>
                      <a:pt x="88" y="11"/>
                    </a:lnTo>
                    <a:lnTo>
                      <a:pt x="91" y="11"/>
                    </a:lnTo>
                    <a:lnTo>
                      <a:pt x="94" y="11"/>
                    </a:lnTo>
                    <a:lnTo>
                      <a:pt x="96" y="10"/>
                    </a:lnTo>
                    <a:lnTo>
                      <a:pt x="99" y="8"/>
                    </a:lnTo>
                    <a:lnTo>
                      <a:pt x="101" y="3"/>
                    </a:lnTo>
                    <a:lnTo>
                      <a:pt x="105" y="2"/>
                    </a:lnTo>
                    <a:lnTo>
                      <a:pt x="110" y="1"/>
                    </a:lnTo>
                    <a:lnTo>
                      <a:pt x="114" y="0"/>
                    </a:lnTo>
                    <a:lnTo>
                      <a:pt x="119" y="0"/>
                    </a:lnTo>
                    <a:lnTo>
                      <a:pt x="122" y="1"/>
                    </a:lnTo>
                    <a:lnTo>
                      <a:pt x="126" y="3"/>
                    </a:lnTo>
                    <a:lnTo>
                      <a:pt x="128" y="7"/>
                    </a:lnTo>
                    <a:lnTo>
                      <a:pt x="1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6" name="Freeform 1173"/>
              <p:cNvSpPr>
                <a:spLocks noChangeAspect="1"/>
              </p:cNvSpPr>
              <p:nvPr/>
            </p:nvSpPr>
            <p:spPr bwMode="auto">
              <a:xfrm>
                <a:off x="5098" y="2509"/>
                <a:ext cx="12" cy="19"/>
              </a:xfrm>
              <a:custGeom>
                <a:avLst/>
                <a:gdLst>
                  <a:gd name="T0" fmla="*/ 6 w 24"/>
                  <a:gd name="T1" fmla="*/ 7 h 38"/>
                  <a:gd name="T2" fmla="*/ 6 w 24"/>
                  <a:gd name="T3" fmla="*/ 7 h 38"/>
                  <a:gd name="T4" fmla="*/ 5 w 24"/>
                  <a:gd name="T5" fmla="*/ 7 h 38"/>
                  <a:gd name="T6" fmla="*/ 5 w 24"/>
                  <a:gd name="T7" fmla="*/ 8 h 38"/>
                  <a:gd name="T8" fmla="*/ 5 w 24"/>
                  <a:gd name="T9" fmla="*/ 8 h 38"/>
                  <a:gd name="T10" fmla="*/ 5 w 24"/>
                  <a:gd name="T11" fmla="*/ 9 h 38"/>
                  <a:gd name="T12" fmla="*/ 4 w 24"/>
                  <a:gd name="T13" fmla="*/ 9 h 38"/>
                  <a:gd name="T14" fmla="*/ 4 w 24"/>
                  <a:gd name="T15" fmla="*/ 9 h 38"/>
                  <a:gd name="T16" fmla="*/ 4 w 24"/>
                  <a:gd name="T17" fmla="*/ 10 h 38"/>
                  <a:gd name="T18" fmla="*/ 3 w 24"/>
                  <a:gd name="T19" fmla="*/ 10 h 38"/>
                  <a:gd name="T20" fmla="*/ 2 w 24"/>
                  <a:gd name="T21" fmla="*/ 10 h 38"/>
                  <a:gd name="T22" fmla="*/ 2 w 24"/>
                  <a:gd name="T23" fmla="*/ 10 h 38"/>
                  <a:gd name="T24" fmla="*/ 1 w 24"/>
                  <a:gd name="T25" fmla="*/ 9 h 38"/>
                  <a:gd name="T26" fmla="*/ 1 w 24"/>
                  <a:gd name="T27" fmla="*/ 9 h 38"/>
                  <a:gd name="T28" fmla="*/ 1 w 24"/>
                  <a:gd name="T29" fmla="*/ 8 h 38"/>
                  <a:gd name="T30" fmla="*/ 1 w 24"/>
                  <a:gd name="T31" fmla="*/ 8 h 38"/>
                  <a:gd name="T32" fmla="*/ 1 w 24"/>
                  <a:gd name="T33" fmla="*/ 7 h 38"/>
                  <a:gd name="T34" fmla="*/ 0 w 24"/>
                  <a:gd name="T35" fmla="*/ 6 h 38"/>
                  <a:gd name="T36" fmla="*/ 0 w 24"/>
                  <a:gd name="T37" fmla="*/ 5 h 38"/>
                  <a:gd name="T38" fmla="*/ 1 w 24"/>
                  <a:gd name="T39" fmla="*/ 5 h 38"/>
                  <a:gd name="T40" fmla="*/ 1 w 24"/>
                  <a:gd name="T41" fmla="*/ 4 h 38"/>
                  <a:gd name="T42" fmla="*/ 2 w 24"/>
                  <a:gd name="T43" fmla="*/ 3 h 38"/>
                  <a:gd name="T44" fmla="*/ 2 w 24"/>
                  <a:gd name="T45" fmla="*/ 2 h 38"/>
                  <a:gd name="T46" fmla="*/ 3 w 24"/>
                  <a:gd name="T47" fmla="*/ 1 h 38"/>
                  <a:gd name="T48" fmla="*/ 3 w 24"/>
                  <a:gd name="T49" fmla="*/ 1 h 38"/>
                  <a:gd name="T50" fmla="*/ 4 w 24"/>
                  <a:gd name="T51" fmla="*/ 0 h 38"/>
                  <a:gd name="T52" fmla="*/ 5 w 24"/>
                  <a:gd name="T53" fmla="*/ 0 h 38"/>
                  <a:gd name="T54" fmla="*/ 5 w 24"/>
                  <a:gd name="T55" fmla="*/ 0 h 38"/>
                  <a:gd name="T56" fmla="*/ 6 w 24"/>
                  <a:gd name="T57" fmla="*/ 1 h 38"/>
                  <a:gd name="T58" fmla="*/ 6 w 24"/>
                  <a:gd name="T59" fmla="*/ 1 h 38"/>
                  <a:gd name="T60" fmla="*/ 6 w 24"/>
                  <a:gd name="T61" fmla="*/ 2 h 38"/>
                  <a:gd name="T62" fmla="*/ 6 w 24"/>
                  <a:gd name="T63" fmla="*/ 3 h 38"/>
                  <a:gd name="T64" fmla="*/ 6 w 24"/>
                  <a:gd name="T65" fmla="*/ 5 h 38"/>
                  <a:gd name="T66" fmla="*/ 6 w 24"/>
                  <a:gd name="T67" fmla="*/ 6 h 38"/>
                  <a:gd name="T68" fmla="*/ 6 w 24"/>
                  <a:gd name="T69" fmla="*/ 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38">
                    <a:moveTo>
                      <a:pt x="22" y="25"/>
                    </a:moveTo>
                    <a:lnTo>
                      <a:pt x="21" y="26"/>
                    </a:lnTo>
                    <a:lnTo>
                      <a:pt x="20" y="28"/>
                    </a:lnTo>
                    <a:lnTo>
                      <a:pt x="19" y="30"/>
                    </a:lnTo>
                    <a:lnTo>
                      <a:pt x="18" y="31"/>
                    </a:lnTo>
                    <a:lnTo>
                      <a:pt x="17" y="33"/>
                    </a:lnTo>
                    <a:lnTo>
                      <a:pt x="16" y="35"/>
                    </a:lnTo>
                    <a:lnTo>
                      <a:pt x="15" y="36"/>
                    </a:lnTo>
                    <a:lnTo>
                      <a:pt x="13" y="37"/>
                    </a:lnTo>
                    <a:lnTo>
                      <a:pt x="9" y="38"/>
                    </a:lnTo>
                    <a:lnTo>
                      <a:pt x="7" y="38"/>
                    </a:lnTo>
                    <a:lnTo>
                      <a:pt x="5" y="37"/>
                    </a:lnTo>
                    <a:lnTo>
                      <a:pt x="4" y="36"/>
                    </a:lnTo>
                    <a:lnTo>
                      <a:pt x="3" y="34"/>
                    </a:lnTo>
                    <a:lnTo>
                      <a:pt x="2" y="32"/>
                    </a:lnTo>
                    <a:lnTo>
                      <a:pt x="1" y="30"/>
                    </a:lnTo>
                    <a:lnTo>
                      <a:pt x="1" y="28"/>
                    </a:lnTo>
                    <a:lnTo>
                      <a:pt x="0" y="24"/>
                    </a:lnTo>
                    <a:lnTo>
                      <a:pt x="0" y="20"/>
                    </a:lnTo>
                    <a:lnTo>
                      <a:pt x="1" y="17"/>
                    </a:lnTo>
                    <a:lnTo>
                      <a:pt x="3" y="13"/>
                    </a:lnTo>
                    <a:lnTo>
                      <a:pt x="5" y="10"/>
                    </a:lnTo>
                    <a:lnTo>
                      <a:pt x="7" y="7"/>
                    </a:lnTo>
                    <a:lnTo>
                      <a:pt x="9" y="4"/>
                    </a:lnTo>
                    <a:lnTo>
                      <a:pt x="10" y="1"/>
                    </a:lnTo>
                    <a:lnTo>
                      <a:pt x="14" y="0"/>
                    </a:lnTo>
                    <a:lnTo>
                      <a:pt x="17" y="0"/>
                    </a:lnTo>
                    <a:lnTo>
                      <a:pt x="19" y="0"/>
                    </a:lnTo>
                    <a:lnTo>
                      <a:pt x="21" y="1"/>
                    </a:lnTo>
                    <a:lnTo>
                      <a:pt x="23" y="4"/>
                    </a:lnTo>
                    <a:lnTo>
                      <a:pt x="24" y="8"/>
                    </a:lnTo>
                    <a:lnTo>
                      <a:pt x="24" y="12"/>
                    </a:lnTo>
                    <a:lnTo>
                      <a:pt x="24" y="17"/>
                    </a:lnTo>
                    <a:lnTo>
                      <a:pt x="23" y="22"/>
                    </a:ln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7" name="Freeform 1174"/>
              <p:cNvSpPr>
                <a:spLocks noChangeAspect="1"/>
              </p:cNvSpPr>
              <p:nvPr/>
            </p:nvSpPr>
            <p:spPr bwMode="auto">
              <a:xfrm>
                <a:off x="5086" y="2514"/>
                <a:ext cx="5" cy="12"/>
              </a:xfrm>
              <a:custGeom>
                <a:avLst/>
                <a:gdLst>
                  <a:gd name="T0" fmla="*/ 2 w 11"/>
                  <a:gd name="T1" fmla="*/ 0 h 23"/>
                  <a:gd name="T2" fmla="*/ 2 w 11"/>
                  <a:gd name="T3" fmla="*/ 1 h 23"/>
                  <a:gd name="T4" fmla="*/ 2 w 11"/>
                  <a:gd name="T5" fmla="*/ 2 h 23"/>
                  <a:gd name="T6" fmla="*/ 2 w 11"/>
                  <a:gd name="T7" fmla="*/ 3 h 23"/>
                  <a:gd name="T8" fmla="*/ 2 w 11"/>
                  <a:gd name="T9" fmla="*/ 3 h 23"/>
                  <a:gd name="T10" fmla="*/ 2 w 11"/>
                  <a:gd name="T11" fmla="*/ 4 h 23"/>
                  <a:gd name="T12" fmla="*/ 2 w 11"/>
                  <a:gd name="T13" fmla="*/ 5 h 23"/>
                  <a:gd name="T14" fmla="*/ 1 w 11"/>
                  <a:gd name="T15" fmla="*/ 6 h 23"/>
                  <a:gd name="T16" fmla="*/ 1 w 11"/>
                  <a:gd name="T17" fmla="*/ 6 h 23"/>
                  <a:gd name="T18" fmla="*/ 1 w 11"/>
                  <a:gd name="T19" fmla="*/ 6 h 23"/>
                  <a:gd name="T20" fmla="*/ 0 w 11"/>
                  <a:gd name="T21" fmla="*/ 6 h 23"/>
                  <a:gd name="T22" fmla="*/ 0 w 11"/>
                  <a:gd name="T23" fmla="*/ 6 h 23"/>
                  <a:gd name="T24" fmla="*/ 0 w 11"/>
                  <a:gd name="T25" fmla="*/ 6 h 23"/>
                  <a:gd name="T26" fmla="*/ 0 w 11"/>
                  <a:gd name="T27" fmla="*/ 6 h 23"/>
                  <a:gd name="T28" fmla="*/ 0 w 11"/>
                  <a:gd name="T29" fmla="*/ 6 h 23"/>
                  <a:gd name="T30" fmla="*/ 0 w 11"/>
                  <a:gd name="T31" fmla="*/ 6 h 23"/>
                  <a:gd name="T32" fmla="*/ 0 w 11"/>
                  <a:gd name="T33" fmla="*/ 5 h 23"/>
                  <a:gd name="T34" fmla="*/ 0 w 11"/>
                  <a:gd name="T35" fmla="*/ 5 h 23"/>
                  <a:gd name="T36" fmla="*/ 0 w 11"/>
                  <a:gd name="T37" fmla="*/ 4 h 23"/>
                  <a:gd name="T38" fmla="*/ 0 w 11"/>
                  <a:gd name="T39" fmla="*/ 3 h 23"/>
                  <a:gd name="T40" fmla="*/ 0 w 11"/>
                  <a:gd name="T41" fmla="*/ 2 h 23"/>
                  <a:gd name="T42" fmla="*/ 0 w 11"/>
                  <a:gd name="T43" fmla="*/ 2 h 23"/>
                  <a:gd name="T44" fmla="*/ 1 w 11"/>
                  <a:gd name="T45" fmla="*/ 1 h 23"/>
                  <a:gd name="T46" fmla="*/ 1 w 11"/>
                  <a:gd name="T47" fmla="*/ 1 h 23"/>
                  <a:gd name="T48" fmla="*/ 2 w 11"/>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3">
                    <a:moveTo>
                      <a:pt x="9" y="0"/>
                    </a:moveTo>
                    <a:lnTo>
                      <a:pt x="10" y="3"/>
                    </a:lnTo>
                    <a:lnTo>
                      <a:pt x="11" y="6"/>
                    </a:lnTo>
                    <a:lnTo>
                      <a:pt x="11" y="9"/>
                    </a:lnTo>
                    <a:lnTo>
                      <a:pt x="10" y="12"/>
                    </a:lnTo>
                    <a:lnTo>
                      <a:pt x="9" y="15"/>
                    </a:lnTo>
                    <a:lnTo>
                      <a:pt x="8" y="18"/>
                    </a:lnTo>
                    <a:lnTo>
                      <a:pt x="6" y="21"/>
                    </a:lnTo>
                    <a:lnTo>
                      <a:pt x="5" y="23"/>
                    </a:lnTo>
                    <a:lnTo>
                      <a:pt x="4" y="23"/>
                    </a:lnTo>
                    <a:lnTo>
                      <a:pt x="3" y="23"/>
                    </a:lnTo>
                    <a:lnTo>
                      <a:pt x="2" y="23"/>
                    </a:lnTo>
                    <a:lnTo>
                      <a:pt x="2" y="22"/>
                    </a:lnTo>
                    <a:lnTo>
                      <a:pt x="1" y="22"/>
                    </a:lnTo>
                    <a:lnTo>
                      <a:pt x="1" y="21"/>
                    </a:lnTo>
                    <a:lnTo>
                      <a:pt x="0" y="21"/>
                    </a:lnTo>
                    <a:lnTo>
                      <a:pt x="0" y="20"/>
                    </a:lnTo>
                    <a:lnTo>
                      <a:pt x="0" y="17"/>
                    </a:lnTo>
                    <a:lnTo>
                      <a:pt x="0" y="14"/>
                    </a:lnTo>
                    <a:lnTo>
                      <a:pt x="1" y="11"/>
                    </a:lnTo>
                    <a:lnTo>
                      <a:pt x="2" y="8"/>
                    </a:lnTo>
                    <a:lnTo>
                      <a:pt x="3" y="5"/>
                    </a:lnTo>
                    <a:lnTo>
                      <a:pt x="4" y="2"/>
                    </a:lnTo>
                    <a:lnTo>
                      <a:pt x="6"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8" name="Freeform 1175"/>
              <p:cNvSpPr>
                <a:spLocks noChangeAspect="1"/>
              </p:cNvSpPr>
              <p:nvPr/>
            </p:nvSpPr>
            <p:spPr bwMode="auto">
              <a:xfrm>
                <a:off x="5069" y="2517"/>
                <a:ext cx="6" cy="12"/>
              </a:xfrm>
              <a:custGeom>
                <a:avLst/>
                <a:gdLst>
                  <a:gd name="T0" fmla="*/ 3 w 12"/>
                  <a:gd name="T1" fmla="*/ 5 h 23"/>
                  <a:gd name="T2" fmla="*/ 3 w 12"/>
                  <a:gd name="T3" fmla="*/ 5 h 23"/>
                  <a:gd name="T4" fmla="*/ 3 w 12"/>
                  <a:gd name="T5" fmla="*/ 5 h 23"/>
                  <a:gd name="T6" fmla="*/ 2 w 12"/>
                  <a:gd name="T7" fmla="*/ 5 h 23"/>
                  <a:gd name="T8" fmla="*/ 2 w 12"/>
                  <a:gd name="T9" fmla="*/ 6 h 23"/>
                  <a:gd name="T10" fmla="*/ 2 w 12"/>
                  <a:gd name="T11" fmla="*/ 6 h 23"/>
                  <a:gd name="T12" fmla="*/ 1 w 12"/>
                  <a:gd name="T13" fmla="*/ 6 h 23"/>
                  <a:gd name="T14" fmla="*/ 1 w 12"/>
                  <a:gd name="T15" fmla="*/ 6 h 23"/>
                  <a:gd name="T16" fmla="*/ 1 w 12"/>
                  <a:gd name="T17" fmla="*/ 6 h 23"/>
                  <a:gd name="T18" fmla="*/ 1 w 12"/>
                  <a:gd name="T19" fmla="*/ 5 h 23"/>
                  <a:gd name="T20" fmla="*/ 0 w 12"/>
                  <a:gd name="T21" fmla="*/ 4 h 23"/>
                  <a:gd name="T22" fmla="*/ 1 w 12"/>
                  <a:gd name="T23" fmla="*/ 4 h 23"/>
                  <a:gd name="T24" fmla="*/ 1 w 12"/>
                  <a:gd name="T25" fmla="*/ 3 h 23"/>
                  <a:gd name="T26" fmla="*/ 1 w 12"/>
                  <a:gd name="T27" fmla="*/ 2 h 23"/>
                  <a:gd name="T28" fmla="*/ 2 w 12"/>
                  <a:gd name="T29" fmla="*/ 2 h 23"/>
                  <a:gd name="T30" fmla="*/ 2 w 12"/>
                  <a:gd name="T31" fmla="*/ 1 h 23"/>
                  <a:gd name="T32" fmla="*/ 2 w 12"/>
                  <a:gd name="T33" fmla="*/ 0 h 23"/>
                  <a:gd name="T34" fmla="*/ 3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1" y="17"/>
                    </a:moveTo>
                    <a:lnTo>
                      <a:pt x="10" y="18"/>
                    </a:lnTo>
                    <a:lnTo>
                      <a:pt x="9" y="19"/>
                    </a:lnTo>
                    <a:lnTo>
                      <a:pt x="8" y="20"/>
                    </a:lnTo>
                    <a:lnTo>
                      <a:pt x="7" y="21"/>
                    </a:lnTo>
                    <a:lnTo>
                      <a:pt x="5" y="21"/>
                    </a:lnTo>
                    <a:lnTo>
                      <a:pt x="4" y="23"/>
                    </a:lnTo>
                    <a:lnTo>
                      <a:pt x="3" y="23"/>
                    </a:lnTo>
                    <a:lnTo>
                      <a:pt x="1" y="23"/>
                    </a:lnTo>
                    <a:lnTo>
                      <a:pt x="1" y="19"/>
                    </a:lnTo>
                    <a:lnTo>
                      <a:pt x="0" y="16"/>
                    </a:lnTo>
                    <a:lnTo>
                      <a:pt x="1" y="13"/>
                    </a:lnTo>
                    <a:lnTo>
                      <a:pt x="2" y="11"/>
                    </a:lnTo>
                    <a:lnTo>
                      <a:pt x="3" y="8"/>
                    </a:lnTo>
                    <a:lnTo>
                      <a:pt x="5" y="5"/>
                    </a:lnTo>
                    <a:lnTo>
                      <a:pt x="6" y="3"/>
                    </a:lnTo>
                    <a:lnTo>
                      <a:pt x="8" y="0"/>
                    </a:lnTo>
                    <a:lnTo>
                      <a:pt x="9" y="2"/>
                    </a:lnTo>
                    <a:lnTo>
                      <a:pt x="10" y="3"/>
                    </a:lnTo>
                    <a:lnTo>
                      <a:pt x="11" y="5"/>
                    </a:lnTo>
                    <a:lnTo>
                      <a:pt x="12" y="8"/>
                    </a:lnTo>
                    <a:lnTo>
                      <a:pt x="12" y="10"/>
                    </a:lnTo>
                    <a:lnTo>
                      <a:pt x="12" y="13"/>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9" name="Freeform 1176"/>
              <p:cNvSpPr>
                <a:spLocks noChangeAspect="1"/>
              </p:cNvSpPr>
              <p:nvPr/>
            </p:nvSpPr>
            <p:spPr bwMode="auto">
              <a:xfrm>
                <a:off x="5061" y="2523"/>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1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2"/>
                    </a:lnTo>
                    <a:lnTo>
                      <a:pt x="7" y="5"/>
                    </a:lnTo>
                    <a:lnTo>
                      <a:pt x="7" y="7"/>
                    </a:lnTo>
                    <a:lnTo>
                      <a:pt x="6" y="10"/>
                    </a:lnTo>
                    <a:lnTo>
                      <a:pt x="5" y="13"/>
                    </a:lnTo>
                    <a:lnTo>
                      <a:pt x="4" y="16"/>
                    </a:lnTo>
                    <a:lnTo>
                      <a:pt x="4" y="18"/>
                    </a:lnTo>
                    <a:lnTo>
                      <a:pt x="4" y="20"/>
                    </a:lnTo>
                    <a:lnTo>
                      <a:pt x="1" y="20"/>
                    </a:lnTo>
                    <a:lnTo>
                      <a:pt x="1" y="17"/>
                    </a:lnTo>
                    <a:lnTo>
                      <a:pt x="0" y="15"/>
                    </a:lnTo>
                    <a:lnTo>
                      <a:pt x="0" y="12"/>
                    </a:lnTo>
                    <a:lnTo>
                      <a:pt x="0" y="8"/>
                    </a:lnTo>
                    <a:lnTo>
                      <a:pt x="0" y="5"/>
                    </a:lnTo>
                    <a:lnTo>
                      <a:pt x="1" y="2"/>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0" name="Freeform 1177"/>
              <p:cNvSpPr>
                <a:spLocks noChangeAspect="1"/>
              </p:cNvSpPr>
              <p:nvPr/>
            </p:nvSpPr>
            <p:spPr bwMode="auto">
              <a:xfrm>
                <a:off x="5055" y="2531"/>
                <a:ext cx="2" cy="6"/>
              </a:xfrm>
              <a:custGeom>
                <a:avLst/>
                <a:gdLst>
                  <a:gd name="T0" fmla="*/ 1 w 3"/>
                  <a:gd name="T1" fmla="*/ 2 h 12"/>
                  <a:gd name="T2" fmla="*/ 1 w 3"/>
                  <a:gd name="T3" fmla="*/ 2 h 12"/>
                  <a:gd name="T4" fmla="*/ 1 w 3"/>
                  <a:gd name="T5" fmla="*/ 2 h 12"/>
                  <a:gd name="T6" fmla="*/ 1 w 3"/>
                  <a:gd name="T7" fmla="*/ 2 h 12"/>
                  <a:gd name="T8" fmla="*/ 1 w 3"/>
                  <a:gd name="T9" fmla="*/ 3 h 12"/>
                  <a:gd name="T10" fmla="*/ 1 w 3"/>
                  <a:gd name="T11" fmla="*/ 3 h 12"/>
                  <a:gd name="T12" fmla="*/ 1 w 3"/>
                  <a:gd name="T13" fmla="*/ 3 h 12"/>
                  <a:gd name="T14" fmla="*/ 1 w 3"/>
                  <a:gd name="T15" fmla="*/ 3 h 12"/>
                  <a:gd name="T16" fmla="*/ 1 w 3"/>
                  <a:gd name="T17" fmla="*/ 3 h 12"/>
                  <a:gd name="T18" fmla="*/ 0 w 3"/>
                  <a:gd name="T19" fmla="*/ 3 h 12"/>
                  <a:gd name="T20" fmla="*/ 0 w 3"/>
                  <a:gd name="T21" fmla="*/ 0 h 12"/>
                  <a:gd name="T22" fmla="*/ 1 w 3"/>
                  <a:gd name="T23" fmla="*/ 0 h 12"/>
                  <a:gd name="T24" fmla="*/ 1 w 3"/>
                  <a:gd name="T25" fmla="*/ 0 h 12"/>
                  <a:gd name="T26" fmla="*/ 1 w 3"/>
                  <a:gd name="T27" fmla="*/ 1 h 12"/>
                  <a:gd name="T28" fmla="*/ 1 w 3"/>
                  <a:gd name="T29" fmla="*/ 1 h 12"/>
                  <a:gd name="T30" fmla="*/ 1 w 3"/>
                  <a:gd name="T31" fmla="*/ 1 h 12"/>
                  <a:gd name="T32" fmla="*/ 1 w 3"/>
                  <a:gd name="T33" fmla="*/ 1 h 12"/>
                  <a:gd name="T34" fmla="*/ 1 w 3"/>
                  <a:gd name="T35" fmla="*/ 2 h 12"/>
                  <a:gd name="T36" fmla="*/ 1 w 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2">
                    <a:moveTo>
                      <a:pt x="3" y="6"/>
                    </a:moveTo>
                    <a:lnTo>
                      <a:pt x="3" y="7"/>
                    </a:lnTo>
                    <a:lnTo>
                      <a:pt x="3" y="8"/>
                    </a:lnTo>
                    <a:lnTo>
                      <a:pt x="3" y="9"/>
                    </a:lnTo>
                    <a:lnTo>
                      <a:pt x="3" y="10"/>
                    </a:lnTo>
                    <a:lnTo>
                      <a:pt x="3" y="11"/>
                    </a:lnTo>
                    <a:lnTo>
                      <a:pt x="3" y="12"/>
                    </a:lnTo>
                    <a:lnTo>
                      <a:pt x="2" y="12"/>
                    </a:lnTo>
                    <a:lnTo>
                      <a:pt x="0" y="12"/>
                    </a:lnTo>
                    <a:lnTo>
                      <a:pt x="0" y="0"/>
                    </a:lnTo>
                    <a:lnTo>
                      <a:pt x="1" y="0"/>
                    </a:lnTo>
                    <a:lnTo>
                      <a:pt x="2" y="0"/>
                    </a:lnTo>
                    <a:lnTo>
                      <a:pt x="2" y="1"/>
                    </a:lnTo>
                    <a:lnTo>
                      <a:pt x="3" y="2"/>
                    </a:lnTo>
                    <a:lnTo>
                      <a:pt x="3" y="3"/>
                    </a:lnTo>
                    <a:lnTo>
                      <a:pt x="3" y="4"/>
                    </a:lnTo>
                    <a:lnTo>
                      <a:pt x="3" y="5"/>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1" name="Freeform 1178"/>
              <p:cNvSpPr>
                <a:spLocks noChangeAspect="1"/>
              </p:cNvSpPr>
              <p:nvPr/>
            </p:nvSpPr>
            <p:spPr bwMode="auto">
              <a:xfrm>
                <a:off x="5056" y="2532"/>
                <a:ext cx="46" cy="97"/>
              </a:xfrm>
              <a:custGeom>
                <a:avLst/>
                <a:gdLst>
                  <a:gd name="T0" fmla="*/ 23 w 92"/>
                  <a:gd name="T1" fmla="*/ 7 h 193"/>
                  <a:gd name="T2" fmla="*/ 23 w 92"/>
                  <a:gd name="T3" fmla="*/ 11 h 193"/>
                  <a:gd name="T4" fmla="*/ 21 w 92"/>
                  <a:gd name="T5" fmla="*/ 15 h 193"/>
                  <a:gd name="T6" fmla="*/ 18 w 92"/>
                  <a:gd name="T7" fmla="*/ 22 h 193"/>
                  <a:gd name="T8" fmla="*/ 16 w 92"/>
                  <a:gd name="T9" fmla="*/ 27 h 193"/>
                  <a:gd name="T10" fmla="*/ 17 w 92"/>
                  <a:gd name="T11" fmla="*/ 30 h 193"/>
                  <a:gd name="T12" fmla="*/ 18 w 92"/>
                  <a:gd name="T13" fmla="*/ 34 h 193"/>
                  <a:gd name="T14" fmla="*/ 19 w 92"/>
                  <a:gd name="T15" fmla="*/ 36 h 193"/>
                  <a:gd name="T16" fmla="*/ 20 w 92"/>
                  <a:gd name="T17" fmla="*/ 39 h 193"/>
                  <a:gd name="T18" fmla="*/ 20 w 92"/>
                  <a:gd name="T19" fmla="*/ 42 h 193"/>
                  <a:gd name="T20" fmla="*/ 19 w 92"/>
                  <a:gd name="T21" fmla="*/ 44 h 193"/>
                  <a:gd name="T22" fmla="*/ 18 w 92"/>
                  <a:gd name="T23" fmla="*/ 46 h 193"/>
                  <a:gd name="T24" fmla="*/ 17 w 92"/>
                  <a:gd name="T25" fmla="*/ 47 h 193"/>
                  <a:gd name="T26" fmla="*/ 16 w 92"/>
                  <a:gd name="T27" fmla="*/ 48 h 193"/>
                  <a:gd name="T28" fmla="*/ 14 w 92"/>
                  <a:gd name="T29" fmla="*/ 49 h 193"/>
                  <a:gd name="T30" fmla="*/ 13 w 92"/>
                  <a:gd name="T31" fmla="*/ 49 h 193"/>
                  <a:gd name="T32" fmla="*/ 11 w 92"/>
                  <a:gd name="T33" fmla="*/ 48 h 193"/>
                  <a:gd name="T34" fmla="*/ 9 w 92"/>
                  <a:gd name="T35" fmla="*/ 48 h 193"/>
                  <a:gd name="T36" fmla="*/ 7 w 92"/>
                  <a:gd name="T37" fmla="*/ 46 h 193"/>
                  <a:gd name="T38" fmla="*/ 5 w 92"/>
                  <a:gd name="T39" fmla="*/ 43 h 193"/>
                  <a:gd name="T40" fmla="*/ 4 w 92"/>
                  <a:gd name="T41" fmla="*/ 38 h 193"/>
                  <a:gd name="T42" fmla="*/ 3 w 92"/>
                  <a:gd name="T43" fmla="*/ 31 h 193"/>
                  <a:gd name="T44" fmla="*/ 3 w 92"/>
                  <a:gd name="T45" fmla="*/ 25 h 193"/>
                  <a:gd name="T46" fmla="*/ 2 w 92"/>
                  <a:gd name="T47" fmla="*/ 22 h 193"/>
                  <a:gd name="T48" fmla="*/ 0 w 92"/>
                  <a:gd name="T49" fmla="*/ 18 h 193"/>
                  <a:gd name="T50" fmla="*/ 1 w 92"/>
                  <a:gd name="T51" fmla="*/ 13 h 193"/>
                  <a:gd name="T52" fmla="*/ 3 w 92"/>
                  <a:gd name="T53" fmla="*/ 9 h 193"/>
                  <a:gd name="T54" fmla="*/ 6 w 92"/>
                  <a:gd name="T55" fmla="*/ 5 h 193"/>
                  <a:gd name="T56" fmla="*/ 9 w 92"/>
                  <a:gd name="T57" fmla="*/ 3 h 193"/>
                  <a:gd name="T58" fmla="*/ 12 w 92"/>
                  <a:gd name="T59" fmla="*/ 2 h 193"/>
                  <a:gd name="T60" fmla="*/ 15 w 92"/>
                  <a:gd name="T61" fmla="*/ 1 h 193"/>
                  <a:gd name="T62" fmla="*/ 17 w 92"/>
                  <a:gd name="T63" fmla="*/ 1 h 193"/>
                  <a:gd name="T64" fmla="*/ 19 w 92"/>
                  <a:gd name="T65" fmla="*/ 1 h 193"/>
                  <a:gd name="T66" fmla="*/ 23 w 92"/>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 h="193">
                    <a:moveTo>
                      <a:pt x="90" y="19"/>
                    </a:moveTo>
                    <a:lnTo>
                      <a:pt x="92" y="27"/>
                    </a:lnTo>
                    <a:lnTo>
                      <a:pt x="92" y="35"/>
                    </a:lnTo>
                    <a:lnTo>
                      <a:pt x="92" y="41"/>
                    </a:lnTo>
                    <a:lnTo>
                      <a:pt x="90" y="48"/>
                    </a:lnTo>
                    <a:lnTo>
                      <a:pt x="84" y="60"/>
                    </a:lnTo>
                    <a:lnTo>
                      <a:pt x="77" y="73"/>
                    </a:lnTo>
                    <a:lnTo>
                      <a:pt x="70" y="86"/>
                    </a:lnTo>
                    <a:lnTo>
                      <a:pt x="65" y="99"/>
                    </a:lnTo>
                    <a:lnTo>
                      <a:pt x="64" y="105"/>
                    </a:lnTo>
                    <a:lnTo>
                      <a:pt x="64" y="112"/>
                    </a:lnTo>
                    <a:lnTo>
                      <a:pt x="65" y="120"/>
                    </a:lnTo>
                    <a:lnTo>
                      <a:pt x="68" y="127"/>
                    </a:lnTo>
                    <a:lnTo>
                      <a:pt x="70" y="133"/>
                    </a:lnTo>
                    <a:lnTo>
                      <a:pt x="72" y="138"/>
                    </a:lnTo>
                    <a:lnTo>
                      <a:pt x="75" y="143"/>
                    </a:lnTo>
                    <a:lnTo>
                      <a:pt x="77" y="148"/>
                    </a:lnTo>
                    <a:lnTo>
                      <a:pt x="78" y="154"/>
                    </a:lnTo>
                    <a:lnTo>
                      <a:pt x="79" y="161"/>
                    </a:lnTo>
                    <a:lnTo>
                      <a:pt x="79" y="166"/>
                    </a:lnTo>
                    <a:lnTo>
                      <a:pt x="77" y="173"/>
                    </a:lnTo>
                    <a:lnTo>
                      <a:pt x="76" y="175"/>
                    </a:lnTo>
                    <a:lnTo>
                      <a:pt x="74" y="178"/>
                    </a:lnTo>
                    <a:lnTo>
                      <a:pt x="72" y="181"/>
                    </a:lnTo>
                    <a:lnTo>
                      <a:pt x="70" y="184"/>
                    </a:lnTo>
                    <a:lnTo>
                      <a:pt x="68" y="187"/>
                    </a:lnTo>
                    <a:lnTo>
                      <a:pt x="66" y="189"/>
                    </a:lnTo>
                    <a:lnTo>
                      <a:pt x="63" y="191"/>
                    </a:lnTo>
                    <a:lnTo>
                      <a:pt x="60" y="193"/>
                    </a:lnTo>
                    <a:lnTo>
                      <a:pt x="56" y="193"/>
                    </a:lnTo>
                    <a:lnTo>
                      <a:pt x="52" y="193"/>
                    </a:lnTo>
                    <a:lnTo>
                      <a:pt x="49" y="193"/>
                    </a:lnTo>
                    <a:lnTo>
                      <a:pt x="45" y="192"/>
                    </a:lnTo>
                    <a:lnTo>
                      <a:pt x="42" y="192"/>
                    </a:lnTo>
                    <a:lnTo>
                      <a:pt x="38" y="191"/>
                    </a:lnTo>
                    <a:lnTo>
                      <a:pt x="35" y="190"/>
                    </a:lnTo>
                    <a:lnTo>
                      <a:pt x="32" y="188"/>
                    </a:lnTo>
                    <a:lnTo>
                      <a:pt x="26" y="183"/>
                    </a:lnTo>
                    <a:lnTo>
                      <a:pt x="22" y="177"/>
                    </a:lnTo>
                    <a:lnTo>
                      <a:pt x="19" y="171"/>
                    </a:lnTo>
                    <a:lnTo>
                      <a:pt x="16" y="164"/>
                    </a:lnTo>
                    <a:lnTo>
                      <a:pt x="13" y="150"/>
                    </a:lnTo>
                    <a:lnTo>
                      <a:pt x="13" y="135"/>
                    </a:lnTo>
                    <a:lnTo>
                      <a:pt x="12" y="121"/>
                    </a:lnTo>
                    <a:lnTo>
                      <a:pt x="11" y="105"/>
                    </a:lnTo>
                    <a:lnTo>
                      <a:pt x="10" y="99"/>
                    </a:lnTo>
                    <a:lnTo>
                      <a:pt x="8" y="92"/>
                    </a:lnTo>
                    <a:lnTo>
                      <a:pt x="5" y="85"/>
                    </a:lnTo>
                    <a:lnTo>
                      <a:pt x="1" y="79"/>
                    </a:lnTo>
                    <a:lnTo>
                      <a:pt x="0" y="69"/>
                    </a:lnTo>
                    <a:lnTo>
                      <a:pt x="0" y="60"/>
                    </a:lnTo>
                    <a:lnTo>
                      <a:pt x="2" y="50"/>
                    </a:lnTo>
                    <a:lnTo>
                      <a:pt x="5" y="42"/>
                    </a:lnTo>
                    <a:lnTo>
                      <a:pt x="9" y="34"/>
                    </a:lnTo>
                    <a:lnTo>
                      <a:pt x="14" y="25"/>
                    </a:lnTo>
                    <a:lnTo>
                      <a:pt x="22" y="19"/>
                    </a:lnTo>
                    <a:lnTo>
                      <a:pt x="29" y="13"/>
                    </a:lnTo>
                    <a:lnTo>
                      <a:pt x="35" y="11"/>
                    </a:lnTo>
                    <a:lnTo>
                      <a:pt x="41" y="9"/>
                    </a:lnTo>
                    <a:lnTo>
                      <a:pt x="47" y="5"/>
                    </a:lnTo>
                    <a:lnTo>
                      <a:pt x="53" y="3"/>
                    </a:lnTo>
                    <a:lnTo>
                      <a:pt x="59" y="1"/>
                    </a:lnTo>
                    <a:lnTo>
                      <a:pt x="65" y="0"/>
                    </a:lnTo>
                    <a:lnTo>
                      <a:pt x="68" y="1"/>
                    </a:lnTo>
                    <a:lnTo>
                      <a:pt x="71" y="2"/>
                    </a:lnTo>
                    <a:lnTo>
                      <a:pt x="74" y="4"/>
                    </a:lnTo>
                    <a:lnTo>
                      <a:pt x="77"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2" name="Freeform 1179"/>
              <p:cNvSpPr>
                <a:spLocks noChangeAspect="1"/>
              </p:cNvSpPr>
              <p:nvPr/>
            </p:nvSpPr>
            <p:spPr bwMode="auto">
              <a:xfrm>
                <a:off x="5062" y="2537"/>
                <a:ext cx="35" cy="87"/>
              </a:xfrm>
              <a:custGeom>
                <a:avLst/>
                <a:gdLst>
                  <a:gd name="T0" fmla="*/ 16 w 71"/>
                  <a:gd name="T1" fmla="*/ 12 h 173"/>
                  <a:gd name="T2" fmla="*/ 13 w 71"/>
                  <a:gd name="T3" fmla="*/ 17 h 173"/>
                  <a:gd name="T4" fmla="*/ 11 w 71"/>
                  <a:gd name="T5" fmla="*/ 21 h 173"/>
                  <a:gd name="T6" fmla="*/ 10 w 71"/>
                  <a:gd name="T7" fmla="*/ 24 h 173"/>
                  <a:gd name="T8" fmla="*/ 10 w 71"/>
                  <a:gd name="T9" fmla="*/ 27 h 173"/>
                  <a:gd name="T10" fmla="*/ 11 w 71"/>
                  <a:gd name="T11" fmla="*/ 30 h 173"/>
                  <a:gd name="T12" fmla="*/ 13 w 71"/>
                  <a:gd name="T13" fmla="*/ 32 h 173"/>
                  <a:gd name="T14" fmla="*/ 14 w 71"/>
                  <a:gd name="T15" fmla="*/ 34 h 173"/>
                  <a:gd name="T16" fmla="*/ 14 w 71"/>
                  <a:gd name="T17" fmla="*/ 37 h 173"/>
                  <a:gd name="T18" fmla="*/ 15 w 71"/>
                  <a:gd name="T19" fmla="*/ 39 h 173"/>
                  <a:gd name="T20" fmla="*/ 14 w 71"/>
                  <a:gd name="T21" fmla="*/ 40 h 173"/>
                  <a:gd name="T22" fmla="*/ 13 w 71"/>
                  <a:gd name="T23" fmla="*/ 42 h 173"/>
                  <a:gd name="T24" fmla="*/ 13 w 71"/>
                  <a:gd name="T25" fmla="*/ 43 h 173"/>
                  <a:gd name="T26" fmla="*/ 12 w 71"/>
                  <a:gd name="T27" fmla="*/ 43 h 173"/>
                  <a:gd name="T28" fmla="*/ 10 w 71"/>
                  <a:gd name="T29" fmla="*/ 43 h 173"/>
                  <a:gd name="T30" fmla="*/ 7 w 71"/>
                  <a:gd name="T31" fmla="*/ 43 h 173"/>
                  <a:gd name="T32" fmla="*/ 5 w 71"/>
                  <a:gd name="T33" fmla="*/ 42 h 173"/>
                  <a:gd name="T34" fmla="*/ 3 w 71"/>
                  <a:gd name="T35" fmla="*/ 40 h 173"/>
                  <a:gd name="T36" fmla="*/ 3 w 71"/>
                  <a:gd name="T37" fmla="*/ 36 h 173"/>
                  <a:gd name="T38" fmla="*/ 3 w 71"/>
                  <a:gd name="T39" fmla="*/ 31 h 173"/>
                  <a:gd name="T40" fmla="*/ 2 w 71"/>
                  <a:gd name="T41" fmla="*/ 24 h 173"/>
                  <a:gd name="T42" fmla="*/ 0 w 71"/>
                  <a:gd name="T43" fmla="*/ 17 h 173"/>
                  <a:gd name="T44" fmla="*/ 0 w 71"/>
                  <a:gd name="T45" fmla="*/ 12 h 173"/>
                  <a:gd name="T46" fmla="*/ 1 w 71"/>
                  <a:gd name="T47" fmla="*/ 8 h 173"/>
                  <a:gd name="T48" fmla="*/ 4 w 71"/>
                  <a:gd name="T49" fmla="*/ 4 h 173"/>
                  <a:gd name="T50" fmla="*/ 7 w 71"/>
                  <a:gd name="T51" fmla="*/ 2 h 173"/>
                  <a:gd name="T52" fmla="*/ 9 w 71"/>
                  <a:gd name="T53" fmla="*/ 2 h 173"/>
                  <a:gd name="T54" fmla="*/ 10 w 71"/>
                  <a:gd name="T55" fmla="*/ 1 h 173"/>
                  <a:gd name="T56" fmla="*/ 12 w 71"/>
                  <a:gd name="T57" fmla="*/ 1 h 173"/>
                  <a:gd name="T58" fmla="*/ 14 w 71"/>
                  <a:gd name="T59" fmla="*/ 1 h 173"/>
                  <a:gd name="T60" fmla="*/ 16 w 71"/>
                  <a:gd name="T61" fmla="*/ 3 h 173"/>
                  <a:gd name="T62" fmla="*/ 17 w 71"/>
                  <a:gd name="T63" fmla="*/ 5 h 173"/>
                  <a:gd name="T64" fmla="*/ 17 w 71"/>
                  <a:gd name="T65" fmla="*/ 8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73">
                    <a:moveTo>
                      <a:pt x="69" y="34"/>
                    </a:moveTo>
                    <a:lnTo>
                      <a:pt x="64" y="45"/>
                    </a:lnTo>
                    <a:lnTo>
                      <a:pt x="58" y="55"/>
                    </a:lnTo>
                    <a:lnTo>
                      <a:pt x="52" y="67"/>
                    </a:lnTo>
                    <a:lnTo>
                      <a:pt x="47" y="78"/>
                    </a:lnTo>
                    <a:lnTo>
                      <a:pt x="44" y="84"/>
                    </a:lnTo>
                    <a:lnTo>
                      <a:pt x="42" y="90"/>
                    </a:lnTo>
                    <a:lnTo>
                      <a:pt x="41" y="95"/>
                    </a:lnTo>
                    <a:lnTo>
                      <a:pt x="41" y="101"/>
                    </a:lnTo>
                    <a:lnTo>
                      <a:pt x="42" y="108"/>
                    </a:lnTo>
                    <a:lnTo>
                      <a:pt x="43" y="113"/>
                    </a:lnTo>
                    <a:lnTo>
                      <a:pt x="47" y="119"/>
                    </a:lnTo>
                    <a:lnTo>
                      <a:pt x="50" y="124"/>
                    </a:lnTo>
                    <a:lnTo>
                      <a:pt x="52" y="128"/>
                    </a:lnTo>
                    <a:lnTo>
                      <a:pt x="54" y="132"/>
                    </a:lnTo>
                    <a:lnTo>
                      <a:pt x="56" y="136"/>
                    </a:lnTo>
                    <a:lnTo>
                      <a:pt x="58" y="140"/>
                    </a:lnTo>
                    <a:lnTo>
                      <a:pt x="59" y="145"/>
                    </a:lnTo>
                    <a:lnTo>
                      <a:pt x="60" y="149"/>
                    </a:lnTo>
                    <a:lnTo>
                      <a:pt x="60" y="154"/>
                    </a:lnTo>
                    <a:lnTo>
                      <a:pt x="58" y="158"/>
                    </a:lnTo>
                    <a:lnTo>
                      <a:pt x="56" y="160"/>
                    </a:lnTo>
                    <a:lnTo>
                      <a:pt x="55" y="163"/>
                    </a:lnTo>
                    <a:lnTo>
                      <a:pt x="54" y="165"/>
                    </a:lnTo>
                    <a:lnTo>
                      <a:pt x="53" y="167"/>
                    </a:lnTo>
                    <a:lnTo>
                      <a:pt x="52" y="169"/>
                    </a:lnTo>
                    <a:lnTo>
                      <a:pt x="50" y="171"/>
                    </a:lnTo>
                    <a:lnTo>
                      <a:pt x="48" y="172"/>
                    </a:lnTo>
                    <a:lnTo>
                      <a:pt x="45" y="173"/>
                    </a:lnTo>
                    <a:lnTo>
                      <a:pt x="40" y="171"/>
                    </a:lnTo>
                    <a:lnTo>
                      <a:pt x="35" y="170"/>
                    </a:lnTo>
                    <a:lnTo>
                      <a:pt x="29" y="169"/>
                    </a:lnTo>
                    <a:lnTo>
                      <a:pt x="25" y="168"/>
                    </a:lnTo>
                    <a:lnTo>
                      <a:pt x="21" y="165"/>
                    </a:lnTo>
                    <a:lnTo>
                      <a:pt x="17" y="162"/>
                    </a:lnTo>
                    <a:lnTo>
                      <a:pt x="15" y="158"/>
                    </a:lnTo>
                    <a:lnTo>
                      <a:pt x="13" y="152"/>
                    </a:lnTo>
                    <a:lnTo>
                      <a:pt x="15" y="142"/>
                    </a:lnTo>
                    <a:lnTo>
                      <a:pt x="15" y="132"/>
                    </a:lnTo>
                    <a:lnTo>
                      <a:pt x="15" y="123"/>
                    </a:lnTo>
                    <a:lnTo>
                      <a:pt x="13" y="113"/>
                    </a:lnTo>
                    <a:lnTo>
                      <a:pt x="8" y="94"/>
                    </a:lnTo>
                    <a:lnTo>
                      <a:pt x="2" y="75"/>
                    </a:lnTo>
                    <a:lnTo>
                      <a:pt x="1" y="66"/>
                    </a:lnTo>
                    <a:lnTo>
                      <a:pt x="0" y="57"/>
                    </a:lnTo>
                    <a:lnTo>
                      <a:pt x="0" y="48"/>
                    </a:lnTo>
                    <a:lnTo>
                      <a:pt x="1" y="40"/>
                    </a:lnTo>
                    <a:lnTo>
                      <a:pt x="4" y="32"/>
                    </a:lnTo>
                    <a:lnTo>
                      <a:pt x="10" y="25"/>
                    </a:lnTo>
                    <a:lnTo>
                      <a:pt x="18" y="16"/>
                    </a:lnTo>
                    <a:lnTo>
                      <a:pt x="27" y="10"/>
                    </a:lnTo>
                    <a:lnTo>
                      <a:pt x="30" y="8"/>
                    </a:lnTo>
                    <a:lnTo>
                      <a:pt x="33" y="7"/>
                    </a:lnTo>
                    <a:lnTo>
                      <a:pt x="37" y="6"/>
                    </a:lnTo>
                    <a:lnTo>
                      <a:pt x="40" y="5"/>
                    </a:lnTo>
                    <a:lnTo>
                      <a:pt x="43" y="4"/>
                    </a:lnTo>
                    <a:lnTo>
                      <a:pt x="47" y="3"/>
                    </a:lnTo>
                    <a:lnTo>
                      <a:pt x="51" y="1"/>
                    </a:lnTo>
                    <a:lnTo>
                      <a:pt x="54" y="0"/>
                    </a:lnTo>
                    <a:lnTo>
                      <a:pt x="59" y="2"/>
                    </a:lnTo>
                    <a:lnTo>
                      <a:pt x="63" y="5"/>
                    </a:lnTo>
                    <a:lnTo>
                      <a:pt x="66" y="9"/>
                    </a:lnTo>
                    <a:lnTo>
                      <a:pt x="69" y="13"/>
                    </a:lnTo>
                    <a:lnTo>
                      <a:pt x="70" y="17"/>
                    </a:lnTo>
                    <a:lnTo>
                      <a:pt x="71" y="23"/>
                    </a:lnTo>
                    <a:lnTo>
                      <a:pt x="71" y="29"/>
                    </a:lnTo>
                    <a:lnTo>
                      <a:pt x="6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3" name="Freeform 1180"/>
              <p:cNvSpPr>
                <a:spLocks noChangeAspect="1"/>
              </p:cNvSpPr>
              <p:nvPr/>
            </p:nvSpPr>
            <p:spPr bwMode="auto">
              <a:xfrm>
                <a:off x="5042" y="2323"/>
                <a:ext cx="65" cy="37"/>
              </a:xfrm>
              <a:custGeom>
                <a:avLst/>
                <a:gdLst>
                  <a:gd name="T0" fmla="*/ 32 w 131"/>
                  <a:gd name="T1" fmla="*/ 5 h 73"/>
                  <a:gd name="T2" fmla="*/ 32 w 131"/>
                  <a:gd name="T3" fmla="*/ 7 h 73"/>
                  <a:gd name="T4" fmla="*/ 32 w 131"/>
                  <a:gd name="T5" fmla="*/ 9 h 73"/>
                  <a:gd name="T6" fmla="*/ 31 w 131"/>
                  <a:gd name="T7" fmla="*/ 11 h 73"/>
                  <a:gd name="T8" fmla="*/ 30 w 131"/>
                  <a:gd name="T9" fmla="*/ 12 h 73"/>
                  <a:gd name="T10" fmla="*/ 28 w 131"/>
                  <a:gd name="T11" fmla="*/ 14 h 73"/>
                  <a:gd name="T12" fmla="*/ 27 w 131"/>
                  <a:gd name="T13" fmla="*/ 15 h 73"/>
                  <a:gd name="T14" fmla="*/ 25 w 131"/>
                  <a:gd name="T15" fmla="*/ 15 h 73"/>
                  <a:gd name="T16" fmla="*/ 24 w 131"/>
                  <a:gd name="T17" fmla="*/ 14 h 73"/>
                  <a:gd name="T18" fmla="*/ 23 w 131"/>
                  <a:gd name="T19" fmla="*/ 13 h 73"/>
                  <a:gd name="T20" fmla="*/ 23 w 131"/>
                  <a:gd name="T21" fmla="*/ 13 h 73"/>
                  <a:gd name="T22" fmla="*/ 22 w 131"/>
                  <a:gd name="T23" fmla="*/ 12 h 73"/>
                  <a:gd name="T24" fmla="*/ 22 w 131"/>
                  <a:gd name="T25" fmla="*/ 11 h 73"/>
                  <a:gd name="T26" fmla="*/ 21 w 131"/>
                  <a:gd name="T27" fmla="*/ 12 h 73"/>
                  <a:gd name="T28" fmla="*/ 20 w 131"/>
                  <a:gd name="T29" fmla="*/ 13 h 73"/>
                  <a:gd name="T30" fmla="*/ 19 w 131"/>
                  <a:gd name="T31" fmla="*/ 13 h 73"/>
                  <a:gd name="T32" fmla="*/ 17 w 131"/>
                  <a:gd name="T33" fmla="*/ 12 h 73"/>
                  <a:gd name="T34" fmla="*/ 16 w 131"/>
                  <a:gd name="T35" fmla="*/ 11 h 73"/>
                  <a:gd name="T36" fmla="*/ 14 w 131"/>
                  <a:gd name="T37" fmla="*/ 13 h 73"/>
                  <a:gd name="T38" fmla="*/ 13 w 131"/>
                  <a:gd name="T39" fmla="*/ 14 h 73"/>
                  <a:gd name="T40" fmla="*/ 11 w 131"/>
                  <a:gd name="T41" fmla="*/ 15 h 73"/>
                  <a:gd name="T42" fmla="*/ 9 w 131"/>
                  <a:gd name="T43" fmla="*/ 15 h 73"/>
                  <a:gd name="T44" fmla="*/ 8 w 131"/>
                  <a:gd name="T45" fmla="*/ 16 h 73"/>
                  <a:gd name="T46" fmla="*/ 7 w 131"/>
                  <a:gd name="T47" fmla="*/ 17 h 73"/>
                  <a:gd name="T48" fmla="*/ 6 w 131"/>
                  <a:gd name="T49" fmla="*/ 17 h 73"/>
                  <a:gd name="T50" fmla="*/ 4 w 131"/>
                  <a:gd name="T51" fmla="*/ 17 h 73"/>
                  <a:gd name="T52" fmla="*/ 5 w 131"/>
                  <a:gd name="T53" fmla="*/ 18 h 73"/>
                  <a:gd name="T54" fmla="*/ 4 w 131"/>
                  <a:gd name="T55" fmla="*/ 18 h 73"/>
                  <a:gd name="T56" fmla="*/ 4 w 131"/>
                  <a:gd name="T57" fmla="*/ 18 h 73"/>
                  <a:gd name="T58" fmla="*/ 3 w 131"/>
                  <a:gd name="T59" fmla="*/ 19 h 73"/>
                  <a:gd name="T60" fmla="*/ 2 w 131"/>
                  <a:gd name="T61" fmla="*/ 18 h 73"/>
                  <a:gd name="T62" fmla="*/ 0 w 131"/>
                  <a:gd name="T63" fmla="*/ 17 h 73"/>
                  <a:gd name="T64" fmla="*/ 0 w 131"/>
                  <a:gd name="T65" fmla="*/ 16 h 73"/>
                  <a:gd name="T66" fmla="*/ 0 w 131"/>
                  <a:gd name="T67" fmla="*/ 14 h 73"/>
                  <a:gd name="T68" fmla="*/ 1 w 131"/>
                  <a:gd name="T69" fmla="*/ 13 h 73"/>
                  <a:gd name="T70" fmla="*/ 2 w 131"/>
                  <a:gd name="T71" fmla="*/ 13 h 73"/>
                  <a:gd name="T72" fmla="*/ 4 w 131"/>
                  <a:gd name="T73" fmla="*/ 11 h 73"/>
                  <a:gd name="T74" fmla="*/ 5 w 131"/>
                  <a:gd name="T75" fmla="*/ 8 h 73"/>
                  <a:gd name="T76" fmla="*/ 6 w 131"/>
                  <a:gd name="T77" fmla="*/ 7 h 73"/>
                  <a:gd name="T78" fmla="*/ 7 w 131"/>
                  <a:gd name="T79" fmla="*/ 7 h 73"/>
                  <a:gd name="T80" fmla="*/ 9 w 131"/>
                  <a:gd name="T81" fmla="*/ 7 h 73"/>
                  <a:gd name="T82" fmla="*/ 10 w 131"/>
                  <a:gd name="T83" fmla="*/ 6 h 73"/>
                  <a:gd name="T84" fmla="*/ 11 w 131"/>
                  <a:gd name="T85" fmla="*/ 5 h 73"/>
                  <a:gd name="T86" fmla="*/ 13 w 131"/>
                  <a:gd name="T87" fmla="*/ 5 h 73"/>
                  <a:gd name="T88" fmla="*/ 15 w 131"/>
                  <a:gd name="T89" fmla="*/ 8 h 73"/>
                  <a:gd name="T90" fmla="*/ 16 w 131"/>
                  <a:gd name="T91" fmla="*/ 6 h 73"/>
                  <a:gd name="T92" fmla="*/ 17 w 131"/>
                  <a:gd name="T93" fmla="*/ 5 h 73"/>
                  <a:gd name="T94" fmla="*/ 18 w 131"/>
                  <a:gd name="T95" fmla="*/ 4 h 73"/>
                  <a:gd name="T96" fmla="*/ 19 w 131"/>
                  <a:gd name="T97" fmla="*/ 3 h 73"/>
                  <a:gd name="T98" fmla="*/ 21 w 131"/>
                  <a:gd name="T99" fmla="*/ 3 h 73"/>
                  <a:gd name="T100" fmla="*/ 23 w 131"/>
                  <a:gd name="T101" fmla="*/ 3 h 73"/>
                  <a:gd name="T102" fmla="*/ 24 w 131"/>
                  <a:gd name="T103" fmla="*/ 3 h 73"/>
                  <a:gd name="T104" fmla="*/ 25 w 131"/>
                  <a:gd name="T105" fmla="*/ 1 h 73"/>
                  <a:gd name="T106" fmla="*/ 27 w 131"/>
                  <a:gd name="T107" fmla="*/ 1 h 73"/>
                  <a:gd name="T108" fmla="*/ 29 w 131"/>
                  <a:gd name="T109" fmla="*/ 0 h 73"/>
                  <a:gd name="T110" fmla="*/ 31 w 131"/>
                  <a:gd name="T111" fmla="*/ 1 h 73"/>
                  <a:gd name="T112" fmla="*/ 32 w 131"/>
                  <a:gd name="T113" fmla="*/ 3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 h="73">
                    <a:moveTo>
                      <a:pt x="131" y="12"/>
                    </a:moveTo>
                    <a:lnTo>
                      <a:pt x="131" y="17"/>
                    </a:lnTo>
                    <a:lnTo>
                      <a:pt x="131" y="21"/>
                    </a:lnTo>
                    <a:lnTo>
                      <a:pt x="131" y="26"/>
                    </a:lnTo>
                    <a:lnTo>
                      <a:pt x="131" y="30"/>
                    </a:lnTo>
                    <a:lnTo>
                      <a:pt x="130" y="34"/>
                    </a:lnTo>
                    <a:lnTo>
                      <a:pt x="129" y="38"/>
                    </a:lnTo>
                    <a:lnTo>
                      <a:pt x="127" y="42"/>
                    </a:lnTo>
                    <a:lnTo>
                      <a:pt x="123" y="45"/>
                    </a:lnTo>
                    <a:lnTo>
                      <a:pt x="120" y="48"/>
                    </a:lnTo>
                    <a:lnTo>
                      <a:pt x="117" y="51"/>
                    </a:lnTo>
                    <a:lnTo>
                      <a:pt x="114" y="53"/>
                    </a:lnTo>
                    <a:lnTo>
                      <a:pt x="111" y="55"/>
                    </a:lnTo>
                    <a:lnTo>
                      <a:pt x="108" y="57"/>
                    </a:lnTo>
                    <a:lnTo>
                      <a:pt x="104" y="58"/>
                    </a:lnTo>
                    <a:lnTo>
                      <a:pt x="100" y="57"/>
                    </a:lnTo>
                    <a:lnTo>
                      <a:pt x="96" y="55"/>
                    </a:lnTo>
                    <a:lnTo>
                      <a:pt x="96" y="54"/>
                    </a:lnTo>
                    <a:lnTo>
                      <a:pt x="95" y="53"/>
                    </a:lnTo>
                    <a:lnTo>
                      <a:pt x="94" y="51"/>
                    </a:lnTo>
                    <a:lnTo>
                      <a:pt x="93" y="50"/>
                    </a:lnTo>
                    <a:lnTo>
                      <a:pt x="92" y="49"/>
                    </a:lnTo>
                    <a:lnTo>
                      <a:pt x="92" y="46"/>
                    </a:lnTo>
                    <a:lnTo>
                      <a:pt x="91" y="45"/>
                    </a:lnTo>
                    <a:lnTo>
                      <a:pt x="90" y="43"/>
                    </a:lnTo>
                    <a:lnTo>
                      <a:pt x="88" y="44"/>
                    </a:lnTo>
                    <a:lnTo>
                      <a:pt x="85" y="46"/>
                    </a:lnTo>
                    <a:lnTo>
                      <a:pt x="84" y="48"/>
                    </a:lnTo>
                    <a:lnTo>
                      <a:pt x="83" y="49"/>
                    </a:lnTo>
                    <a:lnTo>
                      <a:pt x="81" y="51"/>
                    </a:lnTo>
                    <a:lnTo>
                      <a:pt x="80" y="51"/>
                    </a:lnTo>
                    <a:lnTo>
                      <a:pt x="78" y="51"/>
                    </a:lnTo>
                    <a:lnTo>
                      <a:pt x="75" y="51"/>
                    </a:lnTo>
                    <a:lnTo>
                      <a:pt x="70" y="45"/>
                    </a:lnTo>
                    <a:lnTo>
                      <a:pt x="69" y="48"/>
                    </a:lnTo>
                    <a:lnTo>
                      <a:pt x="64" y="42"/>
                    </a:lnTo>
                    <a:lnTo>
                      <a:pt x="61" y="45"/>
                    </a:lnTo>
                    <a:lnTo>
                      <a:pt x="59" y="49"/>
                    </a:lnTo>
                    <a:lnTo>
                      <a:pt x="56" y="53"/>
                    </a:lnTo>
                    <a:lnTo>
                      <a:pt x="53" y="56"/>
                    </a:lnTo>
                    <a:lnTo>
                      <a:pt x="49" y="58"/>
                    </a:lnTo>
                    <a:lnTo>
                      <a:pt x="45" y="59"/>
                    </a:lnTo>
                    <a:lnTo>
                      <a:pt x="41" y="59"/>
                    </a:lnTo>
                    <a:lnTo>
                      <a:pt x="36" y="57"/>
                    </a:lnTo>
                    <a:lnTo>
                      <a:pt x="36" y="60"/>
                    </a:lnTo>
                    <a:lnTo>
                      <a:pt x="34" y="63"/>
                    </a:lnTo>
                    <a:lnTo>
                      <a:pt x="32" y="64"/>
                    </a:lnTo>
                    <a:lnTo>
                      <a:pt x="29" y="66"/>
                    </a:lnTo>
                    <a:lnTo>
                      <a:pt x="27" y="66"/>
                    </a:lnTo>
                    <a:lnTo>
                      <a:pt x="24" y="67"/>
                    </a:lnTo>
                    <a:lnTo>
                      <a:pt x="21" y="67"/>
                    </a:lnTo>
                    <a:lnTo>
                      <a:pt x="19" y="66"/>
                    </a:lnTo>
                    <a:lnTo>
                      <a:pt x="20" y="68"/>
                    </a:lnTo>
                    <a:lnTo>
                      <a:pt x="20" y="69"/>
                    </a:lnTo>
                    <a:lnTo>
                      <a:pt x="19" y="70"/>
                    </a:lnTo>
                    <a:lnTo>
                      <a:pt x="18" y="71"/>
                    </a:lnTo>
                    <a:lnTo>
                      <a:pt x="17" y="72"/>
                    </a:lnTo>
                    <a:lnTo>
                      <a:pt x="16" y="72"/>
                    </a:lnTo>
                    <a:lnTo>
                      <a:pt x="14" y="73"/>
                    </a:lnTo>
                    <a:lnTo>
                      <a:pt x="13" y="73"/>
                    </a:lnTo>
                    <a:lnTo>
                      <a:pt x="11" y="73"/>
                    </a:lnTo>
                    <a:lnTo>
                      <a:pt x="9" y="71"/>
                    </a:lnTo>
                    <a:lnTo>
                      <a:pt x="5" y="68"/>
                    </a:lnTo>
                    <a:lnTo>
                      <a:pt x="3" y="66"/>
                    </a:lnTo>
                    <a:lnTo>
                      <a:pt x="2" y="64"/>
                    </a:lnTo>
                    <a:lnTo>
                      <a:pt x="1" y="61"/>
                    </a:lnTo>
                    <a:lnTo>
                      <a:pt x="0" y="58"/>
                    </a:lnTo>
                    <a:lnTo>
                      <a:pt x="1" y="55"/>
                    </a:lnTo>
                    <a:lnTo>
                      <a:pt x="2" y="52"/>
                    </a:lnTo>
                    <a:lnTo>
                      <a:pt x="5" y="52"/>
                    </a:lnTo>
                    <a:lnTo>
                      <a:pt x="9" y="51"/>
                    </a:lnTo>
                    <a:lnTo>
                      <a:pt x="11" y="49"/>
                    </a:lnTo>
                    <a:lnTo>
                      <a:pt x="13" y="46"/>
                    </a:lnTo>
                    <a:lnTo>
                      <a:pt x="16" y="41"/>
                    </a:lnTo>
                    <a:lnTo>
                      <a:pt x="18" y="36"/>
                    </a:lnTo>
                    <a:lnTo>
                      <a:pt x="21" y="31"/>
                    </a:lnTo>
                    <a:lnTo>
                      <a:pt x="24" y="28"/>
                    </a:lnTo>
                    <a:lnTo>
                      <a:pt x="26" y="27"/>
                    </a:lnTo>
                    <a:lnTo>
                      <a:pt x="28" y="27"/>
                    </a:lnTo>
                    <a:lnTo>
                      <a:pt x="31" y="27"/>
                    </a:lnTo>
                    <a:lnTo>
                      <a:pt x="35" y="28"/>
                    </a:lnTo>
                    <a:lnTo>
                      <a:pt x="36" y="25"/>
                    </a:lnTo>
                    <a:lnTo>
                      <a:pt x="38" y="22"/>
                    </a:lnTo>
                    <a:lnTo>
                      <a:pt x="40" y="21"/>
                    </a:lnTo>
                    <a:lnTo>
                      <a:pt x="43" y="21"/>
                    </a:lnTo>
                    <a:lnTo>
                      <a:pt x="46" y="20"/>
                    </a:lnTo>
                    <a:lnTo>
                      <a:pt x="50" y="20"/>
                    </a:lnTo>
                    <a:lnTo>
                      <a:pt x="53" y="19"/>
                    </a:lnTo>
                    <a:lnTo>
                      <a:pt x="55" y="17"/>
                    </a:lnTo>
                    <a:lnTo>
                      <a:pt x="62" y="29"/>
                    </a:lnTo>
                    <a:lnTo>
                      <a:pt x="63" y="26"/>
                    </a:lnTo>
                    <a:lnTo>
                      <a:pt x="64" y="24"/>
                    </a:lnTo>
                    <a:lnTo>
                      <a:pt x="66" y="21"/>
                    </a:lnTo>
                    <a:lnTo>
                      <a:pt x="68" y="19"/>
                    </a:lnTo>
                    <a:lnTo>
                      <a:pt x="71" y="16"/>
                    </a:lnTo>
                    <a:lnTo>
                      <a:pt x="73" y="14"/>
                    </a:lnTo>
                    <a:lnTo>
                      <a:pt x="76" y="12"/>
                    </a:lnTo>
                    <a:lnTo>
                      <a:pt x="78" y="10"/>
                    </a:lnTo>
                    <a:lnTo>
                      <a:pt x="82" y="10"/>
                    </a:lnTo>
                    <a:lnTo>
                      <a:pt x="85" y="10"/>
                    </a:lnTo>
                    <a:lnTo>
                      <a:pt x="89" y="11"/>
                    </a:lnTo>
                    <a:lnTo>
                      <a:pt x="93" y="11"/>
                    </a:lnTo>
                    <a:lnTo>
                      <a:pt x="95" y="11"/>
                    </a:lnTo>
                    <a:lnTo>
                      <a:pt x="98" y="10"/>
                    </a:lnTo>
                    <a:lnTo>
                      <a:pt x="100" y="8"/>
                    </a:lnTo>
                    <a:lnTo>
                      <a:pt x="103" y="3"/>
                    </a:lnTo>
                    <a:lnTo>
                      <a:pt x="107" y="2"/>
                    </a:lnTo>
                    <a:lnTo>
                      <a:pt x="111" y="1"/>
                    </a:lnTo>
                    <a:lnTo>
                      <a:pt x="115" y="0"/>
                    </a:lnTo>
                    <a:lnTo>
                      <a:pt x="119" y="0"/>
                    </a:lnTo>
                    <a:lnTo>
                      <a:pt x="123" y="1"/>
                    </a:lnTo>
                    <a:lnTo>
                      <a:pt x="127" y="3"/>
                    </a:lnTo>
                    <a:lnTo>
                      <a:pt x="129" y="7"/>
                    </a:lnTo>
                    <a:lnTo>
                      <a:pt x="1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4" name="Freeform 1181"/>
              <p:cNvSpPr>
                <a:spLocks noChangeAspect="1"/>
              </p:cNvSpPr>
              <p:nvPr/>
            </p:nvSpPr>
            <p:spPr bwMode="auto">
              <a:xfrm>
                <a:off x="5091" y="2326"/>
                <a:ext cx="12" cy="20"/>
              </a:xfrm>
              <a:custGeom>
                <a:avLst/>
                <a:gdLst>
                  <a:gd name="T0" fmla="*/ 6 w 23"/>
                  <a:gd name="T1" fmla="*/ 7 h 39"/>
                  <a:gd name="T2" fmla="*/ 5 w 23"/>
                  <a:gd name="T3" fmla="*/ 7 h 39"/>
                  <a:gd name="T4" fmla="*/ 5 w 23"/>
                  <a:gd name="T5" fmla="*/ 8 h 39"/>
                  <a:gd name="T6" fmla="*/ 5 w 23"/>
                  <a:gd name="T7" fmla="*/ 8 h 39"/>
                  <a:gd name="T8" fmla="*/ 5 w 23"/>
                  <a:gd name="T9" fmla="*/ 8 h 39"/>
                  <a:gd name="T10" fmla="*/ 4 w 23"/>
                  <a:gd name="T11" fmla="*/ 9 h 39"/>
                  <a:gd name="T12" fmla="*/ 4 w 23"/>
                  <a:gd name="T13" fmla="*/ 9 h 39"/>
                  <a:gd name="T14" fmla="*/ 4 w 23"/>
                  <a:gd name="T15" fmla="*/ 10 h 39"/>
                  <a:gd name="T16" fmla="*/ 3 w 23"/>
                  <a:gd name="T17" fmla="*/ 10 h 39"/>
                  <a:gd name="T18" fmla="*/ 3 w 23"/>
                  <a:gd name="T19" fmla="*/ 10 h 39"/>
                  <a:gd name="T20" fmla="*/ 2 w 23"/>
                  <a:gd name="T21" fmla="*/ 10 h 39"/>
                  <a:gd name="T22" fmla="*/ 2 w 23"/>
                  <a:gd name="T23" fmla="*/ 10 h 39"/>
                  <a:gd name="T24" fmla="*/ 1 w 23"/>
                  <a:gd name="T25" fmla="*/ 10 h 39"/>
                  <a:gd name="T26" fmla="*/ 1 w 23"/>
                  <a:gd name="T27" fmla="*/ 9 h 39"/>
                  <a:gd name="T28" fmla="*/ 1 w 23"/>
                  <a:gd name="T29" fmla="*/ 9 h 39"/>
                  <a:gd name="T30" fmla="*/ 1 w 23"/>
                  <a:gd name="T31" fmla="*/ 8 h 39"/>
                  <a:gd name="T32" fmla="*/ 1 w 23"/>
                  <a:gd name="T33" fmla="*/ 8 h 39"/>
                  <a:gd name="T34" fmla="*/ 0 w 23"/>
                  <a:gd name="T35" fmla="*/ 7 h 39"/>
                  <a:gd name="T36" fmla="*/ 0 w 23"/>
                  <a:gd name="T37" fmla="*/ 6 h 39"/>
                  <a:gd name="T38" fmla="*/ 1 w 23"/>
                  <a:gd name="T39" fmla="*/ 5 h 39"/>
                  <a:gd name="T40" fmla="*/ 1 w 23"/>
                  <a:gd name="T41" fmla="*/ 4 h 39"/>
                  <a:gd name="T42" fmla="*/ 1 w 23"/>
                  <a:gd name="T43" fmla="*/ 3 h 39"/>
                  <a:gd name="T44" fmla="*/ 2 w 23"/>
                  <a:gd name="T45" fmla="*/ 2 h 39"/>
                  <a:gd name="T46" fmla="*/ 2 w 23"/>
                  <a:gd name="T47" fmla="*/ 2 h 39"/>
                  <a:gd name="T48" fmla="*/ 3 w 23"/>
                  <a:gd name="T49" fmla="*/ 1 h 39"/>
                  <a:gd name="T50" fmla="*/ 4 w 23"/>
                  <a:gd name="T51" fmla="*/ 1 h 39"/>
                  <a:gd name="T52" fmla="*/ 4 w 23"/>
                  <a:gd name="T53" fmla="*/ 0 h 39"/>
                  <a:gd name="T54" fmla="*/ 5 w 23"/>
                  <a:gd name="T55" fmla="*/ 1 h 39"/>
                  <a:gd name="T56" fmla="*/ 5 w 23"/>
                  <a:gd name="T57" fmla="*/ 1 h 39"/>
                  <a:gd name="T58" fmla="*/ 6 w 23"/>
                  <a:gd name="T59" fmla="*/ 1 h 39"/>
                  <a:gd name="T60" fmla="*/ 6 w 23"/>
                  <a:gd name="T61" fmla="*/ 2 h 39"/>
                  <a:gd name="T62" fmla="*/ 6 w 23"/>
                  <a:gd name="T63" fmla="*/ 4 h 39"/>
                  <a:gd name="T64" fmla="*/ 6 w 23"/>
                  <a:gd name="T65" fmla="*/ 5 h 39"/>
                  <a:gd name="T66" fmla="*/ 6 w 23"/>
                  <a:gd name="T67" fmla="*/ 6 h 39"/>
                  <a:gd name="T68" fmla="*/ 6 w 23"/>
                  <a:gd name="T69" fmla="*/ 7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39">
                    <a:moveTo>
                      <a:pt x="21" y="25"/>
                    </a:moveTo>
                    <a:lnTo>
                      <a:pt x="20" y="27"/>
                    </a:lnTo>
                    <a:lnTo>
                      <a:pt x="19" y="29"/>
                    </a:lnTo>
                    <a:lnTo>
                      <a:pt x="18" y="30"/>
                    </a:lnTo>
                    <a:lnTo>
                      <a:pt x="17" y="32"/>
                    </a:lnTo>
                    <a:lnTo>
                      <a:pt x="16" y="34"/>
                    </a:lnTo>
                    <a:lnTo>
                      <a:pt x="15" y="35"/>
                    </a:lnTo>
                    <a:lnTo>
                      <a:pt x="13" y="37"/>
                    </a:lnTo>
                    <a:lnTo>
                      <a:pt x="12" y="38"/>
                    </a:lnTo>
                    <a:lnTo>
                      <a:pt x="9" y="39"/>
                    </a:lnTo>
                    <a:lnTo>
                      <a:pt x="7" y="39"/>
                    </a:lnTo>
                    <a:lnTo>
                      <a:pt x="5" y="38"/>
                    </a:lnTo>
                    <a:lnTo>
                      <a:pt x="3" y="37"/>
                    </a:lnTo>
                    <a:lnTo>
                      <a:pt x="2" y="35"/>
                    </a:lnTo>
                    <a:lnTo>
                      <a:pt x="2" y="33"/>
                    </a:lnTo>
                    <a:lnTo>
                      <a:pt x="1" y="31"/>
                    </a:lnTo>
                    <a:lnTo>
                      <a:pt x="1" y="29"/>
                    </a:lnTo>
                    <a:lnTo>
                      <a:pt x="0" y="25"/>
                    </a:lnTo>
                    <a:lnTo>
                      <a:pt x="0" y="21"/>
                    </a:lnTo>
                    <a:lnTo>
                      <a:pt x="1" y="17"/>
                    </a:lnTo>
                    <a:lnTo>
                      <a:pt x="3" y="14"/>
                    </a:lnTo>
                    <a:lnTo>
                      <a:pt x="4" y="11"/>
                    </a:lnTo>
                    <a:lnTo>
                      <a:pt x="6" y="8"/>
                    </a:lnTo>
                    <a:lnTo>
                      <a:pt x="8" y="5"/>
                    </a:lnTo>
                    <a:lnTo>
                      <a:pt x="10" y="2"/>
                    </a:lnTo>
                    <a:lnTo>
                      <a:pt x="13" y="1"/>
                    </a:lnTo>
                    <a:lnTo>
                      <a:pt x="15" y="0"/>
                    </a:lnTo>
                    <a:lnTo>
                      <a:pt x="17" y="1"/>
                    </a:lnTo>
                    <a:lnTo>
                      <a:pt x="19" y="1"/>
                    </a:lnTo>
                    <a:lnTo>
                      <a:pt x="21" y="4"/>
                    </a:lnTo>
                    <a:lnTo>
                      <a:pt x="22" y="8"/>
                    </a:lnTo>
                    <a:lnTo>
                      <a:pt x="23" y="13"/>
                    </a:lnTo>
                    <a:lnTo>
                      <a:pt x="22"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5" name="Freeform 1182"/>
              <p:cNvSpPr>
                <a:spLocks noChangeAspect="1"/>
              </p:cNvSpPr>
              <p:nvPr/>
            </p:nvSpPr>
            <p:spPr bwMode="auto">
              <a:xfrm>
                <a:off x="5078" y="2332"/>
                <a:ext cx="6" cy="12"/>
              </a:xfrm>
              <a:custGeom>
                <a:avLst/>
                <a:gdLst>
                  <a:gd name="T0" fmla="*/ 3 w 11"/>
                  <a:gd name="T1" fmla="*/ 0 h 24"/>
                  <a:gd name="T2" fmla="*/ 3 w 11"/>
                  <a:gd name="T3" fmla="*/ 1 h 24"/>
                  <a:gd name="T4" fmla="*/ 3 w 11"/>
                  <a:gd name="T5" fmla="*/ 2 h 24"/>
                  <a:gd name="T6" fmla="*/ 3 w 11"/>
                  <a:gd name="T7" fmla="*/ 3 h 24"/>
                  <a:gd name="T8" fmla="*/ 3 w 11"/>
                  <a:gd name="T9" fmla="*/ 4 h 24"/>
                  <a:gd name="T10" fmla="*/ 3 w 11"/>
                  <a:gd name="T11" fmla="*/ 4 h 24"/>
                  <a:gd name="T12" fmla="*/ 2 w 11"/>
                  <a:gd name="T13" fmla="*/ 5 h 24"/>
                  <a:gd name="T14" fmla="*/ 2 w 11"/>
                  <a:gd name="T15" fmla="*/ 6 h 24"/>
                  <a:gd name="T16" fmla="*/ 2 w 11"/>
                  <a:gd name="T17" fmla="*/ 6 h 24"/>
                  <a:gd name="T18" fmla="*/ 1 w 11"/>
                  <a:gd name="T19" fmla="*/ 6 h 24"/>
                  <a:gd name="T20" fmla="*/ 1 w 11"/>
                  <a:gd name="T21" fmla="*/ 6 h 24"/>
                  <a:gd name="T22" fmla="*/ 1 w 11"/>
                  <a:gd name="T23" fmla="*/ 6 h 24"/>
                  <a:gd name="T24" fmla="*/ 1 w 11"/>
                  <a:gd name="T25" fmla="*/ 6 h 24"/>
                  <a:gd name="T26" fmla="*/ 1 w 11"/>
                  <a:gd name="T27" fmla="*/ 6 h 24"/>
                  <a:gd name="T28" fmla="*/ 1 w 11"/>
                  <a:gd name="T29" fmla="*/ 6 h 24"/>
                  <a:gd name="T30" fmla="*/ 1 w 11"/>
                  <a:gd name="T31" fmla="*/ 6 h 24"/>
                  <a:gd name="T32" fmla="*/ 0 w 11"/>
                  <a:gd name="T33" fmla="*/ 6 h 24"/>
                  <a:gd name="T34" fmla="*/ 1 w 11"/>
                  <a:gd name="T35" fmla="*/ 5 h 24"/>
                  <a:gd name="T36" fmla="*/ 1 w 11"/>
                  <a:gd name="T37" fmla="*/ 4 h 24"/>
                  <a:gd name="T38" fmla="*/ 1 w 11"/>
                  <a:gd name="T39" fmla="*/ 3 h 24"/>
                  <a:gd name="T40" fmla="*/ 1 w 11"/>
                  <a:gd name="T41" fmla="*/ 2 h 24"/>
                  <a:gd name="T42" fmla="*/ 1 w 11"/>
                  <a:gd name="T43" fmla="*/ 2 h 24"/>
                  <a:gd name="T44" fmla="*/ 2 w 11"/>
                  <a:gd name="T45" fmla="*/ 1 h 24"/>
                  <a:gd name="T46" fmla="*/ 2 w 11"/>
                  <a:gd name="T47" fmla="*/ 1 h 24"/>
                  <a:gd name="T48" fmla="*/ 3 w 11"/>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4">
                    <a:moveTo>
                      <a:pt x="10" y="0"/>
                    </a:moveTo>
                    <a:lnTo>
                      <a:pt x="11" y="3"/>
                    </a:lnTo>
                    <a:lnTo>
                      <a:pt x="11" y="6"/>
                    </a:lnTo>
                    <a:lnTo>
                      <a:pt x="11" y="10"/>
                    </a:lnTo>
                    <a:lnTo>
                      <a:pt x="11" y="13"/>
                    </a:lnTo>
                    <a:lnTo>
                      <a:pt x="10" y="16"/>
                    </a:lnTo>
                    <a:lnTo>
                      <a:pt x="8" y="19"/>
                    </a:lnTo>
                    <a:lnTo>
                      <a:pt x="7" y="21"/>
                    </a:lnTo>
                    <a:lnTo>
                      <a:pt x="5" y="24"/>
                    </a:lnTo>
                    <a:lnTo>
                      <a:pt x="4" y="24"/>
                    </a:lnTo>
                    <a:lnTo>
                      <a:pt x="3" y="24"/>
                    </a:lnTo>
                    <a:lnTo>
                      <a:pt x="2" y="23"/>
                    </a:lnTo>
                    <a:lnTo>
                      <a:pt x="1" y="22"/>
                    </a:lnTo>
                    <a:lnTo>
                      <a:pt x="1" y="21"/>
                    </a:lnTo>
                    <a:lnTo>
                      <a:pt x="0" y="21"/>
                    </a:lnTo>
                    <a:lnTo>
                      <a:pt x="1" y="18"/>
                    </a:lnTo>
                    <a:lnTo>
                      <a:pt x="1" y="14"/>
                    </a:lnTo>
                    <a:lnTo>
                      <a:pt x="1" y="11"/>
                    </a:lnTo>
                    <a:lnTo>
                      <a:pt x="2" y="8"/>
                    </a:lnTo>
                    <a:lnTo>
                      <a:pt x="3" y="6"/>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6" name="Freeform 1183"/>
              <p:cNvSpPr>
                <a:spLocks noChangeAspect="1"/>
              </p:cNvSpPr>
              <p:nvPr/>
            </p:nvSpPr>
            <p:spPr bwMode="auto">
              <a:xfrm>
                <a:off x="5062" y="2335"/>
                <a:ext cx="6" cy="12"/>
              </a:xfrm>
              <a:custGeom>
                <a:avLst/>
                <a:gdLst>
                  <a:gd name="T0" fmla="*/ 2 w 13"/>
                  <a:gd name="T1" fmla="*/ 5 h 23"/>
                  <a:gd name="T2" fmla="*/ 2 w 13"/>
                  <a:gd name="T3" fmla="*/ 5 h 23"/>
                  <a:gd name="T4" fmla="*/ 2 w 13"/>
                  <a:gd name="T5" fmla="*/ 5 h 23"/>
                  <a:gd name="T6" fmla="*/ 2 w 13"/>
                  <a:gd name="T7" fmla="*/ 5 h 23"/>
                  <a:gd name="T8" fmla="*/ 1 w 13"/>
                  <a:gd name="T9" fmla="*/ 6 h 23"/>
                  <a:gd name="T10" fmla="*/ 1 w 13"/>
                  <a:gd name="T11" fmla="*/ 6 h 23"/>
                  <a:gd name="T12" fmla="*/ 1 w 13"/>
                  <a:gd name="T13" fmla="*/ 6 h 23"/>
                  <a:gd name="T14" fmla="*/ 0 w 13"/>
                  <a:gd name="T15" fmla="*/ 6 h 23"/>
                  <a:gd name="T16" fmla="*/ 0 w 13"/>
                  <a:gd name="T17" fmla="*/ 6 h 23"/>
                  <a:gd name="T18" fmla="*/ 0 w 13"/>
                  <a:gd name="T19" fmla="*/ 5 h 23"/>
                  <a:gd name="T20" fmla="*/ 0 w 13"/>
                  <a:gd name="T21" fmla="*/ 4 h 23"/>
                  <a:gd name="T22" fmla="*/ 0 w 13"/>
                  <a:gd name="T23" fmla="*/ 4 h 23"/>
                  <a:gd name="T24" fmla="*/ 0 w 13"/>
                  <a:gd name="T25" fmla="*/ 3 h 23"/>
                  <a:gd name="T26" fmla="*/ 0 w 13"/>
                  <a:gd name="T27" fmla="*/ 2 h 23"/>
                  <a:gd name="T28" fmla="*/ 1 w 13"/>
                  <a:gd name="T29" fmla="*/ 2 h 23"/>
                  <a:gd name="T30" fmla="*/ 1 w 13"/>
                  <a:gd name="T31" fmla="*/ 1 h 23"/>
                  <a:gd name="T32" fmla="*/ 2 w 13"/>
                  <a:gd name="T33" fmla="*/ 0 h 23"/>
                  <a:gd name="T34" fmla="*/ 2 w 13"/>
                  <a:gd name="T35" fmla="*/ 1 h 23"/>
                  <a:gd name="T36" fmla="*/ 2 w 13"/>
                  <a:gd name="T37" fmla="*/ 1 h 23"/>
                  <a:gd name="T38" fmla="*/ 3 w 13"/>
                  <a:gd name="T39" fmla="*/ 2 h 23"/>
                  <a:gd name="T40" fmla="*/ 3 w 13"/>
                  <a:gd name="T41" fmla="*/ 2 h 23"/>
                  <a:gd name="T42" fmla="*/ 3 w 13"/>
                  <a:gd name="T43" fmla="*/ 3 h 23"/>
                  <a:gd name="T44" fmla="*/ 3 w 13"/>
                  <a:gd name="T45" fmla="*/ 3 h 23"/>
                  <a:gd name="T46" fmla="*/ 3 w 13"/>
                  <a:gd name="T47" fmla="*/ 4 h 23"/>
                  <a:gd name="T48" fmla="*/ 2 w 13"/>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23">
                    <a:moveTo>
                      <a:pt x="11" y="17"/>
                    </a:moveTo>
                    <a:lnTo>
                      <a:pt x="10" y="18"/>
                    </a:lnTo>
                    <a:lnTo>
                      <a:pt x="9" y="19"/>
                    </a:lnTo>
                    <a:lnTo>
                      <a:pt x="8" y="20"/>
                    </a:lnTo>
                    <a:lnTo>
                      <a:pt x="6" y="21"/>
                    </a:lnTo>
                    <a:lnTo>
                      <a:pt x="5" y="21"/>
                    </a:lnTo>
                    <a:lnTo>
                      <a:pt x="4" y="21"/>
                    </a:lnTo>
                    <a:lnTo>
                      <a:pt x="2" y="23"/>
                    </a:lnTo>
                    <a:lnTo>
                      <a:pt x="1" y="23"/>
                    </a:lnTo>
                    <a:lnTo>
                      <a:pt x="0" y="19"/>
                    </a:lnTo>
                    <a:lnTo>
                      <a:pt x="0" y="16"/>
                    </a:lnTo>
                    <a:lnTo>
                      <a:pt x="1" y="13"/>
                    </a:lnTo>
                    <a:lnTo>
                      <a:pt x="1" y="10"/>
                    </a:lnTo>
                    <a:lnTo>
                      <a:pt x="3" y="8"/>
                    </a:lnTo>
                    <a:lnTo>
                      <a:pt x="4" y="5"/>
                    </a:lnTo>
                    <a:lnTo>
                      <a:pt x="6" y="2"/>
                    </a:lnTo>
                    <a:lnTo>
                      <a:pt x="8" y="0"/>
                    </a:lnTo>
                    <a:lnTo>
                      <a:pt x="10" y="1"/>
                    </a:lnTo>
                    <a:lnTo>
                      <a:pt x="11" y="3"/>
                    </a:lnTo>
                    <a:lnTo>
                      <a:pt x="12" y="5"/>
                    </a:lnTo>
                    <a:lnTo>
                      <a:pt x="12" y="7"/>
                    </a:lnTo>
                    <a:lnTo>
                      <a:pt x="13" y="10"/>
                    </a:lnTo>
                    <a:lnTo>
                      <a:pt x="13" y="12"/>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7" name="Freeform 1184"/>
              <p:cNvSpPr>
                <a:spLocks noChangeAspect="1"/>
              </p:cNvSpPr>
              <p:nvPr/>
            </p:nvSpPr>
            <p:spPr bwMode="auto">
              <a:xfrm>
                <a:off x="5053" y="2341"/>
                <a:ext cx="5" cy="9"/>
              </a:xfrm>
              <a:custGeom>
                <a:avLst/>
                <a:gdLst>
                  <a:gd name="T0" fmla="*/ 3 w 8"/>
                  <a:gd name="T1" fmla="*/ 0 h 19"/>
                  <a:gd name="T2" fmla="*/ 3 w 8"/>
                  <a:gd name="T3" fmla="*/ 0 h 19"/>
                  <a:gd name="T4" fmla="*/ 3 w 8"/>
                  <a:gd name="T5" fmla="*/ 1 h 19"/>
                  <a:gd name="T6" fmla="*/ 3 w 8"/>
                  <a:gd name="T7" fmla="*/ 1 h 19"/>
                  <a:gd name="T8" fmla="*/ 3 w 8"/>
                  <a:gd name="T9" fmla="*/ 2 h 19"/>
                  <a:gd name="T10" fmla="*/ 3 w 8"/>
                  <a:gd name="T11" fmla="*/ 3 h 19"/>
                  <a:gd name="T12" fmla="*/ 2 w 8"/>
                  <a:gd name="T13" fmla="*/ 3 h 19"/>
                  <a:gd name="T14" fmla="*/ 2 w 8"/>
                  <a:gd name="T15" fmla="*/ 4 h 19"/>
                  <a:gd name="T16" fmla="*/ 2 w 8"/>
                  <a:gd name="T17" fmla="*/ 4 h 19"/>
                  <a:gd name="T18" fmla="*/ 1 w 8"/>
                  <a:gd name="T19" fmla="*/ 4 h 19"/>
                  <a:gd name="T20" fmla="*/ 1 w 8"/>
                  <a:gd name="T21" fmla="*/ 4 h 19"/>
                  <a:gd name="T22" fmla="*/ 1 w 8"/>
                  <a:gd name="T23" fmla="*/ 3 h 19"/>
                  <a:gd name="T24" fmla="*/ 0 w 8"/>
                  <a:gd name="T25" fmla="*/ 2 h 19"/>
                  <a:gd name="T26" fmla="*/ 0 w 8"/>
                  <a:gd name="T27" fmla="*/ 1 h 19"/>
                  <a:gd name="T28" fmla="*/ 1 w 8"/>
                  <a:gd name="T29" fmla="*/ 1 h 19"/>
                  <a:gd name="T30" fmla="*/ 1 w 8"/>
                  <a:gd name="T31" fmla="*/ 0 h 19"/>
                  <a:gd name="T32" fmla="*/ 2 w 8"/>
                  <a:gd name="T33" fmla="*/ 0 h 19"/>
                  <a:gd name="T34" fmla="*/ 3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4"/>
                    </a:lnTo>
                    <a:lnTo>
                      <a:pt x="7" y="7"/>
                    </a:lnTo>
                    <a:lnTo>
                      <a:pt x="7" y="9"/>
                    </a:lnTo>
                    <a:lnTo>
                      <a:pt x="6" y="13"/>
                    </a:lnTo>
                    <a:lnTo>
                      <a:pt x="5" y="15"/>
                    </a:lnTo>
                    <a:lnTo>
                      <a:pt x="5" y="18"/>
                    </a:lnTo>
                    <a:lnTo>
                      <a:pt x="4" y="19"/>
                    </a:lnTo>
                    <a:lnTo>
                      <a:pt x="1" y="19"/>
                    </a:lnTo>
                    <a:lnTo>
                      <a:pt x="1" y="17"/>
                    </a:lnTo>
                    <a:lnTo>
                      <a:pt x="1" y="14"/>
                    </a:lnTo>
                    <a:lnTo>
                      <a:pt x="0" y="10"/>
                    </a:lnTo>
                    <a:lnTo>
                      <a:pt x="0" y="7"/>
                    </a:lnTo>
                    <a:lnTo>
                      <a:pt x="1" y="4"/>
                    </a:lnTo>
                    <a:lnTo>
                      <a:pt x="2" y="2"/>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8" name="Freeform 1185"/>
              <p:cNvSpPr>
                <a:spLocks noChangeAspect="1"/>
              </p:cNvSpPr>
              <p:nvPr/>
            </p:nvSpPr>
            <p:spPr bwMode="auto">
              <a:xfrm>
                <a:off x="5048" y="2349"/>
                <a:ext cx="1" cy="6"/>
              </a:xfrm>
              <a:custGeom>
                <a:avLst/>
                <a:gdLst>
                  <a:gd name="T0" fmla="*/ 0 w 3"/>
                  <a:gd name="T1" fmla="*/ 1 h 13"/>
                  <a:gd name="T2" fmla="*/ 0 w 3"/>
                  <a:gd name="T3" fmla="*/ 2 h 13"/>
                  <a:gd name="T4" fmla="*/ 0 w 3"/>
                  <a:gd name="T5" fmla="*/ 2 h 13"/>
                  <a:gd name="T6" fmla="*/ 0 w 3"/>
                  <a:gd name="T7" fmla="*/ 2 h 13"/>
                  <a:gd name="T8" fmla="*/ 0 w 3"/>
                  <a:gd name="T9" fmla="*/ 2 h 13"/>
                  <a:gd name="T10" fmla="*/ 0 w 3"/>
                  <a:gd name="T11" fmla="*/ 2 h 13"/>
                  <a:gd name="T12" fmla="*/ 0 w 3"/>
                  <a:gd name="T13" fmla="*/ 3 h 13"/>
                  <a:gd name="T14" fmla="*/ 0 w 3"/>
                  <a:gd name="T15" fmla="*/ 3 h 13"/>
                  <a:gd name="T16" fmla="*/ 0 w 3"/>
                  <a:gd name="T17" fmla="*/ 3 h 13"/>
                  <a:gd name="T18" fmla="*/ 0 w 3"/>
                  <a:gd name="T19" fmla="*/ 3 h 13"/>
                  <a:gd name="T20" fmla="*/ 0 w 3"/>
                  <a:gd name="T21" fmla="*/ 0 h 13"/>
                  <a:gd name="T22" fmla="*/ 0 w 3"/>
                  <a:gd name="T23" fmla="*/ 0 h 13"/>
                  <a:gd name="T24" fmla="*/ 0 w 3"/>
                  <a:gd name="T25" fmla="*/ 0 h 13"/>
                  <a:gd name="T26" fmla="*/ 0 w 3"/>
                  <a:gd name="T27" fmla="*/ 0 h 13"/>
                  <a:gd name="T28" fmla="*/ 0 w 3"/>
                  <a:gd name="T29" fmla="*/ 0 h 13"/>
                  <a:gd name="T30" fmla="*/ 0 w 3"/>
                  <a:gd name="T31" fmla="*/ 1 h 13"/>
                  <a:gd name="T32" fmla="*/ 0 w 3"/>
                  <a:gd name="T33" fmla="*/ 1 h 13"/>
                  <a:gd name="T34" fmla="*/ 0 w 3"/>
                  <a:gd name="T35" fmla="*/ 1 h 13"/>
                  <a:gd name="T36" fmla="*/ 0 w 3"/>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2"/>
                    </a:lnTo>
                    <a:lnTo>
                      <a:pt x="1" y="13"/>
                    </a:lnTo>
                    <a:lnTo>
                      <a:pt x="0" y="13"/>
                    </a:lnTo>
                    <a:lnTo>
                      <a:pt x="0" y="0"/>
                    </a:lnTo>
                    <a:lnTo>
                      <a:pt x="1" y="0"/>
                    </a:lnTo>
                    <a:lnTo>
                      <a:pt x="2" y="1"/>
                    </a:lnTo>
                    <a:lnTo>
                      <a:pt x="2" y="2"/>
                    </a:lnTo>
                    <a:lnTo>
                      <a:pt x="2"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9" name="Freeform 1186"/>
              <p:cNvSpPr>
                <a:spLocks noChangeAspect="1"/>
              </p:cNvSpPr>
              <p:nvPr/>
            </p:nvSpPr>
            <p:spPr bwMode="auto">
              <a:xfrm>
                <a:off x="5048" y="2350"/>
                <a:ext cx="47" cy="97"/>
              </a:xfrm>
              <a:custGeom>
                <a:avLst/>
                <a:gdLst>
                  <a:gd name="T0" fmla="*/ 23 w 93"/>
                  <a:gd name="T1" fmla="*/ 7 h 193"/>
                  <a:gd name="T2" fmla="*/ 23 w 93"/>
                  <a:gd name="T3" fmla="*/ 11 h 193"/>
                  <a:gd name="T4" fmla="*/ 22 w 93"/>
                  <a:gd name="T5" fmla="*/ 15 h 193"/>
                  <a:gd name="T6" fmla="*/ 18 w 93"/>
                  <a:gd name="T7" fmla="*/ 22 h 193"/>
                  <a:gd name="T8" fmla="*/ 16 w 93"/>
                  <a:gd name="T9" fmla="*/ 27 h 193"/>
                  <a:gd name="T10" fmla="*/ 16 w 93"/>
                  <a:gd name="T11" fmla="*/ 30 h 193"/>
                  <a:gd name="T12" fmla="*/ 18 w 93"/>
                  <a:gd name="T13" fmla="*/ 33 h 193"/>
                  <a:gd name="T14" fmla="*/ 19 w 93"/>
                  <a:gd name="T15" fmla="*/ 36 h 193"/>
                  <a:gd name="T16" fmla="*/ 20 w 93"/>
                  <a:gd name="T17" fmla="*/ 39 h 193"/>
                  <a:gd name="T18" fmla="*/ 20 w 93"/>
                  <a:gd name="T19" fmla="*/ 42 h 193"/>
                  <a:gd name="T20" fmla="*/ 19 w 93"/>
                  <a:gd name="T21" fmla="*/ 44 h 193"/>
                  <a:gd name="T22" fmla="*/ 19 w 93"/>
                  <a:gd name="T23" fmla="*/ 46 h 193"/>
                  <a:gd name="T24" fmla="*/ 17 w 93"/>
                  <a:gd name="T25" fmla="*/ 47 h 193"/>
                  <a:gd name="T26" fmla="*/ 16 w 93"/>
                  <a:gd name="T27" fmla="*/ 48 h 193"/>
                  <a:gd name="T28" fmla="*/ 14 w 93"/>
                  <a:gd name="T29" fmla="*/ 49 h 193"/>
                  <a:gd name="T30" fmla="*/ 13 w 93"/>
                  <a:gd name="T31" fmla="*/ 49 h 193"/>
                  <a:gd name="T32" fmla="*/ 11 w 93"/>
                  <a:gd name="T33" fmla="*/ 48 h 193"/>
                  <a:gd name="T34" fmla="*/ 9 w 93"/>
                  <a:gd name="T35" fmla="*/ 48 h 193"/>
                  <a:gd name="T36" fmla="*/ 7 w 93"/>
                  <a:gd name="T37" fmla="*/ 46 h 193"/>
                  <a:gd name="T38" fmla="*/ 5 w 93"/>
                  <a:gd name="T39" fmla="*/ 43 h 193"/>
                  <a:gd name="T40" fmla="*/ 4 w 93"/>
                  <a:gd name="T41" fmla="*/ 38 h 193"/>
                  <a:gd name="T42" fmla="*/ 4 w 93"/>
                  <a:gd name="T43" fmla="*/ 30 h 193"/>
                  <a:gd name="T44" fmla="*/ 3 w 93"/>
                  <a:gd name="T45" fmla="*/ 25 h 193"/>
                  <a:gd name="T46" fmla="*/ 2 w 93"/>
                  <a:gd name="T47" fmla="*/ 22 h 193"/>
                  <a:gd name="T48" fmla="*/ 0 w 93"/>
                  <a:gd name="T49" fmla="*/ 18 h 193"/>
                  <a:gd name="T50" fmla="*/ 1 w 93"/>
                  <a:gd name="T51" fmla="*/ 13 h 193"/>
                  <a:gd name="T52" fmla="*/ 3 w 93"/>
                  <a:gd name="T53" fmla="*/ 8 h 193"/>
                  <a:gd name="T54" fmla="*/ 6 w 93"/>
                  <a:gd name="T55" fmla="*/ 5 h 193"/>
                  <a:gd name="T56" fmla="*/ 9 w 93"/>
                  <a:gd name="T57" fmla="*/ 3 h 193"/>
                  <a:gd name="T58" fmla="*/ 12 w 93"/>
                  <a:gd name="T59" fmla="*/ 2 h 193"/>
                  <a:gd name="T60" fmla="*/ 15 w 93"/>
                  <a:gd name="T61" fmla="*/ 0 h 193"/>
                  <a:gd name="T62" fmla="*/ 17 w 93"/>
                  <a:gd name="T63" fmla="*/ 0 h 193"/>
                  <a:gd name="T64" fmla="*/ 19 w 93"/>
                  <a:gd name="T65" fmla="*/ 1 h 193"/>
                  <a:gd name="T66" fmla="*/ 23 w 93"/>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 h="193">
                    <a:moveTo>
                      <a:pt x="90" y="19"/>
                    </a:moveTo>
                    <a:lnTo>
                      <a:pt x="92" y="26"/>
                    </a:lnTo>
                    <a:lnTo>
                      <a:pt x="93" y="34"/>
                    </a:lnTo>
                    <a:lnTo>
                      <a:pt x="92" y="41"/>
                    </a:lnTo>
                    <a:lnTo>
                      <a:pt x="90" y="48"/>
                    </a:lnTo>
                    <a:lnTo>
                      <a:pt x="85" y="60"/>
                    </a:lnTo>
                    <a:lnTo>
                      <a:pt x="77" y="72"/>
                    </a:lnTo>
                    <a:lnTo>
                      <a:pt x="69" y="86"/>
                    </a:lnTo>
                    <a:lnTo>
                      <a:pt x="64" y="98"/>
                    </a:lnTo>
                    <a:lnTo>
                      <a:pt x="63" y="105"/>
                    </a:lnTo>
                    <a:lnTo>
                      <a:pt x="63" y="112"/>
                    </a:lnTo>
                    <a:lnTo>
                      <a:pt x="64" y="120"/>
                    </a:lnTo>
                    <a:lnTo>
                      <a:pt x="67" y="127"/>
                    </a:lnTo>
                    <a:lnTo>
                      <a:pt x="70" y="132"/>
                    </a:lnTo>
                    <a:lnTo>
                      <a:pt x="73" y="138"/>
                    </a:lnTo>
                    <a:lnTo>
                      <a:pt x="75" y="143"/>
                    </a:lnTo>
                    <a:lnTo>
                      <a:pt x="77" y="148"/>
                    </a:lnTo>
                    <a:lnTo>
                      <a:pt x="79" y="154"/>
                    </a:lnTo>
                    <a:lnTo>
                      <a:pt x="80" y="160"/>
                    </a:lnTo>
                    <a:lnTo>
                      <a:pt x="79" y="166"/>
                    </a:lnTo>
                    <a:lnTo>
                      <a:pt x="78" y="172"/>
                    </a:lnTo>
                    <a:lnTo>
                      <a:pt x="76" y="175"/>
                    </a:lnTo>
                    <a:lnTo>
                      <a:pt x="75" y="178"/>
                    </a:lnTo>
                    <a:lnTo>
                      <a:pt x="73" y="181"/>
                    </a:lnTo>
                    <a:lnTo>
                      <a:pt x="70" y="184"/>
                    </a:lnTo>
                    <a:lnTo>
                      <a:pt x="68" y="186"/>
                    </a:lnTo>
                    <a:lnTo>
                      <a:pt x="65" y="189"/>
                    </a:lnTo>
                    <a:lnTo>
                      <a:pt x="62" y="191"/>
                    </a:lnTo>
                    <a:lnTo>
                      <a:pt x="59" y="193"/>
                    </a:lnTo>
                    <a:lnTo>
                      <a:pt x="56" y="193"/>
                    </a:lnTo>
                    <a:lnTo>
                      <a:pt x="53" y="193"/>
                    </a:lnTo>
                    <a:lnTo>
                      <a:pt x="50" y="193"/>
                    </a:lnTo>
                    <a:lnTo>
                      <a:pt x="46" y="192"/>
                    </a:lnTo>
                    <a:lnTo>
                      <a:pt x="42" y="191"/>
                    </a:lnTo>
                    <a:lnTo>
                      <a:pt x="39" y="191"/>
                    </a:lnTo>
                    <a:lnTo>
                      <a:pt x="36" y="189"/>
                    </a:lnTo>
                    <a:lnTo>
                      <a:pt x="32" y="188"/>
                    </a:lnTo>
                    <a:lnTo>
                      <a:pt x="26" y="183"/>
                    </a:lnTo>
                    <a:lnTo>
                      <a:pt x="22" y="177"/>
                    </a:lnTo>
                    <a:lnTo>
                      <a:pt x="19" y="171"/>
                    </a:lnTo>
                    <a:lnTo>
                      <a:pt x="16" y="164"/>
                    </a:lnTo>
                    <a:lnTo>
                      <a:pt x="14" y="149"/>
                    </a:lnTo>
                    <a:lnTo>
                      <a:pt x="13" y="135"/>
                    </a:lnTo>
                    <a:lnTo>
                      <a:pt x="13" y="120"/>
                    </a:lnTo>
                    <a:lnTo>
                      <a:pt x="12" y="105"/>
                    </a:lnTo>
                    <a:lnTo>
                      <a:pt x="11" y="98"/>
                    </a:lnTo>
                    <a:lnTo>
                      <a:pt x="9" y="92"/>
                    </a:lnTo>
                    <a:lnTo>
                      <a:pt x="6" y="85"/>
                    </a:lnTo>
                    <a:lnTo>
                      <a:pt x="2" y="79"/>
                    </a:lnTo>
                    <a:lnTo>
                      <a:pt x="0" y="69"/>
                    </a:lnTo>
                    <a:lnTo>
                      <a:pt x="1" y="59"/>
                    </a:lnTo>
                    <a:lnTo>
                      <a:pt x="2" y="50"/>
                    </a:lnTo>
                    <a:lnTo>
                      <a:pt x="5" y="42"/>
                    </a:lnTo>
                    <a:lnTo>
                      <a:pt x="10" y="32"/>
                    </a:lnTo>
                    <a:lnTo>
                      <a:pt x="15" y="25"/>
                    </a:lnTo>
                    <a:lnTo>
                      <a:pt x="21" y="18"/>
                    </a:lnTo>
                    <a:lnTo>
                      <a:pt x="29" y="12"/>
                    </a:lnTo>
                    <a:lnTo>
                      <a:pt x="35" y="11"/>
                    </a:lnTo>
                    <a:lnTo>
                      <a:pt x="41" y="8"/>
                    </a:lnTo>
                    <a:lnTo>
                      <a:pt x="47" y="5"/>
                    </a:lnTo>
                    <a:lnTo>
                      <a:pt x="53" y="2"/>
                    </a:lnTo>
                    <a:lnTo>
                      <a:pt x="59" y="0"/>
                    </a:lnTo>
                    <a:lnTo>
                      <a:pt x="65" y="0"/>
                    </a:lnTo>
                    <a:lnTo>
                      <a:pt x="68" y="0"/>
                    </a:lnTo>
                    <a:lnTo>
                      <a:pt x="71" y="2"/>
                    </a:lnTo>
                    <a:lnTo>
                      <a:pt x="75" y="3"/>
                    </a:lnTo>
                    <a:lnTo>
                      <a:pt x="78"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0" name="Freeform 1187"/>
              <p:cNvSpPr>
                <a:spLocks noChangeAspect="1"/>
              </p:cNvSpPr>
              <p:nvPr/>
            </p:nvSpPr>
            <p:spPr bwMode="auto">
              <a:xfrm>
                <a:off x="5054" y="2355"/>
                <a:ext cx="36" cy="87"/>
              </a:xfrm>
              <a:custGeom>
                <a:avLst/>
                <a:gdLst>
                  <a:gd name="T0" fmla="*/ 16 w 72"/>
                  <a:gd name="T1" fmla="*/ 11 h 172"/>
                  <a:gd name="T2" fmla="*/ 13 w 72"/>
                  <a:gd name="T3" fmla="*/ 17 h 172"/>
                  <a:gd name="T4" fmla="*/ 11 w 72"/>
                  <a:gd name="T5" fmla="*/ 21 h 172"/>
                  <a:gd name="T6" fmla="*/ 11 w 72"/>
                  <a:gd name="T7" fmla="*/ 24 h 172"/>
                  <a:gd name="T8" fmla="*/ 11 w 72"/>
                  <a:gd name="T9" fmla="*/ 27 h 172"/>
                  <a:gd name="T10" fmla="*/ 12 w 72"/>
                  <a:gd name="T11" fmla="*/ 30 h 172"/>
                  <a:gd name="T12" fmla="*/ 13 w 72"/>
                  <a:gd name="T13" fmla="*/ 33 h 172"/>
                  <a:gd name="T14" fmla="*/ 14 w 72"/>
                  <a:gd name="T15" fmla="*/ 34 h 172"/>
                  <a:gd name="T16" fmla="*/ 15 w 72"/>
                  <a:gd name="T17" fmla="*/ 37 h 172"/>
                  <a:gd name="T18" fmla="*/ 15 w 72"/>
                  <a:gd name="T19" fmla="*/ 39 h 172"/>
                  <a:gd name="T20" fmla="*/ 14 w 72"/>
                  <a:gd name="T21" fmla="*/ 41 h 172"/>
                  <a:gd name="T22" fmla="*/ 14 w 72"/>
                  <a:gd name="T23" fmla="*/ 42 h 172"/>
                  <a:gd name="T24" fmla="*/ 13 w 72"/>
                  <a:gd name="T25" fmla="*/ 43 h 172"/>
                  <a:gd name="T26" fmla="*/ 12 w 72"/>
                  <a:gd name="T27" fmla="*/ 44 h 172"/>
                  <a:gd name="T28" fmla="*/ 10 w 72"/>
                  <a:gd name="T29" fmla="*/ 44 h 172"/>
                  <a:gd name="T30" fmla="*/ 8 w 72"/>
                  <a:gd name="T31" fmla="*/ 43 h 172"/>
                  <a:gd name="T32" fmla="*/ 5 w 72"/>
                  <a:gd name="T33" fmla="*/ 42 h 172"/>
                  <a:gd name="T34" fmla="*/ 4 w 72"/>
                  <a:gd name="T35" fmla="*/ 40 h 172"/>
                  <a:gd name="T36" fmla="*/ 4 w 72"/>
                  <a:gd name="T37" fmla="*/ 36 h 172"/>
                  <a:gd name="T38" fmla="*/ 4 w 72"/>
                  <a:gd name="T39" fmla="*/ 31 h 172"/>
                  <a:gd name="T40" fmla="*/ 2 w 72"/>
                  <a:gd name="T41" fmla="*/ 24 h 172"/>
                  <a:gd name="T42" fmla="*/ 1 w 72"/>
                  <a:gd name="T43" fmla="*/ 17 h 172"/>
                  <a:gd name="T44" fmla="*/ 0 w 72"/>
                  <a:gd name="T45" fmla="*/ 12 h 172"/>
                  <a:gd name="T46" fmla="*/ 2 w 72"/>
                  <a:gd name="T47" fmla="*/ 8 h 172"/>
                  <a:gd name="T48" fmla="*/ 5 w 72"/>
                  <a:gd name="T49" fmla="*/ 4 h 172"/>
                  <a:gd name="T50" fmla="*/ 8 w 72"/>
                  <a:gd name="T51" fmla="*/ 2 h 172"/>
                  <a:gd name="T52" fmla="*/ 10 w 72"/>
                  <a:gd name="T53" fmla="*/ 2 h 172"/>
                  <a:gd name="T54" fmla="*/ 11 w 72"/>
                  <a:gd name="T55" fmla="*/ 1 h 172"/>
                  <a:gd name="T56" fmla="*/ 13 w 72"/>
                  <a:gd name="T57" fmla="*/ 1 h 172"/>
                  <a:gd name="T58" fmla="*/ 15 w 72"/>
                  <a:gd name="T59" fmla="*/ 1 h 172"/>
                  <a:gd name="T60" fmla="*/ 17 w 72"/>
                  <a:gd name="T61" fmla="*/ 2 h 172"/>
                  <a:gd name="T62" fmla="*/ 18 w 72"/>
                  <a:gd name="T63" fmla="*/ 5 h 172"/>
                  <a:gd name="T64" fmla="*/ 18 w 72"/>
                  <a:gd name="T65" fmla="*/ 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72">
                    <a:moveTo>
                      <a:pt x="70" y="34"/>
                    </a:moveTo>
                    <a:lnTo>
                      <a:pt x="64" y="44"/>
                    </a:lnTo>
                    <a:lnTo>
                      <a:pt x="57" y="55"/>
                    </a:lnTo>
                    <a:lnTo>
                      <a:pt x="51" y="67"/>
                    </a:lnTo>
                    <a:lnTo>
                      <a:pt x="46" y="78"/>
                    </a:lnTo>
                    <a:lnTo>
                      <a:pt x="44" y="84"/>
                    </a:lnTo>
                    <a:lnTo>
                      <a:pt x="43" y="89"/>
                    </a:lnTo>
                    <a:lnTo>
                      <a:pt x="42" y="95"/>
                    </a:lnTo>
                    <a:lnTo>
                      <a:pt x="42" y="101"/>
                    </a:lnTo>
                    <a:lnTo>
                      <a:pt x="42" y="107"/>
                    </a:lnTo>
                    <a:lnTo>
                      <a:pt x="44" y="113"/>
                    </a:lnTo>
                    <a:lnTo>
                      <a:pt x="46" y="119"/>
                    </a:lnTo>
                    <a:lnTo>
                      <a:pt x="50" y="124"/>
                    </a:lnTo>
                    <a:lnTo>
                      <a:pt x="52" y="128"/>
                    </a:lnTo>
                    <a:lnTo>
                      <a:pt x="54" y="132"/>
                    </a:lnTo>
                    <a:lnTo>
                      <a:pt x="56" y="135"/>
                    </a:lnTo>
                    <a:lnTo>
                      <a:pt x="58" y="139"/>
                    </a:lnTo>
                    <a:lnTo>
                      <a:pt x="59" y="145"/>
                    </a:lnTo>
                    <a:lnTo>
                      <a:pt x="60" y="149"/>
                    </a:lnTo>
                    <a:lnTo>
                      <a:pt x="59" y="153"/>
                    </a:lnTo>
                    <a:lnTo>
                      <a:pt x="58" y="158"/>
                    </a:lnTo>
                    <a:lnTo>
                      <a:pt x="56" y="160"/>
                    </a:lnTo>
                    <a:lnTo>
                      <a:pt x="55" y="162"/>
                    </a:lnTo>
                    <a:lnTo>
                      <a:pt x="54" y="164"/>
                    </a:lnTo>
                    <a:lnTo>
                      <a:pt x="53" y="167"/>
                    </a:lnTo>
                    <a:lnTo>
                      <a:pt x="51" y="169"/>
                    </a:lnTo>
                    <a:lnTo>
                      <a:pt x="50" y="170"/>
                    </a:lnTo>
                    <a:lnTo>
                      <a:pt x="48" y="172"/>
                    </a:lnTo>
                    <a:lnTo>
                      <a:pt x="45" y="172"/>
                    </a:lnTo>
                    <a:lnTo>
                      <a:pt x="40" y="171"/>
                    </a:lnTo>
                    <a:lnTo>
                      <a:pt x="35" y="170"/>
                    </a:lnTo>
                    <a:lnTo>
                      <a:pt x="30" y="169"/>
                    </a:lnTo>
                    <a:lnTo>
                      <a:pt x="25" y="167"/>
                    </a:lnTo>
                    <a:lnTo>
                      <a:pt x="20" y="165"/>
                    </a:lnTo>
                    <a:lnTo>
                      <a:pt x="17" y="162"/>
                    </a:lnTo>
                    <a:lnTo>
                      <a:pt x="14" y="158"/>
                    </a:lnTo>
                    <a:lnTo>
                      <a:pt x="13" y="152"/>
                    </a:lnTo>
                    <a:lnTo>
                      <a:pt x="15" y="142"/>
                    </a:lnTo>
                    <a:lnTo>
                      <a:pt x="15" y="132"/>
                    </a:lnTo>
                    <a:lnTo>
                      <a:pt x="14" y="123"/>
                    </a:lnTo>
                    <a:lnTo>
                      <a:pt x="13" y="113"/>
                    </a:lnTo>
                    <a:lnTo>
                      <a:pt x="8" y="93"/>
                    </a:lnTo>
                    <a:lnTo>
                      <a:pt x="3" y="75"/>
                    </a:lnTo>
                    <a:lnTo>
                      <a:pt x="1" y="66"/>
                    </a:lnTo>
                    <a:lnTo>
                      <a:pt x="0" y="56"/>
                    </a:lnTo>
                    <a:lnTo>
                      <a:pt x="0" y="48"/>
                    </a:lnTo>
                    <a:lnTo>
                      <a:pt x="2" y="40"/>
                    </a:lnTo>
                    <a:lnTo>
                      <a:pt x="5" y="32"/>
                    </a:lnTo>
                    <a:lnTo>
                      <a:pt x="10" y="24"/>
                    </a:lnTo>
                    <a:lnTo>
                      <a:pt x="17" y="16"/>
                    </a:lnTo>
                    <a:lnTo>
                      <a:pt x="28" y="9"/>
                    </a:lnTo>
                    <a:lnTo>
                      <a:pt x="31" y="8"/>
                    </a:lnTo>
                    <a:lnTo>
                      <a:pt x="34" y="7"/>
                    </a:lnTo>
                    <a:lnTo>
                      <a:pt x="37" y="5"/>
                    </a:lnTo>
                    <a:lnTo>
                      <a:pt x="40" y="4"/>
                    </a:lnTo>
                    <a:lnTo>
                      <a:pt x="44" y="3"/>
                    </a:lnTo>
                    <a:lnTo>
                      <a:pt x="47" y="2"/>
                    </a:lnTo>
                    <a:lnTo>
                      <a:pt x="50" y="1"/>
                    </a:lnTo>
                    <a:lnTo>
                      <a:pt x="53" y="0"/>
                    </a:lnTo>
                    <a:lnTo>
                      <a:pt x="58" y="2"/>
                    </a:lnTo>
                    <a:lnTo>
                      <a:pt x="64" y="5"/>
                    </a:lnTo>
                    <a:lnTo>
                      <a:pt x="67" y="8"/>
                    </a:lnTo>
                    <a:lnTo>
                      <a:pt x="70" y="12"/>
                    </a:lnTo>
                    <a:lnTo>
                      <a:pt x="71" y="17"/>
                    </a:lnTo>
                    <a:lnTo>
                      <a:pt x="72" y="23"/>
                    </a:lnTo>
                    <a:lnTo>
                      <a:pt x="71" y="28"/>
                    </a:lnTo>
                    <a:lnTo>
                      <a:pt x="7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1" name="Freeform 1188"/>
              <p:cNvSpPr>
                <a:spLocks noChangeAspect="1"/>
              </p:cNvSpPr>
              <p:nvPr/>
            </p:nvSpPr>
            <p:spPr bwMode="auto">
              <a:xfrm>
                <a:off x="4682" y="2851"/>
                <a:ext cx="168" cy="159"/>
              </a:xfrm>
              <a:custGeom>
                <a:avLst/>
                <a:gdLst>
                  <a:gd name="T0" fmla="*/ 30 w 335"/>
                  <a:gd name="T1" fmla="*/ 5 h 318"/>
                  <a:gd name="T2" fmla="*/ 40 w 335"/>
                  <a:gd name="T3" fmla="*/ 8 h 318"/>
                  <a:gd name="T4" fmla="*/ 49 w 335"/>
                  <a:gd name="T5" fmla="*/ 10 h 318"/>
                  <a:gd name="T6" fmla="*/ 59 w 335"/>
                  <a:gd name="T7" fmla="*/ 13 h 318"/>
                  <a:gd name="T8" fmla="*/ 66 w 335"/>
                  <a:gd name="T9" fmla="*/ 14 h 318"/>
                  <a:gd name="T10" fmla="*/ 70 w 335"/>
                  <a:gd name="T11" fmla="*/ 14 h 318"/>
                  <a:gd name="T12" fmla="*/ 75 w 335"/>
                  <a:gd name="T13" fmla="*/ 16 h 318"/>
                  <a:gd name="T14" fmla="*/ 79 w 335"/>
                  <a:gd name="T15" fmla="*/ 17 h 318"/>
                  <a:gd name="T16" fmla="*/ 82 w 335"/>
                  <a:gd name="T17" fmla="*/ 21 h 318"/>
                  <a:gd name="T18" fmla="*/ 83 w 335"/>
                  <a:gd name="T19" fmla="*/ 25 h 318"/>
                  <a:gd name="T20" fmla="*/ 84 w 335"/>
                  <a:gd name="T21" fmla="*/ 32 h 318"/>
                  <a:gd name="T22" fmla="*/ 84 w 335"/>
                  <a:gd name="T23" fmla="*/ 41 h 318"/>
                  <a:gd name="T24" fmla="*/ 83 w 335"/>
                  <a:gd name="T25" fmla="*/ 51 h 318"/>
                  <a:gd name="T26" fmla="*/ 82 w 335"/>
                  <a:gd name="T27" fmla="*/ 58 h 318"/>
                  <a:gd name="T28" fmla="*/ 81 w 335"/>
                  <a:gd name="T29" fmla="*/ 65 h 318"/>
                  <a:gd name="T30" fmla="*/ 80 w 335"/>
                  <a:gd name="T31" fmla="*/ 71 h 318"/>
                  <a:gd name="T32" fmla="*/ 79 w 335"/>
                  <a:gd name="T33" fmla="*/ 76 h 318"/>
                  <a:gd name="T34" fmla="*/ 77 w 335"/>
                  <a:gd name="T35" fmla="*/ 78 h 318"/>
                  <a:gd name="T36" fmla="*/ 71 w 335"/>
                  <a:gd name="T37" fmla="*/ 79 h 318"/>
                  <a:gd name="T38" fmla="*/ 62 w 335"/>
                  <a:gd name="T39" fmla="*/ 80 h 318"/>
                  <a:gd name="T40" fmla="*/ 52 w 335"/>
                  <a:gd name="T41" fmla="*/ 80 h 318"/>
                  <a:gd name="T42" fmla="*/ 46 w 335"/>
                  <a:gd name="T43" fmla="*/ 79 h 318"/>
                  <a:gd name="T44" fmla="*/ 42 w 335"/>
                  <a:gd name="T45" fmla="*/ 77 h 318"/>
                  <a:gd name="T46" fmla="*/ 35 w 335"/>
                  <a:gd name="T47" fmla="*/ 75 h 318"/>
                  <a:gd name="T48" fmla="*/ 26 w 335"/>
                  <a:gd name="T49" fmla="*/ 73 h 318"/>
                  <a:gd name="T50" fmla="*/ 17 w 335"/>
                  <a:gd name="T51" fmla="*/ 70 h 318"/>
                  <a:gd name="T52" fmla="*/ 9 w 335"/>
                  <a:gd name="T53" fmla="*/ 65 h 318"/>
                  <a:gd name="T54" fmla="*/ 4 w 335"/>
                  <a:gd name="T55" fmla="*/ 61 h 318"/>
                  <a:gd name="T56" fmla="*/ 2 w 335"/>
                  <a:gd name="T57" fmla="*/ 58 h 318"/>
                  <a:gd name="T58" fmla="*/ 1 w 335"/>
                  <a:gd name="T59" fmla="*/ 54 h 318"/>
                  <a:gd name="T60" fmla="*/ 1 w 335"/>
                  <a:gd name="T61" fmla="*/ 47 h 318"/>
                  <a:gd name="T62" fmla="*/ 1 w 335"/>
                  <a:gd name="T63" fmla="*/ 40 h 318"/>
                  <a:gd name="T64" fmla="*/ 2 w 335"/>
                  <a:gd name="T65" fmla="*/ 32 h 318"/>
                  <a:gd name="T66" fmla="*/ 4 w 335"/>
                  <a:gd name="T67" fmla="*/ 22 h 318"/>
                  <a:gd name="T68" fmla="*/ 8 w 335"/>
                  <a:gd name="T69" fmla="*/ 13 h 318"/>
                  <a:gd name="T70" fmla="*/ 12 w 335"/>
                  <a:gd name="T71" fmla="*/ 6 h 318"/>
                  <a:gd name="T72" fmla="*/ 15 w 335"/>
                  <a:gd name="T73" fmla="*/ 2 h 318"/>
                  <a:gd name="T74" fmla="*/ 18 w 335"/>
                  <a:gd name="T75" fmla="*/ 1 h 318"/>
                  <a:gd name="T76" fmla="*/ 20 w 335"/>
                  <a:gd name="T77" fmla="*/ 2 h 318"/>
                  <a:gd name="T78" fmla="*/ 22 w 335"/>
                  <a:gd name="T79" fmla="*/ 3 h 318"/>
                  <a:gd name="T80" fmla="*/ 25 w 335"/>
                  <a:gd name="T81" fmla="*/ 4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18">
                    <a:moveTo>
                      <a:pt x="102" y="15"/>
                    </a:moveTo>
                    <a:lnTo>
                      <a:pt x="120" y="20"/>
                    </a:lnTo>
                    <a:lnTo>
                      <a:pt x="138" y="25"/>
                    </a:lnTo>
                    <a:lnTo>
                      <a:pt x="157" y="30"/>
                    </a:lnTo>
                    <a:lnTo>
                      <a:pt x="176" y="35"/>
                    </a:lnTo>
                    <a:lnTo>
                      <a:pt x="195" y="40"/>
                    </a:lnTo>
                    <a:lnTo>
                      <a:pt x="214" y="45"/>
                    </a:lnTo>
                    <a:lnTo>
                      <a:pt x="234" y="50"/>
                    </a:lnTo>
                    <a:lnTo>
                      <a:pt x="252" y="54"/>
                    </a:lnTo>
                    <a:lnTo>
                      <a:pt x="261" y="54"/>
                    </a:lnTo>
                    <a:lnTo>
                      <a:pt x="271" y="55"/>
                    </a:lnTo>
                    <a:lnTo>
                      <a:pt x="280" y="56"/>
                    </a:lnTo>
                    <a:lnTo>
                      <a:pt x="289" y="58"/>
                    </a:lnTo>
                    <a:lnTo>
                      <a:pt x="298" y="61"/>
                    </a:lnTo>
                    <a:lnTo>
                      <a:pt x="307" y="64"/>
                    </a:lnTo>
                    <a:lnTo>
                      <a:pt x="315" y="68"/>
                    </a:lnTo>
                    <a:lnTo>
                      <a:pt x="323" y="73"/>
                    </a:lnTo>
                    <a:lnTo>
                      <a:pt x="327" y="82"/>
                    </a:lnTo>
                    <a:lnTo>
                      <a:pt x="329" y="92"/>
                    </a:lnTo>
                    <a:lnTo>
                      <a:pt x="332" y="100"/>
                    </a:lnTo>
                    <a:lnTo>
                      <a:pt x="333" y="109"/>
                    </a:lnTo>
                    <a:lnTo>
                      <a:pt x="335" y="128"/>
                    </a:lnTo>
                    <a:lnTo>
                      <a:pt x="335" y="146"/>
                    </a:lnTo>
                    <a:lnTo>
                      <a:pt x="334" y="164"/>
                    </a:lnTo>
                    <a:lnTo>
                      <a:pt x="332" y="183"/>
                    </a:lnTo>
                    <a:lnTo>
                      <a:pt x="330" y="201"/>
                    </a:lnTo>
                    <a:lnTo>
                      <a:pt x="329" y="220"/>
                    </a:lnTo>
                    <a:lnTo>
                      <a:pt x="327" y="232"/>
                    </a:lnTo>
                    <a:lnTo>
                      <a:pt x="325" y="245"/>
                    </a:lnTo>
                    <a:lnTo>
                      <a:pt x="324" y="259"/>
                    </a:lnTo>
                    <a:lnTo>
                      <a:pt x="323" y="271"/>
                    </a:lnTo>
                    <a:lnTo>
                      <a:pt x="320" y="284"/>
                    </a:lnTo>
                    <a:lnTo>
                      <a:pt x="316" y="296"/>
                    </a:lnTo>
                    <a:lnTo>
                      <a:pt x="314" y="301"/>
                    </a:lnTo>
                    <a:lnTo>
                      <a:pt x="310" y="306"/>
                    </a:lnTo>
                    <a:lnTo>
                      <a:pt x="306" y="311"/>
                    </a:lnTo>
                    <a:lnTo>
                      <a:pt x="302" y="316"/>
                    </a:lnTo>
                    <a:lnTo>
                      <a:pt x="282" y="316"/>
                    </a:lnTo>
                    <a:lnTo>
                      <a:pt x="264" y="317"/>
                    </a:lnTo>
                    <a:lnTo>
                      <a:pt x="245" y="318"/>
                    </a:lnTo>
                    <a:lnTo>
                      <a:pt x="227" y="318"/>
                    </a:lnTo>
                    <a:lnTo>
                      <a:pt x="208" y="318"/>
                    </a:lnTo>
                    <a:lnTo>
                      <a:pt x="191" y="316"/>
                    </a:lnTo>
                    <a:lnTo>
                      <a:pt x="182" y="314"/>
                    </a:lnTo>
                    <a:lnTo>
                      <a:pt x="173" y="311"/>
                    </a:lnTo>
                    <a:lnTo>
                      <a:pt x="165" y="308"/>
                    </a:lnTo>
                    <a:lnTo>
                      <a:pt x="157" y="304"/>
                    </a:lnTo>
                    <a:lnTo>
                      <a:pt x="138" y="300"/>
                    </a:lnTo>
                    <a:lnTo>
                      <a:pt x="120" y="296"/>
                    </a:lnTo>
                    <a:lnTo>
                      <a:pt x="101" y="291"/>
                    </a:lnTo>
                    <a:lnTo>
                      <a:pt x="84" y="284"/>
                    </a:lnTo>
                    <a:lnTo>
                      <a:pt x="66" y="277"/>
                    </a:lnTo>
                    <a:lnTo>
                      <a:pt x="50" y="269"/>
                    </a:lnTo>
                    <a:lnTo>
                      <a:pt x="34" y="260"/>
                    </a:lnTo>
                    <a:lnTo>
                      <a:pt x="17" y="250"/>
                    </a:lnTo>
                    <a:lnTo>
                      <a:pt x="14" y="243"/>
                    </a:lnTo>
                    <a:lnTo>
                      <a:pt x="10" y="238"/>
                    </a:lnTo>
                    <a:lnTo>
                      <a:pt x="8" y="232"/>
                    </a:lnTo>
                    <a:lnTo>
                      <a:pt x="6" y="226"/>
                    </a:lnTo>
                    <a:lnTo>
                      <a:pt x="4" y="213"/>
                    </a:lnTo>
                    <a:lnTo>
                      <a:pt x="3" y="199"/>
                    </a:lnTo>
                    <a:lnTo>
                      <a:pt x="2" y="185"/>
                    </a:lnTo>
                    <a:lnTo>
                      <a:pt x="2" y="171"/>
                    </a:lnTo>
                    <a:lnTo>
                      <a:pt x="2" y="157"/>
                    </a:lnTo>
                    <a:lnTo>
                      <a:pt x="0" y="144"/>
                    </a:lnTo>
                    <a:lnTo>
                      <a:pt x="5" y="125"/>
                    </a:lnTo>
                    <a:lnTo>
                      <a:pt x="10" y="105"/>
                    </a:lnTo>
                    <a:lnTo>
                      <a:pt x="16" y="86"/>
                    </a:lnTo>
                    <a:lnTo>
                      <a:pt x="22" y="67"/>
                    </a:lnTo>
                    <a:lnTo>
                      <a:pt x="31" y="49"/>
                    </a:lnTo>
                    <a:lnTo>
                      <a:pt x="40" y="31"/>
                    </a:lnTo>
                    <a:lnTo>
                      <a:pt x="45" y="23"/>
                    </a:lnTo>
                    <a:lnTo>
                      <a:pt x="51" y="16"/>
                    </a:lnTo>
                    <a:lnTo>
                      <a:pt x="57" y="8"/>
                    </a:lnTo>
                    <a:lnTo>
                      <a:pt x="64" y="0"/>
                    </a:lnTo>
                    <a:lnTo>
                      <a:pt x="70" y="2"/>
                    </a:lnTo>
                    <a:lnTo>
                      <a:pt x="75" y="4"/>
                    </a:lnTo>
                    <a:lnTo>
                      <a:pt x="79" y="6"/>
                    </a:lnTo>
                    <a:lnTo>
                      <a:pt x="84" y="8"/>
                    </a:lnTo>
                    <a:lnTo>
                      <a:pt x="88" y="10"/>
                    </a:lnTo>
                    <a:lnTo>
                      <a:pt x="92" y="12"/>
                    </a:lnTo>
                    <a:lnTo>
                      <a:pt x="97" y="13"/>
                    </a:lnTo>
                    <a:lnTo>
                      <a:pt x="10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2" name="Freeform 1189"/>
              <p:cNvSpPr>
                <a:spLocks noChangeAspect="1"/>
              </p:cNvSpPr>
              <p:nvPr/>
            </p:nvSpPr>
            <p:spPr bwMode="auto">
              <a:xfrm>
                <a:off x="4788" y="2714"/>
                <a:ext cx="5" cy="7"/>
              </a:xfrm>
              <a:custGeom>
                <a:avLst/>
                <a:gdLst>
                  <a:gd name="T0" fmla="*/ 3 w 10"/>
                  <a:gd name="T1" fmla="*/ 0 h 14"/>
                  <a:gd name="T2" fmla="*/ 3 w 10"/>
                  <a:gd name="T3" fmla="*/ 1 h 14"/>
                  <a:gd name="T4" fmla="*/ 3 w 10"/>
                  <a:gd name="T5" fmla="*/ 1 h 14"/>
                  <a:gd name="T6" fmla="*/ 3 w 10"/>
                  <a:gd name="T7" fmla="*/ 2 h 14"/>
                  <a:gd name="T8" fmla="*/ 3 w 10"/>
                  <a:gd name="T9" fmla="*/ 2 h 14"/>
                  <a:gd name="T10" fmla="*/ 2 w 10"/>
                  <a:gd name="T11" fmla="*/ 3 h 14"/>
                  <a:gd name="T12" fmla="*/ 2 w 10"/>
                  <a:gd name="T13" fmla="*/ 3 h 14"/>
                  <a:gd name="T14" fmla="*/ 2 w 10"/>
                  <a:gd name="T15" fmla="*/ 3 h 14"/>
                  <a:gd name="T16" fmla="*/ 1 w 10"/>
                  <a:gd name="T17" fmla="*/ 4 h 14"/>
                  <a:gd name="T18" fmla="*/ 1 w 10"/>
                  <a:gd name="T19" fmla="*/ 4 h 14"/>
                  <a:gd name="T20" fmla="*/ 1 w 10"/>
                  <a:gd name="T21" fmla="*/ 4 h 14"/>
                  <a:gd name="T22" fmla="*/ 1 w 10"/>
                  <a:gd name="T23" fmla="*/ 4 h 14"/>
                  <a:gd name="T24" fmla="*/ 1 w 10"/>
                  <a:gd name="T25" fmla="*/ 3 h 14"/>
                  <a:gd name="T26" fmla="*/ 1 w 10"/>
                  <a:gd name="T27" fmla="*/ 3 h 14"/>
                  <a:gd name="T28" fmla="*/ 1 w 10"/>
                  <a:gd name="T29" fmla="*/ 3 h 14"/>
                  <a:gd name="T30" fmla="*/ 0 w 10"/>
                  <a:gd name="T31" fmla="*/ 3 h 14"/>
                  <a:gd name="T32" fmla="*/ 0 w 10"/>
                  <a:gd name="T33" fmla="*/ 3 h 14"/>
                  <a:gd name="T34" fmla="*/ 1 w 10"/>
                  <a:gd name="T35" fmla="*/ 2 h 14"/>
                  <a:gd name="T36" fmla="*/ 1 w 10"/>
                  <a:gd name="T37" fmla="*/ 2 h 14"/>
                  <a:gd name="T38" fmla="*/ 1 w 10"/>
                  <a:gd name="T39" fmla="*/ 2 h 14"/>
                  <a:gd name="T40" fmla="*/ 2 w 10"/>
                  <a:gd name="T41" fmla="*/ 2 h 14"/>
                  <a:gd name="T42" fmla="*/ 2 w 10"/>
                  <a:gd name="T43" fmla="*/ 1 h 14"/>
                  <a:gd name="T44" fmla="*/ 2 w 10"/>
                  <a:gd name="T45" fmla="*/ 1 h 14"/>
                  <a:gd name="T46" fmla="*/ 3 w 10"/>
                  <a:gd name="T47" fmla="*/ 1 h 14"/>
                  <a:gd name="T48" fmla="*/ 3 w 10"/>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4">
                    <a:moveTo>
                      <a:pt x="10" y="0"/>
                    </a:moveTo>
                    <a:lnTo>
                      <a:pt x="10" y="2"/>
                    </a:lnTo>
                    <a:lnTo>
                      <a:pt x="10" y="4"/>
                    </a:lnTo>
                    <a:lnTo>
                      <a:pt x="10" y="6"/>
                    </a:lnTo>
                    <a:lnTo>
                      <a:pt x="9" y="8"/>
                    </a:lnTo>
                    <a:lnTo>
                      <a:pt x="8" y="9"/>
                    </a:lnTo>
                    <a:lnTo>
                      <a:pt x="7" y="11"/>
                    </a:lnTo>
                    <a:lnTo>
                      <a:pt x="5" y="12"/>
                    </a:lnTo>
                    <a:lnTo>
                      <a:pt x="4" y="14"/>
                    </a:lnTo>
                    <a:lnTo>
                      <a:pt x="3" y="14"/>
                    </a:lnTo>
                    <a:lnTo>
                      <a:pt x="2" y="13"/>
                    </a:lnTo>
                    <a:lnTo>
                      <a:pt x="1" y="12"/>
                    </a:lnTo>
                    <a:lnTo>
                      <a:pt x="1" y="11"/>
                    </a:lnTo>
                    <a:lnTo>
                      <a:pt x="0" y="10"/>
                    </a:lnTo>
                    <a:lnTo>
                      <a:pt x="0" y="9"/>
                    </a:lnTo>
                    <a:lnTo>
                      <a:pt x="1" y="8"/>
                    </a:lnTo>
                    <a:lnTo>
                      <a:pt x="2" y="7"/>
                    </a:lnTo>
                    <a:lnTo>
                      <a:pt x="4" y="6"/>
                    </a:lnTo>
                    <a:lnTo>
                      <a:pt x="5" y="5"/>
                    </a:lnTo>
                    <a:lnTo>
                      <a:pt x="6" y="4"/>
                    </a:lnTo>
                    <a:lnTo>
                      <a:pt x="7" y="3"/>
                    </a:lnTo>
                    <a:lnTo>
                      <a:pt x="9"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3" name="Freeform 1190"/>
              <p:cNvSpPr>
                <a:spLocks noChangeAspect="1"/>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4" name="Freeform 1191"/>
              <p:cNvSpPr>
                <a:spLocks noChangeAspect="1"/>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5" name="Freeform 1192"/>
              <p:cNvSpPr>
                <a:spLocks noChangeAspect="1" noEditPoints="1"/>
              </p:cNvSpPr>
              <p:nvPr/>
            </p:nvSpPr>
            <p:spPr bwMode="auto">
              <a:xfrm>
                <a:off x="4734" y="2439"/>
                <a:ext cx="286" cy="379"/>
              </a:xfrm>
              <a:custGeom>
                <a:avLst/>
                <a:gdLst>
                  <a:gd name="T0" fmla="*/ 15 w 571"/>
                  <a:gd name="T1" fmla="*/ 173 h 758"/>
                  <a:gd name="T2" fmla="*/ 38 w 571"/>
                  <a:gd name="T3" fmla="*/ 153 h 758"/>
                  <a:gd name="T4" fmla="*/ 42 w 571"/>
                  <a:gd name="T5" fmla="*/ 151 h 758"/>
                  <a:gd name="T6" fmla="*/ 38 w 571"/>
                  <a:gd name="T7" fmla="*/ 154 h 758"/>
                  <a:gd name="T8" fmla="*/ 37 w 571"/>
                  <a:gd name="T9" fmla="*/ 155 h 758"/>
                  <a:gd name="T10" fmla="*/ 36 w 571"/>
                  <a:gd name="T11" fmla="*/ 157 h 758"/>
                  <a:gd name="T12" fmla="*/ 35 w 571"/>
                  <a:gd name="T13" fmla="*/ 158 h 758"/>
                  <a:gd name="T14" fmla="*/ 33 w 571"/>
                  <a:gd name="T15" fmla="*/ 160 h 758"/>
                  <a:gd name="T16" fmla="*/ 31 w 571"/>
                  <a:gd name="T17" fmla="*/ 161 h 758"/>
                  <a:gd name="T18" fmla="*/ 29 w 571"/>
                  <a:gd name="T19" fmla="*/ 163 h 758"/>
                  <a:gd name="T20" fmla="*/ 28 w 571"/>
                  <a:gd name="T21" fmla="*/ 164 h 758"/>
                  <a:gd name="T22" fmla="*/ 27 w 571"/>
                  <a:gd name="T23" fmla="*/ 165 h 758"/>
                  <a:gd name="T24" fmla="*/ 25 w 571"/>
                  <a:gd name="T25" fmla="*/ 166 h 758"/>
                  <a:gd name="T26" fmla="*/ 23 w 571"/>
                  <a:gd name="T27" fmla="*/ 168 h 758"/>
                  <a:gd name="T28" fmla="*/ 22 w 571"/>
                  <a:gd name="T29" fmla="*/ 169 h 758"/>
                  <a:gd name="T30" fmla="*/ 22 w 571"/>
                  <a:gd name="T31" fmla="*/ 171 h 758"/>
                  <a:gd name="T32" fmla="*/ 16 w 571"/>
                  <a:gd name="T33" fmla="*/ 175 h 758"/>
                  <a:gd name="T34" fmla="*/ 3 w 571"/>
                  <a:gd name="T35" fmla="*/ 187 h 758"/>
                  <a:gd name="T36" fmla="*/ 65 w 571"/>
                  <a:gd name="T37" fmla="*/ 131 h 758"/>
                  <a:gd name="T38" fmla="*/ 72 w 571"/>
                  <a:gd name="T39" fmla="*/ 125 h 758"/>
                  <a:gd name="T40" fmla="*/ 81 w 571"/>
                  <a:gd name="T41" fmla="*/ 117 h 758"/>
                  <a:gd name="T42" fmla="*/ 91 w 571"/>
                  <a:gd name="T43" fmla="*/ 108 h 758"/>
                  <a:gd name="T44" fmla="*/ 90 w 571"/>
                  <a:gd name="T45" fmla="*/ 111 h 758"/>
                  <a:gd name="T46" fmla="*/ 81 w 571"/>
                  <a:gd name="T47" fmla="*/ 123 h 758"/>
                  <a:gd name="T48" fmla="*/ 74 w 571"/>
                  <a:gd name="T49" fmla="*/ 128 h 758"/>
                  <a:gd name="T50" fmla="*/ 67 w 571"/>
                  <a:gd name="T51" fmla="*/ 131 h 758"/>
                  <a:gd name="T52" fmla="*/ 64 w 571"/>
                  <a:gd name="T53" fmla="*/ 133 h 758"/>
                  <a:gd name="T54" fmla="*/ 61 w 571"/>
                  <a:gd name="T55" fmla="*/ 134 h 758"/>
                  <a:gd name="T56" fmla="*/ 102 w 571"/>
                  <a:gd name="T57" fmla="*/ 93 h 758"/>
                  <a:gd name="T58" fmla="*/ 106 w 571"/>
                  <a:gd name="T59" fmla="*/ 89 h 758"/>
                  <a:gd name="T60" fmla="*/ 114 w 571"/>
                  <a:gd name="T61" fmla="*/ 80 h 758"/>
                  <a:gd name="T62" fmla="*/ 120 w 571"/>
                  <a:gd name="T63" fmla="*/ 69 h 758"/>
                  <a:gd name="T64" fmla="*/ 127 w 571"/>
                  <a:gd name="T65" fmla="*/ 47 h 758"/>
                  <a:gd name="T66" fmla="*/ 131 w 571"/>
                  <a:gd name="T67" fmla="*/ 26 h 758"/>
                  <a:gd name="T68" fmla="*/ 134 w 571"/>
                  <a:gd name="T69" fmla="*/ 5 h 758"/>
                  <a:gd name="T70" fmla="*/ 135 w 571"/>
                  <a:gd name="T71" fmla="*/ 19 h 758"/>
                  <a:gd name="T72" fmla="*/ 136 w 571"/>
                  <a:gd name="T73" fmla="*/ 32 h 758"/>
                  <a:gd name="T74" fmla="*/ 140 w 571"/>
                  <a:gd name="T75" fmla="*/ 38 h 758"/>
                  <a:gd name="T76" fmla="*/ 142 w 571"/>
                  <a:gd name="T77" fmla="*/ 40 h 758"/>
                  <a:gd name="T78" fmla="*/ 143 w 571"/>
                  <a:gd name="T79" fmla="*/ 41 h 758"/>
                  <a:gd name="T80" fmla="*/ 141 w 571"/>
                  <a:gd name="T81" fmla="*/ 45 h 758"/>
                  <a:gd name="T82" fmla="*/ 139 w 571"/>
                  <a:gd name="T83" fmla="*/ 51 h 758"/>
                  <a:gd name="T84" fmla="*/ 136 w 571"/>
                  <a:gd name="T85" fmla="*/ 53 h 758"/>
                  <a:gd name="T86" fmla="*/ 134 w 571"/>
                  <a:gd name="T87" fmla="*/ 56 h 758"/>
                  <a:gd name="T88" fmla="*/ 134 w 571"/>
                  <a:gd name="T89" fmla="*/ 64 h 758"/>
                  <a:gd name="T90" fmla="*/ 130 w 571"/>
                  <a:gd name="T91" fmla="*/ 74 h 758"/>
                  <a:gd name="T92" fmla="*/ 123 w 571"/>
                  <a:gd name="T93" fmla="*/ 83 h 758"/>
                  <a:gd name="T94" fmla="*/ 113 w 571"/>
                  <a:gd name="T95" fmla="*/ 88 h 758"/>
                  <a:gd name="T96" fmla="*/ 109 w 571"/>
                  <a:gd name="T97" fmla="*/ 90 h 758"/>
                  <a:gd name="T98" fmla="*/ 106 w 571"/>
                  <a:gd name="T99" fmla="*/ 93 h 758"/>
                  <a:gd name="T100" fmla="*/ 104 w 571"/>
                  <a:gd name="T101" fmla="*/ 94 h 758"/>
                  <a:gd name="T102" fmla="*/ 101 w 571"/>
                  <a:gd name="T103" fmla="*/ 96 h 7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758">
                    <a:moveTo>
                      <a:pt x="0" y="758"/>
                    </a:moveTo>
                    <a:lnTo>
                      <a:pt x="19" y="733"/>
                    </a:lnTo>
                    <a:lnTo>
                      <a:pt x="38" y="711"/>
                    </a:lnTo>
                    <a:lnTo>
                      <a:pt x="60" y="689"/>
                    </a:lnTo>
                    <a:lnTo>
                      <a:pt x="82" y="669"/>
                    </a:lnTo>
                    <a:lnTo>
                      <a:pt x="104" y="648"/>
                    </a:lnTo>
                    <a:lnTo>
                      <a:pt x="128" y="629"/>
                    </a:lnTo>
                    <a:lnTo>
                      <a:pt x="151" y="609"/>
                    </a:lnTo>
                    <a:lnTo>
                      <a:pt x="175" y="591"/>
                    </a:lnTo>
                    <a:lnTo>
                      <a:pt x="172" y="595"/>
                    </a:lnTo>
                    <a:lnTo>
                      <a:pt x="169" y="600"/>
                    </a:lnTo>
                    <a:lnTo>
                      <a:pt x="166" y="603"/>
                    </a:lnTo>
                    <a:lnTo>
                      <a:pt x="163" y="607"/>
                    </a:lnTo>
                    <a:lnTo>
                      <a:pt x="160" y="610"/>
                    </a:lnTo>
                    <a:lnTo>
                      <a:pt x="156" y="612"/>
                    </a:lnTo>
                    <a:lnTo>
                      <a:pt x="152" y="613"/>
                    </a:lnTo>
                    <a:lnTo>
                      <a:pt x="149" y="614"/>
                    </a:lnTo>
                    <a:lnTo>
                      <a:pt x="148" y="615"/>
                    </a:lnTo>
                    <a:lnTo>
                      <a:pt x="148" y="617"/>
                    </a:lnTo>
                    <a:lnTo>
                      <a:pt x="147" y="619"/>
                    </a:lnTo>
                    <a:lnTo>
                      <a:pt x="146" y="620"/>
                    </a:lnTo>
                    <a:lnTo>
                      <a:pt x="146" y="622"/>
                    </a:lnTo>
                    <a:lnTo>
                      <a:pt x="145" y="625"/>
                    </a:lnTo>
                    <a:lnTo>
                      <a:pt x="144" y="627"/>
                    </a:lnTo>
                    <a:lnTo>
                      <a:pt x="144" y="628"/>
                    </a:lnTo>
                    <a:lnTo>
                      <a:pt x="142" y="629"/>
                    </a:lnTo>
                    <a:lnTo>
                      <a:pt x="140" y="630"/>
                    </a:lnTo>
                    <a:lnTo>
                      <a:pt x="138" y="631"/>
                    </a:lnTo>
                    <a:lnTo>
                      <a:pt x="136" y="633"/>
                    </a:lnTo>
                    <a:lnTo>
                      <a:pt x="134" y="636"/>
                    </a:lnTo>
                    <a:lnTo>
                      <a:pt x="132" y="638"/>
                    </a:lnTo>
                    <a:lnTo>
                      <a:pt x="131" y="640"/>
                    </a:lnTo>
                    <a:lnTo>
                      <a:pt x="131" y="642"/>
                    </a:lnTo>
                    <a:lnTo>
                      <a:pt x="129" y="642"/>
                    </a:lnTo>
                    <a:lnTo>
                      <a:pt x="127" y="643"/>
                    </a:lnTo>
                    <a:lnTo>
                      <a:pt x="124" y="643"/>
                    </a:lnTo>
                    <a:lnTo>
                      <a:pt x="122" y="645"/>
                    </a:lnTo>
                    <a:lnTo>
                      <a:pt x="119" y="646"/>
                    </a:lnTo>
                    <a:lnTo>
                      <a:pt x="118" y="648"/>
                    </a:lnTo>
                    <a:lnTo>
                      <a:pt x="116" y="649"/>
                    </a:lnTo>
                    <a:lnTo>
                      <a:pt x="116" y="651"/>
                    </a:lnTo>
                    <a:lnTo>
                      <a:pt x="114" y="651"/>
                    </a:lnTo>
                    <a:lnTo>
                      <a:pt x="113" y="652"/>
                    </a:lnTo>
                    <a:lnTo>
                      <a:pt x="111" y="653"/>
                    </a:lnTo>
                    <a:lnTo>
                      <a:pt x="110" y="654"/>
                    </a:lnTo>
                    <a:lnTo>
                      <a:pt x="109" y="655"/>
                    </a:lnTo>
                    <a:lnTo>
                      <a:pt x="108" y="657"/>
                    </a:lnTo>
                    <a:lnTo>
                      <a:pt x="107" y="658"/>
                    </a:lnTo>
                    <a:lnTo>
                      <a:pt x="107" y="660"/>
                    </a:lnTo>
                    <a:lnTo>
                      <a:pt x="105" y="660"/>
                    </a:lnTo>
                    <a:lnTo>
                      <a:pt x="103" y="661"/>
                    </a:lnTo>
                    <a:lnTo>
                      <a:pt x="100" y="663"/>
                    </a:lnTo>
                    <a:lnTo>
                      <a:pt x="98" y="665"/>
                    </a:lnTo>
                    <a:lnTo>
                      <a:pt x="95" y="667"/>
                    </a:lnTo>
                    <a:lnTo>
                      <a:pt x="93" y="668"/>
                    </a:lnTo>
                    <a:lnTo>
                      <a:pt x="91" y="670"/>
                    </a:lnTo>
                    <a:lnTo>
                      <a:pt x="89" y="670"/>
                    </a:lnTo>
                    <a:lnTo>
                      <a:pt x="89" y="672"/>
                    </a:lnTo>
                    <a:lnTo>
                      <a:pt x="88" y="673"/>
                    </a:lnTo>
                    <a:lnTo>
                      <a:pt x="87" y="675"/>
                    </a:lnTo>
                    <a:lnTo>
                      <a:pt x="87" y="677"/>
                    </a:lnTo>
                    <a:lnTo>
                      <a:pt x="86" y="678"/>
                    </a:lnTo>
                    <a:lnTo>
                      <a:pt x="85" y="680"/>
                    </a:lnTo>
                    <a:lnTo>
                      <a:pt x="85" y="682"/>
                    </a:lnTo>
                    <a:lnTo>
                      <a:pt x="84" y="683"/>
                    </a:lnTo>
                    <a:lnTo>
                      <a:pt x="79" y="685"/>
                    </a:lnTo>
                    <a:lnTo>
                      <a:pt x="71" y="691"/>
                    </a:lnTo>
                    <a:lnTo>
                      <a:pt x="61" y="699"/>
                    </a:lnTo>
                    <a:lnTo>
                      <a:pt x="49" y="711"/>
                    </a:lnTo>
                    <a:lnTo>
                      <a:pt x="36" y="722"/>
                    </a:lnTo>
                    <a:lnTo>
                      <a:pt x="23" y="734"/>
                    </a:lnTo>
                    <a:lnTo>
                      <a:pt x="11" y="747"/>
                    </a:lnTo>
                    <a:lnTo>
                      <a:pt x="0" y="758"/>
                    </a:lnTo>
                    <a:close/>
                    <a:moveTo>
                      <a:pt x="243" y="536"/>
                    </a:moveTo>
                    <a:lnTo>
                      <a:pt x="250" y="530"/>
                    </a:lnTo>
                    <a:lnTo>
                      <a:pt x="257" y="524"/>
                    </a:lnTo>
                    <a:lnTo>
                      <a:pt x="265" y="517"/>
                    </a:lnTo>
                    <a:lnTo>
                      <a:pt x="272" y="511"/>
                    </a:lnTo>
                    <a:lnTo>
                      <a:pt x="280" y="505"/>
                    </a:lnTo>
                    <a:lnTo>
                      <a:pt x="287" y="497"/>
                    </a:lnTo>
                    <a:lnTo>
                      <a:pt x="293" y="491"/>
                    </a:lnTo>
                    <a:lnTo>
                      <a:pt x="300" y="484"/>
                    </a:lnTo>
                    <a:lnTo>
                      <a:pt x="311" y="476"/>
                    </a:lnTo>
                    <a:lnTo>
                      <a:pt x="322" y="468"/>
                    </a:lnTo>
                    <a:lnTo>
                      <a:pt x="332" y="459"/>
                    </a:lnTo>
                    <a:lnTo>
                      <a:pt x="342" y="450"/>
                    </a:lnTo>
                    <a:lnTo>
                      <a:pt x="351" y="440"/>
                    </a:lnTo>
                    <a:lnTo>
                      <a:pt x="361" y="431"/>
                    </a:lnTo>
                    <a:lnTo>
                      <a:pt x="370" y="420"/>
                    </a:lnTo>
                    <a:lnTo>
                      <a:pt x="379" y="409"/>
                    </a:lnTo>
                    <a:lnTo>
                      <a:pt x="368" y="426"/>
                    </a:lnTo>
                    <a:lnTo>
                      <a:pt x="358" y="443"/>
                    </a:lnTo>
                    <a:lnTo>
                      <a:pt x="346" y="460"/>
                    </a:lnTo>
                    <a:lnTo>
                      <a:pt x="334" y="476"/>
                    </a:lnTo>
                    <a:lnTo>
                      <a:pt x="328" y="484"/>
                    </a:lnTo>
                    <a:lnTo>
                      <a:pt x="322" y="490"/>
                    </a:lnTo>
                    <a:lnTo>
                      <a:pt x="316" y="496"/>
                    </a:lnTo>
                    <a:lnTo>
                      <a:pt x="308" y="501"/>
                    </a:lnTo>
                    <a:lnTo>
                      <a:pt x="301" y="506"/>
                    </a:lnTo>
                    <a:lnTo>
                      <a:pt x="294" y="510"/>
                    </a:lnTo>
                    <a:lnTo>
                      <a:pt x="287" y="512"/>
                    </a:lnTo>
                    <a:lnTo>
                      <a:pt x="279" y="512"/>
                    </a:lnTo>
                    <a:lnTo>
                      <a:pt x="269" y="521"/>
                    </a:lnTo>
                    <a:lnTo>
                      <a:pt x="265" y="521"/>
                    </a:lnTo>
                    <a:lnTo>
                      <a:pt x="263" y="524"/>
                    </a:lnTo>
                    <a:lnTo>
                      <a:pt x="261" y="527"/>
                    </a:lnTo>
                    <a:lnTo>
                      <a:pt x="258" y="529"/>
                    </a:lnTo>
                    <a:lnTo>
                      <a:pt x="256" y="531"/>
                    </a:lnTo>
                    <a:lnTo>
                      <a:pt x="253" y="532"/>
                    </a:lnTo>
                    <a:lnTo>
                      <a:pt x="250" y="534"/>
                    </a:lnTo>
                    <a:lnTo>
                      <a:pt x="246" y="535"/>
                    </a:lnTo>
                    <a:lnTo>
                      <a:pt x="243" y="536"/>
                    </a:lnTo>
                    <a:close/>
                    <a:moveTo>
                      <a:pt x="398" y="386"/>
                    </a:moveTo>
                    <a:lnTo>
                      <a:pt x="402" y="382"/>
                    </a:lnTo>
                    <a:lnTo>
                      <a:pt x="405" y="376"/>
                    </a:lnTo>
                    <a:lnTo>
                      <a:pt x="408" y="372"/>
                    </a:lnTo>
                    <a:lnTo>
                      <a:pt x="412" y="367"/>
                    </a:lnTo>
                    <a:lnTo>
                      <a:pt x="415" y="363"/>
                    </a:lnTo>
                    <a:lnTo>
                      <a:pt x="419" y="358"/>
                    </a:lnTo>
                    <a:lnTo>
                      <a:pt x="422" y="354"/>
                    </a:lnTo>
                    <a:lnTo>
                      <a:pt x="425" y="349"/>
                    </a:lnTo>
                    <a:lnTo>
                      <a:pt x="437" y="339"/>
                    </a:lnTo>
                    <a:lnTo>
                      <a:pt x="446" y="330"/>
                    </a:lnTo>
                    <a:lnTo>
                      <a:pt x="454" y="320"/>
                    </a:lnTo>
                    <a:lnTo>
                      <a:pt x="461" y="309"/>
                    </a:lnTo>
                    <a:lnTo>
                      <a:pt x="467" y="297"/>
                    </a:lnTo>
                    <a:lnTo>
                      <a:pt x="473" y="286"/>
                    </a:lnTo>
                    <a:lnTo>
                      <a:pt x="478" y="274"/>
                    </a:lnTo>
                    <a:lnTo>
                      <a:pt x="483" y="262"/>
                    </a:lnTo>
                    <a:lnTo>
                      <a:pt x="490" y="237"/>
                    </a:lnTo>
                    <a:lnTo>
                      <a:pt x="498" y="212"/>
                    </a:lnTo>
                    <a:lnTo>
                      <a:pt x="506" y="188"/>
                    </a:lnTo>
                    <a:lnTo>
                      <a:pt x="516" y="163"/>
                    </a:lnTo>
                    <a:lnTo>
                      <a:pt x="519" y="143"/>
                    </a:lnTo>
                    <a:lnTo>
                      <a:pt x="521" y="122"/>
                    </a:lnTo>
                    <a:lnTo>
                      <a:pt x="523" y="102"/>
                    </a:lnTo>
                    <a:lnTo>
                      <a:pt x="526" y="81"/>
                    </a:lnTo>
                    <a:lnTo>
                      <a:pt x="528" y="61"/>
                    </a:lnTo>
                    <a:lnTo>
                      <a:pt x="531" y="40"/>
                    </a:lnTo>
                    <a:lnTo>
                      <a:pt x="535" y="20"/>
                    </a:lnTo>
                    <a:lnTo>
                      <a:pt x="540" y="0"/>
                    </a:lnTo>
                    <a:lnTo>
                      <a:pt x="538" y="25"/>
                    </a:lnTo>
                    <a:lnTo>
                      <a:pt x="537" y="49"/>
                    </a:lnTo>
                    <a:lnTo>
                      <a:pt x="537" y="75"/>
                    </a:lnTo>
                    <a:lnTo>
                      <a:pt x="539" y="99"/>
                    </a:lnTo>
                    <a:lnTo>
                      <a:pt x="540" y="109"/>
                    </a:lnTo>
                    <a:lnTo>
                      <a:pt x="541" y="119"/>
                    </a:lnTo>
                    <a:lnTo>
                      <a:pt x="543" y="128"/>
                    </a:lnTo>
                    <a:lnTo>
                      <a:pt x="547" y="135"/>
                    </a:lnTo>
                    <a:lnTo>
                      <a:pt x="550" y="142"/>
                    </a:lnTo>
                    <a:lnTo>
                      <a:pt x="553" y="147"/>
                    </a:lnTo>
                    <a:lnTo>
                      <a:pt x="557" y="150"/>
                    </a:lnTo>
                    <a:lnTo>
                      <a:pt x="562" y="151"/>
                    </a:lnTo>
                    <a:lnTo>
                      <a:pt x="562" y="153"/>
                    </a:lnTo>
                    <a:lnTo>
                      <a:pt x="563" y="155"/>
                    </a:lnTo>
                    <a:lnTo>
                      <a:pt x="565" y="157"/>
                    </a:lnTo>
                    <a:lnTo>
                      <a:pt x="567" y="159"/>
                    </a:lnTo>
                    <a:lnTo>
                      <a:pt x="568" y="161"/>
                    </a:lnTo>
                    <a:lnTo>
                      <a:pt x="570" y="163"/>
                    </a:lnTo>
                    <a:lnTo>
                      <a:pt x="571" y="164"/>
                    </a:lnTo>
                    <a:lnTo>
                      <a:pt x="569" y="168"/>
                    </a:lnTo>
                    <a:lnTo>
                      <a:pt x="566" y="173"/>
                    </a:lnTo>
                    <a:lnTo>
                      <a:pt x="563" y="180"/>
                    </a:lnTo>
                    <a:lnTo>
                      <a:pt x="560" y="186"/>
                    </a:lnTo>
                    <a:lnTo>
                      <a:pt x="557" y="192"/>
                    </a:lnTo>
                    <a:lnTo>
                      <a:pt x="555" y="197"/>
                    </a:lnTo>
                    <a:lnTo>
                      <a:pt x="554" y="202"/>
                    </a:lnTo>
                    <a:lnTo>
                      <a:pt x="553" y="206"/>
                    </a:lnTo>
                    <a:lnTo>
                      <a:pt x="550" y="207"/>
                    </a:lnTo>
                    <a:lnTo>
                      <a:pt x="547" y="208"/>
                    </a:lnTo>
                    <a:lnTo>
                      <a:pt x="543" y="210"/>
                    </a:lnTo>
                    <a:lnTo>
                      <a:pt x="541" y="213"/>
                    </a:lnTo>
                    <a:lnTo>
                      <a:pt x="539" y="216"/>
                    </a:lnTo>
                    <a:lnTo>
                      <a:pt x="537" y="220"/>
                    </a:lnTo>
                    <a:lnTo>
                      <a:pt x="536" y="223"/>
                    </a:lnTo>
                    <a:lnTo>
                      <a:pt x="534" y="225"/>
                    </a:lnTo>
                    <a:lnTo>
                      <a:pt x="535" y="234"/>
                    </a:lnTo>
                    <a:lnTo>
                      <a:pt x="535" y="243"/>
                    </a:lnTo>
                    <a:lnTo>
                      <a:pt x="534" y="253"/>
                    </a:lnTo>
                    <a:lnTo>
                      <a:pt x="532" y="264"/>
                    </a:lnTo>
                    <a:lnTo>
                      <a:pt x="529" y="274"/>
                    </a:lnTo>
                    <a:lnTo>
                      <a:pt x="525" y="285"/>
                    </a:lnTo>
                    <a:lnTo>
                      <a:pt x="520" y="294"/>
                    </a:lnTo>
                    <a:lnTo>
                      <a:pt x="514" y="305"/>
                    </a:lnTo>
                    <a:lnTo>
                      <a:pt x="508" y="314"/>
                    </a:lnTo>
                    <a:lnTo>
                      <a:pt x="499" y="322"/>
                    </a:lnTo>
                    <a:lnTo>
                      <a:pt x="491" y="330"/>
                    </a:lnTo>
                    <a:lnTo>
                      <a:pt x="483" y="336"/>
                    </a:lnTo>
                    <a:lnTo>
                      <a:pt x="473" y="343"/>
                    </a:lnTo>
                    <a:lnTo>
                      <a:pt x="463" y="347"/>
                    </a:lnTo>
                    <a:lnTo>
                      <a:pt x="452" y="349"/>
                    </a:lnTo>
                    <a:lnTo>
                      <a:pt x="441" y="350"/>
                    </a:lnTo>
                    <a:lnTo>
                      <a:pt x="441" y="353"/>
                    </a:lnTo>
                    <a:lnTo>
                      <a:pt x="439" y="357"/>
                    </a:lnTo>
                    <a:lnTo>
                      <a:pt x="436" y="360"/>
                    </a:lnTo>
                    <a:lnTo>
                      <a:pt x="432" y="363"/>
                    </a:lnTo>
                    <a:lnTo>
                      <a:pt x="428" y="366"/>
                    </a:lnTo>
                    <a:lnTo>
                      <a:pt x="425" y="369"/>
                    </a:lnTo>
                    <a:lnTo>
                      <a:pt x="423" y="371"/>
                    </a:lnTo>
                    <a:lnTo>
                      <a:pt x="422" y="373"/>
                    </a:lnTo>
                    <a:lnTo>
                      <a:pt x="419" y="373"/>
                    </a:lnTo>
                    <a:lnTo>
                      <a:pt x="416" y="374"/>
                    </a:lnTo>
                    <a:lnTo>
                      <a:pt x="413" y="375"/>
                    </a:lnTo>
                    <a:lnTo>
                      <a:pt x="410" y="376"/>
                    </a:lnTo>
                    <a:lnTo>
                      <a:pt x="407" y="378"/>
                    </a:lnTo>
                    <a:lnTo>
                      <a:pt x="404" y="380"/>
                    </a:lnTo>
                    <a:lnTo>
                      <a:pt x="401" y="383"/>
                    </a:lnTo>
                    <a:lnTo>
                      <a:pt x="398" y="386"/>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6" name="Freeform 1193"/>
              <p:cNvSpPr>
                <a:spLocks noChangeAspect="1"/>
              </p:cNvSpPr>
              <p:nvPr/>
            </p:nvSpPr>
            <p:spPr bwMode="auto">
              <a:xfrm>
                <a:off x="4953" y="2524"/>
                <a:ext cx="13" cy="22"/>
              </a:xfrm>
              <a:custGeom>
                <a:avLst/>
                <a:gdLst>
                  <a:gd name="T0" fmla="*/ 3 w 25"/>
                  <a:gd name="T1" fmla="*/ 0 h 43"/>
                  <a:gd name="T2" fmla="*/ 3 w 25"/>
                  <a:gd name="T3" fmla="*/ 1 h 43"/>
                  <a:gd name="T4" fmla="*/ 3 w 25"/>
                  <a:gd name="T5" fmla="*/ 2 h 43"/>
                  <a:gd name="T6" fmla="*/ 3 w 25"/>
                  <a:gd name="T7" fmla="*/ 2 h 43"/>
                  <a:gd name="T8" fmla="*/ 3 w 25"/>
                  <a:gd name="T9" fmla="*/ 3 h 43"/>
                  <a:gd name="T10" fmla="*/ 4 w 25"/>
                  <a:gd name="T11" fmla="*/ 4 h 43"/>
                  <a:gd name="T12" fmla="*/ 4 w 25"/>
                  <a:gd name="T13" fmla="*/ 4 h 43"/>
                  <a:gd name="T14" fmla="*/ 5 w 25"/>
                  <a:gd name="T15" fmla="*/ 4 h 43"/>
                  <a:gd name="T16" fmla="*/ 6 w 25"/>
                  <a:gd name="T17" fmla="*/ 4 h 43"/>
                  <a:gd name="T18" fmla="*/ 6 w 25"/>
                  <a:gd name="T19" fmla="*/ 5 h 43"/>
                  <a:gd name="T20" fmla="*/ 6 w 25"/>
                  <a:gd name="T21" fmla="*/ 5 h 43"/>
                  <a:gd name="T22" fmla="*/ 6 w 25"/>
                  <a:gd name="T23" fmla="*/ 6 h 43"/>
                  <a:gd name="T24" fmla="*/ 7 w 25"/>
                  <a:gd name="T25" fmla="*/ 6 h 43"/>
                  <a:gd name="T26" fmla="*/ 7 w 25"/>
                  <a:gd name="T27" fmla="*/ 7 h 43"/>
                  <a:gd name="T28" fmla="*/ 7 w 25"/>
                  <a:gd name="T29" fmla="*/ 7 h 43"/>
                  <a:gd name="T30" fmla="*/ 7 w 25"/>
                  <a:gd name="T31" fmla="*/ 8 h 43"/>
                  <a:gd name="T32" fmla="*/ 7 w 25"/>
                  <a:gd name="T33" fmla="*/ 8 h 43"/>
                  <a:gd name="T34" fmla="*/ 6 w 25"/>
                  <a:gd name="T35" fmla="*/ 9 h 43"/>
                  <a:gd name="T36" fmla="*/ 6 w 25"/>
                  <a:gd name="T37" fmla="*/ 9 h 43"/>
                  <a:gd name="T38" fmla="*/ 6 w 25"/>
                  <a:gd name="T39" fmla="*/ 9 h 43"/>
                  <a:gd name="T40" fmla="*/ 5 w 25"/>
                  <a:gd name="T41" fmla="*/ 10 h 43"/>
                  <a:gd name="T42" fmla="*/ 5 w 25"/>
                  <a:gd name="T43" fmla="*/ 10 h 43"/>
                  <a:gd name="T44" fmla="*/ 5 w 25"/>
                  <a:gd name="T45" fmla="*/ 10 h 43"/>
                  <a:gd name="T46" fmla="*/ 4 w 25"/>
                  <a:gd name="T47" fmla="*/ 11 h 43"/>
                  <a:gd name="T48" fmla="*/ 4 w 25"/>
                  <a:gd name="T49" fmla="*/ 11 h 43"/>
                  <a:gd name="T50" fmla="*/ 3 w 25"/>
                  <a:gd name="T51" fmla="*/ 11 h 43"/>
                  <a:gd name="T52" fmla="*/ 3 w 25"/>
                  <a:gd name="T53" fmla="*/ 11 h 43"/>
                  <a:gd name="T54" fmla="*/ 2 w 25"/>
                  <a:gd name="T55" fmla="*/ 11 h 43"/>
                  <a:gd name="T56" fmla="*/ 2 w 25"/>
                  <a:gd name="T57" fmla="*/ 11 h 43"/>
                  <a:gd name="T58" fmla="*/ 2 w 25"/>
                  <a:gd name="T59" fmla="*/ 10 h 43"/>
                  <a:gd name="T60" fmla="*/ 1 w 25"/>
                  <a:gd name="T61" fmla="*/ 10 h 43"/>
                  <a:gd name="T62" fmla="*/ 1 w 25"/>
                  <a:gd name="T63" fmla="*/ 10 h 43"/>
                  <a:gd name="T64" fmla="*/ 0 w 25"/>
                  <a:gd name="T65" fmla="*/ 9 h 43"/>
                  <a:gd name="T66" fmla="*/ 1 w 25"/>
                  <a:gd name="T67" fmla="*/ 9 h 43"/>
                  <a:gd name="T68" fmla="*/ 1 w 25"/>
                  <a:gd name="T69" fmla="*/ 9 h 43"/>
                  <a:gd name="T70" fmla="*/ 1 w 25"/>
                  <a:gd name="T71" fmla="*/ 8 h 43"/>
                  <a:gd name="T72" fmla="*/ 2 w 25"/>
                  <a:gd name="T73" fmla="*/ 8 h 43"/>
                  <a:gd name="T74" fmla="*/ 2 w 25"/>
                  <a:gd name="T75" fmla="*/ 8 h 43"/>
                  <a:gd name="T76" fmla="*/ 2 w 25"/>
                  <a:gd name="T77" fmla="*/ 8 h 43"/>
                  <a:gd name="T78" fmla="*/ 2 w 25"/>
                  <a:gd name="T79" fmla="*/ 7 h 43"/>
                  <a:gd name="T80" fmla="*/ 2 w 25"/>
                  <a:gd name="T81" fmla="*/ 7 h 43"/>
                  <a:gd name="T82" fmla="*/ 2 w 25"/>
                  <a:gd name="T83" fmla="*/ 6 h 43"/>
                  <a:gd name="T84" fmla="*/ 2 w 25"/>
                  <a:gd name="T85" fmla="*/ 6 h 43"/>
                  <a:gd name="T86" fmla="*/ 2 w 25"/>
                  <a:gd name="T87" fmla="*/ 5 h 43"/>
                  <a:gd name="T88" fmla="*/ 2 w 25"/>
                  <a:gd name="T89" fmla="*/ 4 h 43"/>
                  <a:gd name="T90" fmla="*/ 2 w 25"/>
                  <a:gd name="T91" fmla="*/ 3 h 43"/>
                  <a:gd name="T92" fmla="*/ 2 w 25"/>
                  <a:gd name="T93" fmla="*/ 2 h 43"/>
                  <a:gd name="T94" fmla="*/ 3 w 25"/>
                  <a:gd name="T95" fmla="*/ 1 h 43"/>
                  <a:gd name="T96" fmla="*/ 3 w 25"/>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43">
                    <a:moveTo>
                      <a:pt x="9" y="0"/>
                    </a:moveTo>
                    <a:lnTo>
                      <a:pt x="10" y="3"/>
                    </a:lnTo>
                    <a:lnTo>
                      <a:pt x="10" y="6"/>
                    </a:lnTo>
                    <a:lnTo>
                      <a:pt x="11" y="8"/>
                    </a:lnTo>
                    <a:lnTo>
                      <a:pt x="12" y="12"/>
                    </a:lnTo>
                    <a:lnTo>
                      <a:pt x="13" y="14"/>
                    </a:lnTo>
                    <a:lnTo>
                      <a:pt x="15" y="16"/>
                    </a:lnTo>
                    <a:lnTo>
                      <a:pt x="18" y="16"/>
                    </a:lnTo>
                    <a:lnTo>
                      <a:pt x="21" y="16"/>
                    </a:lnTo>
                    <a:lnTo>
                      <a:pt x="23" y="17"/>
                    </a:lnTo>
                    <a:lnTo>
                      <a:pt x="24" y="19"/>
                    </a:lnTo>
                    <a:lnTo>
                      <a:pt x="24" y="21"/>
                    </a:lnTo>
                    <a:lnTo>
                      <a:pt x="25" y="23"/>
                    </a:lnTo>
                    <a:lnTo>
                      <a:pt x="25" y="25"/>
                    </a:lnTo>
                    <a:lnTo>
                      <a:pt x="25" y="27"/>
                    </a:lnTo>
                    <a:lnTo>
                      <a:pt x="25" y="29"/>
                    </a:lnTo>
                    <a:lnTo>
                      <a:pt x="25" y="31"/>
                    </a:lnTo>
                    <a:lnTo>
                      <a:pt x="24" y="33"/>
                    </a:lnTo>
                    <a:lnTo>
                      <a:pt x="22" y="34"/>
                    </a:lnTo>
                    <a:lnTo>
                      <a:pt x="21" y="36"/>
                    </a:lnTo>
                    <a:lnTo>
                      <a:pt x="20" y="37"/>
                    </a:lnTo>
                    <a:lnTo>
                      <a:pt x="19" y="39"/>
                    </a:lnTo>
                    <a:lnTo>
                      <a:pt x="17" y="40"/>
                    </a:lnTo>
                    <a:lnTo>
                      <a:pt x="16" y="42"/>
                    </a:lnTo>
                    <a:lnTo>
                      <a:pt x="15" y="43"/>
                    </a:lnTo>
                    <a:lnTo>
                      <a:pt x="12" y="43"/>
                    </a:lnTo>
                    <a:lnTo>
                      <a:pt x="10" y="43"/>
                    </a:lnTo>
                    <a:lnTo>
                      <a:pt x="8" y="42"/>
                    </a:lnTo>
                    <a:lnTo>
                      <a:pt x="6" y="42"/>
                    </a:lnTo>
                    <a:lnTo>
                      <a:pt x="5" y="40"/>
                    </a:lnTo>
                    <a:lnTo>
                      <a:pt x="3" y="39"/>
                    </a:lnTo>
                    <a:lnTo>
                      <a:pt x="2" y="37"/>
                    </a:lnTo>
                    <a:lnTo>
                      <a:pt x="0" y="36"/>
                    </a:lnTo>
                    <a:lnTo>
                      <a:pt x="1" y="34"/>
                    </a:lnTo>
                    <a:lnTo>
                      <a:pt x="3" y="33"/>
                    </a:lnTo>
                    <a:lnTo>
                      <a:pt x="4" y="32"/>
                    </a:lnTo>
                    <a:lnTo>
                      <a:pt x="5" y="31"/>
                    </a:lnTo>
                    <a:lnTo>
                      <a:pt x="5" y="30"/>
                    </a:lnTo>
                    <a:lnTo>
                      <a:pt x="6" y="29"/>
                    </a:lnTo>
                    <a:lnTo>
                      <a:pt x="7" y="28"/>
                    </a:lnTo>
                    <a:lnTo>
                      <a:pt x="8" y="27"/>
                    </a:lnTo>
                    <a:lnTo>
                      <a:pt x="8" y="24"/>
                    </a:lnTo>
                    <a:lnTo>
                      <a:pt x="8" y="22"/>
                    </a:lnTo>
                    <a:lnTo>
                      <a:pt x="8" y="19"/>
                    </a:lnTo>
                    <a:lnTo>
                      <a:pt x="8" y="16"/>
                    </a:lnTo>
                    <a:lnTo>
                      <a:pt x="8" y="12"/>
                    </a:lnTo>
                    <a:lnTo>
                      <a:pt x="8" y="8"/>
                    </a:lnTo>
                    <a:lnTo>
                      <a:pt x="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7" name="Freeform 1194"/>
              <p:cNvSpPr>
                <a:spLocks noChangeAspect="1"/>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8" name="Freeform 1195"/>
              <p:cNvSpPr>
                <a:spLocks noChangeAspect="1"/>
              </p:cNvSpPr>
              <p:nvPr/>
            </p:nvSpPr>
            <p:spPr bwMode="auto">
              <a:xfrm>
                <a:off x="4900" y="2551"/>
                <a:ext cx="47" cy="74"/>
              </a:xfrm>
              <a:custGeom>
                <a:avLst/>
                <a:gdLst>
                  <a:gd name="T0" fmla="*/ 23 w 93"/>
                  <a:gd name="T1" fmla="*/ 3 h 147"/>
                  <a:gd name="T2" fmla="*/ 22 w 93"/>
                  <a:gd name="T3" fmla="*/ 7 h 147"/>
                  <a:gd name="T4" fmla="*/ 20 w 93"/>
                  <a:gd name="T5" fmla="*/ 12 h 147"/>
                  <a:gd name="T6" fmla="*/ 18 w 93"/>
                  <a:gd name="T7" fmla="*/ 15 h 147"/>
                  <a:gd name="T8" fmla="*/ 15 w 93"/>
                  <a:gd name="T9" fmla="*/ 19 h 147"/>
                  <a:gd name="T10" fmla="*/ 13 w 93"/>
                  <a:gd name="T11" fmla="*/ 23 h 147"/>
                  <a:gd name="T12" fmla="*/ 12 w 93"/>
                  <a:gd name="T13" fmla="*/ 28 h 147"/>
                  <a:gd name="T14" fmla="*/ 10 w 93"/>
                  <a:gd name="T15" fmla="*/ 32 h 147"/>
                  <a:gd name="T16" fmla="*/ 9 w 93"/>
                  <a:gd name="T17" fmla="*/ 35 h 147"/>
                  <a:gd name="T18" fmla="*/ 8 w 93"/>
                  <a:gd name="T19" fmla="*/ 36 h 147"/>
                  <a:gd name="T20" fmla="*/ 7 w 93"/>
                  <a:gd name="T21" fmla="*/ 37 h 147"/>
                  <a:gd name="T22" fmla="*/ 5 w 93"/>
                  <a:gd name="T23" fmla="*/ 37 h 147"/>
                  <a:gd name="T24" fmla="*/ 4 w 93"/>
                  <a:gd name="T25" fmla="*/ 37 h 147"/>
                  <a:gd name="T26" fmla="*/ 3 w 93"/>
                  <a:gd name="T27" fmla="*/ 37 h 147"/>
                  <a:gd name="T28" fmla="*/ 2 w 93"/>
                  <a:gd name="T29" fmla="*/ 37 h 147"/>
                  <a:gd name="T30" fmla="*/ 1 w 93"/>
                  <a:gd name="T31" fmla="*/ 36 h 147"/>
                  <a:gd name="T32" fmla="*/ 0 w 93"/>
                  <a:gd name="T33" fmla="*/ 35 h 147"/>
                  <a:gd name="T34" fmla="*/ 0 w 93"/>
                  <a:gd name="T35" fmla="*/ 35 h 147"/>
                  <a:gd name="T36" fmla="*/ 0 w 93"/>
                  <a:gd name="T37" fmla="*/ 34 h 147"/>
                  <a:gd name="T38" fmla="*/ 0 w 93"/>
                  <a:gd name="T39" fmla="*/ 34 h 147"/>
                  <a:gd name="T40" fmla="*/ 1 w 93"/>
                  <a:gd name="T41" fmla="*/ 33 h 147"/>
                  <a:gd name="T42" fmla="*/ 4 w 93"/>
                  <a:gd name="T43" fmla="*/ 31 h 147"/>
                  <a:gd name="T44" fmla="*/ 6 w 93"/>
                  <a:gd name="T45" fmla="*/ 29 h 147"/>
                  <a:gd name="T46" fmla="*/ 8 w 93"/>
                  <a:gd name="T47" fmla="*/ 28 h 147"/>
                  <a:gd name="T48" fmla="*/ 10 w 93"/>
                  <a:gd name="T49" fmla="*/ 25 h 147"/>
                  <a:gd name="T50" fmla="*/ 12 w 93"/>
                  <a:gd name="T51" fmla="*/ 19 h 147"/>
                  <a:gd name="T52" fmla="*/ 16 w 93"/>
                  <a:gd name="T53" fmla="*/ 11 h 147"/>
                  <a:gd name="T54" fmla="*/ 21 w 93"/>
                  <a:gd name="T55" fmla="*/ 4 h 147"/>
                  <a:gd name="T56" fmla="*/ 23 w 93"/>
                  <a:gd name="T57" fmla="*/ 0 h 147"/>
                  <a:gd name="T58" fmla="*/ 23 w 93"/>
                  <a:gd name="T59" fmla="*/ 0 h 147"/>
                  <a:gd name="T60" fmla="*/ 24 w 93"/>
                  <a:gd name="T61" fmla="*/ 0 h 147"/>
                  <a:gd name="T62" fmla="*/ 24 w 93"/>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147">
                    <a:moveTo>
                      <a:pt x="93" y="1"/>
                    </a:moveTo>
                    <a:lnTo>
                      <a:pt x="92" y="10"/>
                    </a:lnTo>
                    <a:lnTo>
                      <a:pt x="90" y="19"/>
                    </a:lnTo>
                    <a:lnTo>
                      <a:pt x="87" y="28"/>
                    </a:lnTo>
                    <a:lnTo>
                      <a:pt x="83" y="37"/>
                    </a:lnTo>
                    <a:lnTo>
                      <a:pt x="79" y="45"/>
                    </a:lnTo>
                    <a:lnTo>
                      <a:pt x="74" y="53"/>
                    </a:lnTo>
                    <a:lnTo>
                      <a:pt x="69" y="59"/>
                    </a:lnTo>
                    <a:lnTo>
                      <a:pt x="63" y="65"/>
                    </a:lnTo>
                    <a:lnTo>
                      <a:pt x="58" y="74"/>
                    </a:lnTo>
                    <a:lnTo>
                      <a:pt x="55" y="84"/>
                    </a:lnTo>
                    <a:lnTo>
                      <a:pt x="52" y="92"/>
                    </a:lnTo>
                    <a:lnTo>
                      <a:pt x="49" y="101"/>
                    </a:lnTo>
                    <a:lnTo>
                      <a:pt x="46" y="110"/>
                    </a:lnTo>
                    <a:lnTo>
                      <a:pt x="43" y="120"/>
                    </a:lnTo>
                    <a:lnTo>
                      <a:pt x="40" y="128"/>
                    </a:lnTo>
                    <a:lnTo>
                      <a:pt x="36" y="137"/>
                    </a:lnTo>
                    <a:lnTo>
                      <a:pt x="34" y="139"/>
                    </a:lnTo>
                    <a:lnTo>
                      <a:pt x="32" y="141"/>
                    </a:lnTo>
                    <a:lnTo>
                      <a:pt x="30" y="143"/>
                    </a:lnTo>
                    <a:lnTo>
                      <a:pt x="28" y="144"/>
                    </a:lnTo>
                    <a:lnTo>
                      <a:pt x="25" y="145"/>
                    </a:lnTo>
                    <a:lnTo>
                      <a:pt x="23" y="146"/>
                    </a:lnTo>
                    <a:lnTo>
                      <a:pt x="19" y="146"/>
                    </a:lnTo>
                    <a:lnTo>
                      <a:pt x="17" y="147"/>
                    </a:lnTo>
                    <a:lnTo>
                      <a:pt x="15" y="147"/>
                    </a:lnTo>
                    <a:lnTo>
                      <a:pt x="13" y="147"/>
                    </a:lnTo>
                    <a:lnTo>
                      <a:pt x="10" y="147"/>
                    </a:lnTo>
                    <a:lnTo>
                      <a:pt x="8" y="146"/>
                    </a:lnTo>
                    <a:lnTo>
                      <a:pt x="5" y="145"/>
                    </a:lnTo>
                    <a:lnTo>
                      <a:pt x="3" y="144"/>
                    </a:lnTo>
                    <a:lnTo>
                      <a:pt x="1" y="142"/>
                    </a:lnTo>
                    <a:lnTo>
                      <a:pt x="0" y="140"/>
                    </a:lnTo>
                    <a:lnTo>
                      <a:pt x="0" y="139"/>
                    </a:lnTo>
                    <a:lnTo>
                      <a:pt x="0" y="138"/>
                    </a:lnTo>
                    <a:lnTo>
                      <a:pt x="0" y="137"/>
                    </a:lnTo>
                    <a:lnTo>
                      <a:pt x="0" y="136"/>
                    </a:lnTo>
                    <a:lnTo>
                      <a:pt x="0" y="135"/>
                    </a:lnTo>
                    <a:lnTo>
                      <a:pt x="0" y="134"/>
                    </a:lnTo>
                    <a:lnTo>
                      <a:pt x="4" y="130"/>
                    </a:lnTo>
                    <a:lnTo>
                      <a:pt x="8" y="126"/>
                    </a:lnTo>
                    <a:lnTo>
                      <a:pt x="13" y="123"/>
                    </a:lnTo>
                    <a:lnTo>
                      <a:pt x="17" y="119"/>
                    </a:lnTo>
                    <a:lnTo>
                      <a:pt x="22" y="115"/>
                    </a:lnTo>
                    <a:lnTo>
                      <a:pt x="27" y="112"/>
                    </a:lnTo>
                    <a:lnTo>
                      <a:pt x="31" y="109"/>
                    </a:lnTo>
                    <a:lnTo>
                      <a:pt x="35" y="106"/>
                    </a:lnTo>
                    <a:lnTo>
                      <a:pt x="37" y="98"/>
                    </a:lnTo>
                    <a:lnTo>
                      <a:pt x="41" y="87"/>
                    </a:lnTo>
                    <a:lnTo>
                      <a:pt x="47" y="74"/>
                    </a:lnTo>
                    <a:lnTo>
                      <a:pt x="54" y="59"/>
                    </a:lnTo>
                    <a:lnTo>
                      <a:pt x="64" y="44"/>
                    </a:lnTo>
                    <a:lnTo>
                      <a:pt x="73" y="28"/>
                    </a:lnTo>
                    <a:lnTo>
                      <a:pt x="83" y="13"/>
                    </a:lnTo>
                    <a:lnTo>
                      <a:pt x="92" y="0"/>
                    </a:lnTo>
                    <a:lnTo>
                      <a:pt x="93" y="0"/>
                    </a:lnTo>
                    <a:lnTo>
                      <a:pt x="93"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9" name="Freeform 1196"/>
              <p:cNvSpPr>
                <a:spLocks noChangeAspect="1"/>
              </p:cNvSpPr>
              <p:nvPr/>
            </p:nvSpPr>
            <p:spPr bwMode="auto">
              <a:xfrm>
                <a:off x="4996" y="2329"/>
                <a:ext cx="13" cy="23"/>
              </a:xfrm>
              <a:custGeom>
                <a:avLst/>
                <a:gdLst>
                  <a:gd name="T0" fmla="*/ 1 w 27"/>
                  <a:gd name="T1" fmla="*/ 0 h 46"/>
                  <a:gd name="T2" fmla="*/ 2 w 27"/>
                  <a:gd name="T3" fmla="*/ 1 h 46"/>
                  <a:gd name="T4" fmla="*/ 2 w 27"/>
                  <a:gd name="T5" fmla="*/ 2 h 46"/>
                  <a:gd name="T6" fmla="*/ 2 w 27"/>
                  <a:gd name="T7" fmla="*/ 2 h 46"/>
                  <a:gd name="T8" fmla="*/ 3 w 27"/>
                  <a:gd name="T9" fmla="*/ 3 h 46"/>
                  <a:gd name="T10" fmla="*/ 3 w 27"/>
                  <a:gd name="T11" fmla="*/ 4 h 46"/>
                  <a:gd name="T12" fmla="*/ 3 w 27"/>
                  <a:gd name="T13" fmla="*/ 5 h 46"/>
                  <a:gd name="T14" fmla="*/ 4 w 27"/>
                  <a:gd name="T15" fmla="*/ 5 h 46"/>
                  <a:gd name="T16" fmla="*/ 5 w 27"/>
                  <a:gd name="T17" fmla="*/ 5 h 46"/>
                  <a:gd name="T18" fmla="*/ 6 w 27"/>
                  <a:gd name="T19" fmla="*/ 5 h 46"/>
                  <a:gd name="T20" fmla="*/ 6 w 27"/>
                  <a:gd name="T21" fmla="*/ 6 h 46"/>
                  <a:gd name="T22" fmla="*/ 6 w 27"/>
                  <a:gd name="T23" fmla="*/ 6 h 46"/>
                  <a:gd name="T24" fmla="*/ 6 w 27"/>
                  <a:gd name="T25" fmla="*/ 7 h 46"/>
                  <a:gd name="T26" fmla="*/ 6 w 27"/>
                  <a:gd name="T27" fmla="*/ 7 h 46"/>
                  <a:gd name="T28" fmla="*/ 6 w 27"/>
                  <a:gd name="T29" fmla="*/ 8 h 46"/>
                  <a:gd name="T30" fmla="*/ 6 w 27"/>
                  <a:gd name="T31" fmla="*/ 8 h 46"/>
                  <a:gd name="T32" fmla="*/ 6 w 27"/>
                  <a:gd name="T33" fmla="*/ 9 h 46"/>
                  <a:gd name="T34" fmla="*/ 6 w 27"/>
                  <a:gd name="T35" fmla="*/ 9 h 46"/>
                  <a:gd name="T36" fmla="*/ 6 w 27"/>
                  <a:gd name="T37" fmla="*/ 10 h 46"/>
                  <a:gd name="T38" fmla="*/ 5 w 27"/>
                  <a:gd name="T39" fmla="*/ 10 h 46"/>
                  <a:gd name="T40" fmla="*/ 5 w 27"/>
                  <a:gd name="T41" fmla="*/ 11 h 46"/>
                  <a:gd name="T42" fmla="*/ 5 w 27"/>
                  <a:gd name="T43" fmla="*/ 11 h 46"/>
                  <a:gd name="T44" fmla="*/ 4 w 27"/>
                  <a:gd name="T45" fmla="*/ 11 h 46"/>
                  <a:gd name="T46" fmla="*/ 4 w 27"/>
                  <a:gd name="T47" fmla="*/ 12 h 46"/>
                  <a:gd name="T48" fmla="*/ 4 w 27"/>
                  <a:gd name="T49" fmla="*/ 12 h 46"/>
                  <a:gd name="T50" fmla="*/ 3 w 27"/>
                  <a:gd name="T51" fmla="*/ 12 h 46"/>
                  <a:gd name="T52" fmla="*/ 2 w 27"/>
                  <a:gd name="T53" fmla="*/ 12 h 46"/>
                  <a:gd name="T54" fmla="*/ 2 w 27"/>
                  <a:gd name="T55" fmla="*/ 12 h 46"/>
                  <a:gd name="T56" fmla="*/ 1 w 27"/>
                  <a:gd name="T57" fmla="*/ 11 h 46"/>
                  <a:gd name="T58" fmla="*/ 1 w 27"/>
                  <a:gd name="T59" fmla="*/ 11 h 46"/>
                  <a:gd name="T60" fmla="*/ 0 w 27"/>
                  <a:gd name="T61" fmla="*/ 11 h 46"/>
                  <a:gd name="T62" fmla="*/ 0 w 27"/>
                  <a:gd name="T63" fmla="*/ 10 h 46"/>
                  <a:gd name="T64" fmla="*/ 0 w 27"/>
                  <a:gd name="T65" fmla="*/ 10 h 46"/>
                  <a:gd name="T66" fmla="*/ 0 w 27"/>
                  <a:gd name="T67" fmla="*/ 8 h 46"/>
                  <a:gd name="T68" fmla="*/ 0 w 27"/>
                  <a:gd name="T69" fmla="*/ 7 h 46"/>
                  <a:gd name="T70" fmla="*/ 0 w 27"/>
                  <a:gd name="T71" fmla="*/ 6 h 46"/>
                  <a:gd name="T72" fmla="*/ 0 w 27"/>
                  <a:gd name="T73" fmla="*/ 5 h 46"/>
                  <a:gd name="T74" fmla="*/ 1 w 27"/>
                  <a:gd name="T75" fmla="*/ 4 h 46"/>
                  <a:gd name="T76" fmla="*/ 1 w 27"/>
                  <a:gd name="T77" fmla="*/ 3 h 46"/>
                  <a:gd name="T78" fmla="*/ 1 w 27"/>
                  <a:gd name="T79" fmla="*/ 1 h 46"/>
                  <a:gd name="T80" fmla="*/ 1 w 27"/>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46">
                    <a:moveTo>
                      <a:pt x="7" y="0"/>
                    </a:moveTo>
                    <a:lnTo>
                      <a:pt x="9" y="2"/>
                    </a:lnTo>
                    <a:lnTo>
                      <a:pt x="10" y="5"/>
                    </a:lnTo>
                    <a:lnTo>
                      <a:pt x="11" y="8"/>
                    </a:lnTo>
                    <a:lnTo>
                      <a:pt x="12" y="12"/>
                    </a:lnTo>
                    <a:lnTo>
                      <a:pt x="13" y="15"/>
                    </a:lnTo>
                    <a:lnTo>
                      <a:pt x="15" y="17"/>
                    </a:lnTo>
                    <a:lnTo>
                      <a:pt x="18" y="18"/>
                    </a:lnTo>
                    <a:lnTo>
                      <a:pt x="23" y="18"/>
                    </a:lnTo>
                    <a:lnTo>
                      <a:pt x="25" y="19"/>
                    </a:lnTo>
                    <a:lnTo>
                      <a:pt x="26" y="21"/>
                    </a:lnTo>
                    <a:lnTo>
                      <a:pt x="26" y="23"/>
                    </a:lnTo>
                    <a:lnTo>
                      <a:pt x="27" y="25"/>
                    </a:lnTo>
                    <a:lnTo>
                      <a:pt x="27" y="27"/>
                    </a:lnTo>
                    <a:lnTo>
                      <a:pt x="27" y="29"/>
                    </a:lnTo>
                    <a:lnTo>
                      <a:pt x="27" y="31"/>
                    </a:lnTo>
                    <a:lnTo>
                      <a:pt x="27" y="33"/>
                    </a:lnTo>
                    <a:lnTo>
                      <a:pt x="26" y="36"/>
                    </a:lnTo>
                    <a:lnTo>
                      <a:pt x="24" y="37"/>
                    </a:lnTo>
                    <a:lnTo>
                      <a:pt x="23" y="39"/>
                    </a:lnTo>
                    <a:lnTo>
                      <a:pt x="21" y="41"/>
                    </a:lnTo>
                    <a:lnTo>
                      <a:pt x="20" y="42"/>
                    </a:lnTo>
                    <a:lnTo>
                      <a:pt x="18" y="44"/>
                    </a:lnTo>
                    <a:lnTo>
                      <a:pt x="17" y="45"/>
                    </a:lnTo>
                    <a:lnTo>
                      <a:pt x="16" y="46"/>
                    </a:lnTo>
                    <a:lnTo>
                      <a:pt x="13" y="46"/>
                    </a:lnTo>
                    <a:lnTo>
                      <a:pt x="11" y="46"/>
                    </a:lnTo>
                    <a:lnTo>
                      <a:pt x="9" y="45"/>
                    </a:lnTo>
                    <a:lnTo>
                      <a:pt x="7" y="44"/>
                    </a:lnTo>
                    <a:lnTo>
                      <a:pt x="5" y="43"/>
                    </a:lnTo>
                    <a:lnTo>
                      <a:pt x="3" y="41"/>
                    </a:lnTo>
                    <a:lnTo>
                      <a:pt x="2" y="39"/>
                    </a:lnTo>
                    <a:lnTo>
                      <a:pt x="0" y="38"/>
                    </a:lnTo>
                    <a:lnTo>
                      <a:pt x="1" y="32"/>
                    </a:lnTo>
                    <a:lnTo>
                      <a:pt x="2" y="28"/>
                    </a:lnTo>
                    <a:lnTo>
                      <a:pt x="3" y="23"/>
                    </a:lnTo>
                    <a:lnTo>
                      <a:pt x="3" y="18"/>
                    </a:lnTo>
                    <a:lnTo>
                      <a:pt x="4" y="14"/>
                    </a:lnTo>
                    <a:lnTo>
                      <a:pt x="5" y="9"/>
                    </a:lnTo>
                    <a:lnTo>
                      <a:pt x="6"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0" name="Freeform 1197"/>
              <p:cNvSpPr>
                <a:spLocks noChangeAspect="1"/>
              </p:cNvSpPr>
              <p:nvPr/>
            </p:nvSpPr>
            <p:spPr bwMode="auto">
              <a:xfrm>
                <a:off x="4998" y="2334"/>
                <a:ext cx="1" cy="5"/>
              </a:xfrm>
              <a:custGeom>
                <a:avLst/>
                <a:gdLst>
                  <a:gd name="T0" fmla="*/ 0 w 3"/>
                  <a:gd name="T1" fmla="*/ 2 h 10"/>
                  <a:gd name="T2" fmla="*/ 0 w 3"/>
                  <a:gd name="T3" fmla="*/ 2 h 10"/>
                  <a:gd name="T4" fmla="*/ 0 w 3"/>
                  <a:gd name="T5" fmla="*/ 2 h 10"/>
                  <a:gd name="T6" fmla="*/ 0 w 3"/>
                  <a:gd name="T7" fmla="*/ 3 h 10"/>
                  <a:gd name="T8" fmla="*/ 0 w 3"/>
                  <a:gd name="T9" fmla="*/ 3 h 10"/>
                  <a:gd name="T10" fmla="*/ 0 w 3"/>
                  <a:gd name="T11" fmla="*/ 3 h 10"/>
                  <a:gd name="T12" fmla="*/ 0 w 3"/>
                  <a:gd name="T13" fmla="*/ 3 h 10"/>
                  <a:gd name="T14" fmla="*/ 0 w 3"/>
                  <a:gd name="T15" fmla="*/ 3 h 10"/>
                  <a:gd name="T16" fmla="*/ 0 w 3"/>
                  <a:gd name="T17" fmla="*/ 3 h 10"/>
                  <a:gd name="T18" fmla="*/ 0 w 3"/>
                  <a:gd name="T19" fmla="*/ 3 h 10"/>
                  <a:gd name="T20" fmla="*/ 0 w 3"/>
                  <a:gd name="T21" fmla="*/ 2 h 10"/>
                  <a:gd name="T22" fmla="*/ 0 w 3"/>
                  <a:gd name="T23" fmla="*/ 2 h 10"/>
                  <a:gd name="T24" fmla="*/ 0 w 3"/>
                  <a:gd name="T25" fmla="*/ 2 h 10"/>
                  <a:gd name="T26" fmla="*/ 0 w 3"/>
                  <a:gd name="T27" fmla="*/ 1 h 10"/>
                  <a:gd name="T28" fmla="*/ 0 w 3"/>
                  <a:gd name="T29" fmla="*/ 1 h 10"/>
                  <a:gd name="T30" fmla="*/ 0 w 3"/>
                  <a:gd name="T31" fmla="*/ 1 h 10"/>
                  <a:gd name="T32" fmla="*/ 0 w 3"/>
                  <a:gd name="T33" fmla="*/ 0 h 10"/>
                  <a:gd name="T34" fmla="*/ 0 w 3"/>
                  <a:gd name="T35" fmla="*/ 1 h 10"/>
                  <a:gd name="T36" fmla="*/ 0 w 3"/>
                  <a:gd name="T37" fmla="*/ 1 h 10"/>
                  <a:gd name="T38" fmla="*/ 0 w 3"/>
                  <a:gd name="T39" fmla="*/ 1 h 10"/>
                  <a:gd name="T40" fmla="*/ 0 w 3"/>
                  <a:gd name="T41" fmla="*/ 1 h 10"/>
                  <a:gd name="T42" fmla="*/ 0 w 3"/>
                  <a:gd name="T43" fmla="*/ 2 h 10"/>
                  <a:gd name="T44" fmla="*/ 0 w 3"/>
                  <a:gd name="T45" fmla="*/ 2 h 10"/>
                  <a:gd name="T46" fmla="*/ 0 w 3"/>
                  <a:gd name="T47" fmla="*/ 2 h 10"/>
                  <a:gd name="T48" fmla="*/ 0 w 3"/>
                  <a:gd name="T49" fmla="*/ 2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10">
                    <a:moveTo>
                      <a:pt x="3" y="8"/>
                    </a:moveTo>
                    <a:lnTo>
                      <a:pt x="3" y="8"/>
                    </a:lnTo>
                    <a:lnTo>
                      <a:pt x="2" y="8"/>
                    </a:lnTo>
                    <a:lnTo>
                      <a:pt x="2" y="9"/>
                    </a:lnTo>
                    <a:lnTo>
                      <a:pt x="1" y="9"/>
                    </a:lnTo>
                    <a:lnTo>
                      <a:pt x="1" y="10"/>
                    </a:lnTo>
                    <a:lnTo>
                      <a:pt x="0" y="10"/>
                    </a:lnTo>
                    <a:lnTo>
                      <a:pt x="0" y="9"/>
                    </a:lnTo>
                    <a:lnTo>
                      <a:pt x="1" y="8"/>
                    </a:lnTo>
                    <a:lnTo>
                      <a:pt x="1" y="6"/>
                    </a:lnTo>
                    <a:lnTo>
                      <a:pt x="1" y="5"/>
                    </a:lnTo>
                    <a:lnTo>
                      <a:pt x="1" y="4"/>
                    </a:lnTo>
                    <a:lnTo>
                      <a:pt x="1" y="3"/>
                    </a:lnTo>
                    <a:lnTo>
                      <a:pt x="2" y="1"/>
                    </a:lnTo>
                    <a:lnTo>
                      <a:pt x="2" y="0"/>
                    </a:lnTo>
                    <a:lnTo>
                      <a:pt x="2" y="1"/>
                    </a:lnTo>
                    <a:lnTo>
                      <a:pt x="3" y="2"/>
                    </a:lnTo>
                    <a:lnTo>
                      <a:pt x="3" y="3"/>
                    </a:lnTo>
                    <a:lnTo>
                      <a:pt x="3" y="4"/>
                    </a:lnTo>
                    <a:lnTo>
                      <a:pt x="3" y="5"/>
                    </a:lnTo>
                    <a:lnTo>
                      <a:pt x="3" y="6"/>
                    </a:lnTo>
                    <a:lnTo>
                      <a:pt x="3" y="7"/>
                    </a:lnTo>
                    <a:lnTo>
                      <a:pt x="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1" name="Freeform 1198"/>
              <p:cNvSpPr>
                <a:spLocks noChangeAspect="1"/>
              </p:cNvSpPr>
              <p:nvPr/>
            </p:nvSpPr>
            <p:spPr bwMode="auto">
              <a:xfrm>
                <a:off x="4991" y="2358"/>
                <a:ext cx="4" cy="18"/>
              </a:xfrm>
              <a:custGeom>
                <a:avLst/>
                <a:gdLst>
                  <a:gd name="T0" fmla="*/ 2 w 8"/>
                  <a:gd name="T1" fmla="*/ 0 h 36"/>
                  <a:gd name="T2" fmla="*/ 2 w 8"/>
                  <a:gd name="T3" fmla="*/ 2 h 36"/>
                  <a:gd name="T4" fmla="*/ 2 w 8"/>
                  <a:gd name="T5" fmla="*/ 3 h 36"/>
                  <a:gd name="T6" fmla="*/ 2 w 8"/>
                  <a:gd name="T7" fmla="*/ 4 h 36"/>
                  <a:gd name="T8" fmla="*/ 2 w 8"/>
                  <a:gd name="T9" fmla="*/ 5 h 36"/>
                  <a:gd name="T10" fmla="*/ 2 w 8"/>
                  <a:gd name="T11" fmla="*/ 6 h 36"/>
                  <a:gd name="T12" fmla="*/ 1 w 8"/>
                  <a:gd name="T13" fmla="*/ 7 h 36"/>
                  <a:gd name="T14" fmla="*/ 1 w 8"/>
                  <a:gd name="T15" fmla="*/ 8 h 36"/>
                  <a:gd name="T16" fmla="*/ 0 w 8"/>
                  <a:gd name="T17" fmla="*/ 9 h 36"/>
                  <a:gd name="T18" fmla="*/ 0 w 8"/>
                  <a:gd name="T19" fmla="*/ 8 h 36"/>
                  <a:gd name="T20" fmla="*/ 1 w 8"/>
                  <a:gd name="T21" fmla="*/ 7 h 36"/>
                  <a:gd name="T22" fmla="*/ 1 w 8"/>
                  <a:gd name="T23" fmla="*/ 6 h 36"/>
                  <a:gd name="T24" fmla="*/ 1 w 8"/>
                  <a:gd name="T25" fmla="*/ 5 h 36"/>
                  <a:gd name="T26" fmla="*/ 1 w 8"/>
                  <a:gd name="T27" fmla="*/ 4 h 36"/>
                  <a:gd name="T28" fmla="*/ 2 w 8"/>
                  <a:gd name="T29" fmla="*/ 3 h 36"/>
                  <a:gd name="T30" fmla="*/ 2 w 8"/>
                  <a:gd name="T31" fmla="*/ 2 h 36"/>
                  <a:gd name="T32" fmla="*/ 2 w 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36">
                    <a:moveTo>
                      <a:pt x="6" y="0"/>
                    </a:moveTo>
                    <a:lnTo>
                      <a:pt x="7" y="5"/>
                    </a:lnTo>
                    <a:lnTo>
                      <a:pt x="8" y="9"/>
                    </a:lnTo>
                    <a:lnTo>
                      <a:pt x="8" y="14"/>
                    </a:lnTo>
                    <a:lnTo>
                      <a:pt x="7" y="19"/>
                    </a:lnTo>
                    <a:lnTo>
                      <a:pt x="6" y="23"/>
                    </a:lnTo>
                    <a:lnTo>
                      <a:pt x="4" y="28"/>
                    </a:lnTo>
                    <a:lnTo>
                      <a:pt x="2" y="32"/>
                    </a:lnTo>
                    <a:lnTo>
                      <a:pt x="0" y="36"/>
                    </a:lnTo>
                    <a:lnTo>
                      <a:pt x="0" y="32"/>
                    </a:lnTo>
                    <a:lnTo>
                      <a:pt x="1" y="28"/>
                    </a:lnTo>
                    <a:lnTo>
                      <a:pt x="2" y="24"/>
                    </a:lnTo>
                    <a:lnTo>
                      <a:pt x="3" y="20"/>
                    </a:lnTo>
                    <a:lnTo>
                      <a:pt x="4" y="14"/>
                    </a:lnTo>
                    <a:lnTo>
                      <a:pt x="5" y="10"/>
                    </a:lnTo>
                    <a:lnTo>
                      <a:pt x="6"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2" name="Freeform 1199"/>
              <p:cNvSpPr>
                <a:spLocks noChangeAspect="1"/>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3" name="Freeform 1200"/>
              <p:cNvSpPr>
                <a:spLocks noChangeAspect="1"/>
              </p:cNvSpPr>
              <p:nvPr/>
            </p:nvSpPr>
            <p:spPr bwMode="auto">
              <a:xfrm>
                <a:off x="4831" y="2658"/>
                <a:ext cx="22" cy="15"/>
              </a:xfrm>
              <a:custGeom>
                <a:avLst/>
                <a:gdLst>
                  <a:gd name="T0" fmla="*/ 11 w 44"/>
                  <a:gd name="T1" fmla="*/ 0 h 30"/>
                  <a:gd name="T2" fmla="*/ 11 w 44"/>
                  <a:gd name="T3" fmla="*/ 1 h 30"/>
                  <a:gd name="T4" fmla="*/ 11 w 44"/>
                  <a:gd name="T5" fmla="*/ 1 h 30"/>
                  <a:gd name="T6" fmla="*/ 11 w 44"/>
                  <a:gd name="T7" fmla="*/ 1 h 30"/>
                  <a:gd name="T8" fmla="*/ 11 w 44"/>
                  <a:gd name="T9" fmla="*/ 1 h 30"/>
                  <a:gd name="T10" fmla="*/ 11 w 44"/>
                  <a:gd name="T11" fmla="*/ 2 h 30"/>
                  <a:gd name="T12" fmla="*/ 11 w 44"/>
                  <a:gd name="T13" fmla="*/ 2 h 30"/>
                  <a:gd name="T14" fmla="*/ 11 w 44"/>
                  <a:gd name="T15" fmla="*/ 2 h 30"/>
                  <a:gd name="T16" fmla="*/ 11 w 44"/>
                  <a:gd name="T17" fmla="*/ 2 h 30"/>
                  <a:gd name="T18" fmla="*/ 10 w 44"/>
                  <a:gd name="T19" fmla="*/ 3 h 30"/>
                  <a:gd name="T20" fmla="*/ 10 w 44"/>
                  <a:gd name="T21" fmla="*/ 4 h 30"/>
                  <a:gd name="T22" fmla="*/ 10 w 44"/>
                  <a:gd name="T23" fmla="*/ 5 h 30"/>
                  <a:gd name="T24" fmla="*/ 9 w 44"/>
                  <a:gd name="T25" fmla="*/ 5 h 30"/>
                  <a:gd name="T26" fmla="*/ 8 w 44"/>
                  <a:gd name="T27" fmla="*/ 6 h 30"/>
                  <a:gd name="T28" fmla="*/ 8 w 44"/>
                  <a:gd name="T29" fmla="*/ 7 h 30"/>
                  <a:gd name="T30" fmla="*/ 7 w 44"/>
                  <a:gd name="T31" fmla="*/ 7 h 30"/>
                  <a:gd name="T32" fmla="*/ 6 w 44"/>
                  <a:gd name="T33" fmla="*/ 8 h 30"/>
                  <a:gd name="T34" fmla="*/ 6 w 44"/>
                  <a:gd name="T35" fmla="*/ 8 h 30"/>
                  <a:gd name="T36" fmla="*/ 5 w 44"/>
                  <a:gd name="T37" fmla="*/ 8 h 30"/>
                  <a:gd name="T38" fmla="*/ 4 w 44"/>
                  <a:gd name="T39" fmla="*/ 8 h 30"/>
                  <a:gd name="T40" fmla="*/ 4 w 44"/>
                  <a:gd name="T41" fmla="*/ 8 h 30"/>
                  <a:gd name="T42" fmla="*/ 3 w 44"/>
                  <a:gd name="T43" fmla="*/ 8 h 30"/>
                  <a:gd name="T44" fmla="*/ 2 w 44"/>
                  <a:gd name="T45" fmla="*/ 8 h 30"/>
                  <a:gd name="T46" fmla="*/ 1 w 44"/>
                  <a:gd name="T47" fmla="*/ 7 h 30"/>
                  <a:gd name="T48" fmla="*/ 0 w 44"/>
                  <a:gd name="T49" fmla="*/ 7 h 30"/>
                  <a:gd name="T50" fmla="*/ 0 w 44"/>
                  <a:gd name="T51" fmla="*/ 7 h 30"/>
                  <a:gd name="T52" fmla="*/ 1 w 44"/>
                  <a:gd name="T53" fmla="*/ 7 h 30"/>
                  <a:gd name="T54" fmla="*/ 1 w 44"/>
                  <a:gd name="T55" fmla="*/ 7 h 30"/>
                  <a:gd name="T56" fmla="*/ 1 w 44"/>
                  <a:gd name="T57" fmla="*/ 7 h 30"/>
                  <a:gd name="T58" fmla="*/ 1 w 44"/>
                  <a:gd name="T59" fmla="*/ 7 h 30"/>
                  <a:gd name="T60" fmla="*/ 1 w 44"/>
                  <a:gd name="T61" fmla="*/ 6 h 30"/>
                  <a:gd name="T62" fmla="*/ 1 w 44"/>
                  <a:gd name="T63" fmla="*/ 6 h 30"/>
                  <a:gd name="T64" fmla="*/ 1 w 44"/>
                  <a:gd name="T65" fmla="*/ 6 h 30"/>
                  <a:gd name="T66" fmla="*/ 2 w 44"/>
                  <a:gd name="T67" fmla="*/ 6 h 30"/>
                  <a:gd name="T68" fmla="*/ 3 w 44"/>
                  <a:gd name="T69" fmla="*/ 5 h 30"/>
                  <a:gd name="T70" fmla="*/ 5 w 44"/>
                  <a:gd name="T71" fmla="*/ 4 h 30"/>
                  <a:gd name="T72" fmla="*/ 6 w 44"/>
                  <a:gd name="T73" fmla="*/ 4 h 30"/>
                  <a:gd name="T74" fmla="*/ 7 w 44"/>
                  <a:gd name="T75" fmla="*/ 3 h 30"/>
                  <a:gd name="T76" fmla="*/ 9 w 44"/>
                  <a:gd name="T77" fmla="*/ 2 h 30"/>
                  <a:gd name="T78" fmla="*/ 10 w 44"/>
                  <a:gd name="T79" fmla="*/ 1 h 30"/>
                  <a:gd name="T80" fmla="*/ 11 w 44"/>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 h="30">
                    <a:moveTo>
                      <a:pt x="44" y="0"/>
                    </a:moveTo>
                    <a:lnTo>
                      <a:pt x="44" y="1"/>
                    </a:lnTo>
                    <a:lnTo>
                      <a:pt x="44" y="2"/>
                    </a:lnTo>
                    <a:lnTo>
                      <a:pt x="44" y="3"/>
                    </a:lnTo>
                    <a:lnTo>
                      <a:pt x="44" y="4"/>
                    </a:lnTo>
                    <a:lnTo>
                      <a:pt x="44" y="5"/>
                    </a:lnTo>
                    <a:lnTo>
                      <a:pt x="43" y="6"/>
                    </a:lnTo>
                    <a:lnTo>
                      <a:pt x="43" y="7"/>
                    </a:lnTo>
                    <a:lnTo>
                      <a:pt x="43" y="8"/>
                    </a:lnTo>
                    <a:lnTo>
                      <a:pt x="40" y="11"/>
                    </a:lnTo>
                    <a:lnTo>
                      <a:pt x="38" y="14"/>
                    </a:lnTo>
                    <a:lnTo>
                      <a:pt x="37" y="17"/>
                    </a:lnTo>
                    <a:lnTo>
                      <a:pt x="34" y="20"/>
                    </a:lnTo>
                    <a:lnTo>
                      <a:pt x="32" y="22"/>
                    </a:lnTo>
                    <a:lnTo>
                      <a:pt x="30" y="26"/>
                    </a:lnTo>
                    <a:lnTo>
                      <a:pt x="27" y="28"/>
                    </a:lnTo>
                    <a:lnTo>
                      <a:pt x="24" y="30"/>
                    </a:lnTo>
                    <a:lnTo>
                      <a:pt x="21" y="30"/>
                    </a:lnTo>
                    <a:lnTo>
                      <a:pt x="19" y="30"/>
                    </a:lnTo>
                    <a:lnTo>
                      <a:pt x="16" y="30"/>
                    </a:lnTo>
                    <a:lnTo>
                      <a:pt x="13" y="30"/>
                    </a:lnTo>
                    <a:lnTo>
                      <a:pt x="10" y="29"/>
                    </a:lnTo>
                    <a:lnTo>
                      <a:pt x="7" y="29"/>
                    </a:lnTo>
                    <a:lnTo>
                      <a:pt x="4" y="28"/>
                    </a:lnTo>
                    <a:lnTo>
                      <a:pt x="0" y="27"/>
                    </a:lnTo>
                    <a:lnTo>
                      <a:pt x="1" y="26"/>
                    </a:lnTo>
                    <a:lnTo>
                      <a:pt x="1" y="25"/>
                    </a:lnTo>
                    <a:lnTo>
                      <a:pt x="1" y="23"/>
                    </a:lnTo>
                    <a:lnTo>
                      <a:pt x="7" y="21"/>
                    </a:lnTo>
                    <a:lnTo>
                      <a:pt x="12" y="19"/>
                    </a:lnTo>
                    <a:lnTo>
                      <a:pt x="17" y="16"/>
                    </a:lnTo>
                    <a:lnTo>
                      <a:pt x="22" y="13"/>
                    </a:lnTo>
                    <a:lnTo>
                      <a:pt x="28" y="10"/>
                    </a:lnTo>
                    <a:lnTo>
                      <a:pt x="33" y="7"/>
                    </a:lnTo>
                    <a:lnTo>
                      <a:pt x="38" y="4"/>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4" name="Freeform 1201"/>
              <p:cNvSpPr>
                <a:spLocks noChangeAspect="1"/>
              </p:cNvSpPr>
              <p:nvPr/>
            </p:nvSpPr>
            <p:spPr bwMode="auto">
              <a:xfrm>
                <a:off x="4838" y="2663"/>
                <a:ext cx="8" cy="5"/>
              </a:xfrm>
              <a:custGeom>
                <a:avLst/>
                <a:gdLst>
                  <a:gd name="T0" fmla="*/ 4 w 16"/>
                  <a:gd name="T1" fmla="*/ 0 h 10"/>
                  <a:gd name="T2" fmla="*/ 4 w 16"/>
                  <a:gd name="T3" fmla="*/ 1 h 10"/>
                  <a:gd name="T4" fmla="*/ 4 w 16"/>
                  <a:gd name="T5" fmla="*/ 1 h 10"/>
                  <a:gd name="T6" fmla="*/ 4 w 16"/>
                  <a:gd name="T7" fmla="*/ 2 h 10"/>
                  <a:gd name="T8" fmla="*/ 4 w 16"/>
                  <a:gd name="T9" fmla="*/ 2 h 10"/>
                  <a:gd name="T10" fmla="*/ 3 w 16"/>
                  <a:gd name="T11" fmla="*/ 2 h 10"/>
                  <a:gd name="T12" fmla="*/ 3 w 16"/>
                  <a:gd name="T13" fmla="*/ 3 h 10"/>
                  <a:gd name="T14" fmla="*/ 3 w 16"/>
                  <a:gd name="T15" fmla="*/ 3 h 10"/>
                  <a:gd name="T16" fmla="*/ 2 w 16"/>
                  <a:gd name="T17" fmla="*/ 3 h 10"/>
                  <a:gd name="T18" fmla="*/ 2 w 16"/>
                  <a:gd name="T19" fmla="*/ 3 h 10"/>
                  <a:gd name="T20" fmla="*/ 2 w 16"/>
                  <a:gd name="T21" fmla="*/ 3 h 10"/>
                  <a:gd name="T22" fmla="*/ 1 w 16"/>
                  <a:gd name="T23" fmla="*/ 3 h 10"/>
                  <a:gd name="T24" fmla="*/ 1 w 16"/>
                  <a:gd name="T25" fmla="*/ 3 h 10"/>
                  <a:gd name="T26" fmla="*/ 1 w 16"/>
                  <a:gd name="T27" fmla="*/ 3 h 10"/>
                  <a:gd name="T28" fmla="*/ 1 w 16"/>
                  <a:gd name="T29" fmla="*/ 3 h 10"/>
                  <a:gd name="T30" fmla="*/ 1 w 16"/>
                  <a:gd name="T31" fmla="*/ 3 h 10"/>
                  <a:gd name="T32" fmla="*/ 0 w 16"/>
                  <a:gd name="T33" fmla="*/ 3 h 10"/>
                  <a:gd name="T34" fmla="*/ 1 w 16"/>
                  <a:gd name="T35" fmla="*/ 2 h 10"/>
                  <a:gd name="T36" fmla="*/ 1 w 16"/>
                  <a:gd name="T37" fmla="*/ 2 h 10"/>
                  <a:gd name="T38" fmla="*/ 2 w 16"/>
                  <a:gd name="T39" fmla="*/ 2 h 10"/>
                  <a:gd name="T40" fmla="*/ 2 w 16"/>
                  <a:gd name="T41" fmla="*/ 1 h 10"/>
                  <a:gd name="T42" fmla="*/ 3 w 16"/>
                  <a:gd name="T43" fmla="*/ 1 h 10"/>
                  <a:gd name="T44" fmla="*/ 3 w 16"/>
                  <a:gd name="T45" fmla="*/ 1 h 10"/>
                  <a:gd name="T46" fmla="*/ 4 w 16"/>
                  <a:gd name="T47" fmla="*/ 1 h 10"/>
                  <a:gd name="T48" fmla="*/ 4 w 16"/>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10">
                    <a:moveTo>
                      <a:pt x="16" y="0"/>
                    </a:moveTo>
                    <a:lnTo>
                      <a:pt x="16" y="1"/>
                    </a:lnTo>
                    <a:lnTo>
                      <a:pt x="15" y="3"/>
                    </a:lnTo>
                    <a:lnTo>
                      <a:pt x="14" y="5"/>
                    </a:lnTo>
                    <a:lnTo>
                      <a:pt x="13" y="6"/>
                    </a:lnTo>
                    <a:lnTo>
                      <a:pt x="12" y="8"/>
                    </a:lnTo>
                    <a:lnTo>
                      <a:pt x="11" y="9"/>
                    </a:lnTo>
                    <a:lnTo>
                      <a:pt x="9" y="10"/>
                    </a:lnTo>
                    <a:lnTo>
                      <a:pt x="7" y="10"/>
                    </a:lnTo>
                    <a:lnTo>
                      <a:pt x="6" y="10"/>
                    </a:lnTo>
                    <a:lnTo>
                      <a:pt x="5" y="10"/>
                    </a:lnTo>
                    <a:lnTo>
                      <a:pt x="4" y="10"/>
                    </a:lnTo>
                    <a:lnTo>
                      <a:pt x="3" y="9"/>
                    </a:lnTo>
                    <a:lnTo>
                      <a:pt x="2" y="9"/>
                    </a:lnTo>
                    <a:lnTo>
                      <a:pt x="1" y="9"/>
                    </a:lnTo>
                    <a:lnTo>
                      <a:pt x="0" y="9"/>
                    </a:lnTo>
                    <a:lnTo>
                      <a:pt x="2" y="8"/>
                    </a:lnTo>
                    <a:lnTo>
                      <a:pt x="4" y="7"/>
                    </a:lnTo>
                    <a:lnTo>
                      <a:pt x="6" y="6"/>
                    </a:lnTo>
                    <a:lnTo>
                      <a:pt x="8" y="4"/>
                    </a:lnTo>
                    <a:lnTo>
                      <a:pt x="10" y="3"/>
                    </a:lnTo>
                    <a:lnTo>
                      <a:pt x="12" y="2"/>
                    </a:lnTo>
                    <a:lnTo>
                      <a:pt x="14" y="1"/>
                    </a:lnTo>
                    <a:lnTo>
                      <a:pt x="1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5" name="Freeform 1202"/>
              <p:cNvSpPr>
                <a:spLocks noChangeAspect="1"/>
              </p:cNvSpPr>
              <p:nvPr/>
            </p:nvSpPr>
            <p:spPr bwMode="auto">
              <a:xfrm>
                <a:off x="4895" y="2160"/>
                <a:ext cx="7" cy="27"/>
              </a:xfrm>
              <a:custGeom>
                <a:avLst/>
                <a:gdLst>
                  <a:gd name="T0" fmla="*/ 3 w 13"/>
                  <a:gd name="T1" fmla="*/ 1 h 55"/>
                  <a:gd name="T2" fmla="*/ 3 w 13"/>
                  <a:gd name="T3" fmla="*/ 2 h 55"/>
                  <a:gd name="T4" fmla="*/ 3 w 13"/>
                  <a:gd name="T5" fmla="*/ 4 h 55"/>
                  <a:gd name="T6" fmla="*/ 3 w 13"/>
                  <a:gd name="T7" fmla="*/ 5 h 55"/>
                  <a:gd name="T8" fmla="*/ 3 w 13"/>
                  <a:gd name="T9" fmla="*/ 7 h 55"/>
                  <a:gd name="T10" fmla="*/ 3 w 13"/>
                  <a:gd name="T11" fmla="*/ 8 h 55"/>
                  <a:gd name="T12" fmla="*/ 3 w 13"/>
                  <a:gd name="T13" fmla="*/ 10 h 55"/>
                  <a:gd name="T14" fmla="*/ 4 w 13"/>
                  <a:gd name="T15" fmla="*/ 11 h 55"/>
                  <a:gd name="T16" fmla="*/ 4 w 13"/>
                  <a:gd name="T17" fmla="*/ 13 h 55"/>
                  <a:gd name="T18" fmla="*/ 3 w 13"/>
                  <a:gd name="T19" fmla="*/ 12 h 55"/>
                  <a:gd name="T20" fmla="*/ 2 w 13"/>
                  <a:gd name="T21" fmla="*/ 10 h 55"/>
                  <a:gd name="T22" fmla="*/ 1 w 13"/>
                  <a:gd name="T23" fmla="*/ 9 h 55"/>
                  <a:gd name="T24" fmla="*/ 1 w 13"/>
                  <a:gd name="T25" fmla="*/ 7 h 55"/>
                  <a:gd name="T26" fmla="*/ 1 w 13"/>
                  <a:gd name="T27" fmla="*/ 5 h 55"/>
                  <a:gd name="T28" fmla="*/ 0 w 13"/>
                  <a:gd name="T29" fmla="*/ 3 h 55"/>
                  <a:gd name="T30" fmla="*/ 0 w 13"/>
                  <a:gd name="T31" fmla="*/ 1 h 55"/>
                  <a:gd name="T32" fmla="*/ 1 w 13"/>
                  <a:gd name="T33" fmla="*/ 0 h 55"/>
                  <a:gd name="T34" fmla="*/ 1 w 13"/>
                  <a:gd name="T35" fmla="*/ 0 h 55"/>
                  <a:gd name="T36" fmla="*/ 1 w 13"/>
                  <a:gd name="T37" fmla="*/ 0 h 55"/>
                  <a:gd name="T38" fmla="*/ 1 w 13"/>
                  <a:gd name="T39" fmla="*/ 0 h 55"/>
                  <a:gd name="T40" fmla="*/ 2 w 13"/>
                  <a:gd name="T41" fmla="*/ 0 h 55"/>
                  <a:gd name="T42" fmla="*/ 2 w 13"/>
                  <a:gd name="T43" fmla="*/ 0 h 55"/>
                  <a:gd name="T44" fmla="*/ 2 w 13"/>
                  <a:gd name="T45" fmla="*/ 0 h 55"/>
                  <a:gd name="T46" fmla="*/ 2 w 13"/>
                  <a:gd name="T47" fmla="*/ 1 h 55"/>
                  <a:gd name="T48" fmla="*/ 2 w 13"/>
                  <a:gd name="T49" fmla="*/ 1 h 55"/>
                  <a:gd name="T50" fmla="*/ 2 w 13"/>
                  <a:gd name="T51" fmla="*/ 1 h 55"/>
                  <a:gd name="T52" fmla="*/ 2 w 13"/>
                  <a:gd name="T53" fmla="*/ 1 h 55"/>
                  <a:gd name="T54" fmla="*/ 2 w 13"/>
                  <a:gd name="T55" fmla="*/ 1 h 55"/>
                  <a:gd name="T56" fmla="*/ 3 w 13"/>
                  <a:gd name="T57" fmla="*/ 1 h 55"/>
                  <a:gd name="T58" fmla="*/ 3 w 13"/>
                  <a:gd name="T59" fmla="*/ 1 h 55"/>
                  <a:gd name="T60" fmla="*/ 3 w 13"/>
                  <a:gd name="T61" fmla="*/ 1 h 55"/>
                  <a:gd name="T62" fmla="*/ 3 w 13"/>
                  <a:gd name="T63" fmla="*/ 1 h 55"/>
                  <a:gd name="T64" fmla="*/ 3 w 13"/>
                  <a:gd name="T65" fmla="*/ 1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5">
                    <a:moveTo>
                      <a:pt x="9" y="4"/>
                    </a:moveTo>
                    <a:lnTo>
                      <a:pt x="10" y="11"/>
                    </a:lnTo>
                    <a:lnTo>
                      <a:pt x="10" y="17"/>
                    </a:lnTo>
                    <a:lnTo>
                      <a:pt x="11" y="23"/>
                    </a:lnTo>
                    <a:lnTo>
                      <a:pt x="11" y="29"/>
                    </a:lnTo>
                    <a:lnTo>
                      <a:pt x="12" y="35"/>
                    </a:lnTo>
                    <a:lnTo>
                      <a:pt x="12" y="41"/>
                    </a:lnTo>
                    <a:lnTo>
                      <a:pt x="13" y="47"/>
                    </a:lnTo>
                    <a:lnTo>
                      <a:pt x="13" y="55"/>
                    </a:lnTo>
                    <a:lnTo>
                      <a:pt x="10" y="48"/>
                    </a:lnTo>
                    <a:lnTo>
                      <a:pt x="6" y="43"/>
                    </a:lnTo>
                    <a:lnTo>
                      <a:pt x="4" y="36"/>
                    </a:lnTo>
                    <a:lnTo>
                      <a:pt x="2" y="30"/>
                    </a:lnTo>
                    <a:lnTo>
                      <a:pt x="1" y="22"/>
                    </a:lnTo>
                    <a:lnTo>
                      <a:pt x="0" y="15"/>
                    </a:lnTo>
                    <a:lnTo>
                      <a:pt x="0" y="7"/>
                    </a:lnTo>
                    <a:lnTo>
                      <a:pt x="1" y="0"/>
                    </a:lnTo>
                    <a:lnTo>
                      <a:pt x="2" y="0"/>
                    </a:lnTo>
                    <a:lnTo>
                      <a:pt x="3" y="1"/>
                    </a:lnTo>
                    <a:lnTo>
                      <a:pt x="4" y="1"/>
                    </a:lnTo>
                    <a:lnTo>
                      <a:pt x="5" y="2"/>
                    </a:lnTo>
                    <a:lnTo>
                      <a:pt x="6" y="3"/>
                    </a:lnTo>
                    <a:lnTo>
                      <a:pt x="7" y="4"/>
                    </a:lnTo>
                    <a:lnTo>
                      <a:pt x="8"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6" name="Freeform 1203"/>
              <p:cNvSpPr>
                <a:spLocks noChangeAspect="1"/>
              </p:cNvSpPr>
              <p:nvPr/>
            </p:nvSpPr>
            <p:spPr bwMode="auto">
              <a:xfrm>
                <a:off x="4928" y="2157"/>
                <a:ext cx="9" cy="22"/>
              </a:xfrm>
              <a:custGeom>
                <a:avLst/>
                <a:gdLst>
                  <a:gd name="T0" fmla="*/ 3 w 18"/>
                  <a:gd name="T1" fmla="*/ 1 h 44"/>
                  <a:gd name="T2" fmla="*/ 3 w 18"/>
                  <a:gd name="T3" fmla="*/ 3 h 44"/>
                  <a:gd name="T4" fmla="*/ 4 w 18"/>
                  <a:gd name="T5" fmla="*/ 4 h 44"/>
                  <a:gd name="T6" fmla="*/ 4 w 18"/>
                  <a:gd name="T7" fmla="*/ 5 h 44"/>
                  <a:gd name="T8" fmla="*/ 4 w 18"/>
                  <a:gd name="T9" fmla="*/ 7 h 44"/>
                  <a:gd name="T10" fmla="*/ 5 w 18"/>
                  <a:gd name="T11" fmla="*/ 8 h 44"/>
                  <a:gd name="T12" fmla="*/ 5 w 18"/>
                  <a:gd name="T13" fmla="*/ 9 h 44"/>
                  <a:gd name="T14" fmla="*/ 5 w 18"/>
                  <a:gd name="T15" fmla="*/ 10 h 44"/>
                  <a:gd name="T16" fmla="*/ 5 w 18"/>
                  <a:gd name="T17" fmla="*/ 11 h 44"/>
                  <a:gd name="T18" fmla="*/ 4 w 18"/>
                  <a:gd name="T19" fmla="*/ 10 h 44"/>
                  <a:gd name="T20" fmla="*/ 3 w 18"/>
                  <a:gd name="T21" fmla="*/ 9 h 44"/>
                  <a:gd name="T22" fmla="*/ 2 w 18"/>
                  <a:gd name="T23" fmla="*/ 8 h 44"/>
                  <a:gd name="T24" fmla="*/ 2 w 18"/>
                  <a:gd name="T25" fmla="*/ 7 h 44"/>
                  <a:gd name="T26" fmla="*/ 2 w 18"/>
                  <a:gd name="T27" fmla="*/ 5 h 44"/>
                  <a:gd name="T28" fmla="*/ 1 w 18"/>
                  <a:gd name="T29" fmla="*/ 3 h 44"/>
                  <a:gd name="T30" fmla="*/ 1 w 18"/>
                  <a:gd name="T31" fmla="*/ 2 h 44"/>
                  <a:gd name="T32" fmla="*/ 0 w 18"/>
                  <a:gd name="T33" fmla="*/ 0 h 44"/>
                  <a:gd name="T34" fmla="*/ 1 w 18"/>
                  <a:gd name="T35" fmla="*/ 0 h 44"/>
                  <a:gd name="T36" fmla="*/ 1 w 18"/>
                  <a:gd name="T37" fmla="*/ 0 h 44"/>
                  <a:gd name="T38" fmla="*/ 2 w 18"/>
                  <a:gd name="T39" fmla="*/ 1 h 44"/>
                  <a:gd name="T40" fmla="*/ 2 w 18"/>
                  <a:gd name="T41" fmla="*/ 1 h 44"/>
                  <a:gd name="T42" fmla="*/ 2 w 18"/>
                  <a:gd name="T43" fmla="*/ 1 h 44"/>
                  <a:gd name="T44" fmla="*/ 2 w 18"/>
                  <a:gd name="T45" fmla="*/ 1 h 44"/>
                  <a:gd name="T46" fmla="*/ 3 w 18"/>
                  <a:gd name="T47" fmla="*/ 1 h 44"/>
                  <a:gd name="T48" fmla="*/ 3 w 18"/>
                  <a:gd name="T49" fmla="*/ 1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4">
                    <a:moveTo>
                      <a:pt x="10" y="4"/>
                    </a:moveTo>
                    <a:lnTo>
                      <a:pt x="12" y="9"/>
                    </a:lnTo>
                    <a:lnTo>
                      <a:pt x="13" y="14"/>
                    </a:lnTo>
                    <a:lnTo>
                      <a:pt x="15" y="20"/>
                    </a:lnTo>
                    <a:lnTo>
                      <a:pt x="16" y="25"/>
                    </a:lnTo>
                    <a:lnTo>
                      <a:pt x="17" y="29"/>
                    </a:lnTo>
                    <a:lnTo>
                      <a:pt x="17" y="34"/>
                    </a:lnTo>
                    <a:lnTo>
                      <a:pt x="18" y="39"/>
                    </a:lnTo>
                    <a:lnTo>
                      <a:pt x="18" y="44"/>
                    </a:lnTo>
                    <a:lnTo>
                      <a:pt x="14" y="40"/>
                    </a:lnTo>
                    <a:lnTo>
                      <a:pt x="10" y="36"/>
                    </a:lnTo>
                    <a:lnTo>
                      <a:pt x="8" y="31"/>
                    </a:lnTo>
                    <a:lnTo>
                      <a:pt x="7" y="25"/>
                    </a:lnTo>
                    <a:lnTo>
                      <a:pt x="5" y="19"/>
                    </a:lnTo>
                    <a:lnTo>
                      <a:pt x="4" y="12"/>
                    </a:lnTo>
                    <a:lnTo>
                      <a:pt x="2" y="5"/>
                    </a:lnTo>
                    <a:lnTo>
                      <a:pt x="0" y="0"/>
                    </a:lnTo>
                    <a:lnTo>
                      <a:pt x="2" y="0"/>
                    </a:lnTo>
                    <a:lnTo>
                      <a:pt x="4" y="0"/>
                    </a:lnTo>
                    <a:lnTo>
                      <a:pt x="5" y="1"/>
                    </a:lnTo>
                    <a:lnTo>
                      <a:pt x="6" y="1"/>
                    </a:lnTo>
                    <a:lnTo>
                      <a:pt x="7" y="2"/>
                    </a:lnTo>
                    <a:lnTo>
                      <a:pt x="8" y="3"/>
                    </a:lnTo>
                    <a:lnTo>
                      <a:pt x="10" y="3"/>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7" name="Freeform 1204"/>
              <p:cNvSpPr>
                <a:spLocks noChangeAspect="1"/>
              </p:cNvSpPr>
              <p:nvPr/>
            </p:nvSpPr>
            <p:spPr bwMode="auto">
              <a:xfrm>
                <a:off x="4943" y="2157"/>
                <a:ext cx="8" cy="23"/>
              </a:xfrm>
              <a:custGeom>
                <a:avLst/>
                <a:gdLst>
                  <a:gd name="T0" fmla="*/ 2 w 17"/>
                  <a:gd name="T1" fmla="*/ 0 h 45"/>
                  <a:gd name="T2" fmla="*/ 2 w 17"/>
                  <a:gd name="T3" fmla="*/ 2 h 45"/>
                  <a:gd name="T4" fmla="*/ 2 w 17"/>
                  <a:gd name="T5" fmla="*/ 3 h 45"/>
                  <a:gd name="T6" fmla="*/ 2 w 17"/>
                  <a:gd name="T7" fmla="*/ 5 h 45"/>
                  <a:gd name="T8" fmla="*/ 2 w 17"/>
                  <a:gd name="T9" fmla="*/ 6 h 45"/>
                  <a:gd name="T10" fmla="*/ 2 w 17"/>
                  <a:gd name="T11" fmla="*/ 8 h 45"/>
                  <a:gd name="T12" fmla="*/ 3 w 17"/>
                  <a:gd name="T13" fmla="*/ 9 h 45"/>
                  <a:gd name="T14" fmla="*/ 3 w 17"/>
                  <a:gd name="T15" fmla="*/ 10 h 45"/>
                  <a:gd name="T16" fmla="*/ 4 w 17"/>
                  <a:gd name="T17" fmla="*/ 12 h 45"/>
                  <a:gd name="T18" fmla="*/ 3 w 17"/>
                  <a:gd name="T19" fmla="*/ 11 h 45"/>
                  <a:gd name="T20" fmla="*/ 2 w 17"/>
                  <a:gd name="T21" fmla="*/ 11 h 45"/>
                  <a:gd name="T22" fmla="*/ 2 w 17"/>
                  <a:gd name="T23" fmla="*/ 10 h 45"/>
                  <a:gd name="T24" fmla="*/ 1 w 17"/>
                  <a:gd name="T25" fmla="*/ 9 h 45"/>
                  <a:gd name="T26" fmla="*/ 1 w 17"/>
                  <a:gd name="T27" fmla="*/ 8 h 45"/>
                  <a:gd name="T28" fmla="*/ 1 w 17"/>
                  <a:gd name="T29" fmla="*/ 7 h 45"/>
                  <a:gd name="T30" fmla="*/ 0 w 17"/>
                  <a:gd name="T31" fmla="*/ 6 h 45"/>
                  <a:gd name="T32" fmla="*/ 0 w 17"/>
                  <a:gd name="T33" fmla="*/ 5 h 45"/>
                  <a:gd name="T34" fmla="*/ 0 w 17"/>
                  <a:gd name="T35" fmla="*/ 5 h 45"/>
                  <a:gd name="T36" fmla="*/ 0 w 17"/>
                  <a:gd name="T37" fmla="*/ 4 h 45"/>
                  <a:gd name="T38" fmla="*/ 0 w 17"/>
                  <a:gd name="T39" fmla="*/ 3 h 45"/>
                  <a:gd name="T40" fmla="*/ 0 w 17"/>
                  <a:gd name="T41" fmla="*/ 3 h 45"/>
                  <a:gd name="T42" fmla="*/ 0 w 17"/>
                  <a:gd name="T43" fmla="*/ 2 h 45"/>
                  <a:gd name="T44" fmla="*/ 0 w 17"/>
                  <a:gd name="T45" fmla="*/ 2 h 45"/>
                  <a:gd name="T46" fmla="*/ 0 w 17"/>
                  <a:gd name="T47" fmla="*/ 1 h 45"/>
                  <a:gd name="T48" fmla="*/ 0 w 17"/>
                  <a:gd name="T49" fmla="*/ 1 h 45"/>
                  <a:gd name="T50" fmla="*/ 0 w 17"/>
                  <a:gd name="T51" fmla="*/ 1 h 45"/>
                  <a:gd name="T52" fmla="*/ 0 w 17"/>
                  <a:gd name="T53" fmla="*/ 1 h 45"/>
                  <a:gd name="T54" fmla="*/ 1 w 17"/>
                  <a:gd name="T55" fmla="*/ 1 h 45"/>
                  <a:gd name="T56" fmla="*/ 1 w 17"/>
                  <a:gd name="T57" fmla="*/ 1 h 45"/>
                  <a:gd name="T58" fmla="*/ 1 w 17"/>
                  <a:gd name="T59" fmla="*/ 1 h 45"/>
                  <a:gd name="T60" fmla="*/ 1 w 17"/>
                  <a:gd name="T61" fmla="*/ 1 h 45"/>
                  <a:gd name="T62" fmla="*/ 2 w 17"/>
                  <a:gd name="T63" fmla="*/ 1 h 45"/>
                  <a:gd name="T64" fmla="*/ 2 w 17"/>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5">
                    <a:moveTo>
                      <a:pt x="9" y="0"/>
                    </a:moveTo>
                    <a:lnTo>
                      <a:pt x="8" y="6"/>
                    </a:lnTo>
                    <a:lnTo>
                      <a:pt x="8" y="11"/>
                    </a:lnTo>
                    <a:lnTo>
                      <a:pt x="8" y="18"/>
                    </a:lnTo>
                    <a:lnTo>
                      <a:pt x="9" y="24"/>
                    </a:lnTo>
                    <a:lnTo>
                      <a:pt x="10" y="30"/>
                    </a:lnTo>
                    <a:lnTo>
                      <a:pt x="12" y="35"/>
                    </a:lnTo>
                    <a:lnTo>
                      <a:pt x="14" y="40"/>
                    </a:lnTo>
                    <a:lnTo>
                      <a:pt x="17" y="45"/>
                    </a:lnTo>
                    <a:lnTo>
                      <a:pt x="12" y="43"/>
                    </a:lnTo>
                    <a:lnTo>
                      <a:pt x="10" y="41"/>
                    </a:lnTo>
                    <a:lnTo>
                      <a:pt x="8" y="38"/>
                    </a:lnTo>
                    <a:lnTo>
                      <a:pt x="6" y="34"/>
                    </a:lnTo>
                    <a:lnTo>
                      <a:pt x="5" y="30"/>
                    </a:lnTo>
                    <a:lnTo>
                      <a:pt x="4" y="26"/>
                    </a:lnTo>
                    <a:lnTo>
                      <a:pt x="2" y="22"/>
                    </a:lnTo>
                    <a:lnTo>
                      <a:pt x="0" y="19"/>
                    </a:lnTo>
                    <a:lnTo>
                      <a:pt x="0" y="17"/>
                    </a:lnTo>
                    <a:lnTo>
                      <a:pt x="1" y="14"/>
                    </a:lnTo>
                    <a:lnTo>
                      <a:pt x="1" y="12"/>
                    </a:lnTo>
                    <a:lnTo>
                      <a:pt x="1" y="10"/>
                    </a:lnTo>
                    <a:lnTo>
                      <a:pt x="1" y="8"/>
                    </a:lnTo>
                    <a:lnTo>
                      <a:pt x="1" y="6"/>
                    </a:lnTo>
                    <a:lnTo>
                      <a:pt x="1" y="4"/>
                    </a:lnTo>
                    <a:lnTo>
                      <a:pt x="1" y="2"/>
                    </a:lnTo>
                    <a:lnTo>
                      <a:pt x="2" y="2"/>
                    </a:lnTo>
                    <a:lnTo>
                      <a:pt x="3" y="2"/>
                    </a:lnTo>
                    <a:lnTo>
                      <a:pt x="4" y="2"/>
                    </a:lnTo>
                    <a:lnTo>
                      <a:pt x="5" y="1"/>
                    </a:lnTo>
                    <a:lnTo>
                      <a:pt x="6" y="1"/>
                    </a:lnTo>
                    <a:lnTo>
                      <a:pt x="7" y="1"/>
                    </a:lnTo>
                    <a:lnTo>
                      <a:pt x="8"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8" name="Freeform 1205"/>
              <p:cNvSpPr>
                <a:spLocks noChangeAspect="1"/>
              </p:cNvSpPr>
              <p:nvPr/>
            </p:nvSpPr>
            <p:spPr bwMode="auto">
              <a:xfrm>
                <a:off x="4918" y="2156"/>
                <a:ext cx="11" cy="27"/>
              </a:xfrm>
              <a:custGeom>
                <a:avLst/>
                <a:gdLst>
                  <a:gd name="T0" fmla="*/ 3 w 21"/>
                  <a:gd name="T1" fmla="*/ 0 h 53"/>
                  <a:gd name="T2" fmla="*/ 3 w 21"/>
                  <a:gd name="T3" fmla="*/ 2 h 53"/>
                  <a:gd name="T4" fmla="*/ 3 w 21"/>
                  <a:gd name="T5" fmla="*/ 4 h 53"/>
                  <a:gd name="T6" fmla="*/ 3 w 21"/>
                  <a:gd name="T7" fmla="*/ 6 h 53"/>
                  <a:gd name="T8" fmla="*/ 3 w 21"/>
                  <a:gd name="T9" fmla="*/ 8 h 53"/>
                  <a:gd name="T10" fmla="*/ 3 w 21"/>
                  <a:gd name="T11" fmla="*/ 10 h 53"/>
                  <a:gd name="T12" fmla="*/ 3 w 21"/>
                  <a:gd name="T13" fmla="*/ 11 h 53"/>
                  <a:gd name="T14" fmla="*/ 3 w 21"/>
                  <a:gd name="T15" fmla="*/ 12 h 53"/>
                  <a:gd name="T16" fmla="*/ 4 w 21"/>
                  <a:gd name="T17" fmla="*/ 12 h 53"/>
                  <a:gd name="T18" fmla="*/ 5 w 21"/>
                  <a:gd name="T19" fmla="*/ 13 h 53"/>
                  <a:gd name="T20" fmla="*/ 6 w 21"/>
                  <a:gd name="T21" fmla="*/ 13 h 53"/>
                  <a:gd name="T22" fmla="*/ 5 w 21"/>
                  <a:gd name="T23" fmla="*/ 13 h 53"/>
                  <a:gd name="T24" fmla="*/ 5 w 21"/>
                  <a:gd name="T25" fmla="*/ 14 h 53"/>
                  <a:gd name="T26" fmla="*/ 5 w 21"/>
                  <a:gd name="T27" fmla="*/ 14 h 53"/>
                  <a:gd name="T28" fmla="*/ 5 w 21"/>
                  <a:gd name="T29" fmla="*/ 14 h 53"/>
                  <a:gd name="T30" fmla="*/ 4 w 21"/>
                  <a:gd name="T31" fmla="*/ 14 h 53"/>
                  <a:gd name="T32" fmla="*/ 4 w 21"/>
                  <a:gd name="T33" fmla="*/ 14 h 53"/>
                  <a:gd name="T34" fmla="*/ 4 w 21"/>
                  <a:gd name="T35" fmla="*/ 14 h 53"/>
                  <a:gd name="T36" fmla="*/ 3 w 21"/>
                  <a:gd name="T37" fmla="*/ 14 h 53"/>
                  <a:gd name="T38" fmla="*/ 2 w 21"/>
                  <a:gd name="T39" fmla="*/ 12 h 53"/>
                  <a:gd name="T40" fmla="*/ 2 w 21"/>
                  <a:gd name="T41" fmla="*/ 11 h 53"/>
                  <a:gd name="T42" fmla="*/ 1 w 21"/>
                  <a:gd name="T43" fmla="*/ 9 h 53"/>
                  <a:gd name="T44" fmla="*/ 1 w 21"/>
                  <a:gd name="T45" fmla="*/ 7 h 53"/>
                  <a:gd name="T46" fmla="*/ 0 w 21"/>
                  <a:gd name="T47" fmla="*/ 6 h 53"/>
                  <a:gd name="T48" fmla="*/ 0 w 21"/>
                  <a:gd name="T49" fmla="*/ 4 h 53"/>
                  <a:gd name="T50" fmla="*/ 1 w 21"/>
                  <a:gd name="T51" fmla="*/ 2 h 53"/>
                  <a:gd name="T52" fmla="*/ 1 w 21"/>
                  <a:gd name="T53" fmla="*/ 1 h 53"/>
                  <a:gd name="T54" fmla="*/ 1 w 21"/>
                  <a:gd name="T55" fmla="*/ 0 h 53"/>
                  <a:gd name="T56" fmla="*/ 2 w 21"/>
                  <a:gd name="T57" fmla="*/ 0 h 53"/>
                  <a:gd name="T58" fmla="*/ 2 w 21"/>
                  <a:gd name="T59" fmla="*/ 0 h 53"/>
                  <a:gd name="T60" fmla="*/ 2 w 21"/>
                  <a:gd name="T61" fmla="*/ 0 h 53"/>
                  <a:gd name="T62" fmla="*/ 2 w 21"/>
                  <a:gd name="T63" fmla="*/ 0 h 53"/>
                  <a:gd name="T64" fmla="*/ 2 w 21"/>
                  <a:gd name="T65" fmla="*/ 0 h 53"/>
                  <a:gd name="T66" fmla="*/ 3 w 21"/>
                  <a:gd name="T67" fmla="*/ 0 h 53"/>
                  <a:gd name="T68" fmla="*/ 3 w 21"/>
                  <a:gd name="T69" fmla="*/ 0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 h="53">
                    <a:moveTo>
                      <a:pt x="10" y="0"/>
                    </a:moveTo>
                    <a:lnTo>
                      <a:pt x="10" y="7"/>
                    </a:lnTo>
                    <a:lnTo>
                      <a:pt x="10" y="14"/>
                    </a:lnTo>
                    <a:lnTo>
                      <a:pt x="9" y="23"/>
                    </a:lnTo>
                    <a:lnTo>
                      <a:pt x="9" y="30"/>
                    </a:lnTo>
                    <a:lnTo>
                      <a:pt x="9" y="37"/>
                    </a:lnTo>
                    <a:lnTo>
                      <a:pt x="11" y="43"/>
                    </a:lnTo>
                    <a:lnTo>
                      <a:pt x="12" y="45"/>
                    </a:lnTo>
                    <a:lnTo>
                      <a:pt x="15" y="48"/>
                    </a:lnTo>
                    <a:lnTo>
                      <a:pt x="17" y="50"/>
                    </a:lnTo>
                    <a:lnTo>
                      <a:pt x="21" y="51"/>
                    </a:lnTo>
                    <a:lnTo>
                      <a:pt x="20" y="52"/>
                    </a:lnTo>
                    <a:lnTo>
                      <a:pt x="19" y="53"/>
                    </a:lnTo>
                    <a:lnTo>
                      <a:pt x="18" y="53"/>
                    </a:lnTo>
                    <a:lnTo>
                      <a:pt x="17" y="53"/>
                    </a:lnTo>
                    <a:lnTo>
                      <a:pt x="15" y="53"/>
                    </a:lnTo>
                    <a:lnTo>
                      <a:pt x="14" y="53"/>
                    </a:lnTo>
                    <a:lnTo>
                      <a:pt x="13" y="53"/>
                    </a:lnTo>
                    <a:lnTo>
                      <a:pt x="11" y="53"/>
                    </a:lnTo>
                    <a:lnTo>
                      <a:pt x="8" y="48"/>
                    </a:lnTo>
                    <a:lnTo>
                      <a:pt x="5" y="42"/>
                    </a:lnTo>
                    <a:lnTo>
                      <a:pt x="2" y="35"/>
                    </a:lnTo>
                    <a:lnTo>
                      <a:pt x="1" y="28"/>
                    </a:lnTo>
                    <a:lnTo>
                      <a:pt x="0" y="22"/>
                    </a:lnTo>
                    <a:lnTo>
                      <a:pt x="0" y="14"/>
                    </a:lnTo>
                    <a:lnTo>
                      <a:pt x="1" y="7"/>
                    </a:lnTo>
                    <a:lnTo>
                      <a:pt x="3" y="1"/>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9" name="Freeform 1206"/>
              <p:cNvSpPr>
                <a:spLocks noChangeAspect="1"/>
              </p:cNvSpPr>
              <p:nvPr/>
            </p:nvSpPr>
            <p:spPr bwMode="auto">
              <a:xfrm>
                <a:off x="4881" y="2160"/>
                <a:ext cx="10" cy="29"/>
              </a:xfrm>
              <a:custGeom>
                <a:avLst/>
                <a:gdLst>
                  <a:gd name="T0" fmla="*/ 5 w 19"/>
                  <a:gd name="T1" fmla="*/ 15 h 58"/>
                  <a:gd name="T2" fmla="*/ 4 w 19"/>
                  <a:gd name="T3" fmla="*/ 14 h 58"/>
                  <a:gd name="T4" fmla="*/ 4 w 19"/>
                  <a:gd name="T5" fmla="*/ 14 h 58"/>
                  <a:gd name="T6" fmla="*/ 3 w 19"/>
                  <a:gd name="T7" fmla="*/ 14 h 58"/>
                  <a:gd name="T8" fmla="*/ 3 w 19"/>
                  <a:gd name="T9" fmla="*/ 13 h 58"/>
                  <a:gd name="T10" fmla="*/ 2 w 19"/>
                  <a:gd name="T11" fmla="*/ 11 h 58"/>
                  <a:gd name="T12" fmla="*/ 2 w 19"/>
                  <a:gd name="T13" fmla="*/ 9 h 58"/>
                  <a:gd name="T14" fmla="*/ 2 w 19"/>
                  <a:gd name="T15" fmla="*/ 8 h 58"/>
                  <a:gd name="T16" fmla="*/ 2 w 19"/>
                  <a:gd name="T17" fmla="*/ 6 h 58"/>
                  <a:gd name="T18" fmla="*/ 2 w 19"/>
                  <a:gd name="T19" fmla="*/ 4 h 58"/>
                  <a:gd name="T20" fmla="*/ 1 w 19"/>
                  <a:gd name="T21" fmla="*/ 2 h 58"/>
                  <a:gd name="T22" fmla="*/ 1 w 19"/>
                  <a:gd name="T23" fmla="*/ 2 h 58"/>
                  <a:gd name="T24" fmla="*/ 1 w 19"/>
                  <a:gd name="T25" fmla="*/ 2 h 58"/>
                  <a:gd name="T26" fmla="*/ 1 w 19"/>
                  <a:gd name="T27" fmla="*/ 2 h 58"/>
                  <a:gd name="T28" fmla="*/ 1 w 19"/>
                  <a:gd name="T29" fmla="*/ 2 h 58"/>
                  <a:gd name="T30" fmla="*/ 1 w 19"/>
                  <a:gd name="T31" fmla="*/ 2 h 58"/>
                  <a:gd name="T32" fmla="*/ 0 w 19"/>
                  <a:gd name="T33" fmla="*/ 2 h 58"/>
                  <a:gd name="T34" fmla="*/ 0 w 19"/>
                  <a:gd name="T35" fmla="*/ 1 h 58"/>
                  <a:gd name="T36" fmla="*/ 0 w 19"/>
                  <a:gd name="T37" fmla="*/ 1 h 58"/>
                  <a:gd name="T38" fmla="*/ 1 w 19"/>
                  <a:gd name="T39" fmla="*/ 1 h 58"/>
                  <a:gd name="T40" fmla="*/ 1 w 19"/>
                  <a:gd name="T41" fmla="*/ 1 h 58"/>
                  <a:gd name="T42" fmla="*/ 1 w 19"/>
                  <a:gd name="T43" fmla="*/ 1 h 58"/>
                  <a:gd name="T44" fmla="*/ 2 w 19"/>
                  <a:gd name="T45" fmla="*/ 1 h 58"/>
                  <a:gd name="T46" fmla="*/ 2 w 19"/>
                  <a:gd name="T47" fmla="*/ 1 h 58"/>
                  <a:gd name="T48" fmla="*/ 2 w 19"/>
                  <a:gd name="T49" fmla="*/ 1 h 58"/>
                  <a:gd name="T50" fmla="*/ 2 w 19"/>
                  <a:gd name="T51" fmla="*/ 1 h 58"/>
                  <a:gd name="T52" fmla="*/ 3 w 19"/>
                  <a:gd name="T53" fmla="*/ 0 h 58"/>
                  <a:gd name="T54" fmla="*/ 3 w 19"/>
                  <a:gd name="T55" fmla="*/ 1 h 58"/>
                  <a:gd name="T56" fmla="*/ 3 w 19"/>
                  <a:gd name="T57" fmla="*/ 1 h 58"/>
                  <a:gd name="T58" fmla="*/ 3 w 19"/>
                  <a:gd name="T59" fmla="*/ 1 h 58"/>
                  <a:gd name="T60" fmla="*/ 3 w 19"/>
                  <a:gd name="T61" fmla="*/ 1 h 58"/>
                  <a:gd name="T62" fmla="*/ 3 w 19"/>
                  <a:gd name="T63" fmla="*/ 1 h 58"/>
                  <a:gd name="T64" fmla="*/ 3 w 19"/>
                  <a:gd name="T65" fmla="*/ 1 h 58"/>
                  <a:gd name="T66" fmla="*/ 3 w 19"/>
                  <a:gd name="T67" fmla="*/ 1 h 58"/>
                  <a:gd name="T68" fmla="*/ 3 w 19"/>
                  <a:gd name="T69" fmla="*/ 1 h 58"/>
                  <a:gd name="T70" fmla="*/ 3 w 19"/>
                  <a:gd name="T71" fmla="*/ 3 h 58"/>
                  <a:gd name="T72" fmla="*/ 3 w 19"/>
                  <a:gd name="T73" fmla="*/ 5 h 58"/>
                  <a:gd name="T74" fmla="*/ 3 w 19"/>
                  <a:gd name="T75" fmla="*/ 6 h 58"/>
                  <a:gd name="T76" fmla="*/ 3 w 19"/>
                  <a:gd name="T77" fmla="*/ 8 h 58"/>
                  <a:gd name="T78" fmla="*/ 4 w 19"/>
                  <a:gd name="T79" fmla="*/ 10 h 58"/>
                  <a:gd name="T80" fmla="*/ 4 w 19"/>
                  <a:gd name="T81" fmla="*/ 11 h 58"/>
                  <a:gd name="T82" fmla="*/ 5 w 19"/>
                  <a:gd name="T83" fmla="*/ 13 h 58"/>
                  <a:gd name="T84" fmla="*/ 5 w 19"/>
                  <a:gd name="T85" fmla="*/ 1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8">
                    <a:moveTo>
                      <a:pt x="19" y="58"/>
                    </a:moveTo>
                    <a:lnTo>
                      <a:pt x="16" y="56"/>
                    </a:lnTo>
                    <a:lnTo>
                      <a:pt x="13" y="55"/>
                    </a:lnTo>
                    <a:lnTo>
                      <a:pt x="11" y="53"/>
                    </a:lnTo>
                    <a:lnTo>
                      <a:pt x="10" y="50"/>
                    </a:lnTo>
                    <a:lnTo>
                      <a:pt x="8" y="43"/>
                    </a:lnTo>
                    <a:lnTo>
                      <a:pt x="7" y="36"/>
                    </a:lnTo>
                    <a:lnTo>
                      <a:pt x="6" y="29"/>
                    </a:lnTo>
                    <a:lnTo>
                      <a:pt x="6" y="22"/>
                    </a:lnTo>
                    <a:lnTo>
                      <a:pt x="5" y="15"/>
                    </a:lnTo>
                    <a:lnTo>
                      <a:pt x="2" y="8"/>
                    </a:lnTo>
                    <a:lnTo>
                      <a:pt x="2" y="7"/>
                    </a:lnTo>
                    <a:lnTo>
                      <a:pt x="1" y="7"/>
                    </a:lnTo>
                    <a:lnTo>
                      <a:pt x="1" y="6"/>
                    </a:lnTo>
                    <a:lnTo>
                      <a:pt x="1" y="5"/>
                    </a:lnTo>
                    <a:lnTo>
                      <a:pt x="0" y="5"/>
                    </a:lnTo>
                    <a:lnTo>
                      <a:pt x="0" y="4"/>
                    </a:lnTo>
                    <a:lnTo>
                      <a:pt x="1" y="3"/>
                    </a:lnTo>
                    <a:lnTo>
                      <a:pt x="3" y="3"/>
                    </a:lnTo>
                    <a:lnTo>
                      <a:pt x="4" y="3"/>
                    </a:lnTo>
                    <a:lnTo>
                      <a:pt x="5" y="2"/>
                    </a:lnTo>
                    <a:lnTo>
                      <a:pt x="6" y="2"/>
                    </a:lnTo>
                    <a:lnTo>
                      <a:pt x="7" y="1"/>
                    </a:lnTo>
                    <a:lnTo>
                      <a:pt x="8" y="1"/>
                    </a:lnTo>
                    <a:lnTo>
                      <a:pt x="9" y="0"/>
                    </a:lnTo>
                    <a:lnTo>
                      <a:pt x="9" y="1"/>
                    </a:lnTo>
                    <a:lnTo>
                      <a:pt x="10" y="1"/>
                    </a:lnTo>
                    <a:lnTo>
                      <a:pt x="10" y="2"/>
                    </a:lnTo>
                    <a:lnTo>
                      <a:pt x="11" y="10"/>
                    </a:lnTo>
                    <a:lnTo>
                      <a:pt x="11" y="17"/>
                    </a:lnTo>
                    <a:lnTo>
                      <a:pt x="12" y="24"/>
                    </a:lnTo>
                    <a:lnTo>
                      <a:pt x="12" y="31"/>
                    </a:lnTo>
                    <a:lnTo>
                      <a:pt x="13" y="38"/>
                    </a:lnTo>
                    <a:lnTo>
                      <a:pt x="15" y="44"/>
                    </a:lnTo>
                    <a:lnTo>
                      <a:pt x="17" y="52"/>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0" name="Freeform 1207"/>
              <p:cNvSpPr>
                <a:spLocks noChangeAspect="1"/>
              </p:cNvSpPr>
              <p:nvPr/>
            </p:nvSpPr>
            <p:spPr bwMode="auto">
              <a:xfrm>
                <a:off x="4906" y="2158"/>
                <a:ext cx="7" cy="28"/>
              </a:xfrm>
              <a:custGeom>
                <a:avLst/>
                <a:gdLst>
                  <a:gd name="T0" fmla="*/ 3 w 15"/>
                  <a:gd name="T1" fmla="*/ 2 h 56"/>
                  <a:gd name="T2" fmla="*/ 2 w 15"/>
                  <a:gd name="T3" fmla="*/ 3 h 56"/>
                  <a:gd name="T4" fmla="*/ 2 w 15"/>
                  <a:gd name="T5" fmla="*/ 5 h 56"/>
                  <a:gd name="T6" fmla="*/ 1 w 15"/>
                  <a:gd name="T7" fmla="*/ 6 h 56"/>
                  <a:gd name="T8" fmla="*/ 1 w 15"/>
                  <a:gd name="T9" fmla="*/ 8 h 56"/>
                  <a:gd name="T10" fmla="*/ 1 w 15"/>
                  <a:gd name="T11" fmla="*/ 9 h 56"/>
                  <a:gd name="T12" fmla="*/ 2 w 15"/>
                  <a:gd name="T13" fmla="*/ 11 h 56"/>
                  <a:gd name="T14" fmla="*/ 2 w 15"/>
                  <a:gd name="T15" fmla="*/ 12 h 56"/>
                  <a:gd name="T16" fmla="*/ 3 w 15"/>
                  <a:gd name="T17" fmla="*/ 13 h 56"/>
                  <a:gd name="T18" fmla="*/ 3 w 15"/>
                  <a:gd name="T19" fmla="*/ 13 h 56"/>
                  <a:gd name="T20" fmla="*/ 3 w 15"/>
                  <a:gd name="T21" fmla="*/ 13 h 56"/>
                  <a:gd name="T22" fmla="*/ 3 w 15"/>
                  <a:gd name="T23" fmla="*/ 13 h 56"/>
                  <a:gd name="T24" fmla="*/ 3 w 15"/>
                  <a:gd name="T25" fmla="*/ 14 h 56"/>
                  <a:gd name="T26" fmla="*/ 3 w 15"/>
                  <a:gd name="T27" fmla="*/ 14 h 56"/>
                  <a:gd name="T28" fmla="*/ 3 w 15"/>
                  <a:gd name="T29" fmla="*/ 14 h 56"/>
                  <a:gd name="T30" fmla="*/ 3 w 15"/>
                  <a:gd name="T31" fmla="*/ 14 h 56"/>
                  <a:gd name="T32" fmla="*/ 3 w 15"/>
                  <a:gd name="T33" fmla="*/ 14 h 56"/>
                  <a:gd name="T34" fmla="*/ 2 w 15"/>
                  <a:gd name="T35" fmla="*/ 14 h 56"/>
                  <a:gd name="T36" fmla="*/ 1 w 15"/>
                  <a:gd name="T37" fmla="*/ 14 h 56"/>
                  <a:gd name="T38" fmla="*/ 1 w 15"/>
                  <a:gd name="T39" fmla="*/ 13 h 56"/>
                  <a:gd name="T40" fmla="*/ 0 w 15"/>
                  <a:gd name="T41" fmla="*/ 12 h 56"/>
                  <a:gd name="T42" fmla="*/ 0 w 15"/>
                  <a:gd name="T43" fmla="*/ 11 h 56"/>
                  <a:gd name="T44" fmla="*/ 0 w 15"/>
                  <a:gd name="T45" fmla="*/ 9 h 56"/>
                  <a:gd name="T46" fmla="*/ 0 w 15"/>
                  <a:gd name="T47" fmla="*/ 7 h 56"/>
                  <a:gd name="T48" fmla="*/ 0 w 15"/>
                  <a:gd name="T49" fmla="*/ 5 h 56"/>
                  <a:gd name="T50" fmla="*/ 0 w 15"/>
                  <a:gd name="T51" fmla="*/ 3 h 56"/>
                  <a:gd name="T52" fmla="*/ 0 w 15"/>
                  <a:gd name="T53" fmla="*/ 1 h 56"/>
                  <a:gd name="T54" fmla="*/ 0 w 15"/>
                  <a:gd name="T55" fmla="*/ 1 h 56"/>
                  <a:gd name="T56" fmla="*/ 0 w 15"/>
                  <a:gd name="T57" fmla="*/ 1 h 56"/>
                  <a:gd name="T58" fmla="*/ 1 w 15"/>
                  <a:gd name="T59" fmla="*/ 1 h 56"/>
                  <a:gd name="T60" fmla="*/ 1 w 15"/>
                  <a:gd name="T61" fmla="*/ 1 h 56"/>
                  <a:gd name="T62" fmla="*/ 1 w 15"/>
                  <a:gd name="T63" fmla="*/ 0 h 56"/>
                  <a:gd name="T64" fmla="*/ 1 w 15"/>
                  <a:gd name="T65" fmla="*/ 0 h 56"/>
                  <a:gd name="T66" fmla="*/ 1 w 15"/>
                  <a:gd name="T67" fmla="*/ 0 h 56"/>
                  <a:gd name="T68" fmla="*/ 2 w 15"/>
                  <a:gd name="T69" fmla="*/ 0 h 56"/>
                  <a:gd name="T70" fmla="*/ 2 w 15"/>
                  <a:gd name="T71" fmla="*/ 0 h 56"/>
                  <a:gd name="T72" fmla="*/ 2 w 15"/>
                  <a:gd name="T73" fmla="*/ 1 h 56"/>
                  <a:gd name="T74" fmla="*/ 2 w 15"/>
                  <a:gd name="T75" fmla="*/ 1 h 56"/>
                  <a:gd name="T76" fmla="*/ 3 w 15"/>
                  <a:gd name="T77" fmla="*/ 1 h 56"/>
                  <a:gd name="T78" fmla="*/ 3 w 15"/>
                  <a:gd name="T79" fmla="*/ 1 h 56"/>
                  <a:gd name="T80" fmla="*/ 3 w 15"/>
                  <a:gd name="T81" fmla="*/ 2 h 56"/>
                  <a:gd name="T82" fmla="*/ 3 w 15"/>
                  <a:gd name="T83" fmla="*/ 2 h 56"/>
                  <a:gd name="T84" fmla="*/ 3 w 15"/>
                  <a:gd name="T85" fmla="*/ 2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56">
                    <a:moveTo>
                      <a:pt x="14" y="6"/>
                    </a:moveTo>
                    <a:lnTo>
                      <a:pt x="11" y="11"/>
                    </a:lnTo>
                    <a:lnTo>
                      <a:pt x="10" y="18"/>
                    </a:lnTo>
                    <a:lnTo>
                      <a:pt x="7" y="23"/>
                    </a:lnTo>
                    <a:lnTo>
                      <a:pt x="7" y="29"/>
                    </a:lnTo>
                    <a:lnTo>
                      <a:pt x="7" y="35"/>
                    </a:lnTo>
                    <a:lnTo>
                      <a:pt x="9" y="41"/>
                    </a:lnTo>
                    <a:lnTo>
                      <a:pt x="10" y="46"/>
                    </a:lnTo>
                    <a:lnTo>
                      <a:pt x="14" y="51"/>
                    </a:lnTo>
                    <a:lnTo>
                      <a:pt x="14" y="52"/>
                    </a:lnTo>
                    <a:lnTo>
                      <a:pt x="15" y="52"/>
                    </a:lnTo>
                    <a:lnTo>
                      <a:pt x="15" y="54"/>
                    </a:lnTo>
                    <a:lnTo>
                      <a:pt x="15" y="55"/>
                    </a:lnTo>
                    <a:lnTo>
                      <a:pt x="15" y="56"/>
                    </a:lnTo>
                    <a:lnTo>
                      <a:pt x="11" y="55"/>
                    </a:lnTo>
                    <a:lnTo>
                      <a:pt x="7" y="54"/>
                    </a:lnTo>
                    <a:lnTo>
                      <a:pt x="5" y="51"/>
                    </a:lnTo>
                    <a:lnTo>
                      <a:pt x="3" y="48"/>
                    </a:lnTo>
                    <a:lnTo>
                      <a:pt x="1" y="42"/>
                    </a:lnTo>
                    <a:lnTo>
                      <a:pt x="0" y="35"/>
                    </a:lnTo>
                    <a:lnTo>
                      <a:pt x="1" y="26"/>
                    </a:lnTo>
                    <a:lnTo>
                      <a:pt x="1" y="18"/>
                    </a:lnTo>
                    <a:lnTo>
                      <a:pt x="2" y="9"/>
                    </a:lnTo>
                    <a:lnTo>
                      <a:pt x="1" y="2"/>
                    </a:lnTo>
                    <a:lnTo>
                      <a:pt x="2" y="1"/>
                    </a:lnTo>
                    <a:lnTo>
                      <a:pt x="3" y="1"/>
                    </a:lnTo>
                    <a:lnTo>
                      <a:pt x="4" y="1"/>
                    </a:lnTo>
                    <a:lnTo>
                      <a:pt x="5" y="1"/>
                    </a:lnTo>
                    <a:lnTo>
                      <a:pt x="5" y="0"/>
                    </a:lnTo>
                    <a:lnTo>
                      <a:pt x="6" y="0"/>
                    </a:lnTo>
                    <a:lnTo>
                      <a:pt x="7" y="0"/>
                    </a:lnTo>
                    <a:lnTo>
                      <a:pt x="9" y="0"/>
                    </a:lnTo>
                    <a:lnTo>
                      <a:pt x="10" y="0"/>
                    </a:lnTo>
                    <a:lnTo>
                      <a:pt x="10" y="1"/>
                    </a:lnTo>
                    <a:lnTo>
                      <a:pt x="11" y="2"/>
                    </a:lnTo>
                    <a:lnTo>
                      <a:pt x="12" y="3"/>
                    </a:lnTo>
                    <a:lnTo>
                      <a:pt x="12" y="4"/>
                    </a:lnTo>
                    <a:lnTo>
                      <a:pt x="13" y="5"/>
                    </a:lnTo>
                    <a:lnTo>
                      <a:pt x="13" y="6"/>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1" name="Freeform 1208"/>
              <p:cNvSpPr>
                <a:spLocks noChangeAspect="1"/>
              </p:cNvSpPr>
              <p:nvPr/>
            </p:nvSpPr>
            <p:spPr bwMode="auto">
              <a:xfrm>
                <a:off x="4868" y="2162"/>
                <a:ext cx="8" cy="26"/>
              </a:xfrm>
              <a:custGeom>
                <a:avLst/>
                <a:gdLst>
                  <a:gd name="T0" fmla="*/ 2 w 18"/>
                  <a:gd name="T1" fmla="*/ 0 h 52"/>
                  <a:gd name="T2" fmla="*/ 2 w 18"/>
                  <a:gd name="T3" fmla="*/ 2 h 52"/>
                  <a:gd name="T4" fmla="*/ 1 w 18"/>
                  <a:gd name="T5" fmla="*/ 4 h 52"/>
                  <a:gd name="T6" fmla="*/ 1 w 18"/>
                  <a:gd name="T7" fmla="*/ 6 h 52"/>
                  <a:gd name="T8" fmla="*/ 2 w 18"/>
                  <a:gd name="T9" fmla="*/ 7 h 52"/>
                  <a:gd name="T10" fmla="*/ 2 w 18"/>
                  <a:gd name="T11" fmla="*/ 9 h 52"/>
                  <a:gd name="T12" fmla="*/ 2 w 18"/>
                  <a:gd name="T13" fmla="*/ 10 h 52"/>
                  <a:gd name="T14" fmla="*/ 3 w 18"/>
                  <a:gd name="T15" fmla="*/ 12 h 52"/>
                  <a:gd name="T16" fmla="*/ 4 w 18"/>
                  <a:gd name="T17" fmla="*/ 13 h 52"/>
                  <a:gd name="T18" fmla="*/ 3 w 18"/>
                  <a:gd name="T19" fmla="*/ 13 h 52"/>
                  <a:gd name="T20" fmla="*/ 2 w 18"/>
                  <a:gd name="T21" fmla="*/ 13 h 52"/>
                  <a:gd name="T22" fmla="*/ 2 w 18"/>
                  <a:gd name="T23" fmla="*/ 13 h 52"/>
                  <a:gd name="T24" fmla="*/ 1 w 18"/>
                  <a:gd name="T25" fmla="*/ 12 h 52"/>
                  <a:gd name="T26" fmla="*/ 1 w 18"/>
                  <a:gd name="T27" fmla="*/ 11 h 52"/>
                  <a:gd name="T28" fmla="*/ 1 w 18"/>
                  <a:gd name="T29" fmla="*/ 10 h 52"/>
                  <a:gd name="T30" fmla="*/ 0 w 18"/>
                  <a:gd name="T31" fmla="*/ 9 h 52"/>
                  <a:gd name="T32" fmla="*/ 0 w 18"/>
                  <a:gd name="T33" fmla="*/ 9 h 52"/>
                  <a:gd name="T34" fmla="*/ 0 w 18"/>
                  <a:gd name="T35" fmla="*/ 8 h 52"/>
                  <a:gd name="T36" fmla="*/ 0 w 18"/>
                  <a:gd name="T37" fmla="*/ 7 h 52"/>
                  <a:gd name="T38" fmla="*/ 0 w 18"/>
                  <a:gd name="T39" fmla="*/ 6 h 52"/>
                  <a:gd name="T40" fmla="*/ 0 w 18"/>
                  <a:gd name="T41" fmla="*/ 5 h 52"/>
                  <a:gd name="T42" fmla="*/ 0 w 18"/>
                  <a:gd name="T43" fmla="*/ 4 h 52"/>
                  <a:gd name="T44" fmla="*/ 0 w 18"/>
                  <a:gd name="T45" fmla="*/ 3 h 52"/>
                  <a:gd name="T46" fmla="*/ 0 w 18"/>
                  <a:gd name="T47" fmla="*/ 1 h 52"/>
                  <a:gd name="T48" fmla="*/ 0 w 18"/>
                  <a:gd name="T49" fmla="*/ 0 h 52"/>
                  <a:gd name="T50" fmla="*/ 0 w 18"/>
                  <a:gd name="T51" fmla="*/ 0 h 52"/>
                  <a:gd name="T52" fmla="*/ 1 w 18"/>
                  <a:gd name="T53" fmla="*/ 0 h 52"/>
                  <a:gd name="T54" fmla="*/ 1 w 18"/>
                  <a:gd name="T55" fmla="*/ 0 h 52"/>
                  <a:gd name="T56" fmla="*/ 1 w 18"/>
                  <a:gd name="T57" fmla="*/ 0 h 52"/>
                  <a:gd name="T58" fmla="*/ 1 w 18"/>
                  <a:gd name="T59" fmla="*/ 0 h 52"/>
                  <a:gd name="T60" fmla="*/ 1 w 18"/>
                  <a:gd name="T61" fmla="*/ 0 h 52"/>
                  <a:gd name="T62" fmla="*/ 2 w 18"/>
                  <a:gd name="T63" fmla="*/ 0 h 52"/>
                  <a:gd name="T64" fmla="*/ 2 w 18"/>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52">
                    <a:moveTo>
                      <a:pt x="10" y="0"/>
                    </a:moveTo>
                    <a:lnTo>
                      <a:pt x="9" y="8"/>
                    </a:lnTo>
                    <a:lnTo>
                      <a:pt x="7" y="14"/>
                    </a:lnTo>
                    <a:lnTo>
                      <a:pt x="7" y="21"/>
                    </a:lnTo>
                    <a:lnTo>
                      <a:pt x="9" y="27"/>
                    </a:lnTo>
                    <a:lnTo>
                      <a:pt x="10" y="33"/>
                    </a:lnTo>
                    <a:lnTo>
                      <a:pt x="12" y="40"/>
                    </a:lnTo>
                    <a:lnTo>
                      <a:pt x="15" y="46"/>
                    </a:lnTo>
                    <a:lnTo>
                      <a:pt x="18" y="52"/>
                    </a:lnTo>
                    <a:lnTo>
                      <a:pt x="14" y="52"/>
                    </a:lnTo>
                    <a:lnTo>
                      <a:pt x="11" y="51"/>
                    </a:lnTo>
                    <a:lnTo>
                      <a:pt x="9" y="49"/>
                    </a:lnTo>
                    <a:lnTo>
                      <a:pt x="7" y="46"/>
                    </a:lnTo>
                    <a:lnTo>
                      <a:pt x="6" y="42"/>
                    </a:lnTo>
                    <a:lnTo>
                      <a:pt x="5" y="39"/>
                    </a:lnTo>
                    <a:lnTo>
                      <a:pt x="3" y="36"/>
                    </a:lnTo>
                    <a:lnTo>
                      <a:pt x="2" y="34"/>
                    </a:lnTo>
                    <a:lnTo>
                      <a:pt x="1" y="30"/>
                    </a:lnTo>
                    <a:lnTo>
                      <a:pt x="0" y="26"/>
                    </a:lnTo>
                    <a:lnTo>
                      <a:pt x="0" y="21"/>
                    </a:lnTo>
                    <a:lnTo>
                      <a:pt x="0" y="17"/>
                    </a:lnTo>
                    <a:lnTo>
                      <a:pt x="0" y="13"/>
                    </a:lnTo>
                    <a:lnTo>
                      <a:pt x="0" y="9"/>
                    </a:lnTo>
                    <a:lnTo>
                      <a:pt x="1" y="4"/>
                    </a:lnTo>
                    <a:lnTo>
                      <a:pt x="2" y="0"/>
                    </a:lnTo>
                    <a:lnTo>
                      <a:pt x="3" y="0"/>
                    </a:lnTo>
                    <a:lnTo>
                      <a:pt x="4" y="0"/>
                    </a:lnTo>
                    <a:lnTo>
                      <a:pt x="5" y="0"/>
                    </a:lnTo>
                    <a:lnTo>
                      <a:pt x="6" y="0"/>
                    </a:lnTo>
                    <a:lnTo>
                      <a:pt x="7"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2" name="Freeform 1209"/>
              <p:cNvSpPr>
                <a:spLocks noChangeAspect="1"/>
              </p:cNvSpPr>
              <p:nvPr/>
            </p:nvSpPr>
            <p:spPr bwMode="auto">
              <a:xfrm>
                <a:off x="4844" y="2171"/>
                <a:ext cx="6" cy="20"/>
              </a:xfrm>
              <a:custGeom>
                <a:avLst/>
                <a:gdLst>
                  <a:gd name="T0" fmla="*/ 3 w 11"/>
                  <a:gd name="T1" fmla="*/ 9 h 41"/>
                  <a:gd name="T2" fmla="*/ 3 w 11"/>
                  <a:gd name="T3" fmla="*/ 10 h 41"/>
                  <a:gd name="T4" fmla="*/ 3 w 11"/>
                  <a:gd name="T5" fmla="*/ 10 h 41"/>
                  <a:gd name="T6" fmla="*/ 3 w 11"/>
                  <a:gd name="T7" fmla="*/ 10 h 41"/>
                  <a:gd name="T8" fmla="*/ 3 w 11"/>
                  <a:gd name="T9" fmla="*/ 10 h 41"/>
                  <a:gd name="T10" fmla="*/ 3 w 11"/>
                  <a:gd name="T11" fmla="*/ 10 h 41"/>
                  <a:gd name="T12" fmla="*/ 3 w 11"/>
                  <a:gd name="T13" fmla="*/ 10 h 41"/>
                  <a:gd name="T14" fmla="*/ 2 w 11"/>
                  <a:gd name="T15" fmla="*/ 10 h 41"/>
                  <a:gd name="T16" fmla="*/ 2 w 11"/>
                  <a:gd name="T17" fmla="*/ 10 h 41"/>
                  <a:gd name="T18" fmla="*/ 1 w 11"/>
                  <a:gd name="T19" fmla="*/ 9 h 41"/>
                  <a:gd name="T20" fmla="*/ 1 w 11"/>
                  <a:gd name="T21" fmla="*/ 8 h 41"/>
                  <a:gd name="T22" fmla="*/ 1 w 11"/>
                  <a:gd name="T23" fmla="*/ 7 h 41"/>
                  <a:gd name="T24" fmla="*/ 0 w 11"/>
                  <a:gd name="T25" fmla="*/ 5 h 41"/>
                  <a:gd name="T26" fmla="*/ 0 w 11"/>
                  <a:gd name="T27" fmla="*/ 4 h 41"/>
                  <a:gd name="T28" fmla="*/ 0 w 11"/>
                  <a:gd name="T29" fmla="*/ 3 h 41"/>
                  <a:gd name="T30" fmla="*/ 0 w 11"/>
                  <a:gd name="T31" fmla="*/ 2 h 41"/>
                  <a:gd name="T32" fmla="*/ 0 w 11"/>
                  <a:gd name="T33" fmla="*/ 0 h 41"/>
                  <a:gd name="T34" fmla="*/ 1 w 11"/>
                  <a:gd name="T35" fmla="*/ 0 h 41"/>
                  <a:gd name="T36" fmla="*/ 1 w 11"/>
                  <a:gd name="T37" fmla="*/ 0 h 41"/>
                  <a:gd name="T38" fmla="*/ 1 w 11"/>
                  <a:gd name="T39" fmla="*/ 0 h 41"/>
                  <a:gd name="T40" fmla="*/ 2 w 11"/>
                  <a:gd name="T41" fmla="*/ 0 h 41"/>
                  <a:gd name="T42" fmla="*/ 2 w 11"/>
                  <a:gd name="T43" fmla="*/ 0 h 41"/>
                  <a:gd name="T44" fmla="*/ 2 w 11"/>
                  <a:gd name="T45" fmla="*/ 0 h 41"/>
                  <a:gd name="T46" fmla="*/ 2 w 11"/>
                  <a:gd name="T47" fmla="*/ 0 h 41"/>
                  <a:gd name="T48" fmla="*/ 3 w 11"/>
                  <a:gd name="T49" fmla="*/ 0 h 41"/>
                  <a:gd name="T50" fmla="*/ 3 w 11"/>
                  <a:gd name="T51" fmla="*/ 1 h 41"/>
                  <a:gd name="T52" fmla="*/ 3 w 11"/>
                  <a:gd name="T53" fmla="*/ 2 h 41"/>
                  <a:gd name="T54" fmla="*/ 2 w 11"/>
                  <a:gd name="T55" fmla="*/ 3 h 41"/>
                  <a:gd name="T56" fmla="*/ 2 w 11"/>
                  <a:gd name="T57" fmla="*/ 5 h 41"/>
                  <a:gd name="T58" fmla="*/ 2 w 11"/>
                  <a:gd name="T59" fmla="*/ 6 h 41"/>
                  <a:gd name="T60" fmla="*/ 2 w 11"/>
                  <a:gd name="T61" fmla="*/ 7 h 41"/>
                  <a:gd name="T62" fmla="*/ 3 w 11"/>
                  <a:gd name="T63" fmla="*/ 8 h 41"/>
                  <a:gd name="T64" fmla="*/ 3 w 11"/>
                  <a:gd name="T65" fmla="*/ 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 h="41">
                    <a:moveTo>
                      <a:pt x="11" y="39"/>
                    </a:moveTo>
                    <a:lnTo>
                      <a:pt x="11" y="40"/>
                    </a:lnTo>
                    <a:lnTo>
                      <a:pt x="10" y="40"/>
                    </a:lnTo>
                    <a:lnTo>
                      <a:pt x="10" y="41"/>
                    </a:lnTo>
                    <a:lnTo>
                      <a:pt x="9" y="41"/>
                    </a:lnTo>
                    <a:lnTo>
                      <a:pt x="8" y="41"/>
                    </a:lnTo>
                    <a:lnTo>
                      <a:pt x="4" y="37"/>
                    </a:lnTo>
                    <a:lnTo>
                      <a:pt x="2" y="33"/>
                    </a:lnTo>
                    <a:lnTo>
                      <a:pt x="1" y="28"/>
                    </a:lnTo>
                    <a:lnTo>
                      <a:pt x="0" y="23"/>
                    </a:lnTo>
                    <a:lnTo>
                      <a:pt x="0" y="18"/>
                    </a:lnTo>
                    <a:lnTo>
                      <a:pt x="0" y="13"/>
                    </a:lnTo>
                    <a:lnTo>
                      <a:pt x="0" y="8"/>
                    </a:lnTo>
                    <a:lnTo>
                      <a:pt x="0" y="3"/>
                    </a:lnTo>
                    <a:lnTo>
                      <a:pt x="1" y="3"/>
                    </a:lnTo>
                    <a:lnTo>
                      <a:pt x="2" y="2"/>
                    </a:lnTo>
                    <a:lnTo>
                      <a:pt x="3" y="2"/>
                    </a:lnTo>
                    <a:lnTo>
                      <a:pt x="5" y="1"/>
                    </a:lnTo>
                    <a:lnTo>
                      <a:pt x="6" y="1"/>
                    </a:lnTo>
                    <a:lnTo>
                      <a:pt x="7" y="1"/>
                    </a:lnTo>
                    <a:lnTo>
                      <a:pt x="8" y="0"/>
                    </a:lnTo>
                    <a:lnTo>
                      <a:pt x="9" y="0"/>
                    </a:lnTo>
                    <a:lnTo>
                      <a:pt x="9" y="5"/>
                    </a:lnTo>
                    <a:lnTo>
                      <a:pt x="9" y="9"/>
                    </a:lnTo>
                    <a:lnTo>
                      <a:pt x="8" y="15"/>
                    </a:lnTo>
                    <a:lnTo>
                      <a:pt x="8" y="20"/>
                    </a:lnTo>
                    <a:lnTo>
                      <a:pt x="7" y="25"/>
                    </a:lnTo>
                    <a:lnTo>
                      <a:pt x="8" y="31"/>
                    </a:lnTo>
                    <a:lnTo>
                      <a:pt x="9" y="35"/>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 name="Freeform 1210"/>
              <p:cNvSpPr>
                <a:spLocks noChangeAspect="1"/>
              </p:cNvSpPr>
              <p:nvPr/>
            </p:nvSpPr>
            <p:spPr bwMode="auto">
              <a:xfrm>
                <a:off x="4854" y="2167"/>
                <a:ext cx="9" cy="24"/>
              </a:xfrm>
              <a:custGeom>
                <a:avLst/>
                <a:gdLst>
                  <a:gd name="T0" fmla="*/ 2 w 17"/>
                  <a:gd name="T1" fmla="*/ 0 h 48"/>
                  <a:gd name="T2" fmla="*/ 2 w 17"/>
                  <a:gd name="T3" fmla="*/ 2 h 48"/>
                  <a:gd name="T4" fmla="*/ 2 w 17"/>
                  <a:gd name="T5" fmla="*/ 3 h 48"/>
                  <a:gd name="T6" fmla="*/ 3 w 17"/>
                  <a:gd name="T7" fmla="*/ 5 h 48"/>
                  <a:gd name="T8" fmla="*/ 3 w 17"/>
                  <a:gd name="T9" fmla="*/ 6 h 48"/>
                  <a:gd name="T10" fmla="*/ 3 w 17"/>
                  <a:gd name="T11" fmla="*/ 8 h 48"/>
                  <a:gd name="T12" fmla="*/ 4 w 17"/>
                  <a:gd name="T13" fmla="*/ 10 h 48"/>
                  <a:gd name="T14" fmla="*/ 4 w 17"/>
                  <a:gd name="T15" fmla="*/ 11 h 48"/>
                  <a:gd name="T16" fmla="*/ 5 w 17"/>
                  <a:gd name="T17" fmla="*/ 12 h 48"/>
                  <a:gd name="T18" fmla="*/ 4 w 17"/>
                  <a:gd name="T19" fmla="*/ 12 h 48"/>
                  <a:gd name="T20" fmla="*/ 3 w 17"/>
                  <a:gd name="T21" fmla="*/ 12 h 48"/>
                  <a:gd name="T22" fmla="*/ 2 w 17"/>
                  <a:gd name="T23" fmla="*/ 11 h 48"/>
                  <a:gd name="T24" fmla="*/ 2 w 17"/>
                  <a:gd name="T25" fmla="*/ 10 h 48"/>
                  <a:gd name="T26" fmla="*/ 1 w 17"/>
                  <a:gd name="T27" fmla="*/ 8 h 48"/>
                  <a:gd name="T28" fmla="*/ 1 w 17"/>
                  <a:gd name="T29" fmla="*/ 7 h 48"/>
                  <a:gd name="T30" fmla="*/ 1 w 17"/>
                  <a:gd name="T31" fmla="*/ 6 h 48"/>
                  <a:gd name="T32" fmla="*/ 0 w 17"/>
                  <a:gd name="T33" fmla="*/ 5 h 48"/>
                  <a:gd name="T34" fmla="*/ 0 w 17"/>
                  <a:gd name="T35" fmla="*/ 1 h 48"/>
                  <a:gd name="T36" fmla="*/ 1 w 17"/>
                  <a:gd name="T37" fmla="*/ 1 h 48"/>
                  <a:gd name="T38" fmla="*/ 1 w 17"/>
                  <a:gd name="T39" fmla="*/ 1 h 48"/>
                  <a:gd name="T40" fmla="*/ 1 w 17"/>
                  <a:gd name="T41" fmla="*/ 1 h 48"/>
                  <a:gd name="T42" fmla="*/ 1 w 17"/>
                  <a:gd name="T43" fmla="*/ 1 h 48"/>
                  <a:gd name="T44" fmla="*/ 2 w 17"/>
                  <a:gd name="T45" fmla="*/ 1 h 48"/>
                  <a:gd name="T46" fmla="*/ 2 w 17"/>
                  <a:gd name="T47" fmla="*/ 1 h 48"/>
                  <a:gd name="T48" fmla="*/ 2 w 17"/>
                  <a:gd name="T49" fmla="*/ 1 h 48"/>
                  <a:gd name="T50" fmla="*/ 2 w 17"/>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8">
                    <a:moveTo>
                      <a:pt x="7" y="0"/>
                    </a:moveTo>
                    <a:lnTo>
                      <a:pt x="7" y="6"/>
                    </a:lnTo>
                    <a:lnTo>
                      <a:pt x="8" y="12"/>
                    </a:lnTo>
                    <a:lnTo>
                      <a:pt x="9" y="18"/>
                    </a:lnTo>
                    <a:lnTo>
                      <a:pt x="10" y="24"/>
                    </a:lnTo>
                    <a:lnTo>
                      <a:pt x="12" y="30"/>
                    </a:lnTo>
                    <a:lnTo>
                      <a:pt x="13" y="37"/>
                    </a:lnTo>
                    <a:lnTo>
                      <a:pt x="15" y="43"/>
                    </a:lnTo>
                    <a:lnTo>
                      <a:pt x="17" y="48"/>
                    </a:lnTo>
                    <a:lnTo>
                      <a:pt x="13" y="47"/>
                    </a:lnTo>
                    <a:lnTo>
                      <a:pt x="9" y="45"/>
                    </a:lnTo>
                    <a:lnTo>
                      <a:pt x="7" y="41"/>
                    </a:lnTo>
                    <a:lnTo>
                      <a:pt x="5" y="37"/>
                    </a:lnTo>
                    <a:lnTo>
                      <a:pt x="4" y="32"/>
                    </a:lnTo>
                    <a:lnTo>
                      <a:pt x="3" y="27"/>
                    </a:lnTo>
                    <a:lnTo>
                      <a:pt x="2" y="23"/>
                    </a:lnTo>
                    <a:lnTo>
                      <a:pt x="0" y="19"/>
                    </a:lnTo>
                    <a:lnTo>
                      <a:pt x="0" y="3"/>
                    </a:lnTo>
                    <a:lnTo>
                      <a:pt x="1" y="3"/>
                    </a:lnTo>
                    <a:lnTo>
                      <a:pt x="2" y="3"/>
                    </a:lnTo>
                    <a:lnTo>
                      <a:pt x="3" y="2"/>
                    </a:lnTo>
                    <a:lnTo>
                      <a:pt x="4" y="2"/>
                    </a:lnTo>
                    <a:lnTo>
                      <a:pt x="5" y="1"/>
                    </a:lnTo>
                    <a:lnTo>
                      <a:pt x="6"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4" name="Freeform 1211"/>
              <p:cNvSpPr>
                <a:spLocks noChangeAspect="1"/>
              </p:cNvSpPr>
              <p:nvPr/>
            </p:nvSpPr>
            <p:spPr bwMode="auto">
              <a:xfrm>
                <a:off x="4811" y="2175"/>
                <a:ext cx="9" cy="27"/>
              </a:xfrm>
              <a:custGeom>
                <a:avLst/>
                <a:gdLst>
                  <a:gd name="T0" fmla="*/ 3 w 19"/>
                  <a:gd name="T1" fmla="*/ 4 h 55"/>
                  <a:gd name="T2" fmla="*/ 3 w 19"/>
                  <a:gd name="T3" fmla="*/ 5 h 55"/>
                  <a:gd name="T4" fmla="*/ 3 w 19"/>
                  <a:gd name="T5" fmla="*/ 6 h 55"/>
                  <a:gd name="T6" fmla="*/ 3 w 19"/>
                  <a:gd name="T7" fmla="*/ 8 h 55"/>
                  <a:gd name="T8" fmla="*/ 3 w 19"/>
                  <a:gd name="T9" fmla="*/ 9 h 55"/>
                  <a:gd name="T10" fmla="*/ 3 w 19"/>
                  <a:gd name="T11" fmla="*/ 10 h 55"/>
                  <a:gd name="T12" fmla="*/ 4 w 19"/>
                  <a:gd name="T13" fmla="*/ 11 h 55"/>
                  <a:gd name="T14" fmla="*/ 4 w 19"/>
                  <a:gd name="T15" fmla="*/ 12 h 55"/>
                  <a:gd name="T16" fmla="*/ 4 w 19"/>
                  <a:gd name="T17" fmla="*/ 13 h 55"/>
                  <a:gd name="T18" fmla="*/ 4 w 19"/>
                  <a:gd name="T19" fmla="*/ 13 h 55"/>
                  <a:gd name="T20" fmla="*/ 3 w 19"/>
                  <a:gd name="T21" fmla="*/ 13 h 55"/>
                  <a:gd name="T22" fmla="*/ 3 w 19"/>
                  <a:gd name="T23" fmla="*/ 12 h 55"/>
                  <a:gd name="T24" fmla="*/ 2 w 19"/>
                  <a:gd name="T25" fmla="*/ 12 h 55"/>
                  <a:gd name="T26" fmla="*/ 2 w 19"/>
                  <a:gd name="T27" fmla="*/ 10 h 55"/>
                  <a:gd name="T28" fmla="*/ 2 w 19"/>
                  <a:gd name="T29" fmla="*/ 9 h 55"/>
                  <a:gd name="T30" fmla="*/ 2 w 19"/>
                  <a:gd name="T31" fmla="*/ 7 h 55"/>
                  <a:gd name="T32" fmla="*/ 1 w 19"/>
                  <a:gd name="T33" fmla="*/ 6 h 55"/>
                  <a:gd name="T34" fmla="*/ 1 w 19"/>
                  <a:gd name="T35" fmla="*/ 4 h 55"/>
                  <a:gd name="T36" fmla="*/ 0 w 19"/>
                  <a:gd name="T37" fmla="*/ 3 h 55"/>
                  <a:gd name="T38" fmla="*/ 0 w 19"/>
                  <a:gd name="T39" fmla="*/ 2 h 55"/>
                  <a:gd name="T40" fmla="*/ 0 w 19"/>
                  <a:gd name="T41" fmla="*/ 2 h 55"/>
                  <a:gd name="T42" fmla="*/ 0 w 19"/>
                  <a:gd name="T43" fmla="*/ 2 h 55"/>
                  <a:gd name="T44" fmla="*/ 0 w 19"/>
                  <a:gd name="T45" fmla="*/ 1 h 55"/>
                  <a:gd name="T46" fmla="*/ 0 w 19"/>
                  <a:gd name="T47" fmla="*/ 1 h 55"/>
                  <a:gd name="T48" fmla="*/ 0 w 19"/>
                  <a:gd name="T49" fmla="*/ 0 h 55"/>
                  <a:gd name="T50" fmla="*/ 0 w 19"/>
                  <a:gd name="T51" fmla="*/ 0 h 55"/>
                  <a:gd name="T52" fmla="*/ 0 w 19"/>
                  <a:gd name="T53" fmla="*/ 0 h 55"/>
                  <a:gd name="T54" fmla="*/ 0 w 19"/>
                  <a:gd name="T55" fmla="*/ 0 h 55"/>
                  <a:gd name="T56" fmla="*/ 0 w 19"/>
                  <a:gd name="T57" fmla="*/ 0 h 55"/>
                  <a:gd name="T58" fmla="*/ 0 w 19"/>
                  <a:gd name="T59" fmla="*/ 0 h 55"/>
                  <a:gd name="T60" fmla="*/ 1 w 19"/>
                  <a:gd name="T61" fmla="*/ 0 h 55"/>
                  <a:gd name="T62" fmla="*/ 1 w 19"/>
                  <a:gd name="T63" fmla="*/ 0 h 55"/>
                  <a:gd name="T64" fmla="*/ 2 w 19"/>
                  <a:gd name="T65" fmla="*/ 0 h 55"/>
                  <a:gd name="T66" fmla="*/ 2 w 19"/>
                  <a:gd name="T67" fmla="*/ 0 h 55"/>
                  <a:gd name="T68" fmla="*/ 2 w 19"/>
                  <a:gd name="T69" fmla="*/ 0 h 55"/>
                  <a:gd name="T70" fmla="*/ 2 w 19"/>
                  <a:gd name="T71" fmla="*/ 1 h 55"/>
                  <a:gd name="T72" fmla="*/ 3 w 19"/>
                  <a:gd name="T73" fmla="*/ 1 h 55"/>
                  <a:gd name="T74" fmla="*/ 3 w 19"/>
                  <a:gd name="T75" fmla="*/ 2 h 55"/>
                  <a:gd name="T76" fmla="*/ 3 w 19"/>
                  <a:gd name="T77" fmla="*/ 2 h 55"/>
                  <a:gd name="T78" fmla="*/ 3 w 19"/>
                  <a:gd name="T79" fmla="*/ 2 h 55"/>
                  <a:gd name="T80" fmla="*/ 3 w 19"/>
                  <a:gd name="T81" fmla="*/ 3 h 55"/>
                  <a:gd name="T82" fmla="*/ 3 w 19"/>
                  <a:gd name="T83" fmla="*/ 3 h 55"/>
                  <a:gd name="T84" fmla="*/ 3 w 19"/>
                  <a:gd name="T85" fmla="*/ 4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5">
                    <a:moveTo>
                      <a:pt x="13" y="16"/>
                    </a:moveTo>
                    <a:lnTo>
                      <a:pt x="14" y="22"/>
                    </a:lnTo>
                    <a:lnTo>
                      <a:pt x="15" y="27"/>
                    </a:lnTo>
                    <a:lnTo>
                      <a:pt x="15" y="32"/>
                    </a:lnTo>
                    <a:lnTo>
                      <a:pt x="15" y="37"/>
                    </a:lnTo>
                    <a:lnTo>
                      <a:pt x="15" y="42"/>
                    </a:lnTo>
                    <a:lnTo>
                      <a:pt x="16" y="47"/>
                    </a:lnTo>
                    <a:lnTo>
                      <a:pt x="17" y="51"/>
                    </a:lnTo>
                    <a:lnTo>
                      <a:pt x="19" y="55"/>
                    </a:lnTo>
                    <a:lnTo>
                      <a:pt x="16" y="54"/>
                    </a:lnTo>
                    <a:lnTo>
                      <a:pt x="14" y="53"/>
                    </a:lnTo>
                    <a:lnTo>
                      <a:pt x="12" y="51"/>
                    </a:lnTo>
                    <a:lnTo>
                      <a:pt x="11" y="49"/>
                    </a:lnTo>
                    <a:lnTo>
                      <a:pt x="9" y="43"/>
                    </a:lnTo>
                    <a:lnTo>
                      <a:pt x="8" y="37"/>
                    </a:lnTo>
                    <a:lnTo>
                      <a:pt x="8" y="31"/>
                    </a:lnTo>
                    <a:lnTo>
                      <a:pt x="7" y="25"/>
                    </a:lnTo>
                    <a:lnTo>
                      <a:pt x="6" y="18"/>
                    </a:lnTo>
                    <a:lnTo>
                      <a:pt x="3" y="12"/>
                    </a:lnTo>
                    <a:lnTo>
                      <a:pt x="3" y="11"/>
                    </a:lnTo>
                    <a:lnTo>
                      <a:pt x="2" y="9"/>
                    </a:lnTo>
                    <a:lnTo>
                      <a:pt x="2" y="8"/>
                    </a:lnTo>
                    <a:lnTo>
                      <a:pt x="2" y="6"/>
                    </a:lnTo>
                    <a:lnTo>
                      <a:pt x="1" y="5"/>
                    </a:lnTo>
                    <a:lnTo>
                      <a:pt x="1" y="3"/>
                    </a:lnTo>
                    <a:lnTo>
                      <a:pt x="0" y="2"/>
                    </a:lnTo>
                    <a:lnTo>
                      <a:pt x="0" y="0"/>
                    </a:lnTo>
                    <a:lnTo>
                      <a:pt x="1" y="0"/>
                    </a:lnTo>
                    <a:lnTo>
                      <a:pt x="2" y="1"/>
                    </a:lnTo>
                    <a:lnTo>
                      <a:pt x="3" y="1"/>
                    </a:lnTo>
                    <a:lnTo>
                      <a:pt x="4" y="1"/>
                    </a:lnTo>
                    <a:lnTo>
                      <a:pt x="7" y="2"/>
                    </a:lnTo>
                    <a:lnTo>
                      <a:pt x="8" y="2"/>
                    </a:lnTo>
                    <a:lnTo>
                      <a:pt x="10" y="3"/>
                    </a:lnTo>
                    <a:lnTo>
                      <a:pt x="11" y="3"/>
                    </a:lnTo>
                    <a:lnTo>
                      <a:pt x="11" y="5"/>
                    </a:lnTo>
                    <a:lnTo>
                      <a:pt x="12" y="6"/>
                    </a:lnTo>
                    <a:lnTo>
                      <a:pt x="12" y="8"/>
                    </a:lnTo>
                    <a:lnTo>
                      <a:pt x="12" y="10"/>
                    </a:lnTo>
                    <a:lnTo>
                      <a:pt x="12" y="11"/>
                    </a:lnTo>
                    <a:lnTo>
                      <a:pt x="13" y="13"/>
                    </a:lnTo>
                    <a:lnTo>
                      <a:pt x="13" y="15"/>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5" name="Freeform 1212"/>
              <p:cNvSpPr>
                <a:spLocks noChangeAspect="1"/>
              </p:cNvSpPr>
              <p:nvPr/>
            </p:nvSpPr>
            <p:spPr bwMode="auto">
              <a:xfrm>
                <a:off x="4823" y="2177"/>
                <a:ext cx="8" cy="23"/>
              </a:xfrm>
              <a:custGeom>
                <a:avLst/>
                <a:gdLst>
                  <a:gd name="T0" fmla="*/ 4 w 15"/>
                  <a:gd name="T1" fmla="*/ 11 h 46"/>
                  <a:gd name="T2" fmla="*/ 4 w 15"/>
                  <a:gd name="T3" fmla="*/ 11 h 46"/>
                  <a:gd name="T4" fmla="*/ 4 w 15"/>
                  <a:gd name="T5" fmla="*/ 11 h 46"/>
                  <a:gd name="T6" fmla="*/ 4 w 15"/>
                  <a:gd name="T7" fmla="*/ 11 h 46"/>
                  <a:gd name="T8" fmla="*/ 4 w 15"/>
                  <a:gd name="T9" fmla="*/ 11 h 46"/>
                  <a:gd name="T10" fmla="*/ 4 w 15"/>
                  <a:gd name="T11" fmla="*/ 11 h 46"/>
                  <a:gd name="T12" fmla="*/ 4 w 15"/>
                  <a:gd name="T13" fmla="*/ 12 h 46"/>
                  <a:gd name="T14" fmla="*/ 4 w 15"/>
                  <a:gd name="T15" fmla="*/ 12 h 46"/>
                  <a:gd name="T16" fmla="*/ 3 w 15"/>
                  <a:gd name="T17" fmla="*/ 12 h 46"/>
                  <a:gd name="T18" fmla="*/ 3 w 15"/>
                  <a:gd name="T19" fmla="*/ 12 h 46"/>
                  <a:gd name="T20" fmla="*/ 3 w 15"/>
                  <a:gd name="T21" fmla="*/ 11 h 46"/>
                  <a:gd name="T22" fmla="*/ 2 w 15"/>
                  <a:gd name="T23" fmla="*/ 11 h 46"/>
                  <a:gd name="T24" fmla="*/ 2 w 15"/>
                  <a:gd name="T25" fmla="*/ 11 h 46"/>
                  <a:gd name="T26" fmla="*/ 2 w 15"/>
                  <a:gd name="T27" fmla="*/ 10 h 46"/>
                  <a:gd name="T28" fmla="*/ 1 w 15"/>
                  <a:gd name="T29" fmla="*/ 10 h 46"/>
                  <a:gd name="T30" fmla="*/ 1 w 15"/>
                  <a:gd name="T31" fmla="*/ 9 h 46"/>
                  <a:gd name="T32" fmla="*/ 1 w 15"/>
                  <a:gd name="T33" fmla="*/ 9 h 46"/>
                  <a:gd name="T34" fmla="*/ 1 w 15"/>
                  <a:gd name="T35" fmla="*/ 8 h 46"/>
                  <a:gd name="T36" fmla="*/ 1 w 15"/>
                  <a:gd name="T37" fmla="*/ 7 h 46"/>
                  <a:gd name="T38" fmla="*/ 1 w 15"/>
                  <a:gd name="T39" fmla="*/ 6 h 46"/>
                  <a:gd name="T40" fmla="*/ 1 w 15"/>
                  <a:gd name="T41" fmla="*/ 5 h 46"/>
                  <a:gd name="T42" fmla="*/ 1 w 15"/>
                  <a:gd name="T43" fmla="*/ 4 h 46"/>
                  <a:gd name="T44" fmla="*/ 0 w 15"/>
                  <a:gd name="T45" fmla="*/ 3 h 46"/>
                  <a:gd name="T46" fmla="*/ 0 w 15"/>
                  <a:gd name="T47" fmla="*/ 2 h 46"/>
                  <a:gd name="T48" fmla="*/ 1 w 15"/>
                  <a:gd name="T49" fmla="*/ 1 h 46"/>
                  <a:gd name="T50" fmla="*/ 1 w 15"/>
                  <a:gd name="T51" fmla="*/ 1 h 46"/>
                  <a:gd name="T52" fmla="*/ 1 w 15"/>
                  <a:gd name="T53" fmla="*/ 1 h 46"/>
                  <a:gd name="T54" fmla="*/ 1 w 15"/>
                  <a:gd name="T55" fmla="*/ 1 h 46"/>
                  <a:gd name="T56" fmla="*/ 1 w 15"/>
                  <a:gd name="T57" fmla="*/ 1 h 46"/>
                  <a:gd name="T58" fmla="*/ 1 w 15"/>
                  <a:gd name="T59" fmla="*/ 1 h 46"/>
                  <a:gd name="T60" fmla="*/ 1 w 15"/>
                  <a:gd name="T61" fmla="*/ 1 h 46"/>
                  <a:gd name="T62" fmla="*/ 1 w 15"/>
                  <a:gd name="T63" fmla="*/ 1 h 46"/>
                  <a:gd name="T64" fmla="*/ 1 w 15"/>
                  <a:gd name="T65" fmla="*/ 1 h 46"/>
                  <a:gd name="T66" fmla="*/ 1 w 15"/>
                  <a:gd name="T67" fmla="*/ 1 h 46"/>
                  <a:gd name="T68" fmla="*/ 2 w 15"/>
                  <a:gd name="T69" fmla="*/ 1 h 46"/>
                  <a:gd name="T70" fmla="*/ 2 w 15"/>
                  <a:gd name="T71" fmla="*/ 1 h 46"/>
                  <a:gd name="T72" fmla="*/ 2 w 15"/>
                  <a:gd name="T73" fmla="*/ 1 h 46"/>
                  <a:gd name="T74" fmla="*/ 2 w 15"/>
                  <a:gd name="T75" fmla="*/ 1 h 46"/>
                  <a:gd name="T76" fmla="*/ 3 w 15"/>
                  <a:gd name="T77" fmla="*/ 1 h 46"/>
                  <a:gd name="T78" fmla="*/ 3 w 15"/>
                  <a:gd name="T79" fmla="*/ 1 h 46"/>
                  <a:gd name="T80" fmla="*/ 3 w 15"/>
                  <a:gd name="T81" fmla="*/ 0 h 46"/>
                  <a:gd name="T82" fmla="*/ 3 w 15"/>
                  <a:gd name="T83" fmla="*/ 2 h 46"/>
                  <a:gd name="T84" fmla="*/ 3 w 15"/>
                  <a:gd name="T85" fmla="*/ 3 h 46"/>
                  <a:gd name="T86" fmla="*/ 3 w 15"/>
                  <a:gd name="T87" fmla="*/ 5 h 46"/>
                  <a:gd name="T88" fmla="*/ 3 w 15"/>
                  <a:gd name="T89" fmla="*/ 6 h 46"/>
                  <a:gd name="T90" fmla="*/ 3 w 15"/>
                  <a:gd name="T91" fmla="*/ 7 h 46"/>
                  <a:gd name="T92" fmla="*/ 3 w 15"/>
                  <a:gd name="T93" fmla="*/ 9 h 46"/>
                  <a:gd name="T94" fmla="*/ 3 w 15"/>
                  <a:gd name="T95" fmla="*/ 10 h 46"/>
                  <a:gd name="T96" fmla="*/ 4 w 15"/>
                  <a:gd name="T97" fmla="*/ 11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 h="46">
                    <a:moveTo>
                      <a:pt x="14" y="42"/>
                    </a:moveTo>
                    <a:lnTo>
                      <a:pt x="15" y="42"/>
                    </a:lnTo>
                    <a:lnTo>
                      <a:pt x="14" y="43"/>
                    </a:lnTo>
                    <a:lnTo>
                      <a:pt x="14" y="44"/>
                    </a:lnTo>
                    <a:lnTo>
                      <a:pt x="13" y="44"/>
                    </a:lnTo>
                    <a:lnTo>
                      <a:pt x="13" y="45"/>
                    </a:lnTo>
                    <a:lnTo>
                      <a:pt x="12" y="46"/>
                    </a:lnTo>
                    <a:lnTo>
                      <a:pt x="11" y="45"/>
                    </a:lnTo>
                    <a:lnTo>
                      <a:pt x="10" y="44"/>
                    </a:lnTo>
                    <a:lnTo>
                      <a:pt x="8" y="43"/>
                    </a:lnTo>
                    <a:lnTo>
                      <a:pt x="6" y="41"/>
                    </a:lnTo>
                    <a:lnTo>
                      <a:pt x="5" y="40"/>
                    </a:lnTo>
                    <a:lnTo>
                      <a:pt x="4" y="38"/>
                    </a:lnTo>
                    <a:lnTo>
                      <a:pt x="3" y="36"/>
                    </a:lnTo>
                    <a:lnTo>
                      <a:pt x="3" y="34"/>
                    </a:lnTo>
                    <a:lnTo>
                      <a:pt x="2" y="30"/>
                    </a:lnTo>
                    <a:lnTo>
                      <a:pt x="2" y="27"/>
                    </a:lnTo>
                    <a:lnTo>
                      <a:pt x="1" y="23"/>
                    </a:lnTo>
                    <a:lnTo>
                      <a:pt x="1" y="19"/>
                    </a:lnTo>
                    <a:lnTo>
                      <a:pt x="1" y="14"/>
                    </a:lnTo>
                    <a:lnTo>
                      <a:pt x="0" y="10"/>
                    </a:lnTo>
                    <a:lnTo>
                      <a:pt x="0" y="7"/>
                    </a:lnTo>
                    <a:lnTo>
                      <a:pt x="1" y="3"/>
                    </a:lnTo>
                    <a:lnTo>
                      <a:pt x="2" y="3"/>
                    </a:lnTo>
                    <a:lnTo>
                      <a:pt x="3" y="3"/>
                    </a:lnTo>
                    <a:lnTo>
                      <a:pt x="4" y="3"/>
                    </a:lnTo>
                    <a:lnTo>
                      <a:pt x="5" y="3"/>
                    </a:lnTo>
                    <a:lnTo>
                      <a:pt x="6" y="3"/>
                    </a:lnTo>
                    <a:lnTo>
                      <a:pt x="7" y="3"/>
                    </a:lnTo>
                    <a:lnTo>
                      <a:pt x="8" y="2"/>
                    </a:lnTo>
                    <a:lnTo>
                      <a:pt x="9" y="2"/>
                    </a:lnTo>
                    <a:lnTo>
                      <a:pt x="10" y="1"/>
                    </a:lnTo>
                    <a:lnTo>
                      <a:pt x="11" y="0"/>
                    </a:lnTo>
                    <a:lnTo>
                      <a:pt x="11" y="6"/>
                    </a:lnTo>
                    <a:lnTo>
                      <a:pt x="10" y="11"/>
                    </a:lnTo>
                    <a:lnTo>
                      <a:pt x="9" y="17"/>
                    </a:lnTo>
                    <a:lnTo>
                      <a:pt x="9" y="23"/>
                    </a:lnTo>
                    <a:lnTo>
                      <a:pt x="9" y="28"/>
                    </a:lnTo>
                    <a:lnTo>
                      <a:pt x="10" y="33"/>
                    </a:lnTo>
                    <a:lnTo>
                      <a:pt x="11" y="38"/>
                    </a:lnTo>
                    <a:lnTo>
                      <a:pt x="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6" name="Freeform 1213"/>
              <p:cNvSpPr>
                <a:spLocks noChangeAspect="1"/>
              </p:cNvSpPr>
              <p:nvPr/>
            </p:nvSpPr>
            <p:spPr bwMode="auto">
              <a:xfrm>
                <a:off x="4832" y="2171"/>
                <a:ext cx="8" cy="27"/>
              </a:xfrm>
              <a:custGeom>
                <a:avLst/>
                <a:gdLst>
                  <a:gd name="T0" fmla="*/ 3 w 16"/>
                  <a:gd name="T1" fmla="*/ 1 h 53"/>
                  <a:gd name="T2" fmla="*/ 3 w 16"/>
                  <a:gd name="T3" fmla="*/ 2 h 53"/>
                  <a:gd name="T4" fmla="*/ 3 w 16"/>
                  <a:gd name="T5" fmla="*/ 4 h 53"/>
                  <a:gd name="T6" fmla="*/ 3 w 16"/>
                  <a:gd name="T7" fmla="*/ 6 h 53"/>
                  <a:gd name="T8" fmla="*/ 3 w 16"/>
                  <a:gd name="T9" fmla="*/ 7 h 53"/>
                  <a:gd name="T10" fmla="*/ 3 w 16"/>
                  <a:gd name="T11" fmla="*/ 9 h 53"/>
                  <a:gd name="T12" fmla="*/ 4 w 16"/>
                  <a:gd name="T13" fmla="*/ 10 h 53"/>
                  <a:gd name="T14" fmla="*/ 4 w 16"/>
                  <a:gd name="T15" fmla="*/ 12 h 53"/>
                  <a:gd name="T16" fmla="*/ 4 w 16"/>
                  <a:gd name="T17" fmla="*/ 13 h 53"/>
                  <a:gd name="T18" fmla="*/ 4 w 16"/>
                  <a:gd name="T19" fmla="*/ 14 h 53"/>
                  <a:gd name="T20" fmla="*/ 4 w 16"/>
                  <a:gd name="T21" fmla="*/ 14 h 53"/>
                  <a:gd name="T22" fmla="*/ 3 w 16"/>
                  <a:gd name="T23" fmla="*/ 14 h 53"/>
                  <a:gd name="T24" fmla="*/ 3 w 16"/>
                  <a:gd name="T25" fmla="*/ 13 h 53"/>
                  <a:gd name="T26" fmla="*/ 3 w 16"/>
                  <a:gd name="T27" fmla="*/ 13 h 53"/>
                  <a:gd name="T28" fmla="*/ 2 w 16"/>
                  <a:gd name="T29" fmla="*/ 12 h 53"/>
                  <a:gd name="T30" fmla="*/ 2 w 16"/>
                  <a:gd name="T31" fmla="*/ 12 h 53"/>
                  <a:gd name="T32" fmla="*/ 2 w 16"/>
                  <a:gd name="T33" fmla="*/ 11 h 53"/>
                  <a:gd name="T34" fmla="*/ 2 w 16"/>
                  <a:gd name="T35" fmla="*/ 11 h 53"/>
                  <a:gd name="T36" fmla="*/ 2 w 16"/>
                  <a:gd name="T37" fmla="*/ 10 h 53"/>
                  <a:gd name="T38" fmla="*/ 1 w 16"/>
                  <a:gd name="T39" fmla="*/ 9 h 53"/>
                  <a:gd name="T40" fmla="*/ 1 w 16"/>
                  <a:gd name="T41" fmla="*/ 7 h 53"/>
                  <a:gd name="T42" fmla="*/ 1 w 16"/>
                  <a:gd name="T43" fmla="*/ 6 h 53"/>
                  <a:gd name="T44" fmla="*/ 1 w 16"/>
                  <a:gd name="T45" fmla="*/ 5 h 53"/>
                  <a:gd name="T46" fmla="*/ 0 w 16"/>
                  <a:gd name="T47" fmla="*/ 4 h 53"/>
                  <a:gd name="T48" fmla="*/ 0 w 16"/>
                  <a:gd name="T49" fmla="*/ 3 h 53"/>
                  <a:gd name="T50" fmla="*/ 0 w 16"/>
                  <a:gd name="T51" fmla="*/ 2 h 53"/>
                  <a:gd name="T52" fmla="*/ 1 w 16"/>
                  <a:gd name="T53" fmla="*/ 1 h 53"/>
                  <a:gd name="T54" fmla="*/ 1 w 16"/>
                  <a:gd name="T55" fmla="*/ 1 h 53"/>
                  <a:gd name="T56" fmla="*/ 1 w 16"/>
                  <a:gd name="T57" fmla="*/ 1 h 53"/>
                  <a:gd name="T58" fmla="*/ 1 w 16"/>
                  <a:gd name="T59" fmla="*/ 1 h 53"/>
                  <a:gd name="T60" fmla="*/ 1 w 16"/>
                  <a:gd name="T61" fmla="*/ 1 h 53"/>
                  <a:gd name="T62" fmla="*/ 1 w 16"/>
                  <a:gd name="T63" fmla="*/ 1 h 53"/>
                  <a:gd name="T64" fmla="*/ 1 w 16"/>
                  <a:gd name="T65" fmla="*/ 0 h 53"/>
                  <a:gd name="T66" fmla="*/ 1 w 16"/>
                  <a:gd name="T67" fmla="*/ 0 h 53"/>
                  <a:gd name="T68" fmla="*/ 3 w 16"/>
                  <a:gd name="T69" fmla="*/ 1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 h="53">
                    <a:moveTo>
                      <a:pt x="9" y="2"/>
                    </a:moveTo>
                    <a:lnTo>
                      <a:pt x="9" y="8"/>
                    </a:lnTo>
                    <a:lnTo>
                      <a:pt x="10" y="15"/>
                    </a:lnTo>
                    <a:lnTo>
                      <a:pt x="11" y="21"/>
                    </a:lnTo>
                    <a:lnTo>
                      <a:pt x="11" y="28"/>
                    </a:lnTo>
                    <a:lnTo>
                      <a:pt x="12" y="34"/>
                    </a:lnTo>
                    <a:lnTo>
                      <a:pt x="14" y="40"/>
                    </a:lnTo>
                    <a:lnTo>
                      <a:pt x="15" y="46"/>
                    </a:lnTo>
                    <a:lnTo>
                      <a:pt x="16" y="52"/>
                    </a:lnTo>
                    <a:lnTo>
                      <a:pt x="16" y="53"/>
                    </a:lnTo>
                    <a:lnTo>
                      <a:pt x="14" y="53"/>
                    </a:lnTo>
                    <a:lnTo>
                      <a:pt x="12" y="53"/>
                    </a:lnTo>
                    <a:lnTo>
                      <a:pt x="10" y="52"/>
                    </a:lnTo>
                    <a:lnTo>
                      <a:pt x="9" y="50"/>
                    </a:lnTo>
                    <a:lnTo>
                      <a:pt x="7" y="48"/>
                    </a:lnTo>
                    <a:lnTo>
                      <a:pt x="6" y="46"/>
                    </a:lnTo>
                    <a:lnTo>
                      <a:pt x="5" y="44"/>
                    </a:lnTo>
                    <a:lnTo>
                      <a:pt x="5" y="42"/>
                    </a:lnTo>
                    <a:lnTo>
                      <a:pt x="5" y="38"/>
                    </a:lnTo>
                    <a:lnTo>
                      <a:pt x="4" y="33"/>
                    </a:lnTo>
                    <a:lnTo>
                      <a:pt x="3" y="28"/>
                    </a:lnTo>
                    <a:lnTo>
                      <a:pt x="2" y="23"/>
                    </a:lnTo>
                    <a:lnTo>
                      <a:pt x="2" y="18"/>
                    </a:lnTo>
                    <a:lnTo>
                      <a:pt x="0" y="14"/>
                    </a:lnTo>
                    <a:lnTo>
                      <a:pt x="0" y="9"/>
                    </a:lnTo>
                    <a:lnTo>
                      <a:pt x="0" y="5"/>
                    </a:lnTo>
                    <a:lnTo>
                      <a:pt x="2" y="4"/>
                    </a:lnTo>
                    <a:lnTo>
                      <a:pt x="3" y="4"/>
                    </a:lnTo>
                    <a:lnTo>
                      <a:pt x="3" y="3"/>
                    </a:lnTo>
                    <a:lnTo>
                      <a:pt x="4" y="2"/>
                    </a:lnTo>
                    <a:lnTo>
                      <a:pt x="4" y="1"/>
                    </a:lnTo>
                    <a:lnTo>
                      <a:pt x="4" y="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7" name="Freeform 1214"/>
              <p:cNvSpPr>
                <a:spLocks noChangeAspect="1"/>
              </p:cNvSpPr>
              <p:nvPr/>
            </p:nvSpPr>
            <p:spPr bwMode="auto">
              <a:xfrm>
                <a:off x="4800" y="2175"/>
                <a:ext cx="7" cy="27"/>
              </a:xfrm>
              <a:custGeom>
                <a:avLst/>
                <a:gdLst>
                  <a:gd name="T0" fmla="*/ 3 w 14"/>
                  <a:gd name="T1" fmla="*/ 6 h 55"/>
                  <a:gd name="T2" fmla="*/ 3 w 14"/>
                  <a:gd name="T3" fmla="*/ 7 h 55"/>
                  <a:gd name="T4" fmla="*/ 3 w 14"/>
                  <a:gd name="T5" fmla="*/ 8 h 55"/>
                  <a:gd name="T6" fmla="*/ 3 w 14"/>
                  <a:gd name="T7" fmla="*/ 9 h 55"/>
                  <a:gd name="T8" fmla="*/ 4 w 14"/>
                  <a:gd name="T9" fmla="*/ 10 h 55"/>
                  <a:gd name="T10" fmla="*/ 4 w 14"/>
                  <a:gd name="T11" fmla="*/ 11 h 55"/>
                  <a:gd name="T12" fmla="*/ 4 w 14"/>
                  <a:gd name="T13" fmla="*/ 12 h 55"/>
                  <a:gd name="T14" fmla="*/ 4 w 14"/>
                  <a:gd name="T15" fmla="*/ 13 h 55"/>
                  <a:gd name="T16" fmla="*/ 4 w 14"/>
                  <a:gd name="T17" fmla="*/ 13 h 55"/>
                  <a:gd name="T18" fmla="*/ 2 w 14"/>
                  <a:gd name="T19" fmla="*/ 13 h 55"/>
                  <a:gd name="T20" fmla="*/ 2 w 14"/>
                  <a:gd name="T21" fmla="*/ 12 h 55"/>
                  <a:gd name="T22" fmla="*/ 2 w 14"/>
                  <a:gd name="T23" fmla="*/ 10 h 55"/>
                  <a:gd name="T24" fmla="*/ 1 w 14"/>
                  <a:gd name="T25" fmla="*/ 8 h 55"/>
                  <a:gd name="T26" fmla="*/ 1 w 14"/>
                  <a:gd name="T27" fmla="*/ 7 h 55"/>
                  <a:gd name="T28" fmla="*/ 1 w 14"/>
                  <a:gd name="T29" fmla="*/ 5 h 55"/>
                  <a:gd name="T30" fmla="*/ 0 w 14"/>
                  <a:gd name="T31" fmla="*/ 3 h 55"/>
                  <a:gd name="T32" fmla="*/ 0 w 14"/>
                  <a:gd name="T33" fmla="*/ 2 h 55"/>
                  <a:gd name="T34" fmla="*/ 1 w 14"/>
                  <a:gd name="T35" fmla="*/ 0 h 55"/>
                  <a:gd name="T36" fmla="*/ 1 w 14"/>
                  <a:gd name="T37" fmla="*/ 0 h 55"/>
                  <a:gd name="T38" fmla="*/ 1 w 14"/>
                  <a:gd name="T39" fmla="*/ 0 h 55"/>
                  <a:gd name="T40" fmla="*/ 1 w 14"/>
                  <a:gd name="T41" fmla="*/ 0 h 55"/>
                  <a:gd name="T42" fmla="*/ 1 w 14"/>
                  <a:gd name="T43" fmla="*/ 0 h 55"/>
                  <a:gd name="T44" fmla="*/ 1 w 14"/>
                  <a:gd name="T45" fmla="*/ 0 h 55"/>
                  <a:gd name="T46" fmla="*/ 1 w 14"/>
                  <a:gd name="T47" fmla="*/ 0 h 55"/>
                  <a:gd name="T48" fmla="*/ 1 w 14"/>
                  <a:gd name="T49" fmla="*/ 0 h 55"/>
                  <a:gd name="T50" fmla="*/ 1 w 14"/>
                  <a:gd name="T51" fmla="*/ 0 h 55"/>
                  <a:gd name="T52" fmla="*/ 2 w 14"/>
                  <a:gd name="T53" fmla="*/ 0 h 55"/>
                  <a:gd name="T54" fmla="*/ 2 w 14"/>
                  <a:gd name="T55" fmla="*/ 1 h 55"/>
                  <a:gd name="T56" fmla="*/ 2 w 14"/>
                  <a:gd name="T57" fmla="*/ 2 h 55"/>
                  <a:gd name="T58" fmla="*/ 3 w 14"/>
                  <a:gd name="T59" fmla="*/ 2 h 55"/>
                  <a:gd name="T60" fmla="*/ 3 w 14"/>
                  <a:gd name="T61" fmla="*/ 3 h 55"/>
                  <a:gd name="T62" fmla="*/ 3 w 14"/>
                  <a:gd name="T63" fmla="*/ 4 h 55"/>
                  <a:gd name="T64" fmla="*/ 3 w 14"/>
                  <a:gd name="T65" fmla="*/ 5 h 55"/>
                  <a:gd name="T66" fmla="*/ 3 w 14"/>
                  <a:gd name="T67" fmla="*/ 6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 h="55">
                    <a:moveTo>
                      <a:pt x="12" y="27"/>
                    </a:moveTo>
                    <a:lnTo>
                      <a:pt x="11" y="30"/>
                    </a:lnTo>
                    <a:lnTo>
                      <a:pt x="11" y="34"/>
                    </a:lnTo>
                    <a:lnTo>
                      <a:pt x="12" y="38"/>
                    </a:lnTo>
                    <a:lnTo>
                      <a:pt x="13" y="42"/>
                    </a:lnTo>
                    <a:lnTo>
                      <a:pt x="13" y="45"/>
                    </a:lnTo>
                    <a:lnTo>
                      <a:pt x="14" y="49"/>
                    </a:lnTo>
                    <a:lnTo>
                      <a:pt x="14" y="52"/>
                    </a:lnTo>
                    <a:lnTo>
                      <a:pt x="14" y="55"/>
                    </a:lnTo>
                    <a:lnTo>
                      <a:pt x="8" y="55"/>
                    </a:lnTo>
                    <a:lnTo>
                      <a:pt x="7" y="49"/>
                    </a:lnTo>
                    <a:lnTo>
                      <a:pt x="5" y="42"/>
                    </a:lnTo>
                    <a:lnTo>
                      <a:pt x="4" y="35"/>
                    </a:lnTo>
                    <a:lnTo>
                      <a:pt x="2" y="29"/>
                    </a:lnTo>
                    <a:lnTo>
                      <a:pt x="1" y="22"/>
                    </a:lnTo>
                    <a:lnTo>
                      <a:pt x="0" y="15"/>
                    </a:lnTo>
                    <a:lnTo>
                      <a:pt x="0" y="8"/>
                    </a:lnTo>
                    <a:lnTo>
                      <a:pt x="1" y="1"/>
                    </a:lnTo>
                    <a:lnTo>
                      <a:pt x="2" y="1"/>
                    </a:lnTo>
                    <a:lnTo>
                      <a:pt x="3" y="1"/>
                    </a:lnTo>
                    <a:lnTo>
                      <a:pt x="3" y="0"/>
                    </a:lnTo>
                    <a:lnTo>
                      <a:pt x="4" y="0"/>
                    </a:lnTo>
                    <a:lnTo>
                      <a:pt x="6" y="3"/>
                    </a:lnTo>
                    <a:lnTo>
                      <a:pt x="7" y="5"/>
                    </a:lnTo>
                    <a:lnTo>
                      <a:pt x="8" y="8"/>
                    </a:lnTo>
                    <a:lnTo>
                      <a:pt x="9" y="11"/>
                    </a:lnTo>
                    <a:lnTo>
                      <a:pt x="10" y="15"/>
                    </a:lnTo>
                    <a:lnTo>
                      <a:pt x="10" y="18"/>
                    </a:lnTo>
                    <a:lnTo>
                      <a:pt x="11" y="23"/>
                    </a:ln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8" name="Freeform 1215"/>
              <p:cNvSpPr>
                <a:spLocks noChangeAspect="1" noEditPoints="1"/>
              </p:cNvSpPr>
              <p:nvPr/>
            </p:nvSpPr>
            <p:spPr bwMode="auto">
              <a:xfrm>
                <a:off x="4860" y="2191"/>
                <a:ext cx="58" cy="25"/>
              </a:xfrm>
              <a:custGeom>
                <a:avLst/>
                <a:gdLst>
                  <a:gd name="T0" fmla="*/ 29 w 115"/>
                  <a:gd name="T1" fmla="*/ 4 h 48"/>
                  <a:gd name="T2" fmla="*/ 29 w 115"/>
                  <a:gd name="T3" fmla="*/ 5 h 48"/>
                  <a:gd name="T4" fmla="*/ 29 w 115"/>
                  <a:gd name="T5" fmla="*/ 6 h 48"/>
                  <a:gd name="T6" fmla="*/ 29 w 115"/>
                  <a:gd name="T7" fmla="*/ 8 h 48"/>
                  <a:gd name="T8" fmla="*/ 29 w 115"/>
                  <a:gd name="T9" fmla="*/ 7 h 48"/>
                  <a:gd name="T10" fmla="*/ 28 w 115"/>
                  <a:gd name="T11" fmla="*/ 5 h 48"/>
                  <a:gd name="T12" fmla="*/ 27 w 115"/>
                  <a:gd name="T13" fmla="*/ 4 h 48"/>
                  <a:gd name="T14" fmla="*/ 26 w 115"/>
                  <a:gd name="T15" fmla="*/ 3 h 48"/>
                  <a:gd name="T16" fmla="*/ 24 w 115"/>
                  <a:gd name="T17" fmla="*/ 3 h 48"/>
                  <a:gd name="T18" fmla="*/ 22 w 115"/>
                  <a:gd name="T19" fmla="*/ 5 h 48"/>
                  <a:gd name="T20" fmla="*/ 20 w 115"/>
                  <a:gd name="T21" fmla="*/ 8 h 48"/>
                  <a:gd name="T22" fmla="*/ 18 w 115"/>
                  <a:gd name="T23" fmla="*/ 11 h 48"/>
                  <a:gd name="T24" fmla="*/ 12 w 115"/>
                  <a:gd name="T25" fmla="*/ 6 h 48"/>
                  <a:gd name="T26" fmla="*/ 13 w 115"/>
                  <a:gd name="T27" fmla="*/ 5 h 48"/>
                  <a:gd name="T28" fmla="*/ 14 w 115"/>
                  <a:gd name="T29" fmla="*/ 4 h 48"/>
                  <a:gd name="T30" fmla="*/ 15 w 115"/>
                  <a:gd name="T31" fmla="*/ 3 h 48"/>
                  <a:gd name="T32" fmla="*/ 16 w 115"/>
                  <a:gd name="T33" fmla="*/ 3 h 48"/>
                  <a:gd name="T34" fmla="*/ 18 w 115"/>
                  <a:gd name="T35" fmla="*/ 3 h 48"/>
                  <a:gd name="T36" fmla="*/ 19 w 115"/>
                  <a:gd name="T37" fmla="*/ 3 h 48"/>
                  <a:gd name="T38" fmla="*/ 21 w 115"/>
                  <a:gd name="T39" fmla="*/ 3 h 48"/>
                  <a:gd name="T40" fmla="*/ 22 w 115"/>
                  <a:gd name="T41" fmla="*/ 1 h 48"/>
                  <a:gd name="T42" fmla="*/ 24 w 115"/>
                  <a:gd name="T43" fmla="*/ 1 h 48"/>
                  <a:gd name="T44" fmla="*/ 26 w 115"/>
                  <a:gd name="T45" fmla="*/ 0 h 48"/>
                  <a:gd name="T46" fmla="*/ 28 w 115"/>
                  <a:gd name="T47" fmla="*/ 1 h 48"/>
                  <a:gd name="T48" fmla="*/ 29 w 115"/>
                  <a:gd name="T49" fmla="*/ 3 h 48"/>
                  <a:gd name="T50" fmla="*/ 1 w 115"/>
                  <a:gd name="T51" fmla="*/ 9 h 48"/>
                  <a:gd name="T52" fmla="*/ 1 w 115"/>
                  <a:gd name="T53" fmla="*/ 8 h 48"/>
                  <a:gd name="T54" fmla="*/ 2 w 115"/>
                  <a:gd name="T55" fmla="*/ 8 h 48"/>
                  <a:gd name="T56" fmla="*/ 4 w 115"/>
                  <a:gd name="T57" fmla="*/ 8 h 48"/>
                  <a:gd name="T58" fmla="*/ 5 w 115"/>
                  <a:gd name="T59" fmla="*/ 7 h 48"/>
                  <a:gd name="T60" fmla="*/ 6 w 115"/>
                  <a:gd name="T61" fmla="*/ 6 h 48"/>
                  <a:gd name="T62" fmla="*/ 8 w 115"/>
                  <a:gd name="T63" fmla="*/ 5 h 48"/>
                  <a:gd name="T64" fmla="*/ 9 w 115"/>
                  <a:gd name="T65" fmla="*/ 5 h 48"/>
                  <a:gd name="T66" fmla="*/ 11 w 115"/>
                  <a:gd name="T67" fmla="*/ 7 h 48"/>
                  <a:gd name="T68" fmla="*/ 9 w 115"/>
                  <a:gd name="T69" fmla="*/ 8 h 48"/>
                  <a:gd name="T70" fmla="*/ 7 w 115"/>
                  <a:gd name="T71" fmla="*/ 9 h 48"/>
                  <a:gd name="T72" fmla="*/ 5 w 115"/>
                  <a:gd name="T73" fmla="*/ 10 h 48"/>
                  <a:gd name="T74" fmla="*/ 3 w 115"/>
                  <a:gd name="T75" fmla="*/ 10 h 48"/>
                  <a:gd name="T76" fmla="*/ 3 w 115"/>
                  <a:gd name="T77" fmla="*/ 10 h 48"/>
                  <a:gd name="T78" fmla="*/ 2 w 115"/>
                  <a:gd name="T79" fmla="*/ 10 h 48"/>
                  <a:gd name="T80" fmla="*/ 1 w 115"/>
                  <a:gd name="T81" fmla="*/ 10 h 48"/>
                  <a:gd name="T82" fmla="*/ 0 w 115"/>
                  <a:gd name="T83" fmla="*/ 1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48">
                    <a:moveTo>
                      <a:pt x="114" y="12"/>
                    </a:moveTo>
                    <a:lnTo>
                      <a:pt x="114" y="14"/>
                    </a:lnTo>
                    <a:lnTo>
                      <a:pt x="115" y="16"/>
                    </a:lnTo>
                    <a:lnTo>
                      <a:pt x="115" y="18"/>
                    </a:lnTo>
                    <a:lnTo>
                      <a:pt x="115" y="21"/>
                    </a:lnTo>
                    <a:lnTo>
                      <a:pt x="115" y="23"/>
                    </a:lnTo>
                    <a:lnTo>
                      <a:pt x="115" y="25"/>
                    </a:lnTo>
                    <a:lnTo>
                      <a:pt x="115" y="28"/>
                    </a:lnTo>
                    <a:lnTo>
                      <a:pt x="114" y="30"/>
                    </a:lnTo>
                    <a:lnTo>
                      <a:pt x="113" y="26"/>
                    </a:lnTo>
                    <a:lnTo>
                      <a:pt x="112" y="23"/>
                    </a:lnTo>
                    <a:lnTo>
                      <a:pt x="110" y="20"/>
                    </a:lnTo>
                    <a:lnTo>
                      <a:pt x="109" y="17"/>
                    </a:lnTo>
                    <a:lnTo>
                      <a:pt x="107" y="14"/>
                    </a:lnTo>
                    <a:lnTo>
                      <a:pt x="105" y="11"/>
                    </a:lnTo>
                    <a:lnTo>
                      <a:pt x="103" y="9"/>
                    </a:lnTo>
                    <a:lnTo>
                      <a:pt x="101" y="6"/>
                    </a:lnTo>
                    <a:lnTo>
                      <a:pt x="96" y="10"/>
                    </a:lnTo>
                    <a:lnTo>
                      <a:pt x="91" y="14"/>
                    </a:lnTo>
                    <a:lnTo>
                      <a:pt x="87" y="19"/>
                    </a:lnTo>
                    <a:lnTo>
                      <a:pt x="82" y="25"/>
                    </a:lnTo>
                    <a:lnTo>
                      <a:pt x="78" y="31"/>
                    </a:lnTo>
                    <a:lnTo>
                      <a:pt x="74" y="37"/>
                    </a:lnTo>
                    <a:lnTo>
                      <a:pt x="70" y="42"/>
                    </a:lnTo>
                    <a:lnTo>
                      <a:pt x="68" y="48"/>
                    </a:lnTo>
                    <a:lnTo>
                      <a:pt x="48" y="21"/>
                    </a:lnTo>
                    <a:lnTo>
                      <a:pt x="50" y="19"/>
                    </a:lnTo>
                    <a:lnTo>
                      <a:pt x="51" y="18"/>
                    </a:lnTo>
                    <a:lnTo>
                      <a:pt x="53" y="16"/>
                    </a:lnTo>
                    <a:lnTo>
                      <a:pt x="54" y="15"/>
                    </a:lnTo>
                    <a:lnTo>
                      <a:pt x="56" y="13"/>
                    </a:lnTo>
                    <a:lnTo>
                      <a:pt x="57" y="12"/>
                    </a:lnTo>
                    <a:lnTo>
                      <a:pt x="59" y="11"/>
                    </a:lnTo>
                    <a:lnTo>
                      <a:pt x="62" y="10"/>
                    </a:lnTo>
                    <a:lnTo>
                      <a:pt x="65" y="9"/>
                    </a:lnTo>
                    <a:lnTo>
                      <a:pt x="69" y="10"/>
                    </a:lnTo>
                    <a:lnTo>
                      <a:pt x="72" y="10"/>
                    </a:lnTo>
                    <a:lnTo>
                      <a:pt x="75" y="11"/>
                    </a:lnTo>
                    <a:lnTo>
                      <a:pt x="78" y="11"/>
                    </a:lnTo>
                    <a:lnTo>
                      <a:pt x="81" y="10"/>
                    </a:lnTo>
                    <a:lnTo>
                      <a:pt x="83" y="7"/>
                    </a:lnTo>
                    <a:lnTo>
                      <a:pt x="86" y="4"/>
                    </a:lnTo>
                    <a:lnTo>
                      <a:pt x="89" y="2"/>
                    </a:lnTo>
                    <a:lnTo>
                      <a:pt x="94" y="1"/>
                    </a:lnTo>
                    <a:lnTo>
                      <a:pt x="98" y="0"/>
                    </a:lnTo>
                    <a:lnTo>
                      <a:pt x="103" y="0"/>
                    </a:lnTo>
                    <a:lnTo>
                      <a:pt x="107" y="1"/>
                    </a:lnTo>
                    <a:lnTo>
                      <a:pt x="110" y="3"/>
                    </a:lnTo>
                    <a:lnTo>
                      <a:pt x="113" y="6"/>
                    </a:lnTo>
                    <a:lnTo>
                      <a:pt x="114" y="12"/>
                    </a:lnTo>
                    <a:close/>
                    <a:moveTo>
                      <a:pt x="0" y="36"/>
                    </a:moveTo>
                    <a:lnTo>
                      <a:pt x="1" y="34"/>
                    </a:lnTo>
                    <a:lnTo>
                      <a:pt x="2" y="32"/>
                    </a:lnTo>
                    <a:lnTo>
                      <a:pt x="3" y="30"/>
                    </a:lnTo>
                    <a:lnTo>
                      <a:pt x="5" y="29"/>
                    </a:lnTo>
                    <a:lnTo>
                      <a:pt x="7" y="28"/>
                    </a:lnTo>
                    <a:lnTo>
                      <a:pt x="10" y="26"/>
                    </a:lnTo>
                    <a:lnTo>
                      <a:pt x="13" y="28"/>
                    </a:lnTo>
                    <a:lnTo>
                      <a:pt x="16" y="29"/>
                    </a:lnTo>
                    <a:lnTo>
                      <a:pt x="17" y="24"/>
                    </a:lnTo>
                    <a:lnTo>
                      <a:pt x="19" y="22"/>
                    </a:lnTo>
                    <a:lnTo>
                      <a:pt x="23" y="21"/>
                    </a:lnTo>
                    <a:lnTo>
                      <a:pt x="26" y="20"/>
                    </a:lnTo>
                    <a:lnTo>
                      <a:pt x="29" y="20"/>
                    </a:lnTo>
                    <a:lnTo>
                      <a:pt x="32" y="19"/>
                    </a:lnTo>
                    <a:lnTo>
                      <a:pt x="34" y="18"/>
                    </a:lnTo>
                    <a:lnTo>
                      <a:pt x="36" y="17"/>
                    </a:lnTo>
                    <a:lnTo>
                      <a:pt x="41" y="24"/>
                    </a:lnTo>
                    <a:lnTo>
                      <a:pt x="39" y="26"/>
                    </a:lnTo>
                    <a:lnTo>
                      <a:pt x="36" y="30"/>
                    </a:lnTo>
                    <a:lnTo>
                      <a:pt x="32" y="32"/>
                    </a:lnTo>
                    <a:lnTo>
                      <a:pt x="28" y="33"/>
                    </a:lnTo>
                    <a:lnTo>
                      <a:pt x="25" y="35"/>
                    </a:lnTo>
                    <a:lnTo>
                      <a:pt x="20" y="36"/>
                    </a:lnTo>
                    <a:lnTo>
                      <a:pt x="16" y="37"/>
                    </a:lnTo>
                    <a:lnTo>
                      <a:pt x="12" y="39"/>
                    </a:lnTo>
                    <a:lnTo>
                      <a:pt x="10" y="39"/>
                    </a:lnTo>
                    <a:lnTo>
                      <a:pt x="9" y="39"/>
                    </a:lnTo>
                    <a:lnTo>
                      <a:pt x="8" y="38"/>
                    </a:lnTo>
                    <a:lnTo>
                      <a:pt x="6" y="38"/>
                    </a:lnTo>
                    <a:lnTo>
                      <a:pt x="5" y="38"/>
                    </a:lnTo>
                    <a:lnTo>
                      <a:pt x="3" y="37"/>
                    </a:lnTo>
                    <a:lnTo>
                      <a:pt x="1"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9" name="Freeform 1216"/>
              <p:cNvSpPr>
                <a:spLocks noChangeAspect="1" noEditPoints="1"/>
              </p:cNvSpPr>
              <p:nvPr/>
            </p:nvSpPr>
            <p:spPr bwMode="auto">
              <a:xfrm>
                <a:off x="4902" y="2195"/>
                <a:ext cx="10" cy="9"/>
              </a:xfrm>
              <a:custGeom>
                <a:avLst/>
                <a:gdLst>
                  <a:gd name="T0" fmla="*/ 0 w 21"/>
                  <a:gd name="T1" fmla="*/ 5 h 17"/>
                  <a:gd name="T2" fmla="*/ 0 w 21"/>
                  <a:gd name="T3" fmla="*/ 4 h 17"/>
                  <a:gd name="T4" fmla="*/ 0 w 21"/>
                  <a:gd name="T5" fmla="*/ 4 h 17"/>
                  <a:gd name="T6" fmla="*/ 0 w 21"/>
                  <a:gd name="T7" fmla="*/ 3 h 17"/>
                  <a:gd name="T8" fmla="*/ 1 w 21"/>
                  <a:gd name="T9" fmla="*/ 3 h 17"/>
                  <a:gd name="T10" fmla="*/ 1 w 21"/>
                  <a:gd name="T11" fmla="*/ 2 h 17"/>
                  <a:gd name="T12" fmla="*/ 1 w 21"/>
                  <a:gd name="T13" fmla="*/ 2 h 17"/>
                  <a:gd name="T14" fmla="*/ 2 w 21"/>
                  <a:gd name="T15" fmla="*/ 1 h 17"/>
                  <a:gd name="T16" fmla="*/ 2 w 21"/>
                  <a:gd name="T17" fmla="*/ 1 h 17"/>
                  <a:gd name="T18" fmla="*/ 2 w 21"/>
                  <a:gd name="T19" fmla="*/ 1 h 17"/>
                  <a:gd name="T20" fmla="*/ 2 w 21"/>
                  <a:gd name="T21" fmla="*/ 1 h 17"/>
                  <a:gd name="T22" fmla="*/ 3 w 21"/>
                  <a:gd name="T23" fmla="*/ 0 h 17"/>
                  <a:gd name="T24" fmla="*/ 3 w 21"/>
                  <a:gd name="T25" fmla="*/ 0 h 17"/>
                  <a:gd name="T26" fmla="*/ 3 w 21"/>
                  <a:gd name="T27" fmla="*/ 0 h 17"/>
                  <a:gd name="T28" fmla="*/ 3 w 21"/>
                  <a:gd name="T29" fmla="*/ 0 h 17"/>
                  <a:gd name="T30" fmla="*/ 3 w 21"/>
                  <a:gd name="T31" fmla="*/ 0 h 17"/>
                  <a:gd name="T32" fmla="*/ 4 w 21"/>
                  <a:gd name="T33" fmla="*/ 0 h 17"/>
                  <a:gd name="T34" fmla="*/ 3 w 21"/>
                  <a:gd name="T35" fmla="*/ 1 h 17"/>
                  <a:gd name="T36" fmla="*/ 3 w 21"/>
                  <a:gd name="T37" fmla="*/ 1 h 17"/>
                  <a:gd name="T38" fmla="*/ 2 w 21"/>
                  <a:gd name="T39" fmla="*/ 2 h 17"/>
                  <a:gd name="T40" fmla="*/ 2 w 21"/>
                  <a:gd name="T41" fmla="*/ 2 h 17"/>
                  <a:gd name="T42" fmla="*/ 1 w 21"/>
                  <a:gd name="T43" fmla="*/ 3 h 17"/>
                  <a:gd name="T44" fmla="*/ 1 w 21"/>
                  <a:gd name="T45" fmla="*/ 3 h 17"/>
                  <a:gd name="T46" fmla="*/ 0 w 21"/>
                  <a:gd name="T47" fmla="*/ 4 h 17"/>
                  <a:gd name="T48" fmla="*/ 0 w 21"/>
                  <a:gd name="T49" fmla="*/ 5 h 17"/>
                  <a:gd name="T50" fmla="*/ 4 w 21"/>
                  <a:gd name="T51" fmla="*/ 1 h 17"/>
                  <a:gd name="T52" fmla="*/ 5 w 21"/>
                  <a:gd name="T53" fmla="*/ 1 h 17"/>
                  <a:gd name="T54" fmla="*/ 5 w 21"/>
                  <a:gd name="T55" fmla="*/ 1 h 17"/>
                  <a:gd name="T56" fmla="*/ 5 w 21"/>
                  <a:gd name="T57" fmla="*/ 1 h 17"/>
                  <a:gd name="T58" fmla="*/ 5 w 21"/>
                  <a:gd name="T59" fmla="*/ 1 h 17"/>
                  <a:gd name="T60" fmla="*/ 5 w 21"/>
                  <a:gd name="T61" fmla="*/ 1 h 17"/>
                  <a:gd name="T62" fmla="*/ 5 w 21"/>
                  <a:gd name="T63" fmla="*/ 1 h 17"/>
                  <a:gd name="T64" fmla="*/ 5 w 21"/>
                  <a:gd name="T65" fmla="*/ 1 h 17"/>
                  <a:gd name="T66" fmla="*/ 5 w 21"/>
                  <a:gd name="T67" fmla="*/ 1 h 17"/>
                  <a:gd name="T68" fmla="*/ 5 w 21"/>
                  <a:gd name="T69" fmla="*/ 1 h 17"/>
                  <a:gd name="T70" fmla="*/ 5 w 21"/>
                  <a:gd name="T71" fmla="*/ 1 h 17"/>
                  <a:gd name="T72" fmla="*/ 5 w 21"/>
                  <a:gd name="T73" fmla="*/ 1 h 17"/>
                  <a:gd name="T74" fmla="*/ 5 w 21"/>
                  <a:gd name="T75" fmla="*/ 1 h 17"/>
                  <a:gd name="T76" fmla="*/ 5 w 21"/>
                  <a:gd name="T77" fmla="*/ 1 h 17"/>
                  <a:gd name="T78" fmla="*/ 5 w 21"/>
                  <a:gd name="T79" fmla="*/ 1 h 17"/>
                  <a:gd name="T80" fmla="*/ 5 w 21"/>
                  <a:gd name="T81" fmla="*/ 1 h 17"/>
                  <a:gd name="T82" fmla="*/ 4 w 21"/>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7">
                    <a:moveTo>
                      <a:pt x="0" y="17"/>
                    </a:moveTo>
                    <a:lnTo>
                      <a:pt x="1" y="15"/>
                    </a:lnTo>
                    <a:lnTo>
                      <a:pt x="2" y="13"/>
                    </a:lnTo>
                    <a:lnTo>
                      <a:pt x="3" y="11"/>
                    </a:lnTo>
                    <a:lnTo>
                      <a:pt x="4" y="9"/>
                    </a:lnTo>
                    <a:lnTo>
                      <a:pt x="6" y="7"/>
                    </a:lnTo>
                    <a:lnTo>
                      <a:pt x="7" y="5"/>
                    </a:lnTo>
                    <a:lnTo>
                      <a:pt x="8" y="3"/>
                    </a:lnTo>
                    <a:lnTo>
                      <a:pt x="9" y="1"/>
                    </a:lnTo>
                    <a:lnTo>
                      <a:pt x="10" y="1"/>
                    </a:lnTo>
                    <a:lnTo>
                      <a:pt x="11" y="1"/>
                    </a:lnTo>
                    <a:lnTo>
                      <a:pt x="12" y="0"/>
                    </a:lnTo>
                    <a:lnTo>
                      <a:pt x="13" y="0"/>
                    </a:lnTo>
                    <a:lnTo>
                      <a:pt x="14" y="0"/>
                    </a:lnTo>
                    <a:lnTo>
                      <a:pt x="15" y="0"/>
                    </a:lnTo>
                    <a:lnTo>
                      <a:pt x="17" y="0"/>
                    </a:lnTo>
                    <a:lnTo>
                      <a:pt x="14" y="2"/>
                    </a:lnTo>
                    <a:lnTo>
                      <a:pt x="12" y="3"/>
                    </a:lnTo>
                    <a:lnTo>
                      <a:pt x="10" y="5"/>
                    </a:lnTo>
                    <a:lnTo>
                      <a:pt x="8" y="7"/>
                    </a:lnTo>
                    <a:lnTo>
                      <a:pt x="6" y="10"/>
                    </a:lnTo>
                    <a:lnTo>
                      <a:pt x="4" y="12"/>
                    </a:lnTo>
                    <a:lnTo>
                      <a:pt x="2" y="14"/>
                    </a:lnTo>
                    <a:lnTo>
                      <a:pt x="0" y="17"/>
                    </a:lnTo>
                    <a:close/>
                    <a:moveTo>
                      <a:pt x="19" y="1"/>
                    </a:moveTo>
                    <a:lnTo>
                      <a:pt x="20" y="1"/>
                    </a:lnTo>
                    <a:lnTo>
                      <a:pt x="20" y="2"/>
                    </a:lnTo>
                    <a:lnTo>
                      <a:pt x="21" y="2"/>
                    </a:lnTo>
                    <a:lnTo>
                      <a:pt x="21" y="3"/>
                    </a:lnTo>
                    <a:lnTo>
                      <a:pt x="21" y="2"/>
                    </a:lnTo>
                    <a:lnTo>
                      <a:pt x="20" y="2"/>
                    </a:lnTo>
                    <a:lnTo>
                      <a:pt x="20" y="1"/>
                    </a:lnTo>
                    <a:lnTo>
                      <a:pt x="19"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0" name="Freeform 1217"/>
              <p:cNvSpPr>
                <a:spLocks noChangeAspect="1"/>
              </p:cNvSpPr>
              <p:nvPr/>
            </p:nvSpPr>
            <p:spPr bwMode="auto">
              <a:xfrm>
                <a:off x="4889" y="2201"/>
                <a:ext cx="5" cy="11"/>
              </a:xfrm>
              <a:custGeom>
                <a:avLst/>
                <a:gdLst>
                  <a:gd name="T0" fmla="*/ 2 w 12"/>
                  <a:gd name="T1" fmla="*/ 0 h 23"/>
                  <a:gd name="T2" fmla="*/ 2 w 12"/>
                  <a:gd name="T3" fmla="*/ 0 h 23"/>
                  <a:gd name="T4" fmla="*/ 2 w 12"/>
                  <a:gd name="T5" fmla="*/ 1 h 23"/>
                  <a:gd name="T6" fmla="*/ 2 w 12"/>
                  <a:gd name="T7" fmla="*/ 2 h 23"/>
                  <a:gd name="T8" fmla="*/ 2 w 12"/>
                  <a:gd name="T9" fmla="*/ 3 h 23"/>
                  <a:gd name="T10" fmla="*/ 2 w 12"/>
                  <a:gd name="T11" fmla="*/ 3 h 23"/>
                  <a:gd name="T12" fmla="*/ 2 w 12"/>
                  <a:gd name="T13" fmla="*/ 4 h 23"/>
                  <a:gd name="T14" fmla="*/ 1 w 12"/>
                  <a:gd name="T15" fmla="*/ 5 h 23"/>
                  <a:gd name="T16" fmla="*/ 1 w 12"/>
                  <a:gd name="T17" fmla="*/ 5 h 23"/>
                  <a:gd name="T18" fmla="*/ 0 w 12"/>
                  <a:gd name="T19" fmla="*/ 3 h 23"/>
                  <a:gd name="T20" fmla="*/ 0 w 12"/>
                  <a:gd name="T21" fmla="*/ 3 h 23"/>
                  <a:gd name="T22" fmla="*/ 0 w 12"/>
                  <a:gd name="T23" fmla="*/ 2 h 23"/>
                  <a:gd name="T24" fmla="*/ 0 w 12"/>
                  <a:gd name="T25" fmla="*/ 1 h 23"/>
                  <a:gd name="T26" fmla="*/ 0 w 12"/>
                  <a:gd name="T27" fmla="*/ 1 h 23"/>
                  <a:gd name="T28" fmla="*/ 1 w 12"/>
                  <a:gd name="T29" fmla="*/ 0 h 23"/>
                  <a:gd name="T30" fmla="*/ 1 w 12"/>
                  <a:gd name="T31" fmla="*/ 0 h 23"/>
                  <a:gd name="T32" fmla="*/ 1 w 12"/>
                  <a:gd name="T33" fmla="*/ 0 h 23"/>
                  <a:gd name="T34" fmla="*/ 2 w 1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 h="23">
                    <a:moveTo>
                      <a:pt x="10" y="0"/>
                    </a:moveTo>
                    <a:lnTo>
                      <a:pt x="11" y="3"/>
                    </a:lnTo>
                    <a:lnTo>
                      <a:pt x="12" y="6"/>
                    </a:lnTo>
                    <a:lnTo>
                      <a:pt x="12" y="8"/>
                    </a:lnTo>
                    <a:lnTo>
                      <a:pt x="11" y="12"/>
                    </a:lnTo>
                    <a:lnTo>
                      <a:pt x="11" y="15"/>
                    </a:lnTo>
                    <a:lnTo>
                      <a:pt x="10" y="18"/>
                    </a:lnTo>
                    <a:lnTo>
                      <a:pt x="8" y="20"/>
                    </a:lnTo>
                    <a:lnTo>
                      <a:pt x="7" y="23"/>
                    </a:lnTo>
                    <a:lnTo>
                      <a:pt x="0" y="15"/>
                    </a:lnTo>
                    <a:lnTo>
                      <a:pt x="1" y="12"/>
                    </a:lnTo>
                    <a:lnTo>
                      <a:pt x="1" y="10"/>
                    </a:lnTo>
                    <a:lnTo>
                      <a:pt x="2" y="7"/>
                    </a:lnTo>
                    <a:lnTo>
                      <a:pt x="3" y="5"/>
                    </a:lnTo>
                    <a:lnTo>
                      <a:pt x="4" y="3"/>
                    </a:lnTo>
                    <a:lnTo>
                      <a:pt x="6" y="2"/>
                    </a:lnTo>
                    <a:lnTo>
                      <a:pt x="8"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1" name="Freeform 1218"/>
              <p:cNvSpPr>
                <a:spLocks noChangeAspect="1"/>
              </p:cNvSpPr>
              <p:nvPr/>
            </p:nvSpPr>
            <p:spPr bwMode="auto">
              <a:xfrm>
                <a:off x="4873" y="2204"/>
                <a:ext cx="4" cy="5"/>
              </a:xfrm>
              <a:custGeom>
                <a:avLst/>
                <a:gdLst>
                  <a:gd name="T0" fmla="*/ 0 w 8"/>
                  <a:gd name="T1" fmla="*/ 3 h 10"/>
                  <a:gd name="T2" fmla="*/ 0 w 8"/>
                  <a:gd name="T3" fmla="*/ 2 h 10"/>
                  <a:gd name="T4" fmla="*/ 1 w 8"/>
                  <a:gd name="T5" fmla="*/ 2 h 10"/>
                  <a:gd name="T6" fmla="*/ 1 w 8"/>
                  <a:gd name="T7" fmla="*/ 2 h 10"/>
                  <a:gd name="T8" fmla="*/ 1 w 8"/>
                  <a:gd name="T9" fmla="*/ 2 h 10"/>
                  <a:gd name="T10" fmla="*/ 1 w 8"/>
                  <a:gd name="T11" fmla="*/ 1 h 10"/>
                  <a:gd name="T12" fmla="*/ 1 w 8"/>
                  <a:gd name="T13" fmla="*/ 1 h 10"/>
                  <a:gd name="T14" fmla="*/ 1 w 8"/>
                  <a:gd name="T15" fmla="*/ 1 h 10"/>
                  <a:gd name="T16" fmla="*/ 2 w 8"/>
                  <a:gd name="T17" fmla="*/ 0 h 10"/>
                  <a:gd name="T18" fmla="*/ 2 w 8"/>
                  <a:gd name="T19" fmla="*/ 0 h 10"/>
                  <a:gd name="T20" fmla="*/ 2 w 8"/>
                  <a:gd name="T21" fmla="*/ 1 h 10"/>
                  <a:gd name="T22" fmla="*/ 2 w 8"/>
                  <a:gd name="T23" fmla="*/ 1 h 10"/>
                  <a:gd name="T24" fmla="*/ 2 w 8"/>
                  <a:gd name="T25" fmla="*/ 1 h 10"/>
                  <a:gd name="T26" fmla="*/ 2 w 8"/>
                  <a:gd name="T27" fmla="*/ 1 h 10"/>
                  <a:gd name="T28" fmla="*/ 2 w 8"/>
                  <a:gd name="T29" fmla="*/ 1 h 10"/>
                  <a:gd name="T30" fmla="*/ 2 w 8"/>
                  <a:gd name="T31" fmla="*/ 2 h 10"/>
                  <a:gd name="T32" fmla="*/ 2 w 8"/>
                  <a:gd name="T33" fmla="*/ 2 h 10"/>
                  <a:gd name="T34" fmla="*/ 2 w 8"/>
                  <a:gd name="T35" fmla="*/ 2 h 10"/>
                  <a:gd name="T36" fmla="*/ 2 w 8"/>
                  <a:gd name="T37" fmla="*/ 2 h 10"/>
                  <a:gd name="T38" fmla="*/ 2 w 8"/>
                  <a:gd name="T39" fmla="*/ 2 h 10"/>
                  <a:gd name="T40" fmla="*/ 1 w 8"/>
                  <a:gd name="T41" fmla="*/ 2 h 10"/>
                  <a:gd name="T42" fmla="*/ 1 w 8"/>
                  <a:gd name="T43" fmla="*/ 2 h 10"/>
                  <a:gd name="T44" fmla="*/ 1 w 8"/>
                  <a:gd name="T45" fmla="*/ 3 h 10"/>
                  <a:gd name="T46" fmla="*/ 1 w 8"/>
                  <a:gd name="T47" fmla="*/ 3 h 10"/>
                  <a:gd name="T48" fmla="*/ 0 w 8"/>
                  <a:gd name="T49" fmla="*/ 3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0">
                    <a:moveTo>
                      <a:pt x="0" y="10"/>
                    </a:moveTo>
                    <a:lnTo>
                      <a:pt x="0" y="8"/>
                    </a:lnTo>
                    <a:lnTo>
                      <a:pt x="1" y="7"/>
                    </a:lnTo>
                    <a:lnTo>
                      <a:pt x="2" y="6"/>
                    </a:lnTo>
                    <a:lnTo>
                      <a:pt x="2" y="5"/>
                    </a:lnTo>
                    <a:lnTo>
                      <a:pt x="3" y="4"/>
                    </a:lnTo>
                    <a:lnTo>
                      <a:pt x="4" y="3"/>
                    </a:lnTo>
                    <a:lnTo>
                      <a:pt x="4" y="1"/>
                    </a:lnTo>
                    <a:lnTo>
                      <a:pt x="5" y="0"/>
                    </a:lnTo>
                    <a:lnTo>
                      <a:pt x="6" y="1"/>
                    </a:lnTo>
                    <a:lnTo>
                      <a:pt x="7" y="3"/>
                    </a:lnTo>
                    <a:lnTo>
                      <a:pt x="7" y="4"/>
                    </a:lnTo>
                    <a:lnTo>
                      <a:pt x="8" y="4"/>
                    </a:lnTo>
                    <a:lnTo>
                      <a:pt x="8" y="5"/>
                    </a:lnTo>
                    <a:lnTo>
                      <a:pt x="8" y="6"/>
                    </a:lnTo>
                    <a:lnTo>
                      <a:pt x="7" y="6"/>
                    </a:lnTo>
                    <a:lnTo>
                      <a:pt x="6" y="7"/>
                    </a:lnTo>
                    <a:lnTo>
                      <a:pt x="5" y="7"/>
                    </a:lnTo>
                    <a:lnTo>
                      <a:pt x="4" y="8"/>
                    </a:lnTo>
                    <a:lnTo>
                      <a:pt x="3" y="8"/>
                    </a:lnTo>
                    <a:lnTo>
                      <a:pt x="2" y="9"/>
                    </a:lnTo>
                    <a:lnTo>
                      <a:pt x="1" y="9"/>
                    </a:lnTo>
                    <a:lnTo>
                      <a:pt x="0"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2" name="Freeform 1219"/>
              <p:cNvSpPr>
                <a:spLocks noChangeAspect="1"/>
              </p:cNvSpPr>
              <p:nvPr/>
            </p:nvSpPr>
            <p:spPr bwMode="auto">
              <a:xfrm>
                <a:off x="4865" y="2210"/>
                <a:ext cx="2" cy="1"/>
              </a:xfrm>
              <a:custGeom>
                <a:avLst/>
                <a:gdLst>
                  <a:gd name="T0" fmla="*/ 1 w 5"/>
                  <a:gd name="T1" fmla="*/ 0 h 2"/>
                  <a:gd name="T2" fmla="*/ 1 w 5"/>
                  <a:gd name="T3" fmla="*/ 0 h 2"/>
                  <a:gd name="T4" fmla="*/ 1 w 5"/>
                  <a:gd name="T5" fmla="*/ 0 h 2"/>
                  <a:gd name="T6" fmla="*/ 1 w 5"/>
                  <a:gd name="T7" fmla="*/ 0 h 2"/>
                  <a:gd name="T8" fmla="*/ 1 w 5"/>
                  <a:gd name="T9" fmla="*/ 1 h 2"/>
                  <a:gd name="T10" fmla="*/ 1 w 5"/>
                  <a:gd name="T11" fmla="*/ 1 h 2"/>
                  <a:gd name="T12" fmla="*/ 1 w 5"/>
                  <a:gd name="T13" fmla="*/ 1 h 2"/>
                  <a:gd name="T14" fmla="*/ 1 w 5"/>
                  <a:gd name="T15" fmla="*/ 1 h 2"/>
                  <a:gd name="T16" fmla="*/ 1 w 5"/>
                  <a:gd name="T17" fmla="*/ 1 h 2"/>
                  <a:gd name="T18" fmla="*/ 1 w 5"/>
                  <a:gd name="T19" fmla="*/ 1 h 2"/>
                  <a:gd name="T20" fmla="*/ 1 w 5"/>
                  <a:gd name="T21" fmla="*/ 1 h 2"/>
                  <a:gd name="T22" fmla="*/ 1 w 5"/>
                  <a:gd name="T23" fmla="*/ 1 h 2"/>
                  <a:gd name="T24" fmla="*/ 1 w 5"/>
                  <a:gd name="T25" fmla="*/ 1 h 2"/>
                  <a:gd name="T26" fmla="*/ 1 w 5"/>
                  <a:gd name="T27" fmla="*/ 1 h 2"/>
                  <a:gd name="T28" fmla="*/ 1 w 5"/>
                  <a:gd name="T29" fmla="*/ 1 h 2"/>
                  <a:gd name="T30" fmla="*/ 1 w 5"/>
                  <a:gd name="T31" fmla="*/ 1 h 2"/>
                  <a:gd name="T32" fmla="*/ 1 w 5"/>
                  <a:gd name="T33" fmla="*/ 1 h 2"/>
                  <a:gd name="T34" fmla="*/ 0 w 5"/>
                  <a:gd name="T35" fmla="*/ 1 h 2"/>
                  <a:gd name="T36" fmla="*/ 0 w 5"/>
                  <a:gd name="T37" fmla="*/ 1 h 2"/>
                  <a:gd name="T38" fmla="*/ 0 w 5"/>
                  <a:gd name="T39" fmla="*/ 1 h 2"/>
                  <a:gd name="T40" fmla="*/ 0 w 5"/>
                  <a:gd name="T41" fmla="*/ 1 h 2"/>
                  <a:gd name="T42" fmla="*/ 0 w 5"/>
                  <a:gd name="T43" fmla="*/ 1 h 2"/>
                  <a:gd name="T44" fmla="*/ 0 w 5"/>
                  <a:gd name="T45" fmla="*/ 1 h 2"/>
                  <a:gd name="T46" fmla="*/ 0 w 5"/>
                  <a:gd name="T47" fmla="*/ 1 h 2"/>
                  <a:gd name="T48" fmla="*/ 0 w 5"/>
                  <a:gd name="T49" fmla="*/ 1 h 2"/>
                  <a:gd name="T50" fmla="*/ 0 w 5"/>
                  <a:gd name="T51" fmla="*/ 1 h 2"/>
                  <a:gd name="T52" fmla="*/ 0 w 5"/>
                  <a:gd name="T53" fmla="*/ 1 h 2"/>
                  <a:gd name="T54" fmla="*/ 0 w 5"/>
                  <a:gd name="T55" fmla="*/ 0 h 2"/>
                  <a:gd name="T56" fmla="*/ 0 w 5"/>
                  <a:gd name="T57" fmla="*/ 0 h 2"/>
                  <a:gd name="T58" fmla="*/ 0 w 5"/>
                  <a:gd name="T59" fmla="*/ 0 h 2"/>
                  <a:gd name="T60" fmla="*/ 0 w 5"/>
                  <a:gd name="T61" fmla="*/ 0 h 2"/>
                  <a:gd name="T62" fmla="*/ 1 w 5"/>
                  <a:gd name="T63" fmla="*/ 0 h 2"/>
                  <a:gd name="T64" fmla="*/ 1 w 5"/>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2">
                    <a:moveTo>
                      <a:pt x="5" y="0"/>
                    </a:moveTo>
                    <a:lnTo>
                      <a:pt x="5" y="0"/>
                    </a:lnTo>
                    <a:lnTo>
                      <a:pt x="5" y="1"/>
                    </a:lnTo>
                    <a:lnTo>
                      <a:pt x="4" y="1"/>
                    </a:lnTo>
                    <a:lnTo>
                      <a:pt x="4" y="2"/>
                    </a:lnTo>
                    <a:lnTo>
                      <a:pt x="3" y="2"/>
                    </a:lnTo>
                    <a:lnTo>
                      <a:pt x="2" y="2"/>
                    </a:lnTo>
                    <a:lnTo>
                      <a:pt x="1" y="2"/>
                    </a:lnTo>
                    <a:lnTo>
                      <a:pt x="1" y="1"/>
                    </a:lnTo>
                    <a:lnTo>
                      <a:pt x="0" y="1"/>
                    </a:lnTo>
                    <a:lnTo>
                      <a:pt x="1" y="1"/>
                    </a:lnTo>
                    <a:lnTo>
                      <a:pt x="1" y="0"/>
                    </a:lnTo>
                    <a:lnTo>
                      <a:pt x="2" y="0"/>
                    </a:lnTo>
                    <a:lnTo>
                      <a:pt x="3" y="0"/>
                    </a:lnTo>
                    <a:lnTo>
                      <a:pt x="4" y="0"/>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3" name="Freeform 1220"/>
              <p:cNvSpPr>
                <a:spLocks noChangeAspect="1"/>
              </p:cNvSpPr>
              <p:nvPr/>
            </p:nvSpPr>
            <p:spPr bwMode="auto">
              <a:xfrm>
                <a:off x="5065" y="2258"/>
                <a:ext cx="6" cy="25"/>
              </a:xfrm>
              <a:custGeom>
                <a:avLst/>
                <a:gdLst>
                  <a:gd name="T0" fmla="*/ 3 w 12"/>
                  <a:gd name="T1" fmla="*/ 1 h 50"/>
                  <a:gd name="T2" fmla="*/ 3 w 12"/>
                  <a:gd name="T3" fmla="*/ 2 h 50"/>
                  <a:gd name="T4" fmla="*/ 3 w 12"/>
                  <a:gd name="T5" fmla="*/ 4 h 50"/>
                  <a:gd name="T6" fmla="*/ 3 w 12"/>
                  <a:gd name="T7" fmla="*/ 6 h 50"/>
                  <a:gd name="T8" fmla="*/ 3 w 12"/>
                  <a:gd name="T9" fmla="*/ 7 h 50"/>
                  <a:gd name="T10" fmla="*/ 3 w 12"/>
                  <a:gd name="T11" fmla="*/ 9 h 50"/>
                  <a:gd name="T12" fmla="*/ 3 w 12"/>
                  <a:gd name="T13" fmla="*/ 10 h 50"/>
                  <a:gd name="T14" fmla="*/ 2 w 12"/>
                  <a:gd name="T15" fmla="*/ 12 h 50"/>
                  <a:gd name="T16" fmla="*/ 1 w 12"/>
                  <a:gd name="T17" fmla="*/ 13 h 50"/>
                  <a:gd name="T18" fmla="*/ 1 w 12"/>
                  <a:gd name="T19" fmla="*/ 12 h 50"/>
                  <a:gd name="T20" fmla="*/ 0 w 12"/>
                  <a:gd name="T21" fmla="*/ 10 h 50"/>
                  <a:gd name="T22" fmla="*/ 1 w 12"/>
                  <a:gd name="T23" fmla="*/ 9 h 50"/>
                  <a:gd name="T24" fmla="*/ 1 w 12"/>
                  <a:gd name="T25" fmla="*/ 8 h 50"/>
                  <a:gd name="T26" fmla="*/ 1 w 12"/>
                  <a:gd name="T27" fmla="*/ 6 h 50"/>
                  <a:gd name="T28" fmla="*/ 1 w 12"/>
                  <a:gd name="T29" fmla="*/ 5 h 50"/>
                  <a:gd name="T30" fmla="*/ 1 w 12"/>
                  <a:gd name="T31" fmla="*/ 3 h 50"/>
                  <a:gd name="T32" fmla="*/ 0 w 12"/>
                  <a:gd name="T33" fmla="*/ 2 h 50"/>
                  <a:gd name="T34" fmla="*/ 0 w 12"/>
                  <a:gd name="T35" fmla="*/ 2 h 50"/>
                  <a:gd name="T36" fmla="*/ 1 w 12"/>
                  <a:gd name="T37" fmla="*/ 1 h 50"/>
                  <a:gd name="T38" fmla="*/ 1 w 12"/>
                  <a:gd name="T39" fmla="*/ 1 h 50"/>
                  <a:gd name="T40" fmla="*/ 1 w 12"/>
                  <a:gd name="T41" fmla="*/ 1 h 50"/>
                  <a:gd name="T42" fmla="*/ 1 w 12"/>
                  <a:gd name="T43" fmla="*/ 1 h 50"/>
                  <a:gd name="T44" fmla="*/ 1 w 12"/>
                  <a:gd name="T45" fmla="*/ 1 h 50"/>
                  <a:gd name="T46" fmla="*/ 1 w 12"/>
                  <a:gd name="T47" fmla="*/ 0 h 50"/>
                  <a:gd name="T48" fmla="*/ 1 w 12"/>
                  <a:gd name="T49" fmla="*/ 0 h 50"/>
                  <a:gd name="T50" fmla="*/ 1 w 12"/>
                  <a:gd name="T51" fmla="*/ 0 h 50"/>
                  <a:gd name="T52" fmla="*/ 1 w 12"/>
                  <a:gd name="T53" fmla="*/ 0 h 50"/>
                  <a:gd name="T54" fmla="*/ 2 w 12"/>
                  <a:gd name="T55" fmla="*/ 0 h 50"/>
                  <a:gd name="T56" fmla="*/ 2 w 12"/>
                  <a:gd name="T57" fmla="*/ 0 h 50"/>
                  <a:gd name="T58" fmla="*/ 2 w 12"/>
                  <a:gd name="T59" fmla="*/ 0 h 50"/>
                  <a:gd name="T60" fmla="*/ 2 w 12"/>
                  <a:gd name="T61" fmla="*/ 1 h 50"/>
                  <a:gd name="T62" fmla="*/ 3 w 12"/>
                  <a:gd name="T63" fmla="*/ 1 h 50"/>
                  <a:gd name="T64" fmla="*/ 3 w 12"/>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50">
                    <a:moveTo>
                      <a:pt x="10" y="1"/>
                    </a:moveTo>
                    <a:lnTo>
                      <a:pt x="11" y="7"/>
                    </a:lnTo>
                    <a:lnTo>
                      <a:pt x="11" y="14"/>
                    </a:lnTo>
                    <a:lnTo>
                      <a:pt x="12" y="22"/>
                    </a:lnTo>
                    <a:lnTo>
                      <a:pt x="11" y="28"/>
                    </a:lnTo>
                    <a:lnTo>
                      <a:pt x="11" y="35"/>
                    </a:lnTo>
                    <a:lnTo>
                      <a:pt x="9" y="40"/>
                    </a:lnTo>
                    <a:lnTo>
                      <a:pt x="7" y="46"/>
                    </a:lnTo>
                    <a:lnTo>
                      <a:pt x="4" y="50"/>
                    </a:lnTo>
                    <a:lnTo>
                      <a:pt x="1" y="45"/>
                    </a:lnTo>
                    <a:lnTo>
                      <a:pt x="0" y="40"/>
                    </a:lnTo>
                    <a:lnTo>
                      <a:pt x="1" y="34"/>
                    </a:lnTo>
                    <a:lnTo>
                      <a:pt x="2" y="29"/>
                    </a:lnTo>
                    <a:lnTo>
                      <a:pt x="3" y="23"/>
                    </a:lnTo>
                    <a:lnTo>
                      <a:pt x="4" y="17"/>
                    </a:lnTo>
                    <a:lnTo>
                      <a:pt x="3" y="11"/>
                    </a:lnTo>
                    <a:lnTo>
                      <a:pt x="0" y="6"/>
                    </a:lnTo>
                    <a:lnTo>
                      <a:pt x="0" y="5"/>
                    </a:lnTo>
                    <a:lnTo>
                      <a:pt x="1" y="4"/>
                    </a:lnTo>
                    <a:lnTo>
                      <a:pt x="1" y="3"/>
                    </a:lnTo>
                    <a:lnTo>
                      <a:pt x="1" y="2"/>
                    </a:lnTo>
                    <a:lnTo>
                      <a:pt x="1" y="1"/>
                    </a:lnTo>
                    <a:lnTo>
                      <a:pt x="1" y="0"/>
                    </a:lnTo>
                    <a:lnTo>
                      <a:pt x="2" y="0"/>
                    </a:lnTo>
                    <a:lnTo>
                      <a:pt x="4" y="0"/>
                    </a:lnTo>
                    <a:lnTo>
                      <a:pt x="5" y="0"/>
                    </a:lnTo>
                    <a:lnTo>
                      <a:pt x="6" y="0"/>
                    </a:lnTo>
                    <a:lnTo>
                      <a:pt x="7" y="0"/>
                    </a:lnTo>
                    <a:lnTo>
                      <a:pt x="8" y="1"/>
                    </a:lnTo>
                    <a:lnTo>
                      <a:pt x="9"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4" name="Freeform 1221"/>
              <p:cNvSpPr>
                <a:spLocks noChangeAspect="1"/>
              </p:cNvSpPr>
              <p:nvPr/>
            </p:nvSpPr>
            <p:spPr bwMode="auto">
              <a:xfrm>
                <a:off x="5083" y="2258"/>
                <a:ext cx="17" cy="25"/>
              </a:xfrm>
              <a:custGeom>
                <a:avLst/>
                <a:gdLst>
                  <a:gd name="T0" fmla="*/ 8 w 34"/>
                  <a:gd name="T1" fmla="*/ 0 h 49"/>
                  <a:gd name="T2" fmla="*/ 7 w 34"/>
                  <a:gd name="T3" fmla="*/ 2 h 49"/>
                  <a:gd name="T4" fmla="*/ 7 w 34"/>
                  <a:gd name="T5" fmla="*/ 3 h 49"/>
                  <a:gd name="T6" fmla="*/ 7 w 34"/>
                  <a:gd name="T7" fmla="*/ 5 h 49"/>
                  <a:gd name="T8" fmla="*/ 7 w 34"/>
                  <a:gd name="T9" fmla="*/ 6 h 49"/>
                  <a:gd name="T10" fmla="*/ 7 w 34"/>
                  <a:gd name="T11" fmla="*/ 7 h 49"/>
                  <a:gd name="T12" fmla="*/ 8 w 34"/>
                  <a:gd name="T13" fmla="*/ 9 h 49"/>
                  <a:gd name="T14" fmla="*/ 8 w 34"/>
                  <a:gd name="T15" fmla="*/ 10 h 49"/>
                  <a:gd name="T16" fmla="*/ 9 w 34"/>
                  <a:gd name="T17" fmla="*/ 11 h 49"/>
                  <a:gd name="T18" fmla="*/ 9 w 34"/>
                  <a:gd name="T19" fmla="*/ 11 h 49"/>
                  <a:gd name="T20" fmla="*/ 9 w 34"/>
                  <a:gd name="T21" fmla="*/ 11 h 49"/>
                  <a:gd name="T22" fmla="*/ 9 w 34"/>
                  <a:gd name="T23" fmla="*/ 12 h 49"/>
                  <a:gd name="T24" fmla="*/ 9 w 34"/>
                  <a:gd name="T25" fmla="*/ 12 h 49"/>
                  <a:gd name="T26" fmla="*/ 8 w 34"/>
                  <a:gd name="T27" fmla="*/ 12 h 49"/>
                  <a:gd name="T28" fmla="*/ 8 w 34"/>
                  <a:gd name="T29" fmla="*/ 12 h 49"/>
                  <a:gd name="T30" fmla="*/ 8 w 34"/>
                  <a:gd name="T31" fmla="*/ 12 h 49"/>
                  <a:gd name="T32" fmla="*/ 7 w 34"/>
                  <a:gd name="T33" fmla="*/ 13 h 49"/>
                  <a:gd name="T34" fmla="*/ 7 w 34"/>
                  <a:gd name="T35" fmla="*/ 12 h 49"/>
                  <a:gd name="T36" fmla="*/ 6 w 34"/>
                  <a:gd name="T37" fmla="*/ 12 h 49"/>
                  <a:gd name="T38" fmla="*/ 6 w 34"/>
                  <a:gd name="T39" fmla="*/ 11 h 49"/>
                  <a:gd name="T40" fmla="*/ 6 w 34"/>
                  <a:gd name="T41" fmla="*/ 11 h 49"/>
                  <a:gd name="T42" fmla="*/ 5 w 34"/>
                  <a:gd name="T43" fmla="*/ 10 h 49"/>
                  <a:gd name="T44" fmla="*/ 5 w 34"/>
                  <a:gd name="T45" fmla="*/ 8 h 49"/>
                  <a:gd name="T46" fmla="*/ 5 w 34"/>
                  <a:gd name="T47" fmla="*/ 7 h 49"/>
                  <a:gd name="T48" fmla="*/ 5 w 34"/>
                  <a:gd name="T49" fmla="*/ 5 h 49"/>
                  <a:gd name="T50" fmla="*/ 5 w 34"/>
                  <a:gd name="T51" fmla="*/ 3 h 49"/>
                  <a:gd name="T52" fmla="*/ 4 w 34"/>
                  <a:gd name="T53" fmla="*/ 2 h 49"/>
                  <a:gd name="T54" fmla="*/ 4 w 34"/>
                  <a:gd name="T55" fmla="*/ 3 h 49"/>
                  <a:gd name="T56" fmla="*/ 4 w 34"/>
                  <a:gd name="T57" fmla="*/ 5 h 49"/>
                  <a:gd name="T58" fmla="*/ 3 w 34"/>
                  <a:gd name="T59" fmla="*/ 6 h 49"/>
                  <a:gd name="T60" fmla="*/ 3 w 34"/>
                  <a:gd name="T61" fmla="*/ 7 h 49"/>
                  <a:gd name="T62" fmla="*/ 3 w 34"/>
                  <a:gd name="T63" fmla="*/ 8 h 49"/>
                  <a:gd name="T64" fmla="*/ 3 w 34"/>
                  <a:gd name="T65" fmla="*/ 10 h 49"/>
                  <a:gd name="T66" fmla="*/ 3 w 34"/>
                  <a:gd name="T67" fmla="*/ 11 h 49"/>
                  <a:gd name="T68" fmla="*/ 3 w 34"/>
                  <a:gd name="T69" fmla="*/ 12 h 49"/>
                  <a:gd name="T70" fmla="*/ 2 w 34"/>
                  <a:gd name="T71" fmla="*/ 12 h 49"/>
                  <a:gd name="T72" fmla="*/ 2 w 34"/>
                  <a:gd name="T73" fmla="*/ 12 h 49"/>
                  <a:gd name="T74" fmla="*/ 2 w 34"/>
                  <a:gd name="T75" fmla="*/ 12 h 49"/>
                  <a:gd name="T76" fmla="*/ 1 w 34"/>
                  <a:gd name="T77" fmla="*/ 12 h 49"/>
                  <a:gd name="T78" fmla="*/ 1 w 34"/>
                  <a:gd name="T79" fmla="*/ 11 h 49"/>
                  <a:gd name="T80" fmla="*/ 1 w 34"/>
                  <a:gd name="T81" fmla="*/ 11 h 49"/>
                  <a:gd name="T82" fmla="*/ 1 w 34"/>
                  <a:gd name="T83" fmla="*/ 11 h 49"/>
                  <a:gd name="T84" fmla="*/ 0 w 34"/>
                  <a:gd name="T85" fmla="*/ 11 h 49"/>
                  <a:gd name="T86" fmla="*/ 2 w 34"/>
                  <a:gd name="T87" fmla="*/ 2 h 49"/>
                  <a:gd name="T88" fmla="*/ 2 w 34"/>
                  <a:gd name="T89" fmla="*/ 2 h 49"/>
                  <a:gd name="T90" fmla="*/ 2 w 34"/>
                  <a:gd name="T91" fmla="*/ 2 h 49"/>
                  <a:gd name="T92" fmla="*/ 2 w 34"/>
                  <a:gd name="T93" fmla="*/ 2 h 49"/>
                  <a:gd name="T94" fmla="*/ 2 w 34"/>
                  <a:gd name="T95" fmla="*/ 2 h 49"/>
                  <a:gd name="T96" fmla="*/ 2 w 34"/>
                  <a:gd name="T97" fmla="*/ 2 h 49"/>
                  <a:gd name="T98" fmla="*/ 2 w 34"/>
                  <a:gd name="T99" fmla="*/ 2 h 49"/>
                  <a:gd name="T100" fmla="*/ 3 w 34"/>
                  <a:gd name="T101" fmla="*/ 2 h 49"/>
                  <a:gd name="T102" fmla="*/ 3 w 34"/>
                  <a:gd name="T103" fmla="*/ 2 h 49"/>
                  <a:gd name="T104" fmla="*/ 3 w 34"/>
                  <a:gd name="T105" fmla="*/ 2 h 49"/>
                  <a:gd name="T106" fmla="*/ 4 w 34"/>
                  <a:gd name="T107" fmla="*/ 2 h 49"/>
                  <a:gd name="T108" fmla="*/ 5 w 34"/>
                  <a:gd name="T109" fmla="*/ 1 h 49"/>
                  <a:gd name="T110" fmla="*/ 5 w 34"/>
                  <a:gd name="T111" fmla="*/ 1 h 49"/>
                  <a:gd name="T112" fmla="*/ 6 w 34"/>
                  <a:gd name="T113" fmla="*/ 1 h 49"/>
                  <a:gd name="T114" fmla="*/ 6 w 34"/>
                  <a:gd name="T115" fmla="*/ 1 h 49"/>
                  <a:gd name="T116" fmla="*/ 7 w 34"/>
                  <a:gd name="T117" fmla="*/ 1 h 49"/>
                  <a:gd name="T118" fmla="*/ 8 w 34"/>
                  <a:gd name="T119" fmla="*/ 0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 h="49">
                    <a:moveTo>
                      <a:pt x="29" y="0"/>
                    </a:moveTo>
                    <a:lnTo>
                      <a:pt x="28" y="6"/>
                    </a:lnTo>
                    <a:lnTo>
                      <a:pt x="28" y="11"/>
                    </a:lnTo>
                    <a:lnTo>
                      <a:pt x="27" y="18"/>
                    </a:lnTo>
                    <a:lnTo>
                      <a:pt x="27" y="23"/>
                    </a:lnTo>
                    <a:lnTo>
                      <a:pt x="28" y="28"/>
                    </a:lnTo>
                    <a:lnTo>
                      <a:pt x="29" y="33"/>
                    </a:lnTo>
                    <a:lnTo>
                      <a:pt x="31" y="37"/>
                    </a:lnTo>
                    <a:lnTo>
                      <a:pt x="34" y="41"/>
                    </a:lnTo>
                    <a:lnTo>
                      <a:pt x="34" y="43"/>
                    </a:lnTo>
                    <a:lnTo>
                      <a:pt x="34" y="44"/>
                    </a:lnTo>
                    <a:lnTo>
                      <a:pt x="33" y="45"/>
                    </a:lnTo>
                    <a:lnTo>
                      <a:pt x="33" y="46"/>
                    </a:lnTo>
                    <a:lnTo>
                      <a:pt x="32" y="47"/>
                    </a:lnTo>
                    <a:lnTo>
                      <a:pt x="30" y="47"/>
                    </a:lnTo>
                    <a:lnTo>
                      <a:pt x="29" y="48"/>
                    </a:lnTo>
                    <a:lnTo>
                      <a:pt x="28" y="49"/>
                    </a:lnTo>
                    <a:lnTo>
                      <a:pt x="25" y="47"/>
                    </a:lnTo>
                    <a:lnTo>
                      <a:pt x="23" y="46"/>
                    </a:lnTo>
                    <a:lnTo>
                      <a:pt x="22" y="44"/>
                    </a:lnTo>
                    <a:lnTo>
                      <a:pt x="21" y="42"/>
                    </a:lnTo>
                    <a:lnTo>
                      <a:pt x="20" y="37"/>
                    </a:lnTo>
                    <a:lnTo>
                      <a:pt x="20" y="31"/>
                    </a:lnTo>
                    <a:lnTo>
                      <a:pt x="20" y="25"/>
                    </a:lnTo>
                    <a:lnTo>
                      <a:pt x="20" y="19"/>
                    </a:lnTo>
                    <a:lnTo>
                      <a:pt x="19" y="12"/>
                    </a:lnTo>
                    <a:lnTo>
                      <a:pt x="16" y="8"/>
                    </a:lnTo>
                    <a:lnTo>
                      <a:pt x="15" y="12"/>
                    </a:lnTo>
                    <a:lnTo>
                      <a:pt x="13" y="18"/>
                    </a:lnTo>
                    <a:lnTo>
                      <a:pt x="12" y="22"/>
                    </a:lnTo>
                    <a:lnTo>
                      <a:pt x="11" y="27"/>
                    </a:lnTo>
                    <a:lnTo>
                      <a:pt x="11" y="32"/>
                    </a:lnTo>
                    <a:lnTo>
                      <a:pt x="10" y="37"/>
                    </a:lnTo>
                    <a:lnTo>
                      <a:pt x="9" y="42"/>
                    </a:lnTo>
                    <a:lnTo>
                      <a:pt x="9" y="47"/>
                    </a:lnTo>
                    <a:lnTo>
                      <a:pt x="7" y="47"/>
                    </a:lnTo>
                    <a:lnTo>
                      <a:pt x="6" y="47"/>
                    </a:lnTo>
                    <a:lnTo>
                      <a:pt x="5" y="46"/>
                    </a:lnTo>
                    <a:lnTo>
                      <a:pt x="3" y="45"/>
                    </a:lnTo>
                    <a:lnTo>
                      <a:pt x="2" y="44"/>
                    </a:lnTo>
                    <a:lnTo>
                      <a:pt x="2" y="43"/>
                    </a:lnTo>
                    <a:lnTo>
                      <a:pt x="1" y="42"/>
                    </a:lnTo>
                    <a:lnTo>
                      <a:pt x="0" y="41"/>
                    </a:lnTo>
                    <a:lnTo>
                      <a:pt x="6" y="6"/>
                    </a:lnTo>
                    <a:lnTo>
                      <a:pt x="6" y="7"/>
                    </a:lnTo>
                    <a:lnTo>
                      <a:pt x="7" y="7"/>
                    </a:lnTo>
                    <a:lnTo>
                      <a:pt x="8" y="7"/>
                    </a:lnTo>
                    <a:lnTo>
                      <a:pt x="9" y="7"/>
                    </a:lnTo>
                    <a:lnTo>
                      <a:pt x="12" y="6"/>
                    </a:lnTo>
                    <a:lnTo>
                      <a:pt x="14" y="5"/>
                    </a:lnTo>
                    <a:lnTo>
                      <a:pt x="17" y="4"/>
                    </a:lnTo>
                    <a:lnTo>
                      <a:pt x="19" y="3"/>
                    </a:lnTo>
                    <a:lnTo>
                      <a:pt x="21" y="3"/>
                    </a:lnTo>
                    <a:lnTo>
                      <a:pt x="24" y="2"/>
                    </a:lnTo>
                    <a:lnTo>
                      <a:pt x="26" y="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5" name="Freeform 1222"/>
              <p:cNvSpPr>
                <a:spLocks noChangeAspect="1"/>
              </p:cNvSpPr>
              <p:nvPr/>
            </p:nvSpPr>
            <p:spPr bwMode="auto">
              <a:xfrm>
                <a:off x="5103" y="2260"/>
                <a:ext cx="7" cy="23"/>
              </a:xfrm>
              <a:custGeom>
                <a:avLst/>
                <a:gdLst>
                  <a:gd name="T0" fmla="*/ 4 w 14"/>
                  <a:gd name="T1" fmla="*/ 1 h 45"/>
                  <a:gd name="T2" fmla="*/ 4 w 14"/>
                  <a:gd name="T3" fmla="*/ 2 h 45"/>
                  <a:gd name="T4" fmla="*/ 3 w 14"/>
                  <a:gd name="T5" fmla="*/ 4 h 45"/>
                  <a:gd name="T6" fmla="*/ 3 w 14"/>
                  <a:gd name="T7" fmla="*/ 5 h 45"/>
                  <a:gd name="T8" fmla="*/ 3 w 14"/>
                  <a:gd name="T9" fmla="*/ 6 h 45"/>
                  <a:gd name="T10" fmla="*/ 3 w 14"/>
                  <a:gd name="T11" fmla="*/ 8 h 45"/>
                  <a:gd name="T12" fmla="*/ 3 w 14"/>
                  <a:gd name="T13" fmla="*/ 9 h 45"/>
                  <a:gd name="T14" fmla="*/ 3 w 14"/>
                  <a:gd name="T15" fmla="*/ 10 h 45"/>
                  <a:gd name="T16" fmla="*/ 3 w 14"/>
                  <a:gd name="T17" fmla="*/ 12 h 45"/>
                  <a:gd name="T18" fmla="*/ 2 w 14"/>
                  <a:gd name="T19" fmla="*/ 11 h 45"/>
                  <a:gd name="T20" fmla="*/ 2 w 14"/>
                  <a:gd name="T21" fmla="*/ 11 h 45"/>
                  <a:gd name="T22" fmla="*/ 1 w 14"/>
                  <a:gd name="T23" fmla="*/ 11 h 45"/>
                  <a:gd name="T24" fmla="*/ 1 w 14"/>
                  <a:gd name="T25" fmla="*/ 10 h 45"/>
                  <a:gd name="T26" fmla="*/ 1 w 14"/>
                  <a:gd name="T27" fmla="*/ 10 h 45"/>
                  <a:gd name="T28" fmla="*/ 1 w 14"/>
                  <a:gd name="T29" fmla="*/ 9 h 45"/>
                  <a:gd name="T30" fmla="*/ 1 w 14"/>
                  <a:gd name="T31" fmla="*/ 9 h 45"/>
                  <a:gd name="T32" fmla="*/ 0 w 14"/>
                  <a:gd name="T33" fmla="*/ 9 h 45"/>
                  <a:gd name="T34" fmla="*/ 1 w 14"/>
                  <a:gd name="T35" fmla="*/ 8 h 45"/>
                  <a:gd name="T36" fmla="*/ 1 w 14"/>
                  <a:gd name="T37" fmla="*/ 7 h 45"/>
                  <a:gd name="T38" fmla="*/ 1 w 14"/>
                  <a:gd name="T39" fmla="*/ 6 h 45"/>
                  <a:gd name="T40" fmla="*/ 1 w 14"/>
                  <a:gd name="T41" fmla="*/ 5 h 45"/>
                  <a:gd name="T42" fmla="*/ 1 w 14"/>
                  <a:gd name="T43" fmla="*/ 4 h 45"/>
                  <a:gd name="T44" fmla="*/ 2 w 14"/>
                  <a:gd name="T45" fmla="*/ 2 h 45"/>
                  <a:gd name="T46" fmla="*/ 2 w 14"/>
                  <a:gd name="T47" fmla="*/ 1 h 45"/>
                  <a:gd name="T48" fmla="*/ 2 w 14"/>
                  <a:gd name="T49" fmla="*/ 0 h 45"/>
                  <a:gd name="T50" fmla="*/ 2 w 14"/>
                  <a:gd name="T51" fmla="*/ 1 h 45"/>
                  <a:gd name="T52" fmla="*/ 2 w 14"/>
                  <a:gd name="T53" fmla="*/ 1 h 45"/>
                  <a:gd name="T54" fmla="*/ 2 w 14"/>
                  <a:gd name="T55" fmla="*/ 1 h 45"/>
                  <a:gd name="T56" fmla="*/ 2 w 14"/>
                  <a:gd name="T57" fmla="*/ 1 h 45"/>
                  <a:gd name="T58" fmla="*/ 3 w 14"/>
                  <a:gd name="T59" fmla="*/ 1 h 45"/>
                  <a:gd name="T60" fmla="*/ 3 w 14"/>
                  <a:gd name="T61" fmla="*/ 1 h 45"/>
                  <a:gd name="T62" fmla="*/ 3 w 14"/>
                  <a:gd name="T63" fmla="*/ 1 h 45"/>
                  <a:gd name="T64" fmla="*/ 3 w 14"/>
                  <a:gd name="T65" fmla="*/ 1 h 45"/>
                  <a:gd name="T66" fmla="*/ 3 w 14"/>
                  <a:gd name="T67" fmla="*/ 1 h 45"/>
                  <a:gd name="T68" fmla="*/ 3 w 14"/>
                  <a:gd name="T69" fmla="*/ 1 h 45"/>
                  <a:gd name="T70" fmla="*/ 3 w 14"/>
                  <a:gd name="T71" fmla="*/ 1 h 45"/>
                  <a:gd name="T72" fmla="*/ 3 w 14"/>
                  <a:gd name="T73" fmla="*/ 1 h 45"/>
                  <a:gd name="T74" fmla="*/ 3 w 14"/>
                  <a:gd name="T75" fmla="*/ 1 h 45"/>
                  <a:gd name="T76" fmla="*/ 4 w 14"/>
                  <a:gd name="T77" fmla="*/ 1 h 45"/>
                  <a:gd name="T78" fmla="*/ 4 w 14"/>
                  <a:gd name="T79" fmla="*/ 1 h 45"/>
                  <a:gd name="T80" fmla="*/ 4 w 14"/>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 h="45">
                    <a:moveTo>
                      <a:pt x="14" y="2"/>
                    </a:moveTo>
                    <a:lnTo>
                      <a:pt x="13" y="7"/>
                    </a:lnTo>
                    <a:lnTo>
                      <a:pt x="12" y="14"/>
                    </a:lnTo>
                    <a:lnTo>
                      <a:pt x="11" y="19"/>
                    </a:lnTo>
                    <a:lnTo>
                      <a:pt x="10" y="24"/>
                    </a:lnTo>
                    <a:lnTo>
                      <a:pt x="10" y="30"/>
                    </a:lnTo>
                    <a:lnTo>
                      <a:pt x="9" y="35"/>
                    </a:lnTo>
                    <a:lnTo>
                      <a:pt x="9" y="40"/>
                    </a:lnTo>
                    <a:lnTo>
                      <a:pt x="9" y="45"/>
                    </a:lnTo>
                    <a:lnTo>
                      <a:pt x="6" y="44"/>
                    </a:lnTo>
                    <a:lnTo>
                      <a:pt x="5" y="43"/>
                    </a:lnTo>
                    <a:lnTo>
                      <a:pt x="4" y="42"/>
                    </a:lnTo>
                    <a:lnTo>
                      <a:pt x="4" y="40"/>
                    </a:lnTo>
                    <a:lnTo>
                      <a:pt x="3" y="38"/>
                    </a:lnTo>
                    <a:lnTo>
                      <a:pt x="3" y="36"/>
                    </a:lnTo>
                    <a:lnTo>
                      <a:pt x="1" y="34"/>
                    </a:lnTo>
                    <a:lnTo>
                      <a:pt x="0" y="33"/>
                    </a:lnTo>
                    <a:lnTo>
                      <a:pt x="1" y="29"/>
                    </a:lnTo>
                    <a:lnTo>
                      <a:pt x="1" y="25"/>
                    </a:lnTo>
                    <a:lnTo>
                      <a:pt x="3" y="21"/>
                    </a:lnTo>
                    <a:lnTo>
                      <a:pt x="3" y="17"/>
                    </a:lnTo>
                    <a:lnTo>
                      <a:pt x="4" y="13"/>
                    </a:lnTo>
                    <a:lnTo>
                      <a:pt x="5" y="8"/>
                    </a:lnTo>
                    <a:lnTo>
                      <a:pt x="6" y="4"/>
                    </a:lnTo>
                    <a:lnTo>
                      <a:pt x="7" y="0"/>
                    </a:lnTo>
                    <a:lnTo>
                      <a:pt x="7" y="1"/>
                    </a:lnTo>
                    <a:lnTo>
                      <a:pt x="8" y="1"/>
                    </a:lnTo>
                    <a:lnTo>
                      <a:pt x="8" y="2"/>
                    </a:lnTo>
                    <a:lnTo>
                      <a:pt x="9" y="2"/>
                    </a:lnTo>
                    <a:lnTo>
                      <a:pt x="9" y="3"/>
                    </a:lnTo>
                    <a:lnTo>
                      <a:pt x="10" y="3"/>
                    </a:lnTo>
                    <a:lnTo>
                      <a:pt x="11" y="3"/>
                    </a:lnTo>
                    <a:lnTo>
                      <a:pt x="12" y="3"/>
                    </a:lnTo>
                    <a:lnTo>
                      <a:pt x="13" y="2"/>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6" name="Freeform 1223"/>
              <p:cNvSpPr>
                <a:spLocks noChangeAspect="1"/>
              </p:cNvSpPr>
              <p:nvPr/>
            </p:nvSpPr>
            <p:spPr bwMode="auto">
              <a:xfrm>
                <a:off x="5157" y="2261"/>
                <a:ext cx="7" cy="20"/>
              </a:xfrm>
              <a:custGeom>
                <a:avLst/>
                <a:gdLst>
                  <a:gd name="T0" fmla="*/ 3 w 15"/>
                  <a:gd name="T1" fmla="*/ 0 h 40"/>
                  <a:gd name="T2" fmla="*/ 3 w 15"/>
                  <a:gd name="T3" fmla="*/ 2 h 40"/>
                  <a:gd name="T4" fmla="*/ 3 w 15"/>
                  <a:gd name="T5" fmla="*/ 3 h 40"/>
                  <a:gd name="T6" fmla="*/ 2 w 15"/>
                  <a:gd name="T7" fmla="*/ 4 h 40"/>
                  <a:gd name="T8" fmla="*/ 2 w 15"/>
                  <a:gd name="T9" fmla="*/ 6 h 40"/>
                  <a:gd name="T10" fmla="*/ 2 w 15"/>
                  <a:gd name="T11" fmla="*/ 7 h 40"/>
                  <a:gd name="T12" fmla="*/ 2 w 15"/>
                  <a:gd name="T13" fmla="*/ 8 h 40"/>
                  <a:gd name="T14" fmla="*/ 2 w 15"/>
                  <a:gd name="T15" fmla="*/ 9 h 40"/>
                  <a:gd name="T16" fmla="*/ 2 w 15"/>
                  <a:gd name="T17" fmla="*/ 10 h 40"/>
                  <a:gd name="T18" fmla="*/ 2 w 15"/>
                  <a:gd name="T19" fmla="*/ 10 h 40"/>
                  <a:gd name="T20" fmla="*/ 1 w 15"/>
                  <a:gd name="T21" fmla="*/ 10 h 40"/>
                  <a:gd name="T22" fmla="*/ 1 w 15"/>
                  <a:gd name="T23" fmla="*/ 10 h 40"/>
                  <a:gd name="T24" fmla="*/ 0 w 15"/>
                  <a:gd name="T25" fmla="*/ 10 h 40"/>
                  <a:gd name="T26" fmla="*/ 0 w 15"/>
                  <a:gd name="T27" fmla="*/ 9 h 40"/>
                  <a:gd name="T28" fmla="*/ 0 w 15"/>
                  <a:gd name="T29" fmla="*/ 9 h 40"/>
                  <a:gd name="T30" fmla="*/ 0 w 15"/>
                  <a:gd name="T31" fmla="*/ 9 h 40"/>
                  <a:gd name="T32" fmla="*/ 0 w 15"/>
                  <a:gd name="T33" fmla="*/ 8 h 40"/>
                  <a:gd name="T34" fmla="*/ 0 w 15"/>
                  <a:gd name="T35" fmla="*/ 7 h 40"/>
                  <a:gd name="T36" fmla="*/ 0 w 15"/>
                  <a:gd name="T37" fmla="*/ 7 h 40"/>
                  <a:gd name="T38" fmla="*/ 0 w 15"/>
                  <a:gd name="T39" fmla="*/ 6 h 40"/>
                  <a:gd name="T40" fmla="*/ 0 w 15"/>
                  <a:gd name="T41" fmla="*/ 5 h 40"/>
                  <a:gd name="T42" fmla="*/ 0 w 15"/>
                  <a:gd name="T43" fmla="*/ 4 h 40"/>
                  <a:gd name="T44" fmla="*/ 0 w 15"/>
                  <a:gd name="T45" fmla="*/ 3 h 40"/>
                  <a:gd name="T46" fmla="*/ 0 w 15"/>
                  <a:gd name="T47" fmla="*/ 2 h 40"/>
                  <a:gd name="T48" fmla="*/ 1 w 15"/>
                  <a:gd name="T49" fmla="*/ 1 h 40"/>
                  <a:gd name="T50" fmla="*/ 1 w 15"/>
                  <a:gd name="T51" fmla="*/ 1 h 40"/>
                  <a:gd name="T52" fmla="*/ 1 w 15"/>
                  <a:gd name="T53" fmla="*/ 1 h 40"/>
                  <a:gd name="T54" fmla="*/ 2 w 15"/>
                  <a:gd name="T55" fmla="*/ 1 h 40"/>
                  <a:gd name="T56" fmla="*/ 2 w 15"/>
                  <a:gd name="T57" fmla="*/ 1 h 40"/>
                  <a:gd name="T58" fmla="*/ 2 w 15"/>
                  <a:gd name="T59" fmla="*/ 1 h 40"/>
                  <a:gd name="T60" fmla="*/ 3 w 15"/>
                  <a:gd name="T61" fmla="*/ 1 h 40"/>
                  <a:gd name="T62" fmla="*/ 3 w 15"/>
                  <a:gd name="T63" fmla="*/ 0 h 40"/>
                  <a:gd name="T64" fmla="*/ 3 w 1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40">
                    <a:moveTo>
                      <a:pt x="15" y="0"/>
                    </a:moveTo>
                    <a:lnTo>
                      <a:pt x="14" y="5"/>
                    </a:lnTo>
                    <a:lnTo>
                      <a:pt x="13" y="11"/>
                    </a:lnTo>
                    <a:lnTo>
                      <a:pt x="11" y="16"/>
                    </a:lnTo>
                    <a:lnTo>
                      <a:pt x="9" y="21"/>
                    </a:lnTo>
                    <a:lnTo>
                      <a:pt x="8" y="26"/>
                    </a:lnTo>
                    <a:lnTo>
                      <a:pt x="8" y="31"/>
                    </a:lnTo>
                    <a:lnTo>
                      <a:pt x="8" y="35"/>
                    </a:lnTo>
                    <a:lnTo>
                      <a:pt x="11" y="40"/>
                    </a:lnTo>
                    <a:lnTo>
                      <a:pt x="8" y="40"/>
                    </a:lnTo>
                    <a:lnTo>
                      <a:pt x="6" y="40"/>
                    </a:lnTo>
                    <a:lnTo>
                      <a:pt x="5" y="39"/>
                    </a:lnTo>
                    <a:lnTo>
                      <a:pt x="3" y="38"/>
                    </a:lnTo>
                    <a:lnTo>
                      <a:pt x="2" y="36"/>
                    </a:lnTo>
                    <a:lnTo>
                      <a:pt x="1" y="35"/>
                    </a:lnTo>
                    <a:lnTo>
                      <a:pt x="1" y="33"/>
                    </a:lnTo>
                    <a:lnTo>
                      <a:pt x="0" y="32"/>
                    </a:lnTo>
                    <a:lnTo>
                      <a:pt x="0" y="28"/>
                    </a:lnTo>
                    <a:lnTo>
                      <a:pt x="1" y="25"/>
                    </a:lnTo>
                    <a:lnTo>
                      <a:pt x="1" y="21"/>
                    </a:lnTo>
                    <a:lnTo>
                      <a:pt x="2" y="17"/>
                    </a:lnTo>
                    <a:lnTo>
                      <a:pt x="2" y="14"/>
                    </a:lnTo>
                    <a:lnTo>
                      <a:pt x="3" y="9"/>
                    </a:lnTo>
                    <a:lnTo>
                      <a:pt x="3" y="5"/>
                    </a:lnTo>
                    <a:lnTo>
                      <a:pt x="4" y="2"/>
                    </a:lnTo>
                    <a:lnTo>
                      <a:pt x="5" y="2"/>
                    </a:lnTo>
                    <a:lnTo>
                      <a:pt x="6" y="2"/>
                    </a:lnTo>
                    <a:lnTo>
                      <a:pt x="8" y="2"/>
                    </a:lnTo>
                    <a:lnTo>
                      <a:pt x="9" y="1"/>
                    </a:lnTo>
                    <a:lnTo>
                      <a:pt x="11" y="1"/>
                    </a:lnTo>
                    <a:lnTo>
                      <a:pt x="12"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7" name="Freeform 1224"/>
              <p:cNvSpPr>
                <a:spLocks noChangeAspect="1"/>
              </p:cNvSpPr>
              <p:nvPr/>
            </p:nvSpPr>
            <p:spPr bwMode="auto">
              <a:xfrm>
                <a:off x="5074" y="2260"/>
                <a:ext cx="7" cy="20"/>
              </a:xfrm>
              <a:custGeom>
                <a:avLst/>
                <a:gdLst>
                  <a:gd name="T0" fmla="*/ 4 w 13"/>
                  <a:gd name="T1" fmla="*/ 0 h 41"/>
                  <a:gd name="T2" fmla="*/ 3 w 13"/>
                  <a:gd name="T3" fmla="*/ 1 h 41"/>
                  <a:gd name="T4" fmla="*/ 3 w 13"/>
                  <a:gd name="T5" fmla="*/ 2 h 41"/>
                  <a:gd name="T6" fmla="*/ 3 w 13"/>
                  <a:gd name="T7" fmla="*/ 2 h 41"/>
                  <a:gd name="T8" fmla="*/ 3 w 13"/>
                  <a:gd name="T9" fmla="*/ 3 h 41"/>
                  <a:gd name="T10" fmla="*/ 3 w 13"/>
                  <a:gd name="T11" fmla="*/ 4 h 41"/>
                  <a:gd name="T12" fmla="*/ 3 w 13"/>
                  <a:gd name="T13" fmla="*/ 5 h 41"/>
                  <a:gd name="T14" fmla="*/ 3 w 13"/>
                  <a:gd name="T15" fmla="*/ 6 h 41"/>
                  <a:gd name="T16" fmla="*/ 4 w 13"/>
                  <a:gd name="T17" fmla="*/ 6 h 41"/>
                  <a:gd name="T18" fmla="*/ 3 w 13"/>
                  <a:gd name="T19" fmla="*/ 7 h 41"/>
                  <a:gd name="T20" fmla="*/ 3 w 13"/>
                  <a:gd name="T21" fmla="*/ 7 h 41"/>
                  <a:gd name="T22" fmla="*/ 3 w 13"/>
                  <a:gd name="T23" fmla="*/ 8 h 41"/>
                  <a:gd name="T24" fmla="*/ 3 w 13"/>
                  <a:gd name="T25" fmla="*/ 9 h 41"/>
                  <a:gd name="T26" fmla="*/ 3 w 13"/>
                  <a:gd name="T27" fmla="*/ 9 h 41"/>
                  <a:gd name="T28" fmla="*/ 3 w 13"/>
                  <a:gd name="T29" fmla="*/ 10 h 41"/>
                  <a:gd name="T30" fmla="*/ 2 w 13"/>
                  <a:gd name="T31" fmla="*/ 10 h 41"/>
                  <a:gd name="T32" fmla="*/ 1 w 13"/>
                  <a:gd name="T33" fmla="*/ 10 h 41"/>
                  <a:gd name="T34" fmla="*/ 1 w 13"/>
                  <a:gd name="T35" fmla="*/ 8 h 41"/>
                  <a:gd name="T36" fmla="*/ 0 w 13"/>
                  <a:gd name="T37" fmla="*/ 7 h 41"/>
                  <a:gd name="T38" fmla="*/ 0 w 13"/>
                  <a:gd name="T39" fmla="*/ 6 h 41"/>
                  <a:gd name="T40" fmla="*/ 0 w 13"/>
                  <a:gd name="T41" fmla="*/ 5 h 41"/>
                  <a:gd name="T42" fmla="*/ 1 w 13"/>
                  <a:gd name="T43" fmla="*/ 4 h 41"/>
                  <a:gd name="T44" fmla="*/ 1 w 13"/>
                  <a:gd name="T45" fmla="*/ 2 h 41"/>
                  <a:gd name="T46" fmla="*/ 1 w 13"/>
                  <a:gd name="T47" fmla="*/ 1 h 41"/>
                  <a:gd name="T48" fmla="*/ 1 w 13"/>
                  <a:gd name="T49" fmla="*/ 0 h 41"/>
                  <a:gd name="T50" fmla="*/ 1 w 13"/>
                  <a:gd name="T51" fmla="*/ 0 h 41"/>
                  <a:gd name="T52" fmla="*/ 2 w 13"/>
                  <a:gd name="T53" fmla="*/ 0 h 41"/>
                  <a:gd name="T54" fmla="*/ 2 w 13"/>
                  <a:gd name="T55" fmla="*/ 0 h 41"/>
                  <a:gd name="T56" fmla="*/ 2 w 13"/>
                  <a:gd name="T57" fmla="*/ 0 h 41"/>
                  <a:gd name="T58" fmla="*/ 3 w 13"/>
                  <a:gd name="T59" fmla="*/ 0 h 41"/>
                  <a:gd name="T60" fmla="*/ 3 w 13"/>
                  <a:gd name="T61" fmla="*/ 0 h 41"/>
                  <a:gd name="T62" fmla="*/ 3 w 13"/>
                  <a:gd name="T63" fmla="*/ 0 h 41"/>
                  <a:gd name="T64" fmla="*/ 4 w 1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41">
                    <a:moveTo>
                      <a:pt x="13" y="2"/>
                    </a:moveTo>
                    <a:lnTo>
                      <a:pt x="12" y="5"/>
                    </a:lnTo>
                    <a:lnTo>
                      <a:pt x="11" y="8"/>
                    </a:lnTo>
                    <a:lnTo>
                      <a:pt x="10" y="11"/>
                    </a:lnTo>
                    <a:lnTo>
                      <a:pt x="10" y="15"/>
                    </a:lnTo>
                    <a:lnTo>
                      <a:pt x="9" y="18"/>
                    </a:lnTo>
                    <a:lnTo>
                      <a:pt x="10" y="21"/>
                    </a:lnTo>
                    <a:lnTo>
                      <a:pt x="11" y="24"/>
                    </a:lnTo>
                    <a:lnTo>
                      <a:pt x="13" y="27"/>
                    </a:lnTo>
                    <a:lnTo>
                      <a:pt x="12" y="28"/>
                    </a:lnTo>
                    <a:lnTo>
                      <a:pt x="12" y="31"/>
                    </a:lnTo>
                    <a:lnTo>
                      <a:pt x="11" y="33"/>
                    </a:lnTo>
                    <a:lnTo>
                      <a:pt x="11" y="36"/>
                    </a:lnTo>
                    <a:lnTo>
                      <a:pt x="11" y="38"/>
                    </a:lnTo>
                    <a:lnTo>
                      <a:pt x="10" y="40"/>
                    </a:lnTo>
                    <a:lnTo>
                      <a:pt x="7" y="41"/>
                    </a:lnTo>
                    <a:lnTo>
                      <a:pt x="4" y="40"/>
                    </a:lnTo>
                    <a:lnTo>
                      <a:pt x="1" y="35"/>
                    </a:lnTo>
                    <a:lnTo>
                      <a:pt x="0" y="31"/>
                    </a:lnTo>
                    <a:lnTo>
                      <a:pt x="0" y="26"/>
                    </a:lnTo>
                    <a:lnTo>
                      <a:pt x="0" y="21"/>
                    </a:lnTo>
                    <a:lnTo>
                      <a:pt x="1" y="16"/>
                    </a:lnTo>
                    <a:lnTo>
                      <a:pt x="2" y="10"/>
                    </a:lnTo>
                    <a:lnTo>
                      <a:pt x="3" y="5"/>
                    </a:lnTo>
                    <a:lnTo>
                      <a:pt x="3" y="0"/>
                    </a:lnTo>
                    <a:lnTo>
                      <a:pt x="4" y="0"/>
                    </a:lnTo>
                    <a:lnTo>
                      <a:pt x="5" y="0"/>
                    </a:lnTo>
                    <a:lnTo>
                      <a:pt x="7" y="0"/>
                    </a:lnTo>
                    <a:lnTo>
                      <a:pt x="8" y="1"/>
                    </a:lnTo>
                    <a:lnTo>
                      <a:pt x="9" y="1"/>
                    </a:lnTo>
                    <a:lnTo>
                      <a:pt x="10" y="1"/>
                    </a:lnTo>
                    <a:lnTo>
                      <a:pt x="12"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8" name="Freeform 1225"/>
              <p:cNvSpPr>
                <a:spLocks noChangeAspect="1"/>
              </p:cNvSpPr>
              <p:nvPr/>
            </p:nvSpPr>
            <p:spPr bwMode="auto">
              <a:xfrm>
                <a:off x="5114" y="2257"/>
                <a:ext cx="8" cy="25"/>
              </a:xfrm>
              <a:custGeom>
                <a:avLst/>
                <a:gdLst>
                  <a:gd name="T0" fmla="*/ 4 w 16"/>
                  <a:gd name="T1" fmla="*/ 1 h 49"/>
                  <a:gd name="T2" fmla="*/ 4 w 16"/>
                  <a:gd name="T3" fmla="*/ 2 h 49"/>
                  <a:gd name="T4" fmla="*/ 3 w 16"/>
                  <a:gd name="T5" fmla="*/ 4 h 49"/>
                  <a:gd name="T6" fmla="*/ 3 w 16"/>
                  <a:gd name="T7" fmla="*/ 6 h 49"/>
                  <a:gd name="T8" fmla="*/ 3 w 16"/>
                  <a:gd name="T9" fmla="*/ 7 h 49"/>
                  <a:gd name="T10" fmla="*/ 3 w 16"/>
                  <a:gd name="T11" fmla="*/ 8 h 49"/>
                  <a:gd name="T12" fmla="*/ 3 w 16"/>
                  <a:gd name="T13" fmla="*/ 10 h 49"/>
                  <a:gd name="T14" fmla="*/ 3 w 16"/>
                  <a:gd name="T15" fmla="*/ 11 h 49"/>
                  <a:gd name="T16" fmla="*/ 2 w 16"/>
                  <a:gd name="T17" fmla="*/ 13 h 49"/>
                  <a:gd name="T18" fmla="*/ 2 w 16"/>
                  <a:gd name="T19" fmla="*/ 13 h 49"/>
                  <a:gd name="T20" fmla="*/ 1 w 16"/>
                  <a:gd name="T21" fmla="*/ 13 h 49"/>
                  <a:gd name="T22" fmla="*/ 1 w 16"/>
                  <a:gd name="T23" fmla="*/ 12 h 49"/>
                  <a:gd name="T24" fmla="*/ 1 w 16"/>
                  <a:gd name="T25" fmla="*/ 12 h 49"/>
                  <a:gd name="T26" fmla="*/ 1 w 16"/>
                  <a:gd name="T27" fmla="*/ 12 h 49"/>
                  <a:gd name="T28" fmla="*/ 1 w 16"/>
                  <a:gd name="T29" fmla="*/ 11 h 49"/>
                  <a:gd name="T30" fmla="*/ 1 w 16"/>
                  <a:gd name="T31" fmla="*/ 11 h 49"/>
                  <a:gd name="T32" fmla="*/ 0 w 16"/>
                  <a:gd name="T33" fmla="*/ 11 h 49"/>
                  <a:gd name="T34" fmla="*/ 1 w 16"/>
                  <a:gd name="T35" fmla="*/ 9 h 49"/>
                  <a:gd name="T36" fmla="*/ 1 w 16"/>
                  <a:gd name="T37" fmla="*/ 8 h 49"/>
                  <a:gd name="T38" fmla="*/ 1 w 16"/>
                  <a:gd name="T39" fmla="*/ 7 h 49"/>
                  <a:gd name="T40" fmla="*/ 1 w 16"/>
                  <a:gd name="T41" fmla="*/ 5 h 49"/>
                  <a:gd name="T42" fmla="*/ 1 w 16"/>
                  <a:gd name="T43" fmla="*/ 4 h 49"/>
                  <a:gd name="T44" fmla="*/ 1 w 16"/>
                  <a:gd name="T45" fmla="*/ 3 h 49"/>
                  <a:gd name="T46" fmla="*/ 2 w 16"/>
                  <a:gd name="T47" fmla="*/ 2 h 49"/>
                  <a:gd name="T48" fmla="*/ 2 w 16"/>
                  <a:gd name="T49" fmla="*/ 1 h 49"/>
                  <a:gd name="T50" fmla="*/ 2 w 16"/>
                  <a:gd name="T51" fmla="*/ 1 h 49"/>
                  <a:gd name="T52" fmla="*/ 2 w 16"/>
                  <a:gd name="T53" fmla="*/ 1 h 49"/>
                  <a:gd name="T54" fmla="*/ 3 w 16"/>
                  <a:gd name="T55" fmla="*/ 0 h 49"/>
                  <a:gd name="T56" fmla="*/ 3 w 16"/>
                  <a:gd name="T57" fmla="*/ 0 h 49"/>
                  <a:gd name="T58" fmla="*/ 3 w 16"/>
                  <a:gd name="T59" fmla="*/ 0 h 49"/>
                  <a:gd name="T60" fmla="*/ 3 w 16"/>
                  <a:gd name="T61" fmla="*/ 0 h 49"/>
                  <a:gd name="T62" fmla="*/ 3 w 16"/>
                  <a:gd name="T63" fmla="*/ 0 h 49"/>
                  <a:gd name="T64" fmla="*/ 3 w 16"/>
                  <a:gd name="T65" fmla="*/ 0 h 49"/>
                  <a:gd name="T66" fmla="*/ 4 w 16"/>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 h="49">
                    <a:moveTo>
                      <a:pt x="16" y="3"/>
                    </a:moveTo>
                    <a:lnTo>
                      <a:pt x="14" y="8"/>
                    </a:lnTo>
                    <a:lnTo>
                      <a:pt x="12" y="14"/>
                    </a:lnTo>
                    <a:lnTo>
                      <a:pt x="11" y="21"/>
                    </a:lnTo>
                    <a:lnTo>
                      <a:pt x="10" y="26"/>
                    </a:lnTo>
                    <a:lnTo>
                      <a:pt x="10" y="32"/>
                    </a:lnTo>
                    <a:lnTo>
                      <a:pt x="9" y="38"/>
                    </a:lnTo>
                    <a:lnTo>
                      <a:pt x="9" y="44"/>
                    </a:lnTo>
                    <a:lnTo>
                      <a:pt x="8" y="49"/>
                    </a:lnTo>
                    <a:lnTo>
                      <a:pt x="6" y="49"/>
                    </a:lnTo>
                    <a:lnTo>
                      <a:pt x="4" y="49"/>
                    </a:lnTo>
                    <a:lnTo>
                      <a:pt x="3" y="48"/>
                    </a:lnTo>
                    <a:lnTo>
                      <a:pt x="3" y="47"/>
                    </a:lnTo>
                    <a:lnTo>
                      <a:pt x="2" y="45"/>
                    </a:lnTo>
                    <a:lnTo>
                      <a:pt x="2" y="44"/>
                    </a:lnTo>
                    <a:lnTo>
                      <a:pt x="1" y="42"/>
                    </a:lnTo>
                    <a:lnTo>
                      <a:pt x="0" y="41"/>
                    </a:lnTo>
                    <a:lnTo>
                      <a:pt x="1" y="36"/>
                    </a:lnTo>
                    <a:lnTo>
                      <a:pt x="2" y="31"/>
                    </a:lnTo>
                    <a:lnTo>
                      <a:pt x="2" y="26"/>
                    </a:lnTo>
                    <a:lnTo>
                      <a:pt x="2" y="20"/>
                    </a:lnTo>
                    <a:lnTo>
                      <a:pt x="3" y="14"/>
                    </a:lnTo>
                    <a:lnTo>
                      <a:pt x="4" y="9"/>
                    </a:lnTo>
                    <a:lnTo>
                      <a:pt x="5" y="5"/>
                    </a:lnTo>
                    <a:lnTo>
                      <a:pt x="7" y="1"/>
                    </a:lnTo>
                    <a:lnTo>
                      <a:pt x="8" y="1"/>
                    </a:lnTo>
                    <a:lnTo>
                      <a:pt x="9" y="0"/>
                    </a:lnTo>
                    <a:lnTo>
                      <a:pt x="10"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9" name="Freeform 1226"/>
              <p:cNvSpPr>
                <a:spLocks noChangeAspect="1"/>
              </p:cNvSpPr>
              <p:nvPr/>
            </p:nvSpPr>
            <p:spPr bwMode="auto">
              <a:xfrm>
                <a:off x="5146" y="2258"/>
                <a:ext cx="7" cy="27"/>
              </a:xfrm>
              <a:custGeom>
                <a:avLst/>
                <a:gdLst>
                  <a:gd name="T0" fmla="*/ 4 w 13"/>
                  <a:gd name="T1" fmla="*/ 0 h 54"/>
                  <a:gd name="T2" fmla="*/ 3 w 13"/>
                  <a:gd name="T3" fmla="*/ 2 h 54"/>
                  <a:gd name="T4" fmla="*/ 3 w 13"/>
                  <a:gd name="T5" fmla="*/ 4 h 54"/>
                  <a:gd name="T6" fmla="*/ 3 w 13"/>
                  <a:gd name="T7" fmla="*/ 5 h 54"/>
                  <a:gd name="T8" fmla="*/ 3 w 13"/>
                  <a:gd name="T9" fmla="*/ 7 h 54"/>
                  <a:gd name="T10" fmla="*/ 3 w 13"/>
                  <a:gd name="T11" fmla="*/ 9 h 54"/>
                  <a:gd name="T12" fmla="*/ 3 w 13"/>
                  <a:gd name="T13" fmla="*/ 10 h 54"/>
                  <a:gd name="T14" fmla="*/ 3 w 13"/>
                  <a:gd name="T15" fmla="*/ 12 h 54"/>
                  <a:gd name="T16" fmla="*/ 3 w 13"/>
                  <a:gd name="T17" fmla="*/ 14 h 54"/>
                  <a:gd name="T18" fmla="*/ 2 w 13"/>
                  <a:gd name="T19" fmla="*/ 14 h 54"/>
                  <a:gd name="T20" fmla="*/ 2 w 13"/>
                  <a:gd name="T21" fmla="*/ 14 h 54"/>
                  <a:gd name="T22" fmla="*/ 2 w 13"/>
                  <a:gd name="T23" fmla="*/ 14 h 54"/>
                  <a:gd name="T24" fmla="*/ 1 w 13"/>
                  <a:gd name="T25" fmla="*/ 14 h 54"/>
                  <a:gd name="T26" fmla="*/ 1 w 13"/>
                  <a:gd name="T27" fmla="*/ 13 h 54"/>
                  <a:gd name="T28" fmla="*/ 1 w 13"/>
                  <a:gd name="T29" fmla="*/ 13 h 54"/>
                  <a:gd name="T30" fmla="*/ 1 w 13"/>
                  <a:gd name="T31" fmla="*/ 13 h 54"/>
                  <a:gd name="T32" fmla="*/ 0 w 13"/>
                  <a:gd name="T33" fmla="*/ 13 h 54"/>
                  <a:gd name="T34" fmla="*/ 0 w 13"/>
                  <a:gd name="T35" fmla="*/ 11 h 54"/>
                  <a:gd name="T36" fmla="*/ 0 w 13"/>
                  <a:gd name="T37" fmla="*/ 10 h 54"/>
                  <a:gd name="T38" fmla="*/ 0 w 13"/>
                  <a:gd name="T39" fmla="*/ 9 h 54"/>
                  <a:gd name="T40" fmla="*/ 0 w 13"/>
                  <a:gd name="T41" fmla="*/ 7 h 54"/>
                  <a:gd name="T42" fmla="*/ 1 w 13"/>
                  <a:gd name="T43" fmla="*/ 6 h 54"/>
                  <a:gd name="T44" fmla="*/ 1 w 13"/>
                  <a:gd name="T45" fmla="*/ 4 h 54"/>
                  <a:gd name="T46" fmla="*/ 1 w 13"/>
                  <a:gd name="T47" fmla="*/ 2 h 54"/>
                  <a:gd name="T48" fmla="*/ 2 w 13"/>
                  <a:gd name="T49" fmla="*/ 1 h 54"/>
                  <a:gd name="T50" fmla="*/ 2 w 13"/>
                  <a:gd name="T51" fmla="*/ 1 h 54"/>
                  <a:gd name="T52" fmla="*/ 2 w 13"/>
                  <a:gd name="T53" fmla="*/ 1 h 54"/>
                  <a:gd name="T54" fmla="*/ 2 w 13"/>
                  <a:gd name="T55" fmla="*/ 1 h 54"/>
                  <a:gd name="T56" fmla="*/ 3 w 13"/>
                  <a:gd name="T57" fmla="*/ 1 h 54"/>
                  <a:gd name="T58" fmla="*/ 3 w 13"/>
                  <a:gd name="T59" fmla="*/ 1 h 54"/>
                  <a:gd name="T60" fmla="*/ 3 w 13"/>
                  <a:gd name="T61" fmla="*/ 0 h 54"/>
                  <a:gd name="T62" fmla="*/ 3 w 13"/>
                  <a:gd name="T63" fmla="*/ 0 h 54"/>
                  <a:gd name="T64" fmla="*/ 4 w 13"/>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4">
                    <a:moveTo>
                      <a:pt x="13" y="0"/>
                    </a:moveTo>
                    <a:lnTo>
                      <a:pt x="11" y="6"/>
                    </a:lnTo>
                    <a:lnTo>
                      <a:pt x="10" y="13"/>
                    </a:lnTo>
                    <a:lnTo>
                      <a:pt x="9" y="20"/>
                    </a:lnTo>
                    <a:lnTo>
                      <a:pt x="9" y="27"/>
                    </a:lnTo>
                    <a:lnTo>
                      <a:pt x="10" y="33"/>
                    </a:lnTo>
                    <a:lnTo>
                      <a:pt x="10" y="40"/>
                    </a:lnTo>
                    <a:lnTo>
                      <a:pt x="10" y="47"/>
                    </a:lnTo>
                    <a:lnTo>
                      <a:pt x="9" y="53"/>
                    </a:lnTo>
                    <a:lnTo>
                      <a:pt x="8" y="54"/>
                    </a:lnTo>
                    <a:lnTo>
                      <a:pt x="7" y="54"/>
                    </a:lnTo>
                    <a:lnTo>
                      <a:pt x="5" y="53"/>
                    </a:lnTo>
                    <a:lnTo>
                      <a:pt x="4" y="53"/>
                    </a:lnTo>
                    <a:lnTo>
                      <a:pt x="3" y="52"/>
                    </a:lnTo>
                    <a:lnTo>
                      <a:pt x="2" y="52"/>
                    </a:lnTo>
                    <a:lnTo>
                      <a:pt x="1" y="51"/>
                    </a:lnTo>
                    <a:lnTo>
                      <a:pt x="0" y="50"/>
                    </a:lnTo>
                    <a:lnTo>
                      <a:pt x="0" y="44"/>
                    </a:lnTo>
                    <a:lnTo>
                      <a:pt x="0" y="39"/>
                    </a:lnTo>
                    <a:lnTo>
                      <a:pt x="0" y="33"/>
                    </a:lnTo>
                    <a:lnTo>
                      <a:pt x="0" y="27"/>
                    </a:lnTo>
                    <a:lnTo>
                      <a:pt x="1" y="21"/>
                    </a:lnTo>
                    <a:lnTo>
                      <a:pt x="2" y="14"/>
                    </a:lnTo>
                    <a:lnTo>
                      <a:pt x="3" y="8"/>
                    </a:lnTo>
                    <a:lnTo>
                      <a:pt x="5" y="3"/>
                    </a:lnTo>
                    <a:lnTo>
                      <a:pt x="6" y="2"/>
                    </a:lnTo>
                    <a:lnTo>
                      <a:pt x="7" y="2"/>
                    </a:lnTo>
                    <a:lnTo>
                      <a:pt x="8" y="1"/>
                    </a:lnTo>
                    <a:lnTo>
                      <a:pt x="9" y="1"/>
                    </a:lnTo>
                    <a:lnTo>
                      <a:pt x="10" y="1"/>
                    </a:lnTo>
                    <a:lnTo>
                      <a:pt x="11" y="0"/>
                    </a:lnTo>
                    <a:lnTo>
                      <a:pt x="12"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0" name="Freeform 1227"/>
              <p:cNvSpPr>
                <a:spLocks noChangeAspect="1"/>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7 h 60"/>
                  <a:gd name="T44" fmla="*/ 0 w 13"/>
                  <a:gd name="T45" fmla="*/ 5 h 60"/>
                  <a:gd name="T46" fmla="*/ 0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1 h 60"/>
                  <a:gd name="T60" fmla="*/ 2 w 13"/>
                  <a:gd name="T61" fmla="*/ 1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6"/>
                    </a:lnTo>
                    <a:lnTo>
                      <a:pt x="0" y="39"/>
                    </a:lnTo>
                    <a:lnTo>
                      <a:pt x="0" y="32"/>
                    </a:lnTo>
                    <a:lnTo>
                      <a:pt x="1" y="25"/>
                    </a:lnTo>
                    <a:lnTo>
                      <a:pt x="2" y="17"/>
                    </a:lnTo>
                    <a:lnTo>
                      <a:pt x="3" y="10"/>
                    </a:lnTo>
                    <a:lnTo>
                      <a:pt x="4" y="4"/>
                    </a:lnTo>
                    <a:lnTo>
                      <a:pt x="5" y="3"/>
                    </a:lnTo>
                    <a:lnTo>
                      <a:pt x="6" y="2"/>
                    </a:lnTo>
                    <a:lnTo>
                      <a:pt x="7" y="2"/>
                    </a:lnTo>
                    <a:lnTo>
                      <a:pt x="8" y="1"/>
                    </a:lnTo>
                    <a:lnTo>
                      <a:pt x="9" y="1"/>
                    </a:lnTo>
                    <a:lnTo>
                      <a:pt x="10" y="1"/>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1" name="Freeform 1228"/>
              <p:cNvSpPr>
                <a:spLocks noChangeAspect="1"/>
              </p:cNvSpPr>
              <p:nvPr/>
            </p:nvSpPr>
            <p:spPr bwMode="auto">
              <a:xfrm>
                <a:off x="5136" y="2258"/>
                <a:ext cx="6" cy="24"/>
              </a:xfrm>
              <a:custGeom>
                <a:avLst/>
                <a:gdLst>
                  <a:gd name="T0" fmla="*/ 3 w 12"/>
                  <a:gd name="T1" fmla="*/ 7 h 47"/>
                  <a:gd name="T2" fmla="*/ 2 w 12"/>
                  <a:gd name="T3" fmla="*/ 8 h 47"/>
                  <a:gd name="T4" fmla="*/ 2 w 12"/>
                  <a:gd name="T5" fmla="*/ 9 h 47"/>
                  <a:gd name="T6" fmla="*/ 3 w 12"/>
                  <a:gd name="T7" fmla="*/ 9 h 47"/>
                  <a:gd name="T8" fmla="*/ 3 w 12"/>
                  <a:gd name="T9" fmla="*/ 10 h 47"/>
                  <a:gd name="T10" fmla="*/ 3 w 12"/>
                  <a:gd name="T11" fmla="*/ 10 h 47"/>
                  <a:gd name="T12" fmla="*/ 3 w 12"/>
                  <a:gd name="T13" fmla="*/ 11 h 47"/>
                  <a:gd name="T14" fmla="*/ 3 w 12"/>
                  <a:gd name="T15" fmla="*/ 11 h 47"/>
                  <a:gd name="T16" fmla="*/ 3 w 12"/>
                  <a:gd name="T17" fmla="*/ 12 h 47"/>
                  <a:gd name="T18" fmla="*/ 1 w 12"/>
                  <a:gd name="T19" fmla="*/ 12 h 47"/>
                  <a:gd name="T20" fmla="*/ 1 w 12"/>
                  <a:gd name="T21" fmla="*/ 11 h 47"/>
                  <a:gd name="T22" fmla="*/ 1 w 12"/>
                  <a:gd name="T23" fmla="*/ 9 h 47"/>
                  <a:gd name="T24" fmla="*/ 1 w 12"/>
                  <a:gd name="T25" fmla="*/ 8 h 47"/>
                  <a:gd name="T26" fmla="*/ 1 w 12"/>
                  <a:gd name="T27" fmla="*/ 6 h 47"/>
                  <a:gd name="T28" fmla="*/ 0 w 12"/>
                  <a:gd name="T29" fmla="*/ 5 h 47"/>
                  <a:gd name="T30" fmla="*/ 1 w 12"/>
                  <a:gd name="T31" fmla="*/ 3 h 47"/>
                  <a:gd name="T32" fmla="*/ 1 w 12"/>
                  <a:gd name="T33" fmla="*/ 2 h 47"/>
                  <a:gd name="T34" fmla="*/ 1 w 12"/>
                  <a:gd name="T35" fmla="*/ 0 h 47"/>
                  <a:gd name="T36" fmla="*/ 2 w 12"/>
                  <a:gd name="T37" fmla="*/ 1 h 47"/>
                  <a:gd name="T38" fmla="*/ 2 w 12"/>
                  <a:gd name="T39" fmla="*/ 1 h 47"/>
                  <a:gd name="T40" fmla="*/ 2 w 12"/>
                  <a:gd name="T41" fmla="*/ 1 h 47"/>
                  <a:gd name="T42" fmla="*/ 2 w 12"/>
                  <a:gd name="T43" fmla="*/ 1 h 47"/>
                  <a:gd name="T44" fmla="*/ 3 w 12"/>
                  <a:gd name="T45" fmla="*/ 1 h 47"/>
                  <a:gd name="T46" fmla="*/ 3 w 12"/>
                  <a:gd name="T47" fmla="*/ 2 h 47"/>
                  <a:gd name="T48" fmla="*/ 3 w 12"/>
                  <a:gd name="T49" fmla="*/ 2 h 47"/>
                  <a:gd name="T50" fmla="*/ 3 w 12"/>
                  <a:gd name="T51" fmla="*/ 2 h 47"/>
                  <a:gd name="T52" fmla="*/ 3 w 12"/>
                  <a:gd name="T53" fmla="*/ 3 h 47"/>
                  <a:gd name="T54" fmla="*/ 3 w 12"/>
                  <a:gd name="T55" fmla="*/ 3 h 47"/>
                  <a:gd name="T56" fmla="*/ 3 w 12"/>
                  <a:gd name="T57" fmla="*/ 4 h 47"/>
                  <a:gd name="T58" fmla="*/ 2 w 12"/>
                  <a:gd name="T59" fmla="*/ 5 h 47"/>
                  <a:gd name="T60" fmla="*/ 2 w 12"/>
                  <a:gd name="T61" fmla="*/ 5 h 47"/>
                  <a:gd name="T62" fmla="*/ 2 w 12"/>
                  <a:gd name="T63" fmla="*/ 6 h 47"/>
                  <a:gd name="T64" fmla="*/ 2 w 12"/>
                  <a:gd name="T65" fmla="*/ 7 h 47"/>
                  <a:gd name="T66" fmla="*/ 3 w 12"/>
                  <a:gd name="T67" fmla="*/ 7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 h="47">
                    <a:moveTo>
                      <a:pt x="9" y="27"/>
                    </a:moveTo>
                    <a:lnTo>
                      <a:pt x="8" y="30"/>
                    </a:lnTo>
                    <a:lnTo>
                      <a:pt x="8" y="33"/>
                    </a:lnTo>
                    <a:lnTo>
                      <a:pt x="9" y="35"/>
                    </a:lnTo>
                    <a:lnTo>
                      <a:pt x="10" y="38"/>
                    </a:lnTo>
                    <a:lnTo>
                      <a:pt x="10" y="40"/>
                    </a:lnTo>
                    <a:lnTo>
                      <a:pt x="11" y="42"/>
                    </a:lnTo>
                    <a:lnTo>
                      <a:pt x="10" y="44"/>
                    </a:lnTo>
                    <a:lnTo>
                      <a:pt x="9" y="47"/>
                    </a:lnTo>
                    <a:lnTo>
                      <a:pt x="3" y="47"/>
                    </a:lnTo>
                    <a:lnTo>
                      <a:pt x="2" y="41"/>
                    </a:lnTo>
                    <a:lnTo>
                      <a:pt x="2" y="35"/>
                    </a:lnTo>
                    <a:lnTo>
                      <a:pt x="1" y="29"/>
                    </a:lnTo>
                    <a:lnTo>
                      <a:pt x="1" y="23"/>
                    </a:lnTo>
                    <a:lnTo>
                      <a:pt x="0" y="17"/>
                    </a:lnTo>
                    <a:lnTo>
                      <a:pt x="1" y="10"/>
                    </a:lnTo>
                    <a:lnTo>
                      <a:pt x="2" y="5"/>
                    </a:lnTo>
                    <a:lnTo>
                      <a:pt x="4" y="0"/>
                    </a:lnTo>
                    <a:lnTo>
                      <a:pt x="5" y="1"/>
                    </a:lnTo>
                    <a:lnTo>
                      <a:pt x="6" y="1"/>
                    </a:lnTo>
                    <a:lnTo>
                      <a:pt x="7" y="2"/>
                    </a:lnTo>
                    <a:lnTo>
                      <a:pt x="8" y="3"/>
                    </a:lnTo>
                    <a:lnTo>
                      <a:pt x="9" y="4"/>
                    </a:lnTo>
                    <a:lnTo>
                      <a:pt x="10" y="5"/>
                    </a:lnTo>
                    <a:lnTo>
                      <a:pt x="11" y="6"/>
                    </a:lnTo>
                    <a:lnTo>
                      <a:pt x="12" y="6"/>
                    </a:lnTo>
                    <a:lnTo>
                      <a:pt x="11" y="9"/>
                    </a:lnTo>
                    <a:lnTo>
                      <a:pt x="10" y="11"/>
                    </a:lnTo>
                    <a:lnTo>
                      <a:pt x="9" y="13"/>
                    </a:lnTo>
                    <a:lnTo>
                      <a:pt x="8" y="17"/>
                    </a:lnTo>
                    <a:lnTo>
                      <a:pt x="8" y="20"/>
                    </a:lnTo>
                    <a:lnTo>
                      <a:pt x="8" y="22"/>
                    </a:lnTo>
                    <a:lnTo>
                      <a:pt x="8" y="25"/>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2" name="Freeform 1229"/>
              <p:cNvSpPr>
                <a:spLocks noChangeAspect="1"/>
              </p:cNvSpPr>
              <p:nvPr/>
            </p:nvSpPr>
            <p:spPr bwMode="auto">
              <a:xfrm>
                <a:off x="5166" y="2258"/>
                <a:ext cx="8" cy="28"/>
              </a:xfrm>
              <a:custGeom>
                <a:avLst/>
                <a:gdLst>
                  <a:gd name="T0" fmla="*/ 5 w 14"/>
                  <a:gd name="T1" fmla="*/ 0 h 57"/>
                  <a:gd name="T2" fmla="*/ 5 w 14"/>
                  <a:gd name="T3" fmla="*/ 1 h 57"/>
                  <a:gd name="T4" fmla="*/ 5 w 14"/>
                  <a:gd name="T5" fmla="*/ 3 h 57"/>
                  <a:gd name="T6" fmla="*/ 4 w 14"/>
                  <a:gd name="T7" fmla="*/ 5 h 57"/>
                  <a:gd name="T8" fmla="*/ 3 w 14"/>
                  <a:gd name="T9" fmla="*/ 7 h 57"/>
                  <a:gd name="T10" fmla="*/ 3 w 14"/>
                  <a:gd name="T11" fmla="*/ 8 h 57"/>
                  <a:gd name="T12" fmla="*/ 3 w 14"/>
                  <a:gd name="T13" fmla="*/ 10 h 57"/>
                  <a:gd name="T14" fmla="*/ 3 w 14"/>
                  <a:gd name="T15" fmla="*/ 12 h 57"/>
                  <a:gd name="T16" fmla="*/ 3 w 14"/>
                  <a:gd name="T17" fmla="*/ 14 h 57"/>
                  <a:gd name="T18" fmla="*/ 3 w 14"/>
                  <a:gd name="T19" fmla="*/ 14 h 57"/>
                  <a:gd name="T20" fmla="*/ 2 w 14"/>
                  <a:gd name="T21" fmla="*/ 14 h 57"/>
                  <a:gd name="T22" fmla="*/ 2 w 14"/>
                  <a:gd name="T23" fmla="*/ 14 h 57"/>
                  <a:gd name="T24" fmla="*/ 2 w 14"/>
                  <a:gd name="T25" fmla="*/ 14 h 57"/>
                  <a:gd name="T26" fmla="*/ 1 w 14"/>
                  <a:gd name="T27" fmla="*/ 14 h 57"/>
                  <a:gd name="T28" fmla="*/ 1 w 14"/>
                  <a:gd name="T29" fmla="*/ 13 h 57"/>
                  <a:gd name="T30" fmla="*/ 1 w 14"/>
                  <a:gd name="T31" fmla="*/ 13 h 57"/>
                  <a:gd name="T32" fmla="*/ 1 w 14"/>
                  <a:gd name="T33" fmla="*/ 13 h 57"/>
                  <a:gd name="T34" fmla="*/ 0 w 14"/>
                  <a:gd name="T35" fmla="*/ 11 h 57"/>
                  <a:gd name="T36" fmla="*/ 0 w 14"/>
                  <a:gd name="T37" fmla="*/ 9 h 57"/>
                  <a:gd name="T38" fmla="*/ 1 w 14"/>
                  <a:gd name="T39" fmla="*/ 8 h 57"/>
                  <a:gd name="T40" fmla="*/ 1 w 14"/>
                  <a:gd name="T41" fmla="*/ 6 h 57"/>
                  <a:gd name="T42" fmla="*/ 1 w 14"/>
                  <a:gd name="T43" fmla="*/ 5 h 57"/>
                  <a:gd name="T44" fmla="*/ 2 w 14"/>
                  <a:gd name="T45" fmla="*/ 3 h 57"/>
                  <a:gd name="T46" fmla="*/ 2 w 14"/>
                  <a:gd name="T47" fmla="*/ 2 h 57"/>
                  <a:gd name="T48" fmla="*/ 2 w 14"/>
                  <a:gd name="T49" fmla="*/ 0 h 57"/>
                  <a:gd name="T50" fmla="*/ 3 w 14"/>
                  <a:gd name="T51" fmla="*/ 0 h 57"/>
                  <a:gd name="T52" fmla="*/ 3 w 14"/>
                  <a:gd name="T53" fmla="*/ 0 h 57"/>
                  <a:gd name="T54" fmla="*/ 3 w 14"/>
                  <a:gd name="T55" fmla="*/ 0 h 57"/>
                  <a:gd name="T56" fmla="*/ 3 w 14"/>
                  <a:gd name="T57" fmla="*/ 0 h 57"/>
                  <a:gd name="T58" fmla="*/ 3 w 14"/>
                  <a:gd name="T59" fmla="*/ 0 h 57"/>
                  <a:gd name="T60" fmla="*/ 4 w 14"/>
                  <a:gd name="T61" fmla="*/ 0 h 57"/>
                  <a:gd name="T62" fmla="*/ 4 w 14"/>
                  <a:gd name="T63" fmla="*/ 0 h 57"/>
                  <a:gd name="T64" fmla="*/ 5 w 1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 h="57">
                    <a:moveTo>
                      <a:pt x="14" y="0"/>
                    </a:moveTo>
                    <a:lnTo>
                      <a:pt x="14" y="7"/>
                    </a:lnTo>
                    <a:lnTo>
                      <a:pt x="14" y="14"/>
                    </a:lnTo>
                    <a:lnTo>
                      <a:pt x="12" y="22"/>
                    </a:lnTo>
                    <a:lnTo>
                      <a:pt x="11" y="29"/>
                    </a:lnTo>
                    <a:lnTo>
                      <a:pt x="9" y="35"/>
                    </a:lnTo>
                    <a:lnTo>
                      <a:pt x="8" y="42"/>
                    </a:lnTo>
                    <a:lnTo>
                      <a:pt x="8" y="49"/>
                    </a:lnTo>
                    <a:lnTo>
                      <a:pt x="9" y="57"/>
                    </a:lnTo>
                    <a:lnTo>
                      <a:pt x="8" y="57"/>
                    </a:lnTo>
                    <a:lnTo>
                      <a:pt x="7" y="57"/>
                    </a:lnTo>
                    <a:lnTo>
                      <a:pt x="5" y="57"/>
                    </a:lnTo>
                    <a:lnTo>
                      <a:pt x="5" y="56"/>
                    </a:lnTo>
                    <a:lnTo>
                      <a:pt x="4" y="56"/>
                    </a:lnTo>
                    <a:lnTo>
                      <a:pt x="3" y="54"/>
                    </a:lnTo>
                    <a:lnTo>
                      <a:pt x="2" y="53"/>
                    </a:lnTo>
                    <a:lnTo>
                      <a:pt x="1" y="52"/>
                    </a:lnTo>
                    <a:lnTo>
                      <a:pt x="0" y="46"/>
                    </a:lnTo>
                    <a:lnTo>
                      <a:pt x="0" y="39"/>
                    </a:lnTo>
                    <a:lnTo>
                      <a:pt x="1" y="33"/>
                    </a:lnTo>
                    <a:lnTo>
                      <a:pt x="2" y="27"/>
                    </a:lnTo>
                    <a:lnTo>
                      <a:pt x="3" y="21"/>
                    </a:lnTo>
                    <a:lnTo>
                      <a:pt x="5" y="14"/>
                    </a:lnTo>
                    <a:lnTo>
                      <a:pt x="6" y="8"/>
                    </a:lnTo>
                    <a:lnTo>
                      <a:pt x="7" y="2"/>
                    </a:lnTo>
                    <a:lnTo>
                      <a:pt x="8" y="2"/>
                    </a:lnTo>
                    <a:lnTo>
                      <a:pt x="8" y="1"/>
                    </a:lnTo>
                    <a:lnTo>
                      <a:pt x="9" y="1"/>
                    </a:lnTo>
                    <a:lnTo>
                      <a:pt x="10" y="1"/>
                    </a:lnTo>
                    <a:lnTo>
                      <a:pt x="11" y="1"/>
                    </a:lnTo>
                    <a:lnTo>
                      <a:pt x="12" y="0"/>
                    </a:lnTo>
                    <a:lnTo>
                      <a:pt x="13"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3" name="Freeform 1230"/>
              <p:cNvSpPr>
                <a:spLocks noChangeAspect="1"/>
              </p:cNvSpPr>
              <p:nvPr/>
            </p:nvSpPr>
            <p:spPr bwMode="auto">
              <a:xfrm>
                <a:off x="5180" y="2259"/>
                <a:ext cx="9" cy="24"/>
              </a:xfrm>
              <a:custGeom>
                <a:avLst/>
                <a:gdLst>
                  <a:gd name="T0" fmla="*/ 4 w 19"/>
                  <a:gd name="T1" fmla="*/ 1 h 47"/>
                  <a:gd name="T2" fmla="*/ 4 w 19"/>
                  <a:gd name="T3" fmla="*/ 2 h 47"/>
                  <a:gd name="T4" fmla="*/ 4 w 19"/>
                  <a:gd name="T5" fmla="*/ 2 h 47"/>
                  <a:gd name="T6" fmla="*/ 4 w 19"/>
                  <a:gd name="T7" fmla="*/ 2 h 47"/>
                  <a:gd name="T8" fmla="*/ 3 w 19"/>
                  <a:gd name="T9" fmla="*/ 3 h 47"/>
                  <a:gd name="T10" fmla="*/ 3 w 19"/>
                  <a:gd name="T11" fmla="*/ 3 h 47"/>
                  <a:gd name="T12" fmla="*/ 2 w 19"/>
                  <a:gd name="T13" fmla="*/ 4 h 47"/>
                  <a:gd name="T14" fmla="*/ 2 w 19"/>
                  <a:gd name="T15" fmla="*/ 4 h 47"/>
                  <a:gd name="T16" fmla="*/ 2 w 19"/>
                  <a:gd name="T17" fmla="*/ 5 h 47"/>
                  <a:gd name="T18" fmla="*/ 2 w 19"/>
                  <a:gd name="T19" fmla="*/ 6 h 47"/>
                  <a:gd name="T20" fmla="*/ 2 w 19"/>
                  <a:gd name="T21" fmla="*/ 6 h 47"/>
                  <a:gd name="T22" fmla="*/ 2 w 19"/>
                  <a:gd name="T23" fmla="*/ 7 h 47"/>
                  <a:gd name="T24" fmla="*/ 2 w 19"/>
                  <a:gd name="T25" fmla="*/ 8 h 47"/>
                  <a:gd name="T26" fmla="*/ 2 w 19"/>
                  <a:gd name="T27" fmla="*/ 9 h 47"/>
                  <a:gd name="T28" fmla="*/ 2 w 19"/>
                  <a:gd name="T29" fmla="*/ 10 h 47"/>
                  <a:gd name="T30" fmla="*/ 3 w 19"/>
                  <a:gd name="T31" fmla="*/ 10 h 47"/>
                  <a:gd name="T32" fmla="*/ 4 w 19"/>
                  <a:gd name="T33" fmla="*/ 11 h 47"/>
                  <a:gd name="T34" fmla="*/ 4 w 19"/>
                  <a:gd name="T35" fmla="*/ 11 h 47"/>
                  <a:gd name="T36" fmla="*/ 4 w 19"/>
                  <a:gd name="T37" fmla="*/ 11 h 47"/>
                  <a:gd name="T38" fmla="*/ 4 w 19"/>
                  <a:gd name="T39" fmla="*/ 11 h 47"/>
                  <a:gd name="T40" fmla="*/ 4 w 19"/>
                  <a:gd name="T41" fmla="*/ 11 h 47"/>
                  <a:gd name="T42" fmla="*/ 4 w 19"/>
                  <a:gd name="T43" fmla="*/ 12 h 47"/>
                  <a:gd name="T44" fmla="*/ 4 w 19"/>
                  <a:gd name="T45" fmla="*/ 12 h 47"/>
                  <a:gd name="T46" fmla="*/ 3 w 19"/>
                  <a:gd name="T47" fmla="*/ 12 h 47"/>
                  <a:gd name="T48" fmla="*/ 3 w 19"/>
                  <a:gd name="T49" fmla="*/ 12 h 47"/>
                  <a:gd name="T50" fmla="*/ 3 w 19"/>
                  <a:gd name="T51" fmla="*/ 12 h 47"/>
                  <a:gd name="T52" fmla="*/ 2 w 19"/>
                  <a:gd name="T53" fmla="*/ 12 h 47"/>
                  <a:gd name="T54" fmla="*/ 1 w 19"/>
                  <a:gd name="T55" fmla="*/ 12 h 47"/>
                  <a:gd name="T56" fmla="*/ 1 w 19"/>
                  <a:gd name="T57" fmla="*/ 11 h 47"/>
                  <a:gd name="T58" fmla="*/ 1 w 19"/>
                  <a:gd name="T59" fmla="*/ 11 h 47"/>
                  <a:gd name="T60" fmla="*/ 0 w 19"/>
                  <a:gd name="T61" fmla="*/ 10 h 47"/>
                  <a:gd name="T62" fmla="*/ 0 w 19"/>
                  <a:gd name="T63" fmla="*/ 8 h 47"/>
                  <a:gd name="T64" fmla="*/ 0 w 19"/>
                  <a:gd name="T65" fmla="*/ 7 h 47"/>
                  <a:gd name="T66" fmla="*/ 0 w 19"/>
                  <a:gd name="T67" fmla="*/ 6 h 47"/>
                  <a:gd name="T68" fmla="*/ 0 w 19"/>
                  <a:gd name="T69" fmla="*/ 5 h 47"/>
                  <a:gd name="T70" fmla="*/ 0 w 19"/>
                  <a:gd name="T71" fmla="*/ 5 h 47"/>
                  <a:gd name="T72" fmla="*/ 0 w 19"/>
                  <a:gd name="T73" fmla="*/ 4 h 47"/>
                  <a:gd name="T74" fmla="*/ 0 w 19"/>
                  <a:gd name="T75" fmla="*/ 3 h 47"/>
                  <a:gd name="T76" fmla="*/ 1 w 19"/>
                  <a:gd name="T77" fmla="*/ 3 h 47"/>
                  <a:gd name="T78" fmla="*/ 1 w 19"/>
                  <a:gd name="T79" fmla="*/ 2 h 47"/>
                  <a:gd name="T80" fmla="*/ 1 w 19"/>
                  <a:gd name="T81" fmla="*/ 1 h 47"/>
                  <a:gd name="T82" fmla="*/ 2 w 19"/>
                  <a:gd name="T83" fmla="*/ 1 h 47"/>
                  <a:gd name="T84" fmla="*/ 2 w 19"/>
                  <a:gd name="T85" fmla="*/ 0 h 47"/>
                  <a:gd name="T86" fmla="*/ 2 w 19"/>
                  <a:gd name="T87" fmla="*/ 0 h 47"/>
                  <a:gd name="T88" fmla="*/ 2 w 19"/>
                  <a:gd name="T89" fmla="*/ 0 h 47"/>
                  <a:gd name="T90" fmla="*/ 3 w 19"/>
                  <a:gd name="T91" fmla="*/ 1 h 47"/>
                  <a:gd name="T92" fmla="*/ 3 w 19"/>
                  <a:gd name="T93" fmla="*/ 1 h 47"/>
                  <a:gd name="T94" fmla="*/ 3 w 19"/>
                  <a:gd name="T95" fmla="*/ 1 h 47"/>
                  <a:gd name="T96" fmla="*/ 4 w 19"/>
                  <a:gd name="T97" fmla="*/ 1 h 47"/>
                  <a:gd name="T98" fmla="*/ 4 w 19"/>
                  <a:gd name="T99" fmla="*/ 1 h 47"/>
                  <a:gd name="T100" fmla="*/ 4 w 19"/>
                  <a:gd name="T101" fmla="*/ 1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47">
                    <a:moveTo>
                      <a:pt x="19" y="3"/>
                    </a:moveTo>
                    <a:lnTo>
                      <a:pt x="18" y="5"/>
                    </a:lnTo>
                    <a:lnTo>
                      <a:pt x="17" y="6"/>
                    </a:lnTo>
                    <a:lnTo>
                      <a:pt x="16" y="8"/>
                    </a:lnTo>
                    <a:lnTo>
                      <a:pt x="14" y="9"/>
                    </a:lnTo>
                    <a:lnTo>
                      <a:pt x="12" y="11"/>
                    </a:lnTo>
                    <a:lnTo>
                      <a:pt x="11" y="14"/>
                    </a:lnTo>
                    <a:lnTo>
                      <a:pt x="10" y="16"/>
                    </a:lnTo>
                    <a:lnTo>
                      <a:pt x="10" y="18"/>
                    </a:lnTo>
                    <a:lnTo>
                      <a:pt x="11" y="21"/>
                    </a:lnTo>
                    <a:lnTo>
                      <a:pt x="11" y="24"/>
                    </a:lnTo>
                    <a:lnTo>
                      <a:pt x="10" y="28"/>
                    </a:lnTo>
                    <a:lnTo>
                      <a:pt x="10" y="31"/>
                    </a:lnTo>
                    <a:lnTo>
                      <a:pt x="10" y="34"/>
                    </a:lnTo>
                    <a:lnTo>
                      <a:pt x="11" y="37"/>
                    </a:lnTo>
                    <a:lnTo>
                      <a:pt x="13" y="39"/>
                    </a:lnTo>
                    <a:lnTo>
                      <a:pt x="16" y="41"/>
                    </a:lnTo>
                    <a:lnTo>
                      <a:pt x="16" y="42"/>
                    </a:lnTo>
                    <a:lnTo>
                      <a:pt x="16" y="43"/>
                    </a:lnTo>
                    <a:lnTo>
                      <a:pt x="16" y="44"/>
                    </a:lnTo>
                    <a:lnTo>
                      <a:pt x="16" y="45"/>
                    </a:lnTo>
                    <a:lnTo>
                      <a:pt x="15" y="46"/>
                    </a:lnTo>
                    <a:lnTo>
                      <a:pt x="14" y="47"/>
                    </a:lnTo>
                    <a:lnTo>
                      <a:pt x="12" y="47"/>
                    </a:lnTo>
                    <a:lnTo>
                      <a:pt x="9" y="46"/>
                    </a:lnTo>
                    <a:lnTo>
                      <a:pt x="7" y="46"/>
                    </a:lnTo>
                    <a:lnTo>
                      <a:pt x="6" y="44"/>
                    </a:lnTo>
                    <a:lnTo>
                      <a:pt x="4" y="41"/>
                    </a:lnTo>
                    <a:lnTo>
                      <a:pt x="2" y="37"/>
                    </a:lnTo>
                    <a:lnTo>
                      <a:pt x="2" y="32"/>
                    </a:lnTo>
                    <a:lnTo>
                      <a:pt x="2" y="27"/>
                    </a:lnTo>
                    <a:lnTo>
                      <a:pt x="1" y="23"/>
                    </a:lnTo>
                    <a:lnTo>
                      <a:pt x="0" y="20"/>
                    </a:lnTo>
                    <a:lnTo>
                      <a:pt x="1" y="18"/>
                    </a:lnTo>
                    <a:lnTo>
                      <a:pt x="2" y="16"/>
                    </a:lnTo>
                    <a:lnTo>
                      <a:pt x="2" y="12"/>
                    </a:lnTo>
                    <a:lnTo>
                      <a:pt x="4" y="9"/>
                    </a:lnTo>
                    <a:lnTo>
                      <a:pt x="5" y="7"/>
                    </a:lnTo>
                    <a:lnTo>
                      <a:pt x="6" y="4"/>
                    </a:lnTo>
                    <a:lnTo>
                      <a:pt x="8" y="2"/>
                    </a:lnTo>
                    <a:lnTo>
                      <a:pt x="9" y="0"/>
                    </a:lnTo>
                    <a:lnTo>
                      <a:pt x="10" y="0"/>
                    </a:lnTo>
                    <a:lnTo>
                      <a:pt x="11" y="0"/>
                    </a:lnTo>
                    <a:lnTo>
                      <a:pt x="12" y="1"/>
                    </a:lnTo>
                    <a:lnTo>
                      <a:pt x="14" y="1"/>
                    </a:lnTo>
                    <a:lnTo>
                      <a:pt x="15" y="2"/>
                    </a:lnTo>
                    <a:lnTo>
                      <a:pt x="16" y="2"/>
                    </a:lnTo>
                    <a:lnTo>
                      <a:pt x="17" y="2"/>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4" name="Freeform 1231"/>
              <p:cNvSpPr>
                <a:spLocks noChangeAspect="1"/>
              </p:cNvSpPr>
              <p:nvPr/>
            </p:nvSpPr>
            <p:spPr bwMode="auto">
              <a:xfrm>
                <a:off x="5192" y="2261"/>
                <a:ext cx="6" cy="24"/>
              </a:xfrm>
              <a:custGeom>
                <a:avLst/>
                <a:gdLst>
                  <a:gd name="T0" fmla="*/ 2 w 13"/>
                  <a:gd name="T1" fmla="*/ 10 h 48"/>
                  <a:gd name="T2" fmla="*/ 2 w 13"/>
                  <a:gd name="T3" fmla="*/ 10 h 48"/>
                  <a:gd name="T4" fmla="*/ 2 w 13"/>
                  <a:gd name="T5" fmla="*/ 11 h 48"/>
                  <a:gd name="T6" fmla="*/ 2 w 13"/>
                  <a:gd name="T7" fmla="*/ 11 h 48"/>
                  <a:gd name="T8" fmla="*/ 2 w 13"/>
                  <a:gd name="T9" fmla="*/ 12 h 48"/>
                  <a:gd name="T10" fmla="*/ 2 w 13"/>
                  <a:gd name="T11" fmla="*/ 12 h 48"/>
                  <a:gd name="T12" fmla="*/ 2 w 13"/>
                  <a:gd name="T13" fmla="*/ 12 h 48"/>
                  <a:gd name="T14" fmla="*/ 1 w 13"/>
                  <a:gd name="T15" fmla="*/ 12 h 48"/>
                  <a:gd name="T16" fmla="*/ 1 w 13"/>
                  <a:gd name="T17" fmla="*/ 12 h 48"/>
                  <a:gd name="T18" fmla="*/ 0 w 13"/>
                  <a:gd name="T19" fmla="*/ 11 h 48"/>
                  <a:gd name="T20" fmla="*/ 0 w 13"/>
                  <a:gd name="T21" fmla="*/ 9 h 48"/>
                  <a:gd name="T22" fmla="*/ 0 w 13"/>
                  <a:gd name="T23" fmla="*/ 8 h 48"/>
                  <a:gd name="T24" fmla="*/ 0 w 13"/>
                  <a:gd name="T25" fmla="*/ 7 h 48"/>
                  <a:gd name="T26" fmla="*/ 0 w 13"/>
                  <a:gd name="T27" fmla="*/ 6 h 48"/>
                  <a:gd name="T28" fmla="*/ 0 w 13"/>
                  <a:gd name="T29" fmla="*/ 4 h 48"/>
                  <a:gd name="T30" fmla="*/ 0 w 13"/>
                  <a:gd name="T31" fmla="*/ 3 h 48"/>
                  <a:gd name="T32" fmla="*/ 0 w 13"/>
                  <a:gd name="T33" fmla="*/ 2 h 48"/>
                  <a:gd name="T34" fmla="*/ 1 w 13"/>
                  <a:gd name="T35" fmla="*/ 0 h 48"/>
                  <a:gd name="T36" fmla="*/ 1 w 13"/>
                  <a:gd name="T37" fmla="*/ 1 h 48"/>
                  <a:gd name="T38" fmla="*/ 1 w 13"/>
                  <a:gd name="T39" fmla="*/ 1 h 48"/>
                  <a:gd name="T40" fmla="*/ 2 w 13"/>
                  <a:gd name="T41" fmla="*/ 1 h 48"/>
                  <a:gd name="T42" fmla="*/ 2 w 13"/>
                  <a:gd name="T43" fmla="*/ 1 h 48"/>
                  <a:gd name="T44" fmla="*/ 2 w 13"/>
                  <a:gd name="T45" fmla="*/ 1 h 48"/>
                  <a:gd name="T46" fmla="*/ 2 w 13"/>
                  <a:gd name="T47" fmla="*/ 1 h 48"/>
                  <a:gd name="T48" fmla="*/ 3 w 13"/>
                  <a:gd name="T49" fmla="*/ 1 h 48"/>
                  <a:gd name="T50" fmla="*/ 3 w 13"/>
                  <a:gd name="T51" fmla="*/ 1 h 48"/>
                  <a:gd name="T52" fmla="*/ 3 w 13"/>
                  <a:gd name="T53" fmla="*/ 2 h 48"/>
                  <a:gd name="T54" fmla="*/ 3 w 13"/>
                  <a:gd name="T55" fmla="*/ 3 h 48"/>
                  <a:gd name="T56" fmla="*/ 2 w 13"/>
                  <a:gd name="T57" fmla="*/ 4 h 48"/>
                  <a:gd name="T58" fmla="*/ 2 w 13"/>
                  <a:gd name="T59" fmla="*/ 6 h 48"/>
                  <a:gd name="T60" fmla="*/ 2 w 13"/>
                  <a:gd name="T61" fmla="*/ 7 h 48"/>
                  <a:gd name="T62" fmla="*/ 2 w 13"/>
                  <a:gd name="T63" fmla="*/ 8 h 48"/>
                  <a:gd name="T64" fmla="*/ 2 w 13"/>
                  <a:gd name="T65" fmla="*/ 9 h 48"/>
                  <a:gd name="T66" fmla="*/ 2 w 13"/>
                  <a:gd name="T67" fmla="*/ 1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 h="48">
                    <a:moveTo>
                      <a:pt x="11" y="39"/>
                    </a:moveTo>
                    <a:lnTo>
                      <a:pt x="11" y="40"/>
                    </a:lnTo>
                    <a:lnTo>
                      <a:pt x="11" y="42"/>
                    </a:lnTo>
                    <a:lnTo>
                      <a:pt x="11" y="44"/>
                    </a:lnTo>
                    <a:lnTo>
                      <a:pt x="10" y="45"/>
                    </a:lnTo>
                    <a:lnTo>
                      <a:pt x="9" y="46"/>
                    </a:lnTo>
                    <a:lnTo>
                      <a:pt x="8" y="47"/>
                    </a:lnTo>
                    <a:lnTo>
                      <a:pt x="7" y="48"/>
                    </a:lnTo>
                    <a:lnTo>
                      <a:pt x="5" y="48"/>
                    </a:lnTo>
                    <a:lnTo>
                      <a:pt x="0" y="41"/>
                    </a:lnTo>
                    <a:lnTo>
                      <a:pt x="0" y="36"/>
                    </a:lnTo>
                    <a:lnTo>
                      <a:pt x="0" y="32"/>
                    </a:lnTo>
                    <a:lnTo>
                      <a:pt x="0" y="26"/>
                    </a:lnTo>
                    <a:lnTo>
                      <a:pt x="0" y="21"/>
                    </a:lnTo>
                    <a:lnTo>
                      <a:pt x="1" y="16"/>
                    </a:lnTo>
                    <a:lnTo>
                      <a:pt x="1" y="11"/>
                    </a:lnTo>
                    <a:lnTo>
                      <a:pt x="2" y="5"/>
                    </a:lnTo>
                    <a:lnTo>
                      <a:pt x="4" y="0"/>
                    </a:lnTo>
                    <a:lnTo>
                      <a:pt x="5" y="1"/>
                    </a:lnTo>
                    <a:lnTo>
                      <a:pt x="6" y="1"/>
                    </a:lnTo>
                    <a:lnTo>
                      <a:pt x="8" y="1"/>
                    </a:lnTo>
                    <a:lnTo>
                      <a:pt x="9" y="1"/>
                    </a:lnTo>
                    <a:lnTo>
                      <a:pt x="10" y="1"/>
                    </a:lnTo>
                    <a:lnTo>
                      <a:pt x="11" y="1"/>
                    </a:lnTo>
                    <a:lnTo>
                      <a:pt x="12" y="1"/>
                    </a:lnTo>
                    <a:lnTo>
                      <a:pt x="13" y="1"/>
                    </a:lnTo>
                    <a:lnTo>
                      <a:pt x="13" y="6"/>
                    </a:lnTo>
                    <a:lnTo>
                      <a:pt x="12" y="11"/>
                    </a:lnTo>
                    <a:lnTo>
                      <a:pt x="11" y="16"/>
                    </a:lnTo>
                    <a:lnTo>
                      <a:pt x="10" y="21"/>
                    </a:lnTo>
                    <a:lnTo>
                      <a:pt x="9" y="25"/>
                    </a:lnTo>
                    <a:lnTo>
                      <a:pt x="9" y="30"/>
                    </a:lnTo>
                    <a:lnTo>
                      <a:pt x="9" y="34"/>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5" name="Freeform 1232"/>
              <p:cNvSpPr>
                <a:spLocks noChangeAspect="1"/>
              </p:cNvSpPr>
              <p:nvPr/>
            </p:nvSpPr>
            <p:spPr bwMode="auto">
              <a:xfrm>
                <a:off x="5203" y="2262"/>
                <a:ext cx="5" cy="21"/>
              </a:xfrm>
              <a:custGeom>
                <a:avLst/>
                <a:gdLst>
                  <a:gd name="T0" fmla="*/ 3 w 10"/>
                  <a:gd name="T1" fmla="*/ 0 h 42"/>
                  <a:gd name="T2" fmla="*/ 3 w 10"/>
                  <a:gd name="T3" fmla="*/ 2 h 42"/>
                  <a:gd name="T4" fmla="*/ 3 w 10"/>
                  <a:gd name="T5" fmla="*/ 3 h 42"/>
                  <a:gd name="T6" fmla="*/ 3 w 10"/>
                  <a:gd name="T7" fmla="*/ 4 h 42"/>
                  <a:gd name="T8" fmla="*/ 3 w 10"/>
                  <a:gd name="T9" fmla="*/ 6 h 42"/>
                  <a:gd name="T10" fmla="*/ 2 w 10"/>
                  <a:gd name="T11" fmla="*/ 7 h 42"/>
                  <a:gd name="T12" fmla="*/ 2 w 10"/>
                  <a:gd name="T13" fmla="*/ 8 h 42"/>
                  <a:gd name="T14" fmla="*/ 2 w 10"/>
                  <a:gd name="T15" fmla="*/ 10 h 42"/>
                  <a:gd name="T16" fmla="*/ 2 w 10"/>
                  <a:gd name="T17" fmla="*/ 11 h 42"/>
                  <a:gd name="T18" fmla="*/ 1 w 10"/>
                  <a:gd name="T19" fmla="*/ 10 h 42"/>
                  <a:gd name="T20" fmla="*/ 1 w 10"/>
                  <a:gd name="T21" fmla="*/ 9 h 42"/>
                  <a:gd name="T22" fmla="*/ 1 w 10"/>
                  <a:gd name="T23" fmla="*/ 8 h 42"/>
                  <a:gd name="T24" fmla="*/ 0 w 10"/>
                  <a:gd name="T25" fmla="*/ 6 h 42"/>
                  <a:gd name="T26" fmla="*/ 0 w 10"/>
                  <a:gd name="T27" fmla="*/ 5 h 42"/>
                  <a:gd name="T28" fmla="*/ 0 w 10"/>
                  <a:gd name="T29" fmla="*/ 3 h 42"/>
                  <a:gd name="T30" fmla="*/ 1 w 10"/>
                  <a:gd name="T31" fmla="*/ 2 h 42"/>
                  <a:gd name="T32" fmla="*/ 1 w 10"/>
                  <a:gd name="T33" fmla="*/ 0 h 42"/>
                  <a:gd name="T34" fmla="*/ 1 w 10"/>
                  <a:gd name="T35" fmla="*/ 0 h 42"/>
                  <a:gd name="T36" fmla="*/ 1 w 10"/>
                  <a:gd name="T37" fmla="*/ 0 h 42"/>
                  <a:gd name="T38" fmla="*/ 2 w 10"/>
                  <a:gd name="T39" fmla="*/ 0 h 42"/>
                  <a:gd name="T40" fmla="*/ 2 w 10"/>
                  <a:gd name="T41" fmla="*/ 0 h 42"/>
                  <a:gd name="T42" fmla="*/ 2 w 10"/>
                  <a:gd name="T43" fmla="*/ 0 h 42"/>
                  <a:gd name="T44" fmla="*/ 2 w 10"/>
                  <a:gd name="T45" fmla="*/ 0 h 42"/>
                  <a:gd name="T46" fmla="*/ 3 w 10"/>
                  <a:gd name="T47" fmla="*/ 0 h 42"/>
                  <a:gd name="T48" fmla="*/ 3 w 10"/>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42">
                    <a:moveTo>
                      <a:pt x="10" y="0"/>
                    </a:moveTo>
                    <a:lnTo>
                      <a:pt x="10" y="5"/>
                    </a:lnTo>
                    <a:lnTo>
                      <a:pt x="10" y="11"/>
                    </a:lnTo>
                    <a:lnTo>
                      <a:pt x="10" y="16"/>
                    </a:lnTo>
                    <a:lnTo>
                      <a:pt x="9" y="21"/>
                    </a:lnTo>
                    <a:lnTo>
                      <a:pt x="8" y="27"/>
                    </a:lnTo>
                    <a:lnTo>
                      <a:pt x="8" y="32"/>
                    </a:lnTo>
                    <a:lnTo>
                      <a:pt x="7" y="37"/>
                    </a:lnTo>
                    <a:lnTo>
                      <a:pt x="6" y="42"/>
                    </a:lnTo>
                    <a:lnTo>
                      <a:pt x="4" y="38"/>
                    </a:lnTo>
                    <a:lnTo>
                      <a:pt x="2" y="34"/>
                    </a:lnTo>
                    <a:lnTo>
                      <a:pt x="1" y="29"/>
                    </a:lnTo>
                    <a:lnTo>
                      <a:pt x="0" y="23"/>
                    </a:lnTo>
                    <a:lnTo>
                      <a:pt x="0" y="18"/>
                    </a:lnTo>
                    <a:lnTo>
                      <a:pt x="0" y="12"/>
                    </a:lnTo>
                    <a:lnTo>
                      <a:pt x="1" y="5"/>
                    </a:lnTo>
                    <a:lnTo>
                      <a:pt x="2" y="0"/>
                    </a:lnTo>
                    <a:lnTo>
                      <a:pt x="3" y="0"/>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6" name="Freeform 1233"/>
              <p:cNvSpPr>
                <a:spLocks noChangeAspect="1"/>
              </p:cNvSpPr>
              <p:nvPr/>
            </p:nvSpPr>
            <p:spPr bwMode="auto">
              <a:xfrm>
                <a:off x="4682" y="2920"/>
                <a:ext cx="1" cy="2"/>
              </a:xfrm>
              <a:custGeom>
                <a:avLst/>
                <a:gdLst>
                  <a:gd name="T0" fmla="*/ 0 w 1"/>
                  <a:gd name="T1" fmla="*/ 1 h 4"/>
                  <a:gd name="T2" fmla="*/ 0 w 1"/>
                  <a:gd name="T3" fmla="*/ 1 h 4"/>
                  <a:gd name="T4" fmla="*/ 0 w 1"/>
                  <a:gd name="T5" fmla="*/ 1 h 4"/>
                  <a:gd name="T6" fmla="*/ 0 w 1"/>
                  <a:gd name="T7" fmla="*/ 1 h 4"/>
                  <a:gd name="T8" fmla="*/ 0 w 1"/>
                  <a:gd name="T9" fmla="*/ 1 h 4"/>
                  <a:gd name="T10" fmla="*/ 0 w 1"/>
                  <a:gd name="T11" fmla="*/ 1 h 4"/>
                  <a:gd name="T12" fmla="*/ 0 w 1"/>
                  <a:gd name="T13" fmla="*/ 1 h 4"/>
                  <a:gd name="T14" fmla="*/ 0 w 1"/>
                  <a:gd name="T15" fmla="*/ 1 h 4"/>
                  <a:gd name="T16" fmla="*/ 0 w 1"/>
                  <a:gd name="T17" fmla="*/ 1 h 4"/>
                  <a:gd name="T18" fmla="*/ 0 w 1"/>
                  <a:gd name="T19" fmla="*/ 1 h 4"/>
                  <a:gd name="T20" fmla="*/ 1 w 1"/>
                  <a:gd name="T21" fmla="*/ 1 h 4"/>
                  <a:gd name="T22" fmla="*/ 1 w 1"/>
                  <a:gd name="T23" fmla="*/ 1 h 4"/>
                  <a:gd name="T24" fmla="*/ 1 w 1"/>
                  <a:gd name="T25" fmla="*/ 1 h 4"/>
                  <a:gd name="T26" fmla="*/ 1 w 1"/>
                  <a:gd name="T27" fmla="*/ 1 h 4"/>
                  <a:gd name="T28" fmla="*/ 1 w 1"/>
                  <a:gd name="T29" fmla="*/ 1 h 4"/>
                  <a:gd name="T30" fmla="*/ 1 w 1"/>
                  <a:gd name="T31" fmla="*/ 1 h 4"/>
                  <a:gd name="T32" fmla="*/ 1 w 1"/>
                  <a:gd name="T33" fmla="*/ 0 h 4"/>
                  <a:gd name="T34" fmla="*/ 1 w 1"/>
                  <a:gd name="T35" fmla="*/ 1 h 4"/>
                  <a:gd name="T36" fmla="*/ 1 w 1"/>
                  <a:gd name="T37" fmla="*/ 1 h 4"/>
                  <a:gd name="T38" fmla="*/ 1 w 1"/>
                  <a:gd name="T39" fmla="*/ 1 h 4"/>
                  <a:gd name="T40" fmla="*/ 1 w 1"/>
                  <a:gd name="T41" fmla="*/ 1 h 4"/>
                  <a:gd name="T42" fmla="*/ 1 w 1"/>
                  <a:gd name="T43" fmla="*/ 1 h 4"/>
                  <a:gd name="T44" fmla="*/ 1 w 1"/>
                  <a:gd name="T45" fmla="*/ 1 h 4"/>
                  <a:gd name="T46" fmla="*/ 1 w 1"/>
                  <a:gd name="T47" fmla="*/ 1 h 4"/>
                  <a:gd name="T48" fmla="*/ 0 w 1"/>
                  <a:gd name="T49" fmla="*/ 1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 h="4">
                    <a:moveTo>
                      <a:pt x="0" y="4"/>
                    </a:moveTo>
                    <a:lnTo>
                      <a:pt x="0" y="4"/>
                    </a:lnTo>
                    <a:lnTo>
                      <a:pt x="0" y="3"/>
                    </a:lnTo>
                    <a:lnTo>
                      <a:pt x="1" y="3"/>
                    </a:lnTo>
                    <a:lnTo>
                      <a:pt x="1" y="2"/>
                    </a:lnTo>
                    <a:lnTo>
                      <a:pt x="1" y="1"/>
                    </a:lnTo>
                    <a:lnTo>
                      <a:pt x="1" y="0"/>
                    </a:lnTo>
                    <a:lnTo>
                      <a:pt x="1" y="1"/>
                    </a:lnTo>
                    <a:lnTo>
                      <a:pt x="1" y="2"/>
                    </a:lnTo>
                    <a:lnTo>
                      <a:pt x="1" y="3"/>
                    </a:lnTo>
                    <a:lnTo>
                      <a:pt x="1" y="4"/>
                    </a:lnTo>
                    <a:lnTo>
                      <a:pt x="0"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20" name="Group 1346"/>
            <p:cNvGrpSpPr>
              <a:grpSpLocks noChangeAspect="1"/>
            </p:cNvGrpSpPr>
            <p:nvPr/>
          </p:nvGrpSpPr>
          <p:grpSpPr bwMode="auto">
            <a:xfrm rot="10514198">
              <a:off x="2880" y="2160"/>
              <a:ext cx="196" cy="366"/>
              <a:chOff x="-1872" y="2661"/>
              <a:chExt cx="401" cy="747"/>
            </a:xfrm>
          </p:grpSpPr>
          <p:sp>
            <p:nvSpPr>
              <p:cNvPr id="23826" name="Freeform 1236"/>
              <p:cNvSpPr>
                <a:spLocks noChangeAspect="1"/>
              </p:cNvSpPr>
              <p:nvPr/>
            </p:nvSpPr>
            <p:spPr bwMode="auto">
              <a:xfrm>
                <a:off x="-1872" y="2661"/>
                <a:ext cx="401" cy="747"/>
              </a:xfrm>
              <a:custGeom>
                <a:avLst/>
                <a:gdLst>
                  <a:gd name="T0" fmla="*/ 4 w 2007"/>
                  <a:gd name="T1" fmla="*/ 3 h 3735"/>
                  <a:gd name="T2" fmla="*/ 1 w 2007"/>
                  <a:gd name="T3" fmla="*/ 4 h 3735"/>
                  <a:gd name="T4" fmla="*/ 0 w 2007"/>
                  <a:gd name="T5" fmla="*/ 6 h 3735"/>
                  <a:gd name="T6" fmla="*/ 0 w 2007"/>
                  <a:gd name="T7" fmla="*/ 9 h 3735"/>
                  <a:gd name="T8" fmla="*/ 0 w 2007"/>
                  <a:gd name="T9" fmla="*/ 20 h 3735"/>
                  <a:gd name="T10" fmla="*/ 2 w 2007"/>
                  <a:gd name="T11" fmla="*/ 43 h 3735"/>
                  <a:gd name="T12" fmla="*/ 6 w 2007"/>
                  <a:gd name="T13" fmla="*/ 68 h 3735"/>
                  <a:gd name="T14" fmla="*/ 9 w 2007"/>
                  <a:gd name="T15" fmla="*/ 89 h 3735"/>
                  <a:gd name="T16" fmla="*/ 8 w 2007"/>
                  <a:gd name="T17" fmla="*/ 106 h 3735"/>
                  <a:gd name="T18" fmla="*/ 8 w 2007"/>
                  <a:gd name="T19" fmla="*/ 120 h 3735"/>
                  <a:gd name="T20" fmla="*/ 12 w 2007"/>
                  <a:gd name="T21" fmla="*/ 128 h 3735"/>
                  <a:gd name="T22" fmla="*/ 23 w 2007"/>
                  <a:gd name="T23" fmla="*/ 134 h 3735"/>
                  <a:gd name="T24" fmla="*/ 38 w 2007"/>
                  <a:gd name="T25" fmla="*/ 138 h 3735"/>
                  <a:gd name="T26" fmla="*/ 50 w 2007"/>
                  <a:gd name="T27" fmla="*/ 145 h 3735"/>
                  <a:gd name="T28" fmla="*/ 64 w 2007"/>
                  <a:gd name="T29" fmla="*/ 149 h 3735"/>
                  <a:gd name="T30" fmla="*/ 76 w 2007"/>
                  <a:gd name="T31" fmla="*/ 147 h 3735"/>
                  <a:gd name="T32" fmla="*/ 80 w 2007"/>
                  <a:gd name="T33" fmla="*/ 136 h 3735"/>
                  <a:gd name="T34" fmla="*/ 73 w 2007"/>
                  <a:gd name="T35" fmla="*/ 126 h 3735"/>
                  <a:gd name="T36" fmla="*/ 61 w 2007"/>
                  <a:gd name="T37" fmla="*/ 119 h 3735"/>
                  <a:gd name="T38" fmla="*/ 51 w 2007"/>
                  <a:gd name="T39" fmla="*/ 110 h 3735"/>
                  <a:gd name="T40" fmla="*/ 46 w 2007"/>
                  <a:gd name="T41" fmla="*/ 97 h 3735"/>
                  <a:gd name="T42" fmla="*/ 42 w 2007"/>
                  <a:gd name="T43" fmla="*/ 73 h 3735"/>
                  <a:gd name="T44" fmla="*/ 39 w 2007"/>
                  <a:gd name="T45" fmla="*/ 45 h 3735"/>
                  <a:gd name="T46" fmla="*/ 36 w 2007"/>
                  <a:gd name="T47" fmla="*/ 22 h 3735"/>
                  <a:gd name="T48" fmla="*/ 34 w 2007"/>
                  <a:gd name="T49" fmla="*/ 12 h 3735"/>
                  <a:gd name="T50" fmla="*/ 32 w 2007"/>
                  <a:gd name="T51" fmla="*/ 10 h 3735"/>
                  <a:gd name="T52" fmla="*/ 31 w 2007"/>
                  <a:gd name="T53" fmla="*/ 7 h 3735"/>
                  <a:gd name="T54" fmla="*/ 31 w 2007"/>
                  <a:gd name="T55" fmla="*/ 4 h 3735"/>
                  <a:gd name="T56" fmla="*/ 28 w 2007"/>
                  <a:gd name="T57" fmla="*/ 1 h 3735"/>
                  <a:gd name="T58" fmla="*/ 22 w 2007"/>
                  <a:gd name="T59" fmla="*/ 0 h 3735"/>
                  <a:gd name="T60" fmla="*/ 16 w 2007"/>
                  <a:gd name="T61" fmla="*/ 0 h 3735"/>
                  <a:gd name="T62" fmla="*/ 9 w 2007"/>
                  <a:gd name="T63" fmla="*/ 1 h 37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07" h="3735">
                    <a:moveTo>
                      <a:pt x="175" y="43"/>
                    </a:moveTo>
                    <a:lnTo>
                      <a:pt x="109" y="65"/>
                    </a:lnTo>
                    <a:lnTo>
                      <a:pt x="63" y="84"/>
                    </a:lnTo>
                    <a:lnTo>
                      <a:pt x="32" y="99"/>
                    </a:lnTo>
                    <a:lnTo>
                      <a:pt x="15" y="119"/>
                    </a:lnTo>
                    <a:lnTo>
                      <a:pt x="6" y="142"/>
                    </a:lnTo>
                    <a:lnTo>
                      <a:pt x="5" y="175"/>
                    </a:lnTo>
                    <a:lnTo>
                      <a:pt x="7" y="219"/>
                    </a:lnTo>
                    <a:lnTo>
                      <a:pt x="10" y="280"/>
                    </a:lnTo>
                    <a:lnTo>
                      <a:pt x="0" y="497"/>
                    </a:lnTo>
                    <a:lnTo>
                      <a:pt x="17" y="768"/>
                    </a:lnTo>
                    <a:lnTo>
                      <a:pt x="52" y="1072"/>
                    </a:lnTo>
                    <a:lnTo>
                      <a:pt x="99" y="1390"/>
                    </a:lnTo>
                    <a:lnTo>
                      <a:pt x="148" y="1701"/>
                    </a:lnTo>
                    <a:lnTo>
                      <a:pt x="193" y="1987"/>
                    </a:lnTo>
                    <a:lnTo>
                      <a:pt x="223" y="2229"/>
                    </a:lnTo>
                    <a:lnTo>
                      <a:pt x="234" y="2407"/>
                    </a:lnTo>
                    <a:lnTo>
                      <a:pt x="206" y="2651"/>
                    </a:lnTo>
                    <a:lnTo>
                      <a:pt x="189" y="2845"/>
                    </a:lnTo>
                    <a:lnTo>
                      <a:pt x="191" y="2995"/>
                    </a:lnTo>
                    <a:lnTo>
                      <a:pt x="222" y="3112"/>
                    </a:lnTo>
                    <a:lnTo>
                      <a:pt x="290" y="3201"/>
                    </a:lnTo>
                    <a:lnTo>
                      <a:pt x="407" y="3274"/>
                    </a:lnTo>
                    <a:lnTo>
                      <a:pt x="582" y="3338"/>
                    </a:lnTo>
                    <a:lnTo>
                      <a:pt x="825" y="3402"/>
                    </a:lnTo>
                    <a:lnTo>
                      <a:pt x="939" y="3462"/>
                    </a:lnTo>
                    <a:lnTo>
                      <a:pt x="1085" y="3542"/>
                    </a:lnTo>
                    <a:lnTo>
                      <a:pt x="1250" y="3622"/>
                    </a:lnTo>
                    <a:lnTo>
                      <a:pt x="1425" y="3692"/>
                    </a:lnTo>
                    <a:lnTo>
                      <a:pt x="1598" y="3734"/>
                    </a:lnTo>
                    <a:lnTo>
                      <a:pt x="1760" y="3735"/>
                    </a:lnTo>
                    <a:lnTo>
                      <a:pt x="1900" y="3681"/>
                    </a:lnTo>
                    <a:lnTo>
                      <a:pt x="2007" y="3558"/>
                    </a:lnTo>
                    <a:lnTo>
                      <a:pt x="1992" y="3388"/>
                    </a:lnTo>
                    <a:lnTo>
                      <a:pt x="1923" y="3255"/>
                    </a:lnTo>
                    <a:lnTo>
                      <a:pt x="1815" y="3148"/>
                    </a:lnTo>
                    <a:lnTo>
                      <a:pt x="1683" y="3059"/>
                    </a:lnTo>
                    <a:lnTo>
                      <a:pt x="1539" y="2971"/>
                    </a:lnTo>
                    <a:lnTo>
                      <a:pt x="1398" y="2877"/>
                    </a:lnTo>
                    <a:lnTo>
                      <a:pt x="1274" y="2762"/>
                    </a:lnTo>
                    <a:lnTo>
                      <a:pt x="1183" y="2618"/>
                    </a:lnTo>
                    <a:lnTo>
                      <a:pt x="1143" y="2424"/>
                    </a:lnTo>
                    <a:lnTo>
                      <a:pt x="1105" y="2154"/>
                    </a:lnTo>
                    <a:lnTo>
                      <a:pt x="1063" y="1833"/>
                    </a:lnTo>
                    <a:lnTo>
                      <a:pt x="1023" y="1486"/>
                    </a:lnTo>
                    <a:lnTo>
                      <a:pt x="981" y="1136"/>
                    </a:lnTo>
                    <a:lnTo>
                      <a:pt x="941" y="812"/>
                    </a:lnTo>
                    <a:lnTo>
                      <a:pt x="904" y="538"/>
                    </a:lnTo>
                    <a:lnTo>
                      <a:pt x="870" y="338"/>
                    </a:lnTo>
                    <a:lnTo>
                      <a:pt x="846" y="300"/>
                    </a:lnTo>
                    <a:lnTo>
                      <a:pt x="828" y="268"/>
                    </a:lnTo>
                    <a:lnTo>
                      <a:pt x="813" y="239"/>
                    </a:lnTo>
                    <a:lnTo>
                      <a:pt x="800" y="211"/>
                    </a:lnTo>
                    <a:lnTo>
                      <a:pt x="788" y="182"/>
                    </a:lnTo>
                    <a:lnTo>
                      <a:pt x="778" y="147"/>
                    </a:lnTo>
                    <a:lnTo>
                      <a:pt x="767" y="107"/>
                    </a:lnTo>
                    <a:lnTo>
                      <a:pt x="757" y="56"/>
                    </a:lnTo>
                    <a:lnTo>
                      <a:pt x="708" y="25"/>
                    </a:lnTo>
                    <a:lnTo>
                      <a:pt x="642" y="7"/>
                    </a:lnTo>
                    <a:lnTo>
                      <a:pt x="563" y="0"/>
                    </a:lnTo>
                    <a:lnTo>
                      <a:pt x="480" y="2"/>
                    </a:lnTo>
                    <a:lnTo>
                      <a:pt x="393" y="7"/>
                    </a:lnTo>
                    <a:lnTo>
                      <a:pt x="310" y="18"/>
                    </a:lnTo>
                    <a:lnTo>
                      <a:pt x="235" y="31"/>
                    </a:lnTo>
                    <a:lnTo>
                      <a:pt x="17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827" name="Group 1344"/>
              <p:cNvGrpSpPr>
                <a:grpSpLocks noChangeAspect="1"/>
              </p:cNvGrpSpPr>
              <p:nvPr/>
            </p:nvGrpSpPr>
            <p:grpSpPr bwMode="auto">
              <a:xfrm>
                <a:off x="-1866" y="2667"/>
                <a:ext cx="385" cy="734"/>
                <a:chOff x="-1847" y="2667"/>
                <a:chExt cx="385" cy="734"/>
              </a:xfrm>
            </p:grpSpPr>
            <p:sp>
              <p:nvSpPr>
                <p:cNvPr id="23828" name="Freeform 1237"/>
                <p:cNvSpPr>
                  <a:spLocks noChangeAspect="1"/>
                </p:cNvSpPr>
                <p:nvPr/>
              </p:nvSpPr>
              <p:spPr bwMode="auto">
                <a:xfrm>
                  <a:off x="-1839" y="2667"/>
                  <a:ext cx="130" cy="29"/>
                </a:xfrm>
                <a:custGeom>
                  <a:avLst/>
                  <a:gdLst>
                    <a:gd name="T0" fmla="*/ 1 w 649"/>
                    <a:gd name="T1" fmla="*/ 4 h 141"/>
                    <a:gd name="T2" fmla="*/ 1 w 649"/>
                    <a:gd name="T3" fmla="*/ 4 h 141"/>
                    <a:gd name="T4" fmla="*/ 0 w 649"/>
                    <a:gd name="T5" fmla="*/ 4 h 141"/>
                    <a:gd name="T6" fmla="*/ 0 w 649"/>
                    <a:gd name="T7" fmla="*/ 5 h 141"/>
                    <a:gd name="T8" fmla="*/ 0 w 649"/>
                    <a:gd name="T9" fmla="*/ 5 h 141"/>
                    <a:gd name="T10" fmla="*/ 0 w 649"/>
                    <a:gd name="T11" fmla="*/ 5 h 141"/>
                    <a:gd name="T12" fmla="*/ 0 w 649"/>
                    <a:gd name="T13" fmla="*/ 6 h 141"/>
                    <a:gd name="T14" fmla="*/ 1 w 649"/>
                    <a:gd name="T15" fmla="*/ 6 h 141"/>
                    <a:gd name="T16" fmla="*/ 1 w 649"/>
                    <a:gd name="T17" fmla="*/ 6 h 141"/>
                    <a:gd name="T18" fmla="*/ 4 w 649"/>
                    <a:gd name="T19" fmla="*/ 6 h 141"/>
                    <a:gd name="T20" fmla="*/ 7 w 649"/>
                    <a:gd name="T21" fmla="*/ 6 h 141"/>
                    <a:gd name="T22" fmla="*/ 10 w 649"/>
                    <a:gd name="T23" fmla="*/ 6 h 141"/>
                    <a:gd name="T24" fmla="*/ 13 w 649"/>
                    <a:gd name="T25" fmla="*/ 5 h 141"/>
                    <a:gd name="T26" fmla="*/ 16 w 649"/>
                    <a:gd name="T27" fmla="*/ 5 h 141"/>
                    <a:gd name="T28" fmla="*/ 19 w 649"/>
                    <a:gd name="T29" fmla="*/ 4 h 141"/>
                    <a:gd name="T30" fmla="*/ 22 w 649"/>
                    <a:gd name="T31" fmla="*/ 3 h 141"/>
                    <a:gd name="T32" fmla="*/ 25 w 649"/>
                    <a:gd name="T33" fmla="*/ 3 h 141"/>
                    <a:gd name="T34" fmla="*/ 25 w 649"/>
                    <a:gd name="T35" fmla="*/ 2 h 141"/>
                    <a:gd name="T36" fmla="*/ 26 w 649"/>
                    <a:gd name="T37" fmla="*/ 2 h 141"/>
                    <a:gd name="T38" fmla="*/ 26 w 649"/>
                    <a:gd name="T39" fmla="*/ 2 h 141"/>
                    <a:gd name="T40" fmla="*/ 26 w 649"/>
                    <a:gd name="T41" fmla="*/ 2 h 141"/>
                    <a:gd name="T42" fmla="*/ 26 w 649"/>
                    <a:gd name="T43" fmla="*/ 2 h 141"/>
                    <a:gd name="T44" fmla="*/ 26 w 649"/>
                    <a:gd name="T45" fmla="*/ 1 h 141"/>
                    <a:gd name="T46" fmla="*/ 25 w 649"/>
                    <a:gd name="T47" fmla="*/ 1 h 141"/>
                    <a:gd name="T48" fmla="*/ 25 w 649"/>
                    <a:gd name="T49" fmla="*/ 1 h 141"/>
                    <a:gd name="T50" fmla="*/ 22 w 649"/>
                    <a:gd name="T51" fmla="*/ 0 h 141"/>
                    <a:gd name="T52" fmla="*/ 19 w 649"/>
                    <a:gd name="T53" fmla="*/ 0 h 141"/>
                    <a:gd name="T54" fmla="*/ 16 w 649"/>
                    <a:gd name="T55" fmla="*/ 0 h 141"/>
                    <a:gd name="T56" fmla="*/ 13 w 649"/>
                    <a:gd name="T57" fmla="*/ 0 h 141"/>
                    <a:gd name="T58" fmla="*/ 9 w 649"/>
                    <a:gd name="T59" fmla="*/ 1 h 141"/>
                    <a:gd name="T60" fmla="*/ 6 w 649"/>
                    <a:gd name="T61" fmla="*/ 1 h 141"/>
                    <a:gd name="T62" fmla="*/ 4 w 649"/>
                    <a:gd name="T63" fmla="*/ 2 h 141"/>
                    <a:gd name="T64" fmla="*/ 1 w 649"/>
                    <a:gd name="T65" fmla="*/ 4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9" h="141">
                      <a:moveTo>
                        <a:pt x="23" y="87"/>
                      </a:moveTo>
                      <a:lnTo>
                        <a:pt x="13" y="95"/>
                      </a:lnTo>
                      <a:lnTo>
                        <a:pt x="6" y="102"/>
                      </a:lnTo>
                      <a:lnTo>
                        <a:pt x="1" y="109"/>
                      </a:lnTo>
                      <a:lnTo>
                        <a:pt x="0" y="117"/>
                      </a:lnTo>
                      <a:lnTo>
                        <a:pt x="1" y="122"/>
                      </a:lnTo>
                      <a:lnTo>
                        <a:pt x="6" y="129"/>
                      </a:lnTo>
                      <a:lnTo>
                        <a:pt x="16" y="134"/>
                      </a:lnTo>
                      <a:lnTo>
                        <a:pt x="32" y="141"/>
                      </a:lnTo>
                      <a:lnTo>
                        <a:pt x="110" y="141"/>
                      </a:lnTo>
                      <a:lnTo>
                        <a:pt x="186" y="139"/>
                      </a:lnTo>
                      <a:lnTo>
                        <a:pt x="260" y="132"/>
                      </a:lnTo>
                      <a:lnTo>
                        <a:pt x="334" y="124"/>
                      </a:lnTo>
                      <a:lnTo>
                        <a:pt x="404" y="111"/>
                      </a:lnTo>
                      <a:lnTo>
                        <a:pt x="477" y="98"/>
                      </a:lnTo>
                      <a:lnTo>
                        <a:pt x="549" y="81"/>
                      </a:lnTo>
                      <a:lnTo>
                        <a:pt x="623" y="65"/>
                      </a:lnTo>
                      <a:lnTo>
                        <a:pt x="631" y="58"/>
                      </a:lnTo>
                      <a:lnTo>
                        <a:pt x="639" y="54"/>
                      </a:lnTo>
                      <a:lnTo>
                        <a:pt x="646" y="48"/>
                      </a:lnTo>
                      <a:lnTo>
                        <a:pt x="649" y="44"/>
                      </a:lnTo>
                      <a:lnTo>
                        <a:pt x="647" y="38"/>
                      </a:lnTo>
                      <a:lnTo>
                        <a:pt x="642" y="34"/>
                      </a:lnTo>
                      <a:lnTo>
                        <a:pt x="633" y="28"/>
                      </a:lnTo>
                      <a:lnTo>
                        <a:pt x="618" y="24"/>
                      </a:lnTo>
                      <a:lnTo>
                        <a:pt x="545" y="7"/>
                      </a:lnTo>
                      <a:lnTo>
                        <a:pt x="469" y="1"/>
                      </a:lnTo>
                      <a:lnTo>
                        <a:pt x="392" y="0"/>
                      </a:lnTo>
                      <a:lnTo>
                        <a:pt x="315" y="6"/>
                      </a:lnTo>
                      <a:lnTo>
                        <a:pt x="237" y="17"/>
                      </a:lnTo>
                      <a:lnTo>
                        <a:pt x="162" y="35"/>
                      </a:lnTo>
                      <a:lnTo>
                        <a:pt x="90" y="58"/>
                      </a:lnTo>
                      <a:lnTo>
                        <a:pt x="23" y="87"/>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9" name="Freeform 1238"/>
                <p:cNvSpPr>
                  <a:spLocks noChangeAspect="1"/>
                </p:cNvSpPr>
                <p:nvPr/>
              </p:nvSpPr>
              <p:spPr bwMode="auto">
                <a:xfrm>
                  <a:off x="-1846" y="2687"/>
                  <a:ext cx="142" cy="32"/>
                </a:xfrm>
                <a:custGeom>
                  <a:avLst/>
                  <a:gdLst>
                    <a:gd name="T0" fmla="*/ 1 w 708"/>
                    <a:gd name="T1" fmla="*/ 3 h 163"/>
                    <a:gd name="T2" fmla="*/ 0 w 708"/>
                    <a:gd name="T3" fmla="*/ 4 h 163"/>
                    <a:gd name="T4" fmla="*/ 0 w 708"/>
                    <a:gd name="T5" fmla="*/ 4 h 163"/>
                    <a:gd name="T6" fmla="*/ 0 w 708"/>
                    <a:gd name="T7" fmla="*/ 4 h 163"/>
                    <a:gd name="T8" fmla="*/ 0 w 708"/>
                    <a:gd name="T9" fmla="*/ 5 h 163"/>
                    <a:gd name="T10" fmla="*/ 0 w 708"/>
                    <a:gd name="T11" fmla="*/ 5 h 163"/>
                    <a:gd name="T12" fmla="*/ 0 w 708"/>
                    <a:gd name="T13" fmla="*/ 5 h 163"/>
                    <a:gd name="T14" fmla="*/ 1 w 708"/>
                    <a:gd name="T15" fmla="*/ 6 h 163"/>
                    <a:gd name="T16" fmla="*/ 1 w 708"/>
                    <a:gd name="T17" fmla="*/ 6 h 163"/>
                    <a:gd name="T18" fmla="*/ 3 w 708"/>
                    <a:gd name="T19" fmla="*/ 6 h 163"/>
                    <a:gd name="T20" fmla="*/ 7 w 708"/>
                    <a:gd name="T21" fmla="*/ 6 h 163"/>
                    <a:gd name="T22" fmla="*/ 12 w 708"/>
                    <a:gd name="T23" fmla="*/ 6 h 163"/>
                    <a:gd name="T24" fmla="*/ 18 w 708"/>
                    <a:gd name="T25" fmla="*/ 5 h 163"/>
                    <a:gd name="T26" fmla="*/ 23 w 708"/>
                    <a:gd name="T27" fmla="*/ 5 h 163"/>
                    <a:gd name="T28" fmla="*/ 26 w 708"/>
                    <a:gd name="T29" fmla="*/ 3 h 163"/>
                    <a:gd name="T30" fmla="*/ 28 w 708"/>
                    <a:gd name="T31" fmla="*/ 2 h 163"/>
                    <a:gd name="T32" fmla="*/ 28 w 708"/>
                    <a:gd name="T33" fmla="*/ 0 h 163"/>
                    <a:gd name="T34" fmla="*/ 24 w 708"/>
                    <a:gd name="T35" fmla="*/ 1 h 163"/>
                    <a:gd name="T36" fmla="*/ 21 w 708"/>
                    <a:gd name="T37" fmla="*/ 1 h 163"/>
                    <a:gd name="T38" fmla="*/ 18 w 708"/>
                    <a:gd name="T39" fmla="*/ 1 h 163"/>
                    <a:gd name="T40" fmla="*/ 14 w 708"/>
                    <a:gd name="T41" fmla="*/ 2 h 163"/>
                    <a:gd name="T42" fmla="*/ 11 w 708"/>
                    <a:gd name="T43" fmla="*/ 2 h 163"/>
                    <a:gd name="T44" fmla="*/ 7 w 708"/>
                    <a:gd name="T45" fmla="*/ 3 h 163"/>
                    <a:gd name="T46" fmla="*/ 4 w 708"/>
                    <a:gd name="T47" fmla="*/ 3 h 163"/>
                    <a:gd name="T48" fmla="*/ 1 w 708"/>
                    <a:gd name="T49" fmla="*/ 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8" h="163">
                      <a:moveTo>
                        <a:pt x="23" y="85"/>
                      </a:moveTo>
                      <a:lnTo>
                        <a:pt x="12" y="92"/>
                      </a:lnTo>
                      <a:lnTo>
                        <a:pt x="5" y="102"/>
                      </a:lnTo>
                      <a:lnTo>
                        <a:pt x="1" y="112"/>
                      </a:lnTo>
                      <a:lnTo>
                        <a:pt x="0" y="123"/>
                      </a:lnTo>
                      <a:lnTo>
                        <a:pt x="1" y="132"/>
                      </a:lnTo>
                      <a:lnTo>
                        <a:pt x="7" y="142"/>
                      </a:lnTo>
                      <a:lnTo>
                        <a:pt x="15" y="150"/>
                      </a:lnTo>
                      <a:lnTo>
                        <a:pt x="28" y="156"/>
                      </a:lnTo>
                      <a:lnTo>
                        <a:pt x="78" y="163"/>
                      </a:lnTo>
                      <a:lnTo>
                        <a:pt x="175" y="163"/>
                      </a:lnTo>
                      <a:lnTo>
                        <a:pt x="300" y="156"/>
                      </a:lnTo>
                      <a:lnTo>
                        <a:pt x="437" y="143"/>
                      </a:lnTo>
                      <a:lnTo>
                        <a:pt x="563" y="120"/>
                      </a:lnTo>
                      <a:lnTo>
                        <a:pt x="660" y="89"/>
                      </a:lnTo>
                      <a:lnTo>
                        <a:pt x="708" y="49"/>
                      </a:lnTo>
                      <a:lnTo>
                        <a:pt x="691" y="0"/>
                      </a:lnTo>
                      <a:lnTo>
                        <a:pt x="608" y="14"/>
                      </a:lnTo>
                      <a:lnTo>
                        <a:pt x="523" y="26"/>
                      </a:lnTo>
                      <a:lnTo>
                        <a:pt x="438" y="36"/>
                      </a:lnTo>
                      <a:lnTo>
                        <a:pt x="353" y="47"/>
                      </a:lnTo>
                      <a:lnTo>
                        <a:pt x="267" y="55"/>
                      </a:lnTo>
                      <a:lnTo>
                        <a:pt x="182" y="64"/>
                      </a:lnTo>
                      <a:lnTo>
                        <a:pt x="101" y="73"/>
                      </a:lnTo>
                      <a:lnTo>
                        <a:pt x="23" y="85"/>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0" name="Freeform 1239"/>
                <p:cNvSpPr>
                  <a:spLocks noChangeAspect="1"/>
                </p:cNvSpPr>
                <p:nvPr/>
              </p:nvSpPr>
              <p:spPr bwMode="auto">
                <a:xfrm>
                  <a:off x="-1847" y="2708"/>
                  <a:ext cx="195" cy="302"/>
                </a:xfrm>
                <a:custGeom>
                  <a:avLst/>
                  <a:gdLst>
                    <a:gd name="T0" fmla="*/ 2 w 972"/>
                    <a:gd name="T1" fmla="*/ 3 h 1507"/>
                    <a:gd name="T2" fmla="*/ 0 w 972"/>
                    <a:gd name="T3" fmla="*/ 6 h 1507"/>
                    <a:gd name="T4" fmla="*/ 0 w 972"/>
                    <a:gd name="T5" fmla="*/ 13 h 1507"/>
                    <a:gd name="T6" fmla="*/ 0 w 972"/>
                    <a:gd name="T7" fmla="*/ 21 h 1507"/>
                    <a:gd name="T8" fmla="*/ 1 w 972"/>
                    <a:gd name="T9" fmla="*/ 30 h 1507"/>
                    <a:gd name="T10" fmla="*/ 2 w 972"/>
                    <a:gd name="T11" fmla="*/ 40 h 1507"/>
                    <a:gd name="T12" fmla="*/ 4 w 972"/>
                    <a:gd name="T13" fmla="*/ 48 h 1507"/>
                    <a:gd name="T14" fmla="*/ 5 w 972"/>
                    <a:gd name="T15" fmla="*/ 54 h 1507"/>
                    <a:gd name="T16" fmla="*/ 6 w 972"/>
                    <a:gd name="T17" fmla="*/ 57 h 1507"/>
                    <a:gd name="T18" fmla="*/ 9 w 972"/>
                    <a:gd name="T19" fmla="*/ 59 h 1507"/>
                    <a:gd name="T20" fmla="*/ 13 w 972"/>
                    <a:gd name="T21" fmla="*/ 60 h 1507"/>
                    <a:gd name="T22" fmla="*/ 18 w 972"/>
                    <a:gd name="T23" fmla="*/ 60 h 1507"/>
                    <a:gd name="T24" fmla="*/ 22 w 972"/>
                    <a:gd name="T25" fmla="*/ 61 h 1507"/>
                    <a:gd name="T26" fmla="*/ 27 w 972"/>
                    <a:gd name="T27" fmla="*/ 60 h 1507"/>
                    <a:gd name="T28" fmla="*/ 31 w 972"/>
                    <a:gd name="T29" fmla="*/ 59 h 1507"/>
                    <a:gd name="T30" fmla="*/ 35 w 972"/>
                    <a:gd name="T31" fmla="*/ 57 h 1507"/>
                    <a:gd name="T32" fmla="*/ 39 w 972"/>
                    <a:gd name="T33" fmla="*/ 55 h 1507"/>
                    <a:gd name="T34" fmla="*/ 39 w 972"/>
                    <a:gd name="T35" fmla="*/ 52 h 1507"/>
                    <a:gd name="T36" fmla="*/ 38 w 972"/>
                    <a:gd name="T37" fmla="*/ 45 h 1507"/>
                    <a:gd name="T38" fmla="*/ 37 w 972"/>
                    <a:gd name="T39" fmla="*/ 36 h 1507"/>
                    <a:gd name="T40" fmla="*/ 36 w 972"/>
                    <a:gd name="T41" fmla="*/ 27 h 1507"/>
                    <a:gd name="T42" fmla="*/ 35 w 972"/>
                    <a:gd name="T43" fmla="*/ 17 h 1507"/>
                    <a:gd name="T44" fmla="*/ 33 w 972"/>
                    <a:gd name="T45" fmla="*/ 9 h 1507"/>
                    <a:gd name="T46" fmla="*/ 31 w 972"/>
                    <a:gd name="T47" fmla="*/ 3 h 1507"/>
                    <a:gd name="T48" fmla="*/ 29 w 972"/>
                    <a:gd name="T49" fmla="*/ 0 h 1507"/>
                    <a:gd name="T50" fmla="*/ 26 w 972"/>
                    <a:gd name="T51" fmla="*/ 1 h 1507"/>
                    <a:gd name="T52" fmla="*/ 23 w 972"/>
                    <a:gd name="T53" fmla="*/ 1 h 1507"/>
                    <a:gd name="T54" fmla="*/ 19 w 972"/>
                    <a:gd name="T55" fmla="*/ 2 h 1507"/>
                    <a:gd name="T56" fmla="*/ 15 w 972"/>
                    <a:gd name="T57" fmla="*/ 2 h 1507"/>
                    <a:gd name="T58" fmla="*/ 12 w 972"/>
                    <a:gd name="T59" fmla="*/ 2 h 1507"/>
                    <a:gd name="T60" fmla="*/ 8 w 972"/>
                    <a:gd name="T61" fmla="*/ 3 h 1507"/>
                    <a:gd name="T62" fmla="*/ 5 w 972"/>
                    <a:gd name="T63" fmla="*/ 3 h 1507"/>
                    <a:gd name="T64" fmla="*/ 2 w 972"/>
                    <a:gd name="T65" fmla="*/ 3 h 15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2" h="1507">
                      <a:moveTo>
                        <a:pt x="50" y="85"/>
                      </a:moveTo>
                      <a:lnTo>
                        <a:pt x="11" y="160"/>
                      </a:lnTo>
                      <a:lnTo>
                        <a:pt x="0" y="315"/>
                      </a:lnTo>
                      <a:lnTo>
                        <a:pt x="8" y="522"/>
                      </a:lnTo>
                      <a:lnTo>
                        <a:pt x="30" y="756"/>
                      </a:lnTo>
                      <a:lnTo>
                        <a:pt x="59" y="987"/>
                      </a:lnTo>
                      <a:lnTo>
                        <a:pt x="92" y="1194"/>
                      </a:lnTo>
                      <a:lnTo>
                        <a:pt x="120" y="1346"/>
                      </a:lnTo>
                      <a:lnTo>
                        <a:pt x="139" y="1418"/>
                      </a:lnTo>
                      <a:lnTo>
                        <a:pt x="233" y="1458"/>
                      </a:lnTo>
                      <a:lnTo>
                        <a:pt x="336" y="1488"/>
                      </a:lnTo>
                      <a:lnTo>
                        <a:pt x="444" y="1503"/>
                      </a:lnTo>
                      <a:lnTo>
                        <a:pt x="557" y="1507"/>
                      </a:lnTo>
                      <a:lnTo>
                        <a:pt x="667" y="1493"/>
                      </a:lnTo>
                      <a:lnTo>
                        <a:pt x="775" y="1468"/>
                      </a:lnTo>
                      <a:lnTo>
                        <a:pt x="878" y="1426"/>
                      </a:lnTo>
                      <a:lnTo>
                        <a:pt x="972" y="1370"/>
                      </a:lnTo>
                      <a:lnTo>
                        <a:pt x="960" y="1284"/>
                      </a:lnTo>
                      <a:lnTo>
                        <a:pt x="944" y="1120"/>
                      </a:lnTo>
                      <a:lnTo>
                        <a:pt x="919" y="905"/>
                      </a:lnTo>
                      <a:lnTo>
                        <a:pt x="891" y="666"/>
                      </a:lnTo>
                      <a:lnTo>
                        <a:pt x="855" y="427"/>
                      </a:lnTo>
                      <a:lnTo>
                        <a:pt x="817" y="220"/>
                      </a:lnTo>
                      <a:lnTo>
                        <a:pt x="775" y="68"/>
                      </a:lnTo>
                      <a:lnTo>
                        <a:pt x="730" y="0"/>
                      </a:lnTo>
                      <a:lnTo>
                        <a:pt x="648" y="18"/>
                      </a:lnTo>
                      <a:lnTo>
                        <a:pt x="563" y="34"/>
                      </a:lnTo>
                      <a:lnTo>
                        <a:pt x="475" y="45"/>
                      </a:lnTo>
                      <a:lnTo>
                        <a:pt x="386" y="55"/>
                      </a:lnTo>
                      <a:lnTo>
                        <a:pt x="297" y="61"/>
                      </a:lnTo>
                      <a:lnTo>
                        <a:pt x="210" y="69"/>
                      </a:lnTo>
                      <a:lnTo>
                        <a:pt x="126" y="76"/>
                      </a:lnTo>
                      <a:lnTo>
                        <a:pt x="50" y="85"/>
                      </a:lnTo>
                      <a:close/>
                    </a:path>
                  </a:pathLst>
                </a:custGeom>
                <a:solidFill>
                  <a:srgbClr val="DE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1" name="Freeform 1240"/>
                <p:cNvSpPr>
                  <a:spLocks noChangeAspect="1"/>
                </p:cNvSpPr>
                <p:nvPr/>
              </p:nvSpPr>
              <p:spPr bwMode="auto">
                <a:xfrm>
                  <a:off x="-1839" y="2710"/>
                  <a:ext cx="179" cy="300"/>
                </a:xfrm>
                <a:custGeom>
                  <a:avLst/>
                  <a:gdLst>
                    <a:gd name="T0" fmla="*/ 2 w 895"/>
                    <a:gd name="T1" fmla="*/ 3 h 1499"/>
                    <a:gd name="T2" fmla="*/ 0 w 895"/>
                    <a:gd name="T3" fmla="*/ 6 h 1499"/>
                    <a:gd name="T4" fmla="*/ 0 w 895"/>
                    <a:gd name="T5" fmla="*/ 12 h 1499"/>
                    <a:gd name="T6" fmla="*/ 0 w 895"/>
                    <a:gd name="T7" fmla="*/ 21 h 1499"/>
                    <a:gd name="T8" fmla="*/ 1 w 895"/>
                    <a:gd name="T9" fmla="*/ 30 h 1499"/>
                    <a:gd name="T10" fmla="*/ 2 w 895"/>
                    <a:gd name="T11" fmla="*/ 39 h 1499"/>
                    <a:gd name="T12" fmla="*/ 4 w 895"/>
                    <a:gd name="T13" fmla="*/ 48 h 1499"/>
                    <a:gd name="T14" fmla="*/ 5 w 895"/>
                    <a:gd name="T15" fmla="*/ 54 h 1499"/>
                    <a:gd name="T16" fmla="*/ 6 w 895"/>
                    <a:gd name="T17" fmla="*/ 57 h 1499"/>
                    <a:gd name="T18" fmla="*/ 9 w 895"/>
                    <a:gd name="T19" fmla="*/ 58 h 1499"/>
                    <a:gd name="T20" fmla="*/ 13 w 895"/>
                    <a:gd name="T21" fmla="*/ 59 h 1499"/>
                    <a:gd name="T22" fmla="*/ 17 w 895"/>
                    <a:gd name="T23" fmla="*/ 60 h 1499"/>
                    <a:gd name="T24" fmla="*/ 21 w 895"/>
                    <a:gd name="T25" fmla="*/ 60 h 1499"/>
                    <a:gd name="T26" fmla="*/ 25 w 895"/>
                    <a:gd name="T27" fmla="*/ 60 h 1499"/>
                    <a:gd name="T28" fmla="*/ 28 w 895"/>
                    <a:gd name="T29" fmla="*/ 59 h 1499"/>
                    <a:gd name="T30" fmla="*/ 32 w 895"/>
                    <a:gd name="T31" fmla="*/ 57 h 1499"/>
                    <a:gd name="T32" fmla="*/ 36 w 895"/>
                    <a:gd name="T33" fmla="*/ 55 h 1499"/>
                    <a:gd name="T34" fmla="*/ 35 w 895"/>
                    <a:gd name="T35" fmla="*/ 52 h 1499"/>
                    <a:gd name="T36" fmla="*/ 35 w 895"/>
                    <a:gd name="T37" fmla="*/ 45 h 1499"/>
                    <a:gd name="T38" fmla="*/ 34 w 895"/>
                    <a:gd name="T39" fmla="*/ 36 h 1499"/>
                    <a:gd name="T40" fmla="*/ 32 w 895"/>
                    <a:gd name="T41" fmla="*/ 27 h 1499"/>
                    <a:gd name="T42" fmla="*/ 31 w 895"/>
                    <a:gd name="T43" fmla="*/ 17 h 1499"/>
                    <a:gd name="T44" fmla="*/ 30 w 895"/>
                    <a:gd name="T45" fmla="*/ 9 h 1499"/>
                    <a:gd name="T46" fmla="*/ 28 w 895"/>
                    <a:gd name="T47" fmla="*/ 3 h 1499"/>
                    <a:gd name="T48" fmla="*/ 26 w 895"/>
                    <a:gd name="T49" fmla="*/ 0 h 1499"/>
                    <a:gd name="T50" fmla="*/ 23 w 895"/>
                    <a:gd name="T51" fmla="*/ 1 h 1499"/>
                    <a:gd name="T52" fmla="*/ 20 w 895"/>
                    <a:gd name="T53" fmla="*/ 1 h 1499"/>
                    <a:gd name="T54" fmla="*/ 17 w 895"/>
                    <a:gd name="T55" fmla="*/ 2 h 1499"/>
                    <a:gd name="T56" fmla="*/ 14 w 895"/>
                    <a:gd name="T57" fmla="*/ 2 h 1499"/>
                    <a:gd name="T58" fmla="*/ 10 w 895"/>
                    <a:gd name="T59" fmla="*/ 2 h 1499"/>
                    <a:gd name="T60" fmla="*/ 7 w 895"/>
                    <a:gd name="T61" fmla="*/ 2 h 1499"/>
                    <a:gd name="T62" fmla="*/ 4 w 895"/>
                    <a:gd name="T63" fmla="*/ 3 h 1499"/>
                    <a:gd name="T64" fmla="*/ 2 w 895"/>
                    <a:gd name="T65" fmla="*/ 3 h 14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5" h="1499">
                      <a:moveTo>
                        <a:pt x="39" y="77"/>
                      </a:moveTo>
                      <a:lnTo>
                        <a:pt x="6" y="152"/>
                      </a:lnTo>
                      <a:lnTo>
                        <a:pt x="0" y="307"/>
                      </a:lnTo>
                      <a:lnTo>
                        <a:pt x="9" y="515"/>
                      </a:lnTo>
                      <a:lnTo>
                        <a:pt x="33" y="751"/>
                      </a:lnTo>
                      <a:lnTo>
                        <a:pt x="61" y="985"/>
                      </a:lnTo>
                      <a:lnTo>
                        <a:pt x="93" y="1192"/>
                      </a:lnTo>
                      <a:lnTo>
                        <a:pt x="120" y="1345"/>
                      </a:lnTo>
                      <a:lnTo>
                        <a:pt x="138" y="1419"/>
                      </a:lnTo>
                      <a:lnTo>
                        <a:pt x="227" y="1455"/>
                      </a:lnTo>
                      <a:lnTo>
                        <a:pt x="321" y="1481"/>
                      </a:lnTo>
                      <a:lnTo>
                        <a:pt x="418" y="1495"/>
                      </a:lnTo>
                      <a:lnTo>
                        <a:pt x="518" y="1499"/>
                      </a:lnTo>
                      <a:lnTo>
                        <a:pt x="615" y="1489"/>
                      </a:lnTo>
                      <a:lnTo>
                        <a:pt x="712" y="1467"/>
                      </a:lnTo>
                      <a:lnTo>
                        <a:pt x="805" y="1431"/>
                      </a:lnTo>
                      <a:lnTo>
                        <a:pt x="895" y="1384"/>
                      </a:lnTo>
                      <a:lnTo>
                        <a:pt x="882" y="1296"/>
                      </a:lnTo>
                      <a:lnTo>
                        <a:pt x="865" y="1129"/>
                      </a:lnTo>
                      <a:lnTo>
                        <a:pt x="841" y="911"/>
                      </a:lnTo>
                      <a:lnTo>
                        <a:pt x="812" y="670"/>
                      </a:lnTo>
                      <a:lnTo>
                        <a:pt x="778" y="429"/>
                      </a:lnTo>
                      <a:lnTo>
                        <a:pt x="739" y="220"/>
                      </a:lnTo>
                      <a:lnTo>
                        <a:pt x="697" y="68"/>
                      </a:lnTo>
                      <a:lnTo>
                        <a:pt x="653" y="0"/>
                      </a:lnTo>
                      <a:lnTo>
                        <a:pt x="574" y="17"/>
                      </a:lnTo>
                      <a:lnTo>
                        <a:pt x="494" y="31"/>
                      </a:lnTo>
                      <a:lnTo>
                        <a:pt x="416" y="41"/>
                      </a:lnTo>
                      <a:lnTo>
                        <a:pt x="339" y="49"/>
                      </a:lnTo>
                      <a:lnTo>
                        <a:pt x="262" y="54"/>
                      </a:lnTo>
                      <a:lnTo>
                        <a:pt x="186" y="61"/>
                      </a:lnTo>
                      <a:lnTo>
                        <a:pt x="111" y="68"/>
                      </a:lnTo>
                      <a:lnTo>
                        <a:pt x="39" y="77"/>
                      </a:lnTo>
                      <a:close/>
                    </a:path>
                  </a:pathLst>
                </a:custGeom>
                <a:solidFill>
                  <a:srgbClr val="E6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2" name="Freeform 1241"/>
                <p:cNvSpPr>
                  <a:spLocks noChangeAspect="1"/>
                </p:cNvSpPr>
                <p:nvPr/>
              </p:nvSpPr>
              <p:spPr bwMode="auto">
                <a:xfrm>
                  <a:off x="-1833" y="2712"/>
                  <a:ext cx="163" cy="298"/>
                </a:xfrm>
                <a:custGeom>
                  <a:avLst/>
                  <a:gdLst>
                    <a:gd name="T0" fmla="*/ 1 w 817"/>
                    <a:gd name="T1" fmla="*/ 3 h 1493"/>
                    <a:gd name="T2" fmla="*/ 0 w 817"/>
                    <a:gd name="T3" fmla="*/ 6 h 1493"/>
                    <a:gd name="T4" fmla="*/ 0 w 817"/>
                    <a:gd name="T5" fmla="*/ 12 h 1493"/>
                    <a:gd name="T6" fmla="*/ 0 w 817"/>
                    <a:gd name="T7" fmla="*/ 20 h 1493"/>
                    <a:gd name="T8" fmla="*/ 1 w 817"/>
                    <a:gd name="T9" fmla="*/ 30 h 1493"/>
                    <a:gd name="T10" fmla="*/ 3 w 817"/>
                    <a:gd name="T11" fmla="*/ 39 h 1493"/>
                    <a:gd name="T12" fmla="*/ 4 w 817"/>
                    <a:gd name="T13" fmla="*/ 48 h 1493"/>
                    <a:gd name="T14" fmla="*/ 5 w 817"/>
                    <a:gd name="T15" fmla="*/ 54 h 1493"/>
                    <a:gd name="T16" fmla="*/ 5 w 817"/>
                    <a:gd name="T17" fmla="*/ 57 h 1493"/>
                    <a:gd name="T18" fmla="*/ 9 w 817"/>
                    <a:gd name="T19" fmla="*/ 58 h 1493"/>
                    <a:gd name="T20" fmla="*/ 12 w 817"/>
                    <a:gd name="T21" fmla="*/ 59 h 1493"/>
                    <a:gd name="T22" fmla="*/ 16 w 817"/>
                    <a:gd name="T23" fmla="*/ 59 h 1493"/>
                    <a:gd name="T24" fmla="*/ 19 w 817"/>
                    <a:gd name="T25" fmla="*/ 59 h 1493"/>
                    <a:gd name="T26" fmla="*/ 23 w 817"/>
                    <a:gd name="T27" fmla="*/ 59 h 1493"/>
                    <a:gd name="T28" fmla="*/ 26 w 817"/>
                    <a:gd name="T29" fmla="*/ 58 h 1493"/>
                    <a:gd name="T30" fmla="*/ 29 w 817"/>
                    <a:gd name="T31" fmla="*/ 57 h 1493"/>
                    <a:gd name="T32" fmla="*/ 33 w 817"/>
                    <a:gd name="T33" fmla="*/ 56 h 1493"/>
                    <a:gd name="T34" fmla="*/ 32 w 817"/>
                    <a:gd name="T35" fmla="*/ 52 h 1493"/>
                    <a:gd name="T36" fmla="*/ 31 w 817"/>
                    <a:gd name="T37" fmla="*/ 46 h 1493"/>
                    <a:gd name="T38" fmla="*/ 30 w 817"/>
                    <a:gd name="T39" fmla="*/ 37 h 1493"/>
                    <a:gd name="T40" fmla="*/ 29 w 817"/>
                    <a:gd name="T41" fmla="*/ 27 h 1493"/>
                    <a:gd name="T42" fmla="*/ 28 w 817"/>
                    <a:gd name="T43" fmla="*/ 17 h 1493"/>
                    <a:gd name="T44" fmla="*/ 26 w 817"/>
                    <a:gd name="T45" fmla="*/ 9 h 1493"/>
                    <a:gd name="T46" fmla="*/ 25 w 817"/>
                    <a:gd name="T47" fmla="*/ 3 h 1493"/>
                    <a:gd name="T48" fmla="*/ 23 w 817"/>
                    <a:gd name="T49" fmla="*/ 0 h 1493"/>
                    <a:gd name="T50" fmla="*/ 20 w 817"/>
                    <a:gd name="T51" fmla="*/ 1 h 1493"/>
                    <a:gd name="T52" fmla="*/ 17 w 817"/>
                    <a:gd name="T53" fmla="*/ 1 h 1493"/>
                    <a:gd name="T54" fmla="*/ 14 w 817"/>
                    <a:gd name="T55" fmla="*/ 1 h 1493"/>
                    <a:gd name="T56" fmla="*/ 12 w 817"/>
                    <a:gd name="T57" fmla="*/ 2 h 1493"/>
                    <a:gd name="T58" fmla="*/ 9 w 817"/>
                    <a:gd name="T59" fmla="*/ 2 h 1493"/>
                    <a:gd name="T60" fmla="*/ 7 w 817"/>
                    <a:gd name="T61" fmla="*/ 2 h 1493"/>
                    <a:gd name="T62" fmla="*/ 4 w 817"/>
                    <a:gd name="T63" fmla="*/ 2 h 1493"/>
                    <a:gd name="T64" fmla="*/ 1 w 817"/>
                    <a:gd name="T65" fmla="*/ 3 h 14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1493">
                      <a:moveTo>
                        <a:pt x="29" y="63"/>
                      </a:moveTo>
                      <a:lnTo>
                        <a:pt x="3" y="138"/>
                      </a:lnTo>
                      <a:lnTo>
                        <a:pt x="0" y="296"/>
                      </a:lnTo>
                      <a:lnTo>
                        <a:pt x="12" y="506"/>
                      </a:lnTo>
                      <a:lnTo>
                        <a:pt x="36" y="746"/>
                      </a:lnTo>
                      <a:lnTo>
                        <a:pt x="66" y="983"/>
                      </a:lnTo>
                      <a:lnTo>
                        <a:pt x="97" y="1193"/>
                      </a:lnTo>
                      <a:lnTo>
                        <a:pt x="122" y="1349"/>
                      </a:lnTo>
                      <a:lnTo>
                        <a:pt x="137" y="1425"/>
                      </a:lnTo>
                      <a:lnTo>
                        <a:pt x="222" y="1456"/>
                      </a:lnTo>
                      <a:lnTo>
                        <a:pt x="309" y="1478"/>
                      </a:lnTo>
                      <a:lnTo>
                        <a:pt x="396" y="1490"/>
                      </a:lnTo>
                      <a:lnTo>
                        <a:pt x="483" y="1493"/>
                      </a:lnTo>
                      <a:lnTo>
                        <a:pt x="568" y="1484"/>
                      </a:lnTo>
                      <a:lnTo>
                        <a:pt x="654" y="1465"/>
                      </a:lnTo>
                      <a:lnTo>
                        <a:pt x="737" y="1436"/>
                      </a:lnTo>
                      <a:lnTo>
                        <a:pt x="817" y="1397"/>
                      </a:lnTo>
                      <a:lnTo>
                        <a:pt x="805" y="1308"/>
                      </a:lnTo>
                      <a:lnTo>
                        <a:pt x="788" y="1140"/>
                      </a:lnTo>
                      <a:lnTo>
                        <a:pt x="763" y="920"/>
                      </a:lnTo>
                      <a:lnTo>
                        <a:pt x="735" y="675"/>
                      </a:lnTo>
                      <a:lnTo>
                        <a:pt x="700" y="431"/>
                      </a:lnTo>
                      <a:lnTo>
                        <a:pt x="663" y="220"/>
                      </a:lnTo>
                      <a:lnTo>
                        <a:pt x="621" y="66"/>
                      </a:lnTo>
                      <a:lnTo>
                        <a:pt x="576" y="0"/>
                      </a:lnTo>
                      <a:lnTo>
                        <a:pt x="498" y="15"/>
                      </a:lnTo>
                      <a:lnTo>
                        <a:pt x="426" y="26"/>
                      </a:lnTo>
                      <a:lnTo>
                        <a:pt x="358" y="33"/>
                      </a:lnTo>
                      <a:lnTo>
                        <a:pt x="294" y="41"/>
                      </a:lnTo>
                      <a:lnTo>
                        <a:pt x="229" y="45"/>
                      </a:lnTo>
                      <a:lnTo>
                        <a:pt x="165" y="51"/>
                      </a:lnTo>
                      <a:lnTo>
                        <a:pt x="99" y="55"/>
                      </a:lnTo>
                      <a:lnTo>
                        <a:pt x="29" y="63"/>
                      </a:lnTo>
                      <a:close/>
                    </a:path>
                  </a:pathLst>
                </a:custGeom>
                <a:solidFill>
                  <a:srgbClr val="ED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3" name="Freeform 1242"/>
                <p:cNvSpPr>
                  <a:spLocks noChangeAspect="1"/>
                </p:cNvSpPr>
                <p:nvPr/>
              </p:nvSpPr>
              <p:spPr bwMode="auto">
                <a:xfrm>
                  <a:off x="-1827" y="2713"/>
                  <a:ext cx="150" cy="297"/>
                </a:xfrm>
                <a:custGeom>
                  <a:avLst/>
                  <a:gdLst>
                    <a:gd name="T0" fmla="*/ 1 w 747"/>
                    <a:gd name="T1" fmla="*/ 2 h 1483"/>
                    <a:gd name="T2" fmla="*/ 0 w 747"/>
                    <a:gd name="T3" fmla="*/ 5 h 1483"/>
                    <a:gd name="T4" fmla="*/ 0 w 747"/>
                    <a:gd name="T5" fmla="*/ 11 h 1483"/>
                    <a:gd name="T6" fmla="*/ 1 w 747"/>
                    <a:gd name="T7" fmla="*/ 20 h 1483"/>
                    <a:gd name="T8" fmla="*/ 2 w 747"/>
                    <a:gd name="T9" fmla="*/ 30 h 1483"/>
                    <a:gd name="T10" fmla="*/ 3 w 747"/>
                    <a:gd name="T11" fmla="*/ 39 h 1483"/>
                    <a:gd name="T12" fmla="*/ 4 w 747"/>
                    <a:gd name="T13" fmla="*/ 48 h 1483"/>
                    <a:gd name="T14" fmla="*/ 5 w 747"/>
                    <a:gd name="T15" fmla="*/ 54 h 1483"/>
                    <a:gd name="T16" fmla="*/ 6 w 747"/>
                    <a:gd name="T17" fmla="*/ 57 h 1483"/>
                    <a:gd name="T18" fmla="*/ 9 w 747"/>
                    <a:gd name="T19" fmla="*/ 58 h 1483"/>
                    <a:gd name="T20" fmla="*/ 12 w 747"/>
                    <a:gd name="T21" fmla="*/ 59 h 1483"/>
                    <a:gd name="T22" fmla="*/ 15 w 747"/>
                    <a:gd name="T23" fmla="*/ 59 h 1483"/>
                    <a:gd name="T24" fmla="*/ 18 w 747"/>
                    <a:gd name="T25" fmla="*/ 59 h 1483"/>
                    <a:gd name="T26" fmla="*/ 21 w 747"/>
                    <a:gd name="T27" fmla="*/ 59 h 1483"/>
                    <a:gd name="T28" fmla="*/ 24 w 747"/>
                    <a:gd name="T29" fmla="*/ 59 h 1483"/>
                    <a:gd name="T30" fmla="*/ 27 w 747"/>
                    <a:gd name="T31" fmla="*/ 58 h 1483"/>
                    <a:gd name="T32" fmla="*/ 30 w 747"/>
                    <a:gd name="T33" fmla="*/ 57 h 1483"/>
                    <a:gd name="T34" fmla="*/ 30 w 747"/>
                    <a:gd name="T35" fmla="*/ 53 h 1483"/>
                    <a:gd name="T36" fmla="*/ 29 w 747"/>
                    <a:gd name="T37" fmla="*/ 46 h 1483"/>
                    <a:gd name="T38" fmla="*/ 28 w 747"/>
                    <a:gd name="T39" fmla="*/ 37 h 1483"/>
                    <a:gd name="T40" fmla="*/ 27 w 747"/>
                    <a:gd name="T41" fmla="*/ 27 h 1483"/>
                    <a:gd name="T42" fmla="*/ 26 w 747"/>
                    <a:gd name="T43" fmla="*/ 17 h 1483"/>
                    <a:gd name="T44" fmla="*/ 24 w 747"/>
                    <a:gd name="T45" fmla="*/ 9 h 1483"/>
                    <a:gd name="T46" fmla="*/ 22 w 747"/>
                    <a:gd name="T47" fmla="*/ 3 h 1483"/>
                    <a:gd name="T48" fmla="*/ 20 w 747"/>
                    <a:gd name="T49" fmla="*/ 0 h 1483"/>
                    <a:gd name="T50" fmla="*/ 17 w 747"/>
                    <a:gd name="T51" fmla="*/ 0 h 1483"/>
                    <a:gd name="T52" fmla="*/ 15 w 747"/>
                    <a:gd name="T53" fmla="*/ 1 h 1483"/>
                    <a:gd name="T54" fmla="*/ 12 w 747"/>
                    <a:gd name="T55" fmla="*/ 1 h 1483"/>
                    <a:gd name="T56" fmla="*/ 10 w 747"/>
                    <a:gd name="T57" fmla="*/ 1 h 1483"/>
                    <a:gd name="T58" fmla="*/ 8 w 747"/>
                    <a:gd name="T59" fmla="*/ 1 h 1483"/>
                    <a:gd name="T60" fmla="*/ 6 w 747"/>
                    <a:gd name="T61" fmla="*/ 2 h 1483"/>
                    <a:gd name="T62" fmla="*/ 4 w 747"/>
                    <a:gd name="T63" fmla="*/ 2 h 1483"/>
                    <a:gd name="T64" fmla="*/ 1 w 747"/>
                    <a:gd name="T65" fmla="*/ 2 h 14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1483">
                      <a:moveTo>
                        <a:pt x="21" y="54"/>
                      </a:moveTo>
                      <a:lnTo>
                        <a:pt x="0" y="129"/>
                      </a:lnTo>
                      <a:lnTo>
                        <a:pt x="0" y="287"/>
                      </a:lnTo>
                      <a:lnTo>
                        <a:pt x="16" y="498"/>
                      </a:lnTo>
                      <a:lnTo>
                        <a:pt x="42" y="739"/>
                      </a:lnTo>
                      <a:lnTo>
                        <a:pt x="72" y="978"/>
                      </a:lnTo>
                      <a:lnTo>
                        <a:pt x="103" y="1191"/>
                      </a:lnTo>
                      <a:lnTo>
                        <a:pt x="127" y="1348"/>
                      </a:lnTo>
                      <a:lnTo>
                        <a:pt x="142" y="1424"/>
                      </a:lnTo>
                      <a:lnTo>
                        <a:pt x="222" y="1451"/>
                      </a:lnTo>
                      <a:lnTo>
                        <a:pt x="300" y="1470"/>
                      </a:lnTo>
                      <a:lnTo>
                        <a:pt x="375" y="1480"/>
                      </a:lnTo>
                      <a:lnTo>
                        <a:pt x="450" y="1483"/>
                      </a:lnTo>
                      <a:lnTo>
                        <a:pt x="523" y="1475"/>
                      </a:lnTo>
                      <a:lnTo>
                        <a:pt x="597" y="1462"/>
                      </a:lnTo>
                      <a:lnTo>
                        <a:pt x="671" y="1440"/>
                      </a:lnTo>
                      <a:lnTo>
                        <a:pt x="747" y="1411"/>
                      </a:lnTo>
                      <a:lnTo>
                        <a:pt x="735" y="1321"/>
                      </a:lnTo>
                      <a:lnTo>
                        <a:pt x="717" y="1151"/>
                      </a:lnTo>
                      <a:lnTo>
                        <a:pt x="693" y="926"/>
                      </a:lnTo>
                      <a:lnTo>
                        <a:pt x="664" y="678"/>
                      </a:lnTo>
                      <a:lnTo>
                        <a:pt x="630" y="431"/>
                      </a:lnTo>
                      <a:lnTo>
                        <a:pt x="591" y="218"/>
                      </a:lnTo>
                      <a:lnTo>
                        <a:pt x="549" y="64"/>
                      </a:lnTo>
                      <a:lnTo>
                        <a:pt x="505" y="0"/>
                      </a:lnTo>
                      <a:lnTo>
                        <a:pt x="428" y="12"/>
                      </a:lnTo>
                      <a:lnTo>
                        <a:pt x="364" y="21"/>
                      </a:lnTo>
                      <a:lnTo>
                        <a:pt x="306" y="28"/>
                      </a:lnTo>
                      <a:lnTo>
                        <a:pt x="254" y="33"/>
                      </a:lnTo>
                      <a:lnTo>
                        <a:pt x="202" y="36"/>
                      </a:lnTo>
                      <a:lnTo>
                        <a:pt x="148" y="41"/>
                      </a:lnTo>
                      <a:lnTo>
                        <a:pt x="89" y="45"/>
                      </a:lnTo>
                      <a:lnTo>
                        <a:pt x="21" y="54"/>
                      </a:lnTo>
                      <a:close/>
                    </a:path>
                  </a:pathLst>
                </a:custGeom>
                <a:solidFill>
                  <a:srgbClr val="F5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4" name="Freeform 1243"/>
                <p:cNvSpPr>
                  <a:spLocks noChangeAspect="1"/>
                </p:cNvSpPr>
                <p:nvPr/>
              </p:nvSpPr>
              <p:spPr bwMode="auto">
                <a:xfrm>
                  <a:off x="-1821" y="2715"/>
                  <a:ext cx="134" cy="295"/>
                </a:xfrm>
                <a:custGeom>
                  <a:avLst/>
                  <a:gdLst>
                    <a:gd name="T0" fmla="*/ 1 w 670"/>
                    <a:gd name="T1" fmla="*/ 2 h 1473"/>
                    <a:gd name="T2" fmla="*/ 0 w 670"/>
                    <a:gd name="T3" fmla="*/ 5 h 1473"/>
                    <a:gd name="T4" fmla="*/ 0 w 670"/>
                    <a:gd name="T5" fmla="*/ 11 h 1473"/>
                    <a:gd name="T6" fmla="*/ 1 w 670"/>
                    <a:gd name="T7" fmla="*/ 20 h 1473"/>
                    <a:gd name="T8" fmla="*/ 2 w 670"/>
                    <a:gd name="T9" fmla="*/ 29 h 1473"/>
                    <a:gd name="T10" fmla="*/ 3 w 670"/>
                    <a:gd name="T11" fmla="*/ 39 h 1473"/>
                    <a:gd name="T12" fmla="*/ 4 w 670"/>
                    <a:gd name="T13" fmla="*/ 48 h 1473"/>
                    <a:gd name="T14" fmla="*/ 5 w 670"/>
                    <a:gd name="T15" fmla="*/ 54 h 1473"/>
                    <a:gd name="T16" fmla="*/ 6 w 670"/>
                    <a:gd name="T17" fmla="*/ 57 h 1473"/>
                    <a:gd name="T18" fmla="*/ 9 w 670"/>
                    <a:gd name="T19" fmla="*/ 58 h 1473"/>
                    <a:gd name="T20" fmla="*/ 12 w 670"/>
                    <a:gd name="T21" fmla="*/ 59 h 1473"/>
                    <a:gd name="T22" fmla="*/ 14 w 670"/>
                    <a:gd name="T23" fmla="*/ 59 h 1473"/>
                    <a:gd name="T24" fmla="*/ 17 w 670"/>
                    <a:gd name="T25" fmla="*/ 59 h 1473"/>
                    <a:gd name="T26" fmla="*/ 19 w 670"/>
                    <a:gd name="T27" fmla="*/ 59 h 1473"/>
                    <a:gd name="T28" fmla="*/ 22 w 670"/>
                    <a:gd name="T29" fmla="*/ 58 h 1473"/>
                    <a:gd name="T30" fmla="*/ 24 w 670"/>
                    <a:gd name="T31" fmla="*/ 58 h 1473"/>
                    <a:gd name="T32" fmla="*/ 27 w 670"/>
                    <a:gd name="T33" fmla="*/ 57 h 1473"/>
                    <a:gd name="T34" fmla="*/ 26 w 670"/>
                    <a:gd name="T35" fmla="*/ 53 h 1473"/>
                    <a:gd name="T36" fmla="*/ 26 w 670"/>
                    <a:gd name="T37" fmla="*/ 47 h 1473"/>
                    <a:gd name="T38" fmla="*/ 25 w 670"/>
                    <a:gd name="T39" fmla="*/ 37 h 1473"/>
                    <a:gd name="T40" fmla="*/ 24 w 670"/>
                    <a:gd name="T41" fmla="*/ 27 h 1473"/>
                    <a:gd name="T42" fmla="*/ 22 w 670"/>
                    <a:gd name="T43" fmla="*/ 17 h 1473"/>
                    <a:gd name="T44" fmla="*/ 21 w 670"/>
                    <a:gd name="T45" fmla="*/ 9 h 1473"/>
                    <a:gd name="T46" fmla="*/ 19 w 670"/>
                    <a:gd name="T47" fmla="*/ 3 h 1473"/>
                    <a:gd name="T48" fmla="*/ 17 w 670"/>
                    <a:gd name="T49" fmla="*/ 0 h 1473"/>
                    <a:gd name="T50" fmla="*/ 14 w 670"/>
                    <a:gd name="T51" fmla="*/ 0 h 1473"/>
                    <a:gd name="T52" fmla="*/ 12 w 670"/>
                    <a:gd name="T53" fmla="*/ 1 h 1473"/>
                    <a:gd name="T54" fmla="*/ 10 w 670"/>
                    <a:gd name="T55" fmla="*/ 1 h 1473"/>
                    <a:gd name="T56" fmla="*/ 8 w 670"/>
                    <a:gd name="T57" fmla="*/ 1 h 1473"/>
                    <a:gd name="T58" fmla="*/ 7 w 670"/>
                    <a:gd name="T59" fmla="*/ 1 h 1473"/>
                    <a:gd name="T60" fmla="*/ 5 w 670"/>
                    <a:gd name="T61" fmla="*/ 1 h 1473"/>
                    <a:gd name="T62" fmla="*/ 3 w 670"/>
                    <a:gd name="T63" fmla="*/ 1 h 1473"/>
                    <a:gd name="T64" fmla="*/ 1 w 670"/>
                    <a:gd name="T65" fmla="*/ 2 h 14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0" h="1473">
                      <a:moveTo>
                        <a:pt x="17" y="45"/>
                      </a:moveTo>
                      <a:lnTo>
                        <a:pt x="0" y="119"/>
                      </a:lnTo>
                      <a:lnTo>
                        <a:pt x="4" y="278"/>
                      </a:lnTo>
                      <a:lnTo>
                        <a:pt x="20" y="492"/>
                      </a:lnTo>
                      <a:lnTo>
                        <a:pt x="48" y="734"/>
                      </a:lnTo>
                      <a:lnTo>
                        <a:pt x="78" y="976"/>
                      </a:lnTo>
                      <a:lnTo>
                        <a:pt x="108" y="1191"/>
                      </a:lnTo>
                      <a:lnTo>
                        <a:pt x="133" y="1348"/>
                      </a:lnTo>
                      <a:lnTo>
                        <a:pt x="147" y="1424"/>
                      </a:lnTo>
                      <a:lnTo>
                        <a:pt x="221" y="1446"/>
                      </a:lnTo>
                      <a:lnTo>
                        <a:pt x="290" y="1462"/>
                      </a:lnTo>
                      <a:lnTo>
                        <a:pt x="355" y="1469"/>
                      </a:lnTo>
                      <a:lnTo>
                        <a:pt x="418" y="1473"/>
                      </a:lnTo>
                      <a:lnTo>
                        <a:pt x="479" y="1467"/>
                      </a:lnTo>
                      <a:lnTo>
                        <a:pt x="540" y="1458"/>
                      </a:lnTo>
                      <a:lnTo>
                        <a:pt x="603" y="1443"/>
                      </a:lnTo>
                      <a:lnTo>
                        <a:pt x="670" y="1424"/>
                      </a:lnTo>
                      <a:lnTo>
                        <a:pt x="658" y="1334"/>
                      </a:lnTo>
                      <a:lnTo>
                        <a:pt x="641" y="1162"/>
                      </a:lnTo>
                      <a:lnTo>
                        <a:pt x="618" y="936"/>
                      </a:lnTo>
                      <a:lnTo>
                        <a:pt x="590" y="685"/>
                      </a:lnTo>
                      <a:lnTo>
                        <a:pt x="556" y="435"/>
                      </a:lnTo>
                      <a:lnTo>
                        <a:pt x="517" y="220"/>
                      </a:lnTo>
                      <a:lnTo>
                        <a:pt x="474" y="65"/>
                      </a:lnTo>
                      <a:lnTo>
                        <a:pt x="429" y="0"/>
                      </a:lnTo>
                      <a:lnTo>
                        <a:pt x="355" y="9"/>
                      </a:lnTo>
                      <a:lnTo>
                        <a:pt x="298" y="16"/>
                      </a:lnTo>
                      <a:lnTo>
                        <a:pt x="251" y="21"/>
                      </a:lnTo>
                      <a:lnTo>
                        <a:pt x="211" y="25"/>
                      </a:lnTo>
                      <a:lnTo>
                        <a:pt x="171" y="27"/>
                      </a:lnTo>
                      <a:lnTo>
                        <a:pt x="129" y="32"/>
                      </a:lnTo>
                      <a:lnTo>
                        <a:pt x="79" y="36"/>
                      </a:lnTo>
                      <a:lnTo>
                        <a:pt x="17" y="45"/>
                      </a:lnTo>
                      <a:close/>
                    </a:path>
                  </a:pathLst>
                </a:custGeom>
                <a:solidFill>
                  <a:srgbClr val="FF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5" name="Freeform 1244"/>
                <p:cNvSpPr>
                  <a:spLocks noChangeAspect="1"/>
                </p:cNvSpPr>
                <p:nvPr/>
              </p:nvSpPr>
              <p:spPr bwMode="auto">
                <a:xfrm>
                  <a:off x="-1819" y="3000"/>
                  <a:ext cx="31" cy="38"/>
                </a:xfrm>
                <a:custGeom>
                  <a:avLst/>
                  <a:gdLst>
                    <a:gd name="T0" fmla="*/ 0 w 157"/>
                    <a:gd name="T1" fmla="*/ 0 h 189"/>
                    <a:gd name="T2" fmla="*/ 0 w 157"/>
                    <a:gd name="T3" fmla="*/ 1 h 189"/>
                    <a:gd name="T4" fmla="*/ 1 w 157"/>
                    <a:gd name="T5" fmla="*/ 2 h 189"/>
                    <a:gd name="T6" fmla="*/ 1 w 157"/>
                    <a:gd name="T7" fmla="*/ 3 h 189"/>
                    <a:gd name="T8" fmla="*/ 1 w 157"/>
                    <a:gd name="T9" fmla="*/ 4 h 189"/>
                    <a:gd name="T10" fmla="*/ 2 w 157"/>
                    <a:gd name="T11" fmla="*/ 5 h 189"/>
                    <a:gd name="T12" fmla="*/ 2 w 157"/>
                    <a:gd name="T13" fmla="*/ 6 h 189"/>
                    <a:gd name="T14" fmla="*/ 3 w 157"/>
                    <a:gd name="T15" fmla="*/ 7 h 189"/>
                    <a:gd name="T16" fmla="*/ 3 w 157"/>
                    <a:gd name="T17" fmla="*/ 8 h 189"/>
                    <a:gd name="T18" fmla="*/ 3 w 157"/>
                    <a:gd name="T19" fmla="*/ 8 h 189"/>
                    <a:gd name="T20" fmla="*/ 3 w 157"/>
                    <a:gd name="T21" fmla="*/ 8 h 189"/>
                    <a:gd name="T22" fmla="*/ 4 w 157"/>
                    <a:gd name="T23" fmla="*/ 8 h 189"/>
                    <a:gd name="T24" fmla="*/ 4 w 157"/>
                    <a:gd name="T25" fmla="*/ 8 h 189"/>
                    <a:gd name="T26" fmla="*/ 4 w 157"/>
                    <a:gd name="T27" fmla="*/ 7 h 189"/>
                    <a:gd name="T28" fmla="*/ 4 w 157"/>
                    <a:gd name="T29" fmla="*/ 6 h 189"/>
                    <a:gd name="T30" fmla="*/ 5 w 157"/>
                    <a:gd name="T31" fmla="*/ 5 h 189"/>
                    <a:gd name="T32" fmla="*/ 5 w 157"/>
                    <a:gd name="T33" fmla="*/ 5 h 189"/>
                    <a:gd name="T34" fmla="*/ 5 w 157"/>
                    <a:gd name="T35" fmla="*/ 4 h 189"/>
                    <a:gd name="T36" fmla="*/ 6 w 157"/>
                    <a:gd name="T37" fmla="*/ 3 h 189"/>
                    <a:gd name="T38" fmla="*/ 6 w 157"/>
                    <a:gd name="T39" fmla="*/ 3 h 189"/>
                    <a:gd name="T40" fmla="*/ 6 w 157"/>
                    <a:gd name="T41" fmla="*/ 2 h 189"/>
                    <a:gd name="T42" fmla="*/ 6 w 157"/>
                    <a:gd name="T43" fmla="*/ 2 h 189"/>
                    <a:gd name="T44" fmla="*/ 6 w 157"/>
                    <a:gd name="T45" fmla="*/ 2 h 189"/>
                    <a:gd name="T46" fmla="*/ 5 w 157"/>
                    <a:gd name="T47" fmla="*/ 1 h 189"/>
                    <a:gd name="T48" fmla="*/ 5 w 157"/>
                    <a:gd name="T49" fmla="*/ 1 h 189"/>
                    <a:gd name="T50" fmla="*/ 4 w 157"/>
                    <a:gd name="T51" fmla="*/ 1 h 189"/>
                    <a:gd name="T52" fmla="*/ 3 w 157"/>
                    <a:gd name="T53" fmla="*/ 1 h 189"/>
                    <a:gd name="T54" fmla="*/ 2 w 157"/>
                    <a:gd name="T55" fmla="*/ 0 h 189"/>
                    <a:gd name="T56" fmla="*/ 0 w 157"/>
                    <a:gd name="T57" fmla="*/ 0 h 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7" h="189">
                      <a:moveTo>
                        <a:pt x="0" y="0"/>
                      </a:moveTo>
                      <a:lnTo>
                        <a:pt x="8" y="25"/>
                      </a:lnTo>
                      <a:lnTo>
                        <a:pt x="17" y="49"/>
                      </a:lnTo>
                      <a:lnTo>
                        <a:pt x="27" y="72"/>
                      </a:lnTo>
                      <a:lnTo>
                        <a:pt x="36" y="96"/>
                      </a:lnTo>
                      <a:lnTo>
                        <a:pt x="45" y="118"/>
                      </a:lnTo>
                      <a:lnTo>
                        <a:pt x="55" y="141"/>
                      </a:lnTo>
                      <a:lnTo>
                        <a:pt x="65" y="165"/>
                      </a:lnTo>
                      <a:lnTo>
                        <a:pt x="76" y="189"/>
                      </a:lnTo>
                      <a:lnTo>
                        <a:pt x="79" y="189"/>
                      </a:lnTo>
                      <a:lnTo>
                        <a:pt x="85" y="189"/>
                      </a:lnTo>
                      <a:lnTo>
                        <a:pt x="92" y="189"/>
                      </a:lnTo>
                      <a:lnTo>
                        <a:pt x="98" y="189"/>
                      </a:lnTo>
                      <a:lnTo>
                        <a:pt x="105" y="171"/>
                      </a:lnTo>
                      <a:lnTo>
                        <a:pt x="111" y="154"/>
                      </a:lnTo>
                      <a:lnTo>
                        <a:pt x="118" y="136"/>
                      </a:lnTo>
                      <a:lnTo>
                        <a:pt x="126" y="118"/>
                      </a:lnTo>
                      <a:lnTo>
                        <a:pt x="132" y="101"/>
                      </a:lnTo>
                      <a:lnTo>
                        <a:pt x="140" y="83"/>
                      </a:lnTo>
                      <a:lnTo>
                        <a:pt x="148" y="66"/>
                      </a:lnTo>
                      <a:lnTo>
                        <a:pt x="157" y="50"/>
                      </a:lnTo>
                      <a:lnTo>
                        <a:pt x="151" y="44"/>
                      </a:lnTo>
                      <a:lnTo>
                        <a:pt x="147" y="40"/>
                      </a:lnTo>
                      <a:lnTo>
                        <a:pt x="138" y="36"/>
                      </a:lnTo>
                      <a:lnTo>
                        <a:pt x="127" y="32"/>
                      </a:lnTo>
                      <a:lnTo>
                        <a:pt x="108" y="27"/>
                      </a:lnTo>
                      <a:lnTo>
                        <a:pt x="83" y="20"/>
                      </a:lnTo>
                      <a:lnTo>
                        <a:pt x="46" y="11"/>
                      </a:lnTo>
                      <a:lnTo>
                        <a:pt x="0"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6" name="Freeform 1245"/>
                <p:cNvSpPr>
                  <a:spLocks noChangeAspect="1"/>
                </p:cNvSpPr>
                <p:nvPr/>
              </p:nvSpPr>
              <p:spPr bwMode="auto">
                <a:xfrm>
                  <a:off x="-1780" y="3010"/>
                  <a:ext cx="32" cy="34"/>
                </a:xfrm>
                <a:custGeom>
                  <a:avLst/>
                  <a:gdLst>
                    <a:gd name="T0" fmla="*/ 0 w 161"/>
                    <a:gd name="T1" fmla="*/ 0 h 170"/>
                    <a:gd name="T2" fmla="*/ 0 w 161"/>
                    <a:gd name="T3" fmla="*/ 1 h 170"/>
                    <a:gd name="T4" fmla="*/ 1 w 161"/>
                    <a:gd name="T5" fmla="*/ 2 h 170"/>
                    <a:gd name="T6" fmla="*/ 1 w 161"/>
                    <a:gd name="T7" fmla="*/ 3 h 170"/>
                    <a:gd name="T8" fmla="*/ 2 w 161"/>
                    <a:gd name="T9" fmla="*/ 3 h 170"/>
                    <a:gd name="T10" fmla="*/ 2 w 161"/>
                    <a:gd name="T11" fmla="*/ 4 h 170"/>
                    <a:gd name="T12" fmla="*/ 3 w 161"/>
                    <a:gd name="T13" fmla="*/ 5 h 170"/>
                    <a:gd name="T14" fmla="*/ 3 w 161"/>
                    <a:gd name="T15" fmla="*/ 6 h 170"/>
                    <a:gd name="T16" fmla="*/ 4 w 161"/>
                    <a:gd name="T17" fmla="*/ 7 h 170"/>
                    <a:gd name="T18" fmla="*/ 4 w 161"/>
                    <a:gd name="T19" fmla="*/ 6 h 170"/>
                    <a:gd name="T20" fmla="*/ 5 w 161"/>
                    <a:gd name="T21" fmla="*/ 6 h 170"/>
                    <a:gd name="T22" fmla="*/ 5 w 161"/>
                    <a:gd name="T23" fmla="*/ 5 h 170"/>
                    <a:gd name="T24" fmla="*/ 6 w 161"/>
                    <a:gd name="T25" fmla="*/ 4 h 170"/>
                    <a:gd name="T26" fmla="*/ 6 w 161"/>
                    <a:gd name="T27" fmla="*/ 3 h 170"/>
                    <a:gd name="T28" fmla="*/ 6 w 161"/>
                    <a:gd name="T29" fmla="*/ 3 h 170"/>
                    <a:gd name="T30" fmla="*/ 6 w 161"/>
                    <a:gd name="T31" fmla="*/ 2 h 170"/>
                    <a:gd name="T32" fmla="*/ 6 w 161"/>
                    <a:gd name="T33" fmla="*/ 1 h 170"/>
                    <a:gd name="T34" fmla="*/ 6 w 161"/>
                    <a:gd name="T35" fmla="*/ 1 h 170"/>
                    <a:gd name="T36" fmla="*/ 5 w 161"/>
                    <a:gd name="T37" fmla="*/ 1 h 170"/>
                    <a:gd name="T38" fmla="*/ 4 w 161"/>
                    <a:gd name="T39" fmla="*/ 1 h 170"/>
                    <a:gd name="T40" fmla="*/ 3 w 161"/>
                    <a:gd name="T41" fmla="*/ 0 h 170"/>
                    <a:gd name="T42" fmla="*/ 2 w 161"/>
                    <a:gd name="T43" fmla="*/ 0 h 170"/>
                    <a:gd name="T44" fmla="*/ 2 w 161"/>
                    <a:gd name="T45" fmla="*/ 0 h 170"/>
                    <a:gd name="T46" fmla="*/ 1 w 161"/>
                    <a:gd name="T47" fmla="*/ 0 h 170"/>
                    <a:gd name="T48" fmla="*/ 0 w 161"/>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70">
                      <a:moveTo>
                        <a:pt x="0" y="0"/>
                      </a:moveTo>
                      <a:lnTo>
                        <a:pt x="11" y="21"/>
                      </a:lnTo>
                      <a:lnTo>
                        <a:pt x="23" y="42"/>
                      </a:lnTo>
                      <a:lnTo>
                        <a:pt x="34" y="63"/>
                      </a:lnTo>
                      <a:lnTo>
                        <a:pt x="46" y="84"/>
                      </a:lnTo>
                      <a:lnTo>
                        <a:pt x="57" y="105"/>
                      </a:lnTo>
                      <a:lnTo>
                        <a:pt x="69" y="126"/>
                      </a:lnTo>
                      <a:lnTo>
                        <a:pt x="82" y="147"/>
                      </a:lnTo>
                      <a:lnTo>
                        <a:pt x="94" y="170"/>
                      </a:lnTo>
                      <a:lnTo>
                        <a:pt x="105" y="160"/>
                      </a:lnTo>
                      <a:lnTo>
                        <a:pt x="117" y="147"/>
                      </a:lnTo>
                      <a:lnTo>
                        <a:pt x="128" y="129"/>
                      </a:lnTo>
                      <a:lnTo>
                        <a:pt x="139" y="110"/>
                      </a:lnTo>
                      <a:lnTo>
                        <a:pt x="147" y="87"/>
                      </a:lnTo>
                      <a:lnTo>
                        <a:pt x="154" y="65"/>
                      </a:lnTo>
                      <a:lnTo>
                        <a:pt x="159" y="41"/>
                      </a:lnTo>
                      <a:lnTo>
                        <a:pt x="161" y="18"/>
                      </a:lnTo>
                      <a:lnTo>
                        <a:pt x="140" y="16"/>
                      </a:lnTo>
                      <a:lnTo>
                        <a:pt x="120" y="15"/>
                      </a:lnTo>
                      <a:lnTo>
                        <a:pt x="99" y="13"/>
                      </a:lnTo>
                      <a:lnTo>
                        <a:pt x="79" y="12"/>
                      </a:lnTo>
                      <a:lnTo>
                        <a:pt x="59" y="9"/>
                      </a:lnTo>
                      <a:lnTo>
                        <a:pt x="40" y="5"/>
                      </a:lnTo>
                      <a:lnTo>
                        <a:pt x="20" y="2"/>
                      </a:lnTo>
                      <a:lnTo>
                        <a:pt x="0"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7" name="Freeform 1246"/>
                <p:cNvSpPr>
                  <a:spLocks noChangeAspect="1"/>
                </p:cNvSpPr>
                <p:nvPr/>
              </p:nvSpPr>
              <p:spPr bwMode="auto">
                <a:xfrm>
                  <a:off x="-1820" y="3024"/>
                  <a:ext cx="12" cy="20"/>
                </a:xfrm>
                <a:custGeom>
                  <a:avLst/>
                  <a:gdLst>
                    <a:gd name="T0" fmla="*/ 0 w 58"/>
                    <a:gd name="T1" fmla="*/ 0 h 98"/>
                    <a:gd name="T2" fmla="*/ 0 w 58"/>
                    <a:gd name="T3" fmla="*/ 0 h 98"/>
                    <a:gd name="T4" fmla="*/ 0 w 58"/>
                    <a:gd name="T5" fmla="*/ 1 h 98"/>
                    <a:gd name="T6" fmla="*/ 1 w 58"/>
                    <a:gd name="T7" fmla="*/ 1 h 98"/>
                    <a:gd name="T8" fmla="*/ 1 w 58"/>
                    <a:gd name="T9" fmla="*/ 2 h 98"/>
                    <a:gd name="T10" fmla="*/ 1 w 58"/>
                    <a:gd name="T11" fmla="*/ 2 h 98"/>
                    <a:gd name="T12" fmla="*/ 1 w 58"/>
                    <a:gd name="T13" fmla="*/ 3 h 98"/>
                    <a:gd name="T14" fmla="*/ 1 w 58"/>
                    <a:gd name="T15" fmla="*/ 3 h 98"/>
                    <a:gd name="T16" fmla="*/ 1 w 58"/>
                    <a:gd name="T17" fmla="*/ 4 h 98"/>
                    <a:gd name="T18" fmla="*/ 2 w 58"/>
                    <a:gd name="T19" fmla="*/ 4 h 98"/>
                    <a:gd name="T20" fmla="*/ 2 w 58"/>
                    <a:gd name="T21" fmla="*/ 4 h 98"/>
                    <a:gd name="T22" fmla="*/ 2 w 58"/>
                    <a:gd name="T23" fmla="*/ 4 h 98"/>
                    <a:gd name="T24" fmla="*/ 2 w 58"/>
                    <a:gd name="T25" fmla="*/ 4 h 98"/>
                    <a:gd name="T26" fmla="*/ 2 w 58"/>
                    <a:gd name="T27" fmla="*/ 4 h 98"/>
                    <a:gd name="T28" fmla="*/ 2 w 58"/>
                    <a:gd name="T29" fmla="*/ 3 h 98"/>
                    <a:gd name="T30" fmla="*/ 2 w 58"/>
                    <a:gd name="T31" fmla="*/ 2 h 98"/>
                    <a:gd name="T32" fmla="*/ 2 w 58"/>
                    <a:gd name="T33" fmla="*/ 2 h 98"/>
                    <a:gd name="T34" fmla="*/ 1 w 58"/>
                    <a:gd name="T35" fmla="*/ 2 h 98"/>
                    <a:gd name="T36" fmla="*/ 1 w 58"/>
                    <a:gd name="T37" fmla="*/ 1 h 98"/>
                    <a:gd name="T38" fmla="*/ 1 w 58"/>
                    <a:gd name="T39" fmla="*/ 1 h 98"/>
                    <a:gd name="T40" fmla="*/ 1 w 58"/>
                    <a:gd name="T41" fmla="*/ 0 h 98"/>
                    <a:gd name="T42" fmla="*/ 1 w 58"/>
                    <a:gd name="T43" fmla="*/ 0 h 98"/>
                    <a:gd name="T44" fmla="*/ 0 w 58"/>
                    <a:gd name="T45" fmla="*/ 0 h 98"/>
                    <a:gd name="T46" fmla="*/ 0 w 58"/>
                    <a:gd name="T47" fmla="*/ 0 h 98"/>
                    <a:gd name="T48" fmla="*/ 0 w 58"/>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98">
                      <a:moveTo>
                        <a:pt x="0" y="0"/>
                      </a:moveTo>
                      <a:lnTo>
                        <a:pt x="4" y="11"/>
                      </a:lnTo>
                      <a:lnTo>
                        <a:pt x="8" y="23"/>
                      </a:lnTo>
                      <a:lnTo>
                        <a:pt x="13" y="35"/>
                      </a:lnTo>
                      <a:lnTo>
                        <a:pt x="17" y="48"/>
                      </a:lnTo>
                      <a:lnTo>
                        <a:pt x="21" y="60"/>
                      </a:lnTo>
                      <a:lnTo>
                        <a:pt x="25" y="72"/>
                      </a:lnTo>
                      <a:lnTo>
                        <a:pt x="29" y="84"/>
                      </a:lnTo>
                      <a:lnTo>
                        <a:pt x="35" y="98"/>
                      </a:lnTo>
                      <a:lnTo>
                        <a:pt x="38" y="98"/>
                      </a:lnTo>
                      <a:lnTo>
                        <a:pt x="45" y="98"/>
                      </a:lnTo>
                      <a:lnTo>
                        <a:pt x="51" y="98"/>
                      </a:lnTo>
                      <a:lnTo>
                        <a:pt x="58" y="98"/>
                      </a:lnTo>
                      <a:lnTo>
                        <a:pt x="53" y="86"/>
                      </a:lnTo>
                      <a:lnTo>
                        <a:pt x="47" y="73"/>
                      </a:lnTo>
                      <a:lnTo>
                        <a:pt x="42" y="61"/>
                      </a:lnTo>
                      <a:lnTo>
                        <a:pt x="37" y="50"/>
                      </a:lnTo>
                      <a:lnTo>
                        <a:pt x="32" y="38"/>
                      </a:lnTo>
                      <a:lnTo>
                        <a:pt x="27" y="27"/>
                      </a:lnTo>
                      <a:lnTo>
                        <a:pt x="22" y="15"/>
                      </a:lnTo>
                      <a:lnTo>
                        <a:pt x="17" y="4"/>
                      </a:lnTo>
                      <a:lnTo>
                        <a:pt x="13" y="3"/>
                      </a:lnTo>
                      <a:lnTo>
                        <a:pt x="8" y="2"/>
                      </a:lnTo>
                      <a:lnTo>
                        <a:pt x="3" y="0"/>
                      </a:lnTo>
                      <a:lnTo>
                        <a:pt x="0"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8" name="Freeform 1247"/>
                <p:cNvSpPr>
                  <a:spLocks noChangeAspect="1"/>
                </p:cNvSpPr>
                <p:nvPr/>
              </p:nvSpPr>
              <p:spPr bwMode="auto">
                <a:xfrm>
                  <a:off x="-1797" y="3018"/>
                  <a:ext cx="33" cy="35"/>
                </a:xfrm>
                <a:custGeom>
                  <a:avLst/>
                  <a:gdLst>
                    <a:gd name="T0" fmla="*/ 2 w 161"/>
                    <a:gd name="T1" fmla="*/ 0 h 174"/>
                    <a:gd name="T2" fmla="*/ 2 w 161"/>
                    <a:gd name="T3" fmla="*/ 1 h 174"/>
                    <a:gd name="T4" fmla="*/ 1 w 161"/>
                    <a:gd name="T5" fmla="*/ 2 h 174"/>
                    <a:gd name="T6" fmla="*/ 1 w 161"/>
                    <a:gd name="T7" fmla="*/ 3 h 174"/>
                    <a:gd name="T8" fmla="*/ 1 w 161"/>
                    <a:gd name="T9" fmla="*/ 3 h 174"/>
                    <a:gd name="T10" fmla="*/ 0 w 161"/>
                    <a:gd name="T11" fmla="*/ 4 h 174"/>
                    <a:gd name="T12" fmla="*/ 0 w 161"/>
                    <a:gd name="T13" fmla="*/ 5 h 174"/>
                    <a:gd name="T14" fmla="*/ 0 w 161"/>
                    <a:gd name="T15" fmla="*/ 6 h 174"/>
                    <a:gd name="T16" fmla="*/ 0 w 161"/>
                    <a:gd name="T17" fmla="*/ 6 h 174"/>
                    <a:gd name="T18" fmla="*/ 1 w 161"/>
                    <a:gd name="T19" fmla="*/ 6 h 174"/>
                    <a:gd name="T20" fmla="*/ 2 w 161"/>
                    <a:gd name="T21" fmla="*/ 7 h 174"/>
                    <a:gd name="T22" fmla="*/ 2 w 161"/>
                    <a:gd name="T23" fmla="*/ 7 h 174"/>
                    <a:gd name="T24" fmla="*/ 3 w 161"/>
                    <a:gd name="T25" fmla="*/ 7 h 174"/>
                    <a:gd name="T26" fmla="*/ 4 w 161"/>
                    <a:gd name="T27" fmla="*/ 7 h 174"/>
                    <a:gd name="T28" fmla="*/ 5 w 161"/>
                    <a:gd name="T29" fmla="*/ 7 h 174"/>
                    <a:gd name="T30" fmla="*/ 6 w 161"/>
                    <a:gd name="T31" fmla="*/ 7 h 174"/>
                    <a:gd name="T32" fmla="*/ 7 w 161"/>
                    <a:gd name="T33" fmla="*/ 7 h 174"/>
                    <a:gd name="T34" fmla="*/ 7 w 161"/>
                    <a:gd name="T35" fmla="*/ 6 h 174"/>
                    <a:gd name="T36" fmla="*/ 6 w 161"/>
                    <a:gd name="T37" fmla="*/ 6 h 174"/>
                    <a:gd name="T38" fmla="*/ 6 w 161"/>
                    <a:gd name="T39" fmla="*/ 4 h 174"/>
                    <a:gd name="T40" fmla="*/ 5 w 161"/>
                    <a:gd name="T41" fmla="*/ 3 h 174"/>
                    <a:gd name="T42" fmla="*/ 4 w 161"/>
                    <a:gd name="T43" fmla="*/ 2 h 174"/>
                    <a:gd name="T44" fmla="*/ 3 w 161"/>
                    <a:gd name="T45" fmla="*/ 1 h 174"/>
                    <a:gd name="T46" fmla="*/ 3 w 161"/>
                    <a:gd name="T47" fmla="*/ 0 h 174"/>
                    <a:gd name="T48" fmla="*/ 2 w 161"/>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74">
                      <a:moveTo>
                        <a:pt x="53" y="3"/>
                      </a:moveTo>
                      <a:lnTo>
                        <a:pt x="43" y="24"/>
                      </a:lnTo>
                      <a:lnTo>
                        <a:pt x="34" y="45"/>
                      </a:lnTo>
                      <a:lnTo>
                        <a:pt x="24" y="64"/>
                      </a:lnTo>
                      <a:lnTo>
                        <a:pt x="17" y="83"/>
                      </a:lnTo>
                      <a:lnTo>
                        <a:pt x="9" y="101"/>
                      </a:lnTo>
                      <a:lnTo>
                        <a:pt x="5" y="120"/>
                      </a:lnTo>
                      <a:lnTo>
                        <a:pt x="0" y="137"/>
                      </a:lnTo>
                      <a:lnTo>
                        <a:pt x="0" y="155"/>
                      </a:lnTo>
                      <a:lnTo>
                        <a:pt x="19" y="158"/>
                      </a:lnTo>
                      <a:lnTo>
                        <a:pt x="38" y="162"/>
                      </a:lnTo>
                      <a:lnTo>
                        <a:pt x="56" y="165"/>
                      </a:lnTo>
                      <a:lnTo>
                        <a:pt x="75" y="169"/>
                      </a:lnTo>
                      <a:lnTo>
                        <a:pt x="94" y="171"/>
                      </a:lnTo>
                      <a:lnTo>
                        <a:pt x="115" y="173"/>
                      </a:lnTo>
                      <a:lnTo>
                        <a:pt x="136" y="174"/>
                      </a:lnTo>
                      <a:lnTo>
                        <a:pt x="161" y="174"/>
                      </a:lnTo>
                      <a:lnTo>
                        <a:pt x="157" y="161"/>
                      </a:lnTo>
                      <a:lnTo>
                        <a:pt x="147" y="137"/>
                      </a:lnTo>
                      <a:lnTo>
                        <a:pt x="132" y="104"/>
                      </a:lnTo>
                      <a:lnTo>
                        <a:pt x="115" y="71"/>
                      </a:lnTo>
                      <a:lnTo>
                        <a:pt x="96" y="38"/>
                      </a:lnTo>
                      <a:lnTo>
                        <a:pt x="79" y="13"/>
                      </a:lnTo>
                      <a:lnTo>
                        <a:pt x="63" y="0"/>
                      </a:lnTo>
                      <a:lnTo>
                        <a:pt x="53" y="3"/>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9" name="Freeform 1248"/>
                <p:cNvSpPr>
                  <a:spLocks noChangeAspect="1"/>
                </p:cNvSpPr>
                <p:nvPr/>
              </p:nvSpPr>
              <p:spPr bwMode="auto">
                <a:xfrm>
                  <a:off x="-1689" y="2992"/>
                  <a:ext cx="31" cy="40"/>
                </a:xfrm>
                <a:custGeom>
                  <a:avLst/>
                  <a:gdLst>
                    <a:gd name="T0" fmla="*/ 0 w 157"/>
                    <a:gd name="T1" fmla="*/ 3 h 202"/>
                    <a:gd name="T2" fmla="*/ 0 w 157"/>
                    <a:gd name="T3" fmla="*/ 4 h 202"/>
                    <a:gd name="T4" fmla="*/ 1 w 157"/>
                    <a:gd name="T5" fmla="*/ 4 h 202"/>
                    <a:gd name="T6" fmla="*/ 1 w 157"/>
                    <a:gd name="T7" fmla="*/ 5 h 202"/>
                    <a:gd name="T8" fmla="*/ 1 w 157"/>
                    <a:gd name="T9" fmla="*/ 5 h 202"/>
                    <a:gd name="T10" fmla="*/ 2 w 157"/>
                    <a:gd name="T11" fmla="*/ 6 h 202"/>
                    <a:gd name="T12" fmla="*/ 2 w 157"/>
                    <a:gd name="T13" fmla="*/ 6 h 202"/>
                    <a:gd name="T14" fmla="*/ 2 w 157"/>
                    <a:gd name="T15" fmla="*/ 7 h 202"/>
                    <a:gd name="T16" fmla="*/ 3 w 157"/>
                    <a:gd name="T17" fmla="*/ 8 h 202"/>
                    <a:gd name="T18" fmla="*/ 3 w 157"/>
                    <a:gd name="T19" fmla="*/ 8 h 202"/>
                    <a:gd name="T20" fmla="*/ 4 w 157"/>
                    <a:gd name="T21" fmla="*/ 8 h 202"/>
                    <a:gd name="T22" fmla="*/ 4 w 157"/>
                    <a:gd name="T23" fmla="*/ 8 h 202"/>
                    <a:gd name="T24" fmla="*/ 4 w 157"/>
                    <a:gd name="T25" fmla="*/ 8 h 202"/>
                    <a:gd name="T26" fmla="*/ 4 w 157"/>
                    <a:gd name="T27" fmla="*/ 7 h 202"/>
                    <a:gd name="T28" fmla="*/ 5 w 157"/>
                    <a:gd name="T29" fmla="*/ 6 h 202"/>
                    <a:gd name="T30" fmla="*/ 5 w 157"/>
                    <a:gd name="T31" fmla="*/ 5 h 202"/>
                    <a:gd name="T32" fmla="*/ 6 w 157"/>
                    <a:gd name="T33" fmla="*/ 4 h 202"/>
                    <a:gd name="T34" fmla="*/ 6 w 157"/>
                    <a:gd name="T35" fmla="*/ 3 h 202"/>
                    <a:gd name="T36" fmla="*/ 6 w 157"/>
                    <a:gd name="T37" fmla="*/ 2 h 202"/>
                    <a:gd name="T38" fmla="*/ 6 w 157"/>
                    <a:gd name="T39" fmla="*/ 1 h 202"/>
                    <a:gd name="T40" fmla="*/ 6 w 157"/>
                    <a:gd name="T41" fmla="*/ 0 h 202"/>
                    <a:gd name="T42" fmla="*/ 5 w 157"/>
                    <a:gd name="T43" fmla="*/ 0 h 202"/>
                    <a:gd name="T44" fmla="*/ 5 w 157"/>
                    <a:gd name="T45" fmla="*/ 1 h 202"/>
                    <a:gd name="T46" fmla="*/ 4 w 157"/>
                    <a:gd name="T47" fmla="*/ 1 h 202"/>
                    <a:gd name="T48" fmla="*/ 3 w 157"/>
                    <a:gd name="T49" fmla="*/ 1 h 202"/>
                    <a:gd name="T50" fmla="*/ 2 w 157"/>
                    <a:gd name="T51" fmla="*/ 2 h 202"/>
                    <a:gd name="T52" fmla="*/ 2 w 157"/>
                    <a:gd name="T53" fmla="*/ 2 h 202"/>
                    <a:gd name="T54" fmla="*/ 1 w 157"/>
                    <a:gd name="T55" fmla="*/ 2 h 202"/>
                    <a:gd name="T56" fmla="*/ 0 w 157"/>
                    <a:gd name="T57" fmla="*/ 3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7" h="202">
                      <a:moveTo>
                        <a:pt x="0" y="68"/>
                      </a:moveTo>
                      <a:lnTo>
                        <a:pt x="11" y="91"/>
                      </a:lnTo>
                      <a:lnTo>
                        <a:pt x="21" y="110"/>
                      </a:lnTo>
                      <a:lnTo>
                        <a:pt x="29" y="124"/>
                      </a:lnTo>
                      <a:lnTo>
                        <a:pt x="37" y="138"/>
                      </a:lnTo>
                      <a:lnTo>
                        <a:pt x="43" y="149"/>
                      </a:lnTo>
                      <a:lnTo>
                        <a:pt x="52" y="164"/>
                      </a:lnTo>
                      <a:lnTo>
                        <a:pt x="62" y="180"/>
                      </a:lnTo>
                      <a:lnTo>
                        <a:pt x="76" y="202"/>
                      </a:lnTo>
                      <a:lnTo>
                        <a:pt x="83" y="201"/>
                      </a:lnTo>
                      <a:lnTo>
                        <a:pt x="92" y="201"/>
                      </a:lnTo>
                      <a:lnTo>
                        <a:pt x="99" y="200"/>
                      </a:lnTo>
                      <a:lnTo>
                        <a:pt x="108" y="198"/>
                      </a:lnTo>
                      <a:lnTo>
                        <a:pt x="112" y="183"/>
                      </a:lnTo>
                      <a:lnTo>
                        <a:pt x="119" y="163"/>
                      </a:lnTo>
                      <a:lnTo>
                        <a:pt x="129" y="135"/>
                      </a:lnTo>
                      <a:lnTo>
                        <a:pt x="140" y="105"/>
                      </a:lnTo>
                      <a:lnTo>
                        <a:pt x="149" y="73"/>
                      </a:lnTo>
                      <a:lnTo>
                        <a:pt x="155" y="45"/>
                      </a:lnTo>
                      <a:lnTo>
                        <a:pt x="157" y="19"/>
                      </a:lnTo>
                      <a:lnTo>
                        <a:pt x="152" y="0"/>
                      </a:lnTo>
                      <a:lnTo>
                        <a:pt x="132" y="7"/>
                      </a:lnTo>
                      <a:lnTo>
                        <a:pt x="114" y="15"/>
                      </a:lnTo>
                      <a:lnTo>
                        <a:pt x="95" y="23"/>
                      </a:lnTo>
                      <a:lnTo>
                        <a:pt x="76" y="32"/>
                      </a:lnTo>
                      <a:lnTo>
                        <a:pt x="56" y="41"/>
                      </a:lnTo>
                      <a:lnTo>
                        <a:pt x="38" y="50"/>
                      </a:lnTo>
                      <a:lnTo>
                        <a:pt x="18" y="59"/>
                      </a:lnTo>
                      <a:lnTo>
                        <a:pt x="0" y="6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0" name="Freeform 1249"/>
                <p:cNvSpPr>
                  <a:spLocks noChangeAspect="1"/>
                </p:cNvSpPr>
                <p:nvPr/>
              </p:nvSpPr>
              <p:spPr bwMode="auto">
                <a:xfrm>
                  <a:off x="-1737" y="3011"/>
                  <a:ext cx="37" cy="34"/>
                </a:xfrm>
                <a:custGeom>
                  <a:avLst/>
                  <a:gdLst>
                    <a:gd name="T0" fmla="*/ 0 w 187"/>
                    <a:gd name="T1" fmla="*/ 0 h 168"/>
                    <a:gd name="T2" fmla="*/ 0 w 187"/>
                    <a:gd name="T3" fmla="*/ 1 h 168"/>
                    <a:gd name="T4" fmla="*/ 1 w 187"/>
                    <a:gd name="T5" fmla="*/ 2 h 168"/>
                    <a:gd name="T6" fmla="*/ 2 w 187"/>
                    <a:gd name="T7" fmla="*/ 3 h 168"/>
                    <a:gd name="T8" fmla="*/ 2 w 187"/>
                    <a:gd name="T9" fmla="*/ 4 h 168"/>
                    <a:gd name="T10" fmla="*/ 3 w 187"/>
                    <a:gd name="T11" fmla="*/ 5 h 168"/>
                    <a:gd name="T12" fmla="*/ 3 w 187"/>
                    <a:gd name="T13" fmla="*/ 5 h 168"/>
                    <a:gd name="T14" fmla="*/ 4 w 187"/>
                    <a:gd name="T15" fmla="*/ 6 h 168"/>
                    <a:gd name="T16" fmla="*/ 5 w 187"/>
                    <a:gd name="T17" fmla="*/ 7 h 168"/>
                    <a:gd name="T18" fmla="*/ 5 w 187"/>
                    <a:gd name="T19" fmla="*/ 7 h 168"/>
                    <a:gd name="T20" fmla="*/ 5 w 187"/>
                    <a:gd name="T21" fmla="*/ 7 h 168"/>
                    <a:gd name="T22" fmla="*/ 5 w 187"/>
                    <a:gd name="T23" fmla="*/ 7 h 168"/>
                    <a:gd name="T24" fmla="*/ 6 w 187"/>
                    <a:gd name="T25" fmla="*/ 7 h 168"/>
                    <a:gd name="T26" fmla="*/ 6 w 187"/>
                    <a:gd name="T27" fmla="*/ 6 h 168"/>
                    <a:gd name="T28" fmla="*/ 6 w 187"/>
                    <a:gd name="T29" fmla="*/ 5 h 168"/>
                    <a:gd name="T30" fmla="*/ 6 w 187"/>
                    <a:gd name="T31" fmla="*/ 4 h 168"/>
                    <a:gd name="T32" fmla="*/ 7 w 187"/>
                    <a:gd name="T33" fmla="*/ 4 h 168"/>
                    <a:gd name="T34" fmla="*/ 7 w 187"/>
                    <a:gd name="T35" fmla="*/ 3 h 168"/>
                    <a:gd name="T36" fmla="*/ 7 w 187"/>
                    <a:gd name="T37" fmla="*/ 2 h 168"/>
                    <a:gd name="T38" fmla="*/ 7 w 187"/>
                    <a:gd name="T39" fmla="*/ 1 h 168"/>
                    <a:gd name="T40" fmla="*/ 7 w 187"/>
                    <a:gd name="T41" fmla="*/ 0 h 168"/>
                    <a:gd name="T42" fmla="*/ 7 w 187"/>
                    <a:gd name="T43" fmla="*/ 0 h 168"/>
                    <a:gd name="T44" fmla="*/ 7 w 187"/>
                    <a:gd name="T45" fmla="*/ 0 h 168"/>
                    <a:gd name="T46" fmla="*/ 6 w 187"/>
                    <a:gd name="T47" fmla="*/ 0 h 168"/>
                    <a:gd name="T48" fmla="*/ 6 w 187"/>
                    <a:gd name="T49" fmla="*/ 0 h 168"/>
                    <a:gd name="T50" fmla="*/ 5 w 187"/>
                    <a:gd name="T51" fmla="*/ 0 h 168"/>
                    <a:gd name="T52" fmla="*/ 4 w 187"/>
                    <a:gd name="T53" fmla="*/ 0 h 168"/>
                    <a:gd name="T54" fmla="*/ 2 w 187"/>
                    <a:gd name="T55" fmla="*/ 0 h 168"/>
                    <a:gd name="T56" fmla="*/ 0 w 187"/>
                    <a:gd name="T57" fmla="*/ 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 h="168">
                      <a:moveTo>
                        <a:pt x="0" y="12"/>
                      </a:moveTo>
                      <a:lnTo>
                        <a:pt x="11" y="35"/>
                      </a:lnTo>
                      <a:lnTo>
                        <a:pt x="25" y="57"/>
                      </a:lnTo>
                      <a:lnTo>
                        <a:pt x="38" y="77"/>
                      </a:lnTo>
                      <a:lnTo>
                        <a:pt x="54" y="96"/>
                      </a:lnTo>
                      <a:lnTo>
                        <a:pt x="68" y="114"/>
                      </a:lnTo>
                      <a:lnTo>
                        <a:pt x="85" y="132"/>
                      </a:lnTo>
                      <a:lnTo>
                        <a:pt x="100" y="148"/>
                      </a:lnTo>
                      <a:lnTo>
                        <a:pt x="116" y="168"/>
                      </a:lnTo>
                      <a:lnTo>
                        <a:pt x="121" y="167"/>
                      </a:lnTo>
                      <a:lnTo>
                        <a:pt x="127" y="166"/>
                      </a:lnTo>
                      <a:lnTo>
                        <a:pt x="132" y="164"/>
                      </a:lnTo>
                      <a:lnTo>
                        <a:pt x="139" y="164"/>
                      </a:lnTo>
                      <a:lnTo>
                        <a:pt x="143" y="149"/>
                      </a:lnTo>
                      <a:lnTo>
                        <a:pt x="151" y="132"/>
                      </a:lnTo>
                      <a:lnTo>
                        <a:pt x="160" y="111"/>
                      </a:lnTo>
                      <a:lnTo>
                        <a:pt x="170" y="90"/>
                      </a:lnTo>
                      <a:lnTo>
                        <a:pt x="177" y="66"/>
                      </a:lnTo>
                      <a:lnTo>
                        <a:pt x="184" y="43"/>
                      </a:lnTo>
                      <a:lnTo>
                        <a:pt x="187" y="21"/>
                      </a:lnTo>
                      <a:lnTo>
                        <a:pt x="187" y="3"/>
                      </a:lnTo>
                      <a:lnTo>
                        <a:pt x="180" y="0"/>
                      </a:lnTo>
                      <a:lnTo>
                        <a:pt x="173" y="0"/>
                      </a:lnTo>
                      <a:lnTo>
                        <a:pt x="163" y="0"/>
                      </a:lnTo>
                      <a:lnTo>
                        <a:pt x="149" y="2"/>
                      </a:lnTo>
                      <a:lnTo>
                        <a:pt x="127" y="3"/>
                      </a:lnTo>
                      <a:lnTo>
                        <a:pt x="96" y="5"/>
                      </a:lnTo>
                      <a:lnTo>
                        <a:pt x="54" y="8"/>
                      </a:lnTo>
                      <a:lnTo>
                        <a:pt x="0" y="12"/>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1" name="Freeform 1250"/>
                <p:cNvSpPr>
                  <a:spLocks noChangeAspect="1"/>
                </p:cNvSpPr>
                <p:nvPr/>
              </p:nvSpPr>
              <p:spPr bwMode="auto">
                <a:xfrm>
                  <a:off x="-1662" y="2997"/>
                  <a:ext cx="19" cy="40"/>
                </a:xfrm>
                <a:custGeom>
                  <a:avLst/>
                  <a:gdLst>
                    <a:gd name="T0" fmla="*/ 2 w 98"/>
                    <a:gd name="T1" fmla="*/ 0 h 200"/>
                    <a:gd name="T2" fmla="*/ 1 w 98"/>
                    <a:gd name="T3" fmla="*/ 2 h 200"/>
                    <a:gd name="T4" fmla="*/ 1 w 98"/>
                    <a:gd name="T5" fmla="*/ 4 h 200"/>
                    <a:gd name="T6" fmla="*/ 0 w 98"/>
                    <a:gd name="T7" fmla="*/ 5 h 200"/>
                    <a:gd name="T8" fmla="*/ 0 w 98"/>
                    <a:gd name="T9" fmla="*/ 6 h 200"/>
                    <a:gd name="T10" fmla="*/ 0 w 98"/>
                    <a:gd name="T11" fmla="*/ 7 h 200"/>
                    <a:gd name="T12" fmla="*/ 0 w 98"/>
                    <a:gd name="T13" fmla="*/ 7 h 200"/>
                    <a:gd name="T14" fmla="*/ 0 w 98"/>
                    <a:gd name="T15" fmla="*/ 8 h 200"/>
                    <a:gd name="T16" fmla="*/ 0 w 98"/>
                    <a:gd name="T17" fmla="*/ 8 h 200"/>
                    <a:gd name="T18" fmla="*/ 0 w 98"/>
                    <a:gd name="T19" fmla="*/ 8 h 200"/>
                    <a:gd name="T20" fmla="*/ 1 w 98"/>
                    <a:gd name="T21" fmla="*/ 8 h 200"/>
                    <a:gd name="T22" fmla="*/ 1 w 98"/>
                    <a:gd name="T23" fmla="*/ 8 h 200"/>
                    <a:gd name="T24" fmla="*/ 2 w 98"/>
                    <a:gd name="T25" fmla="*/ 8 h 200"/>
                    <a:gd name="T26" fmla="*/ 2 w 98"/>
                    <a:gd name="T27" fmla="*/ 8 h 200"/>
                    <a:gd name="T28" fmla="*/ 3 w 98"/>
                    <a:gd name="T29" fmla="*/ 8 h 200"/>
                    <a:gd name="T30" fmla="*/ 3 w 98"/>
                    <a:gd name="T31" fmla="*/ 7 h 200"/>
                    <a:gd name="T32" fmla="*/ 4 w 98"/>
                    <a:gd name="T33" fmla="*/ 7 h 200"/>
                    <a:gd name="T34" fmla="*/ 4 w 98"/>
                    <a:gd name="T35" fmla="*/ 7 h 200"/>
                    <a:gd name="T36" fmla="*/ 4 w 98"/>
                    <a:gd name="T37" fmla="*/ 6 h 200"/>
                    <a:gd name="T38" fmla="*/ 4 w 98"/>
                    <a:gd name="T39" fmla="*/ 5 h 200"/>
                    <a:gd name="T40" fmla="*/ 3 w 98"/>
                    <a:gd name="T41" fmla="*/ 4 h 200"/>
                    <a:gd name="T42" fmla="*/ 3 w 98"/>
                    <a:gd name="T43" fmla="*/ 2 h 200"/>
                    <a:gd name="T44" fmla="*/ 3 w 98"/>
                    <a:gd name="T45" fmla="*/ 1 h 200"/>
                    <a:gd name="T46" fmla="*/ 3 w 98"/>
                    <a:gd name="T47" fmla="*/ 0 h 200"/>
                    <a:gd name="T48" fmla="*/ 2 w 98"/>
                    <a:gd name="T49" fmla="*/ 0 h 200"/>
                    <a:gd name="T50" fmla="*/ 2 w 98"/>
                    <a:gd name="T51" fmla="*/ 0 h 200"/>
                    <a:gd name="T52" fmla="*/ 2 w 98"/>
                    <a:gd name="T53" fmla="*/ 0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8" h="200">
                      <a:moveTo>
                        <a:pt x="49" y="8"/>
                      </a:moveTo>
                      <a:lnTo>
                        <a:pt x="32" y="62"/>
                      </a:lnTo>
                      <a:lnTo>
                        <a:pt x="20" y="103"/>
                      </a:lnTo>
                      <a:lnTo>
                        <a:pt x="11" y="134"/>
                      </a:lnTo>
                      <a:lnTo>
                        <a:pt x="5" y="156"/>
                      </a:lnTo>
                      <a:lnTo>
                        <a:pt x="1" y="171"/>
                      </a:lnTo>
                      <a:lnTo>
                        <a:pt x="0" y="182"/>
                      </a:lnTo>
                      <a:lnTo>
                        <a:pt x="0" y="190"/>
                      </a:lnTo>
                      <a:lnTo>
                        <a:pt x="0" y="200"/>
                      </a:lnTo>
                      <a:lnTo>
                        <a:pt x="11" y="198"/>
                      </a:lnTo>
                      <a:lnTo>
                        <a:pt x="23" y="196"/>
                      </a:lnTo>
                      <a:lnTo>
                        <a:pt x="35" y="194"/>
                      </a:lnTo>
                      <a:lnTo>
                        <a:pt x="48" y="193"/>
                      </a:lnTo>
                      <a:lnTo>
                        <a:pt x="60" y="190"/>
                      </a:lnTo>
                      <a:lnTo>
                        <a:pt x="72" y="188"/>
                      </a:lnTo>
                      <a:lnTo>
                        <a:pt x="85" y="185"/>
                      </a:lnTo>
                      <a:lnTo>
                        <a:pt x="98" y="183"/>
                      </a:lnTo>
                      <a:lnTo>
                        <a:pt x="97" y="169"/>
                      </a:lnTo>
                      <a:lnTo>
                        <a:pt x="97" y="148"/>
                      </a:lnTo>
                      <a:lnTo>
                        <a:pt x="96" y="121"/>
                      </a:lnTo>
                      <a:lnTo>
                        <a:pt x="93" y="91"/>
                      </a:lnTo>
                      <a:lnTo>
                        <a:pt x="88" y="60"/>
                      </a:lnTo>
                      <a:lnTo>
                        <a:pt x="80" y="33"/>
                      </a:lnTo>
                      <a:lnTo>
                        <a:pt x="69" y="11"/>
                      </a:lnTo>
                      <a:lnTo>
                        <a:pt x="54" y="0"/>
                      </a:lnTo>
                      <a:lnTo>
                        <a:pt x="49" y="4"/>
                      </a:lnTo>
                      <a:lnTo>
                        <a:pt x="49" y="8"/>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2" name="Freeform 1251"/>
                <p:cNvSpPr>
                  <a:spLocks noChangeAspect="1"/>
                </p:cNvSpPr>
                <p:nvPr/>
              </p:nvSpPr>
              <p:spPr bwMode="auto">
                <a:xfrm>
                  <a:off x="-1756" y="3021"/>
                  <a:ext cx="40" cy="35"/>
                </a:xfrm>
                <a:custGeom>
                  <a:avLst/>
                  <a:gdLst>
                    <a:gd name="T0" fmla="*/ 3 w 202"/>
                    <a:gd name="T1" fmla="*/ 0 h 171"/>
                    <a:gd name="T2" fmla="*/ 2 w 202"/>
                    <a:gd name="T3" fmla="*/ 1 h 171"/>
                    <a:gd name="T4" fmla="*/ 2 w 202"/>
                    <a:gd name="T5" fmla="*/ 1 h 171"/>
                    <a:gd name="T6" fmla="*/ 2 w 202"/>
                    <a:gd name="T7" fmla="*/ 2 h 171"/>
                    <a:gd name="T8" fmla="*/ 1 w 202"/>
                    <a:gd name="T9" fmla="*/ 3 h 171"/>
                    <a:gd name="T10" fmla="*/ 1 w 202"/>
                    <a:gd name="T11" fmla="*/ 4 h 171"/>
                    <a:gd name="T12" fmla="*/ 1 w 202"/>
                    <a:gd name="T13" fmla="*/ 4 h 171"/>
                    <a:gd name="T14" fmla="*/ 0 w 202"/>
                    <a:gd name="T15" fmla="*/ 5 h 171"/>
                    <a:gd name="T16" fmla="*/ 0 w 202"/>
                    <a:gd name="T17" fmla="*/ 6 h 171"/>
                    <a:gd name="T18" fmla="*/ 0 w 202"/>
                    <a:gd name="T19" fmla="*/ 6 h 171"/>
                    <a:gd name="T20" fmla="*/ 0 w 202"/>
                    <a:gd name="T21" fmla="*/ 7 h 171"/>
                    <a:gd name="T22" fmla="*/ 1 w 202"/>
                    <a:gd name="T23" fmla="*/ 7 h 171"/>
                    <a:gd name="T24" fmla="*/ 1 w 202"/>
                    <a:gd name="T25" fmla="*/ 7 h 171"/>
                    <a:gd name="T26" fmla="*/ 2 w 202"/>
                    <a:gd name="T27" fmla="*/ 7 h 171"/>
                    <a:gd name="T28" fmla="*/ 4 w 202"/>
                    <a:gd name="T29" fmla="*/ 7 h 171"/>
                    <a:gd name="T30" fmla="*/ 5 w 202"/>
                    <a:gd name="T31" fmla="*/ 7 h 171"/>
                    <a:gd name="T32" fmla="*/ 6 w 202"/>
                    <a:gd name="T33" fmla="*/ 7 h 171"/>
                    <a:gd name="T34" fmla="*/ 6 w 202"/>
                    <a:gd name="T35" fmla="*/ 7 h 171"/>
                    <a:gd name="T36" fmla="*/ 7 w 202"/>
                    <a:gd name="T37" fmla="*/ 7 h 171"/>
                    <a:gd name="T38" fmla="*/ 7 w 202"/>
                    <a:gd name="T39" fmla="*/ 7 h 171"/>
                    <a:gd name="T40" fmla="*/ 8 w 202"/>
                    <a:gd name="T41" fmla="*/ 7 h 171"/>
                    <a:gd name="T42" fmla="*/ 8 w 202"/>
                    <a:gd name="T43" fmla="*/ 6 h 171"/>
                    <a:gd name="T44" fmla="*/ 7 w 202"/>
                    <a:gd name="T45" fmla="*/ 5 h 171"/>
                    <a:gd name="T46" fmla="*/ 6 w 202"/>
                    <a:gd name="T47" fmla="*/ 4 h 171"/>
                    <a:gd name="T48" fmla="*/ 5 w 202"/>
                    <a:gd name="T49" fmla="*/ 2 h 171"/>
                    <a:gd name="T50" fmla="*/ 4 w 202"/>
                    <a:gd name="T51" fmla="*/ 1 h 171"/>
                    <a:gd name="T52" fmla="*/ 4 w 202"/>
                    <a:gd name="T53" fmla="*/ 0 h 171"/>
                    <a:gd name="T54" fmla="*/ 3 w 202"/>
                    <a:gd name="T55" fmla="*/ 0 h 171"/>
                    <a:gd name="T56" fmla="*/ 3 w 202"/>
                    <a:gd name="T57" fmla="*/ 0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2" h="171">
                      <a:moveTo>
                        <a:pt x="67" y="0"/>
                      </a:moveTo>
                      <a:lnTo>
                        <a:pt x="58" y="18"/>
                      </a:lnTo>
                      <a:lnTo>
                        <a:pt x="50" y="35"/>
                      </a:lnTo>
                      <a:lnTo>
                        <a:pt x="41" y="53"/>
                      </a:lnTo>
                      <a:lnTo>
                        <a:pt x="33" y="71"/>
                      </a:lnTo>
                      <a:lnTo>
                        <a:pt x="24" y="87"/>
                      </a:lnTo>
                      <a:lnTo>
                        <a:pt x="17" y="105"/>
                      </a:lnTo>
                      <a:lnTo>
                        <a:pt x="8" y="121"/>
                      </a:lnTo>
                      <a:lnTo>
                        <a:pt x="0" y="139"/>
                      </a:lnTo>
                      <a:lnTo>
                        <a:pt x="3" y="146"/>
                      </a:lnTo>
                      <a:lnTo>
                        <a:pt x="9" y="155"/>
                      </a:lnTo>
                      <a:lnTo>
                        <a:pt x="13" y="162"/>
                      </a:lnTo>
                      <a:lnTo>
                        <a:pt x="19" y="171"/>
                      </a:lnTo>
                      <a:lnTo>
                        <a:pt x="63" y="170"/>
                      </a:lnTo>
                      <a:lnTo>
                        <a:pt x="97" y="170"/>
                      </a:lnTo>
                      <a:lnTo>
                        <a:pt x="121" y="170"/>
                      </a:lnTo>
                      <a:lnTo>
                        <a:pt x="142" y="170"/>
                      </a:lnTo>
                      <a:lnTo>
                        <a:pt x="157" y="168"/>
                      </a:lnTo>
                      <a:lnTo>
                        <a:pt x="171" y="167"/>
                      </a:lnTo>
                      <a:lnTo>
                        <a:pt x="184" y="164"/>
                      </a:lnTo>
                      <a:lnTo>
                        <a:pt x="202" y="162"/>
                      </a:lnTo>
                      <a:lnTo>
                        <a:pt x="192" y="140"/>
                      </a:lnTo>
                      <a:lnTo>
                        <a:pt x="175" y="115"/>
                      </a:lnTo>
                      <a:lnTo>
                        <a:pt x="154" y="86"/>
                      </a:lnTo>
                      <a:lnTo>
                        <a:pt x="132" y="59"/>
                      </a:lnTo>
                      <a:lnTo>
                        <a:pt x="109" y="32"/>
                      </a:lnTo>
                      <a:lnTo>
                        <a:pt x="89" y="12"/>
                      </a:lnTo>
                      <a:lnTo>
                        <a:pt x="74" y="1"/>
                      </a:lnTo>
                      <a:lnTo>
                        <a:pt x="67"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3" name="Freeform 1252"/>
                <p:cNvSpPr>
                  <a:spLocks noChangeAspect="1"/>
                </p:cNvSpPr>
                <p:nvPr/>
              </p:nvSpPr>
              <p:spPr bwMode="auto">
                <a:xfrm>
                  <a:off x="-1706" y="3014"/>
                  <a:ext cx="30" cy="41"/>
                </a:xfrm>
                <a:custGeom>
                  <a:avLst/>
                  <a:gdLst>
                    <a:gd name="T0" fmla="*/ 2 w 152"/>
                    <a:gd name="T1" fmla="*/ 0 h 202"/>
                    <a:gd name="T2" fmla="*/ 2 w 152"/>
                    <a:gd name="T3" fmla="*/ 1 h 202"/>
                    <a:gd name="T4" fmla="*/ 1 w 152"/>
                    <a:gd name="T5" fmla="*/ 2 h 202"/>
                    <a:gd name="T6" fmla="*/ 1 w 152"/>
                    <a:gd name="T7" fmla="*/ 3 h 202"/>
                    <a:gd name="T8" fmla="*/ 1 w 152"/>
                    <a:gd name="T9" fmla="*/ 4 h 202"/>
                    <a:gd name="T10" fmla="*/ 0 w 152"/>
                    <a:gd name="T11" fmla="*/ 5 h 202"/>
                    <a:gd name="T12" fmla="*/ 0 w 152"/>
                    <a:gd name="T13" fmla="*/ 6 h 202"/>
                    <a:gd name="T14" fmla="*/ 0 w 152"/>
                    <a:gd name="T15" fmla="*/ 8 h 202"/>
                    <a:gd name="T16" fmla="*/ 0 w 152"/>
                    <a:gd name="T17" fmla="*/ 8 h 202"/>
                    <a:gd name="T18" fmla="*/ 1 w 152"/>
                    <a:gd name="T19" fmla="*/ 8 h 202"/>
                    <a:gd name="T20" fmla="*/ 1 w 152"/>
                    <a:gd name="T21" fmla="*/ 8 h 202"/>
                    <a:gd name="T22" fmla="*/ 2 w 152"/>
                    <a:gd name="T23" fmla="*/ 7 h 202"/>
                    <a:gd name="T24" fmla="*/ 3 w 152"/>
                    <a:gd name="T25" fmla="*/ 7 h 202"/>
                    <a:gd name="T26" fmla="*/ 4 w 152"/>
                    <a:gd name="T27" fmla="*/ 7 h 202"/>
                    <a:gd name="T28" fmla="*/ 5 w 152"/>
                    <a:gd name="T29" fmla="*/ 6 h 202"/>
                    <a:gd name="T30" fmla="*/ 5 w 152"/>
                    <a:gd name="T31" fmla="*/ 6 h 202"/>
                    <a:gd name="T32" fmla="*/ 6 w 152"/>
                    <a:gd name="T33" fmla="*/ 6 h 202"/>
                    <a:gd name="T34" fmla="*/ 6 w 152"/>
                    <a:gd name="T35" fmla="*/ 5 h 202"/>
                    <a:gd name="T36" fmla="*/ 6 w 152"/>
                    <a:gd name="T37" fmla="*/ 4 h 202"/>
                    <a:gd name="T38" fmla="*/ 5 w 152"/>
                    <a:gd name="T39" fmla="*/ 3 h 202"/>
                    <a:gd name="T40" fmla="*/ 5 w 152"/>
                    <a:gd name="T41" fmla="*/ 3 h 202"/>
                    <a:gd name="T42" fmla="*/ 4 w 152"/>
                    <a:gd name="T43" fmla="*/ 2 h 202"/>
                    <a:gd name="T44" fmla="*/ 3 w 152"/>
                    <a:gd name="T45" fmla="*/ 1 h 202"/>
                    <a:gd name="T46" fmla="*/ 3 w 152"/>
                    <a:gd name="T47" fmla="*/ 0 h 202"/>
                    <a:gd name="T48" fmla="*/ 2 w 152"/>
                    <a:gd name="T49" fmla="*/ 0 h 2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2" h="202">
                      <a:moveTo>
                        <a:pt x="54" y="0"/>
                      </a:moveTo>
                      <a:lnTo>
                        <a:pt x="44" y="26"/>
                      </a:lnTo>
                      <a:lnTo>
                        <a:pt x="35" y="54"/>
                      </a:lnTo>
                      <a:lnTo>
                        <a:pt x="25" y="82"/>
                      </a:lnTo>
                      <a:lnTo>
                        <a:pt x="17" y="109"/>
                      </a:lnTo>
                      <a:lnTo>
                        <a:pt x="8" y="134"/>
                      </a:lnTo>
                      <a:lnTo>
                        <a:pt x="4" y="159"/>
                      </a:lnTo>
                      <a:lnTo>
                        <a:pt x="0" y="181"/>
                      </a:lnTo>
                      <a:lnTo>
                        <a:pt x="0" y="202"/>
                      </a:lnTo>
                      <a:lnTo>
                        <a:pt x="18" y="194"/>
                      </a:lnTo>
                      <a:lnTo>
                        <a:pt x="37" y="186"/>
                      </a:lnTo>
                      <a:lnTo>
                        <a:pt x="57" y="179"/>
                      </a:lnTo>
                      <a:lnTo>
                        <a:pt x="76" y="172"/>
                      </a:lnTo>
                      <a:lnTo>
                        <a:pt x="95" y="164"/>
                      </a:lnTo>
                      <a:lnTo>
                        <a:pt x="114" y="156"/>
                      </a:lnTo>
                      <a:lnTo>
                        <a:pt x="133" y="150"/>
                      </a:lnTo>
                      <a:lnTo>
                        <a:pt x="152" y="143"/>
                      </a:lnTo>
                      <a:lnTo>
                        <a:pt x="148" y="129"/>
                      </a:lnTo>
                      <a:lnTo>
                        <a:pt x="140" y="109"/>
                      </a:lnTo>
                      <a:lnTo>
                        <a:pt x="128" y="86"/>
                      </a:lnTo>
                      <a:lnTo>
                        <a:pt x="116" y="63"/>
                      </a:lnTo>
                      <a:lnTo>
                        <a:pt x="101" y="39"/>
                      </a:lnTo>
                      <a:lnTo>
                        <a:pt x="85" y="20"/>
                      </a:lnTo>
                      <a:lnTo>
                        <a:pt x="69" y="5"/>
                      </a:lnTo>
                      <a:lnTo>
                        <a:pt x="54"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4" name="Freeform 1253"/>
                <p:cNvSpPr>
                  <a:spLocks noChangeAspect="1"/>
                </p:cNvSpPr>
                <p:nvPr/>
              </p:nvSpPr>
              <p:spPr bwMode="auto">
                <a:xfrm>
                  <a:off x="-1810" y="3040"/>
                  <a:ext cx="170" cy="65"/>
                </a:xfrm>
                <a:custGeom>
                  <a:avLst/>
                  <a:gdLst>
                    <a:gd name="T0" fmla="*/ 0 w 851"/>
                    <a:gd name="T1" fmla="*/ 3 h 324"/>
                    <a:gd name="T2" fmla="*/ 0 w 851"/>
                    <a:gd name="T3" fmla="*/ 3 h 324"/>
                    <a:gd name="T4" fmla="*/ 0 w 851"/>
                    <a:gd name="T5" fmla="*/ 4 h 324"/>
                    <a:gd name="T6" fmla="*/ 1 w 851"/>
                    <a:gd name="T7" fmla="*/ 5 h 324"/>
                    <a:gd name="T8" fmla="*/ 1 w 851"/>
                    <a:gd name="T9" fmla="*/ 6 h 324"/>
                    <a:gd name="T10" fmla="*/ 1 w 851"/>
                    <a:gd name="T11" fmla="*/ 6 h 324"/>
                    <a:gd name="T12" fmla="*/ 1 w 851"/>
                    <a:gd name="T13" fmla="*/ 7 h 324"/>
                    <a:gd name="T14" fmla="*/ 1 w 851"/>
                    <a:gd name="T15" fmla="*/ 8 h 324"/>
                    <a:gd name="T16" fmla="*/ 2 w 851"/>
                    <a:gd name="T17" fmla="*/ 9 h 324"/>
                    <a:gd name="T18" fmla="*/ 4 w 851"/>
                    <a:gd name="T19" fmla="*/ 9 h 324"/>
                    <a:gd name="T20" fmla="*/ 5 w 851"/>
                    <a:gd name="T21" fmla="*/ 10 h 324"/>
                    <a:gd name="T22" fmla="*/ 7 w 851"/>
                    <a:gd name="T23" fmla="*/ 10 h 324"/>
                    <a:gd name="T24" fmla="*/ 9 w 851"/>
                    <a:gd name="T25" fmla="*/ 11 h 324"/>
                    <a:gd name="T26" fmla="*/ 11 w 851"/>
                    <a:gd name="T27" fmla="*/ 11 h 324"/>
                    <a:gd name="T28" fmla="*/ 14 w 851"/>
                    <a:gd name="T29" fmla="*/ 12 h 324"/>
                    <a:gd name="T30" fmla="*/ 16 w 851"/>
                    <a:gd name="T31" fmla="*/ 12 h 324"/>
                    <a:gd name="T32" fmla="*/ 18 w 851"/>
                    <a:gd name="T33" fmla="*/ 13 h 324"/>
                    <a:gd name="T34" fmla="*/ 20 w 851"/>
                    <a:gd name="T35" fmla="*/ 13 h 324"/>
                    <a:gd name="T36" fmla="*/ 22 w 851"/>
                    <a:gd name="T37" fmla="*/ 12 h 324"/>
                    <a:gd name="T38" fmla="*/ 23 w 851"/>
                    <a:gd name="T39" fmla="*/ 12 h 324"/>
                    <a:gd name="T40" fmla="*/ 25 w 851"/>
                    <a:gd name="T41" fmla="*/ 11 h 324"/>
                    <a:gd name="T42" fmla="*/ 27 w 851"/>
                    <a:gd name="T43" fmla="*/ 11 h 324"/>
                    <a:gd name="T44" fmla="*/ 30 w 851"/>
                    <a:gd name="T45" fmla="*/ 11 h 324"/>
                    <a:gd name="T46" fmla="*/ 32 w 851"/>
                    <a:gd name="T47" fmla="*/ 10 h 324"/>
                    <a:gd name="T48" fmla="*/ 34 w 851"/>
                    <a:gd name="T49" fmla="*/ 10 h 324"/>
                    <a:gd name="T50" fmla="*/ 34 w 851"/>
                    <a:gd name="T51" fmla="*/ 9 h 324"/>
                    <a:gd name="T52" fmla="*/ 34 w 851"/>
                    <a:gd name="T53" fmla="*/ 8 h 324"/>
                    <a:gd name="T54" fmla="*/ 34 w 851"/>
                    <a:gd name="T55" fmla="*/ 7 h 324"/>
                    <a:gd name="T56" fmla="*/ 34 w 851"/>
                    <a:gd name="T57" fmla="*/ 5 h 324"/>
                    <a:gd name="T58" fmla="*/ 34 w 851"/>
                    <a:gd name="T59" fmla="*/ 4 h 324"/>
                    <a:gd name="T60" fmla="*/ 34 w 851"/>
                    <a:gd name="T61" fmla="*/ 3 h 324"/>
                    <a:gd name="T62" fmla="*/ 34 w 851"/>
                    <a:gd name="T63" fmla="*/ 1 h 324"/>
                    <a:gd name="T64" fmla="*/ 33 w 851"/>
                    <a:gd name="T65" fmla="*/ 0 h 324"/>
                    <a:gd name="T66" fmla="*/ 33 w 851"/>
                    <a:gd name="T67" fmla="*/ 0 h 324"/>
                    <a:gd name="T68" fmla="*/ 33 w 851"/>
                    <a:gd name="T69" fmla="*/ 0 h 324"/>
                    <a:gd name="T70" fmla="*/ 32 w 851"/>
                    <a:gd name="T71" fmla="*/ 0 h 324"/>
                    <a:gd name="T72" fmla="*/ 32 w 851"/>
                    <a:gd name="T73" fmla="*/ 0 h 324"/>
                    <a:gd name="T74" fmla="*/ 31 w 851"/>
                    <a:gd name="T75" fmla="*/ 0 h 324"/>
                    <a:gd name="T76" fmla="*/ 31 w 851"/>
                    <a:gd name="T77" fmla="*/ 0 h 324"/>
                    <a:gd name="T78" fmla="*/ 29 w 851"/>
                    <a:gd name="T79" fmla="*/ 1 h 324"/>
                    <a:gd name="T80" fmla="*/ 28 w 851"/>
                    <a:gd name="T81" fmla="*/ 1 h 324"/>
                    <a:gd name="T82" fmla="*/ 24 w 851"/>
                    <a:gd name="T83" fmla="*/ 3 h 324"/>
                    <a:gd name="T84" fmla="*/ 21 w 851"/>
                    <a:gd name="T85" fmla="*/ 4 h 324"/>
                    <a:gd name="T86" fmla="*/ 17 w 851"/>
                    <a:gd name="T87" fmla="*/ 4 h 324"/>
                    <a:gd name="T88" fmla="*/ 14 w 851"/>
                    <a:gd name="T89" fmla="*/ 4 h 324"/>
                    <a:gd name="T90" fmla="*/ 11 w 851"/>
                    <a:gd name="T91" fmla="*/ 4 h 324"/>
                    <a:gd name="T92" fmla="*/ 7 w 851"/>
                    <a:gd name="T93" fmla="*/ 3 h 324"/>
                    <a:gd name="T94" fmla="*/ 4 w 851"/>
                    <a:gd name="T95" fmla="*/ 3 h 324"/>
                    <a:gd name="T96" fmla="*/ 0 w 851"/>
                    <a:gd name="T97" fmla="*/ 3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51" h="324">
                      <a:moveTo>
                        <a:pt x="0" y="65"/>
                      </a:moveTo>
                      <a:lnTo>
                        <a:pt x="5" y="84"/>
                      </a:lnTo>
                      <a:lnTo>
                        <a:pt x="10" y="103"/>
                      </a:lnTo>
                      <a:lnTo>
                        <a:pt x="15" y="122"/>
                      </a:lnTo>
                      <a:lnTo>
                        <a:pt x="20" y="142"/>
                      </a:lnTo>
                      <a:lnTo>
                        <a:pt x="25" y="160"/>
                      </a:lnTo>
                      <a:lnTo>
                        <a:pt x="30" y="180"/>
                      </a:lnTo>
                      <a:lnTo>
                        <a:pt x="34" y="197"/>
                      </a:lnTo>
                      <a:lnTo>
                        <a:pt x="40" y="217"/>
                      </a:lnTo>
                      <a:lnTo>
                        <a:pt x="88" y="231"/>
                      </a:lnTo>
                      <a:lnTo>
                        <a:pt x="137" y="246"/>
                      </a:lnTo>
                      <a:lnTo>
                        <a:pt x="187" y="259"/>
                      </a:lnTo>
                      <a:lnTo>
                        <a:pt x="237" y="273"/>
                      </a:lnTo>
                      <a:lnTo>
                        <a:pt x="287" y="285"/>
                      </a:lnTo>
                      <a:lnTo>
                        <a:pt x="340" y="299"/>
                      </a:lnTo>
                      <a:lnTo>
                        <a:pt x="393" y="311"/>
                      </a:lnTo>
                      <a:lnTo>
                        <a:pt x="448" y="324"/>
                      </a:lnTo>
                      <a:lnTo>
                        <a:pt x="493" y="315"/>
                      </a:lnTo>
                      <a:lnTo>
                        <a:pt x="540" y="306"/>
                      </a:lnTo>
                      <a:lnTo>
                        <a:pt x="588" y="296"/>
                      </a:lnTo>
                      <a:lnTo>
                        <a:pt x="638" y="286"/>
                      </a:lnTo>
                      <a:lnTo>
                        <a:pt x="688" y="277"/>
                      </a:lnTo>
                      <a:lnTo>
                        <a:pt x="741" y="268"/>
                      </a:lnTo>
                      <a:lnTo>
                        <a:pt x="795" y="260"/>
                      </a:lnTo>
                      <a:lnTo>
                        <a:pt x="851" y="257"/>
                      </a:lnTo>
                      <a:lnTo>
                        <a:pt x="851" y="226"/>
                      </a:lnTo>
                      <a:lnTo>
                        <a:pt x="851" y="195"/>
                      </a:lnTo>
                      <a:lnTo>
                        <a:pt x="851" y="164"/>
                      </a:lnTo>
                      <a:lnTo>
                        <a:pt x="851" y="134"/>
                      </a:lnTo>
                      <a:lnTo>
                        <a:pt x="849" y="101"/>
                      </a:lnTo>
                      <a:lnTo>
                        <a:pt x="846" y="69"/>
                      </a:lnTo>
                      <a:lnTo>
                        <a:pt x="840" y="35"/>
                      </a:lnTo>
                      <a:lnTo>
                        <a:pt x="832" y="2"/>
                      </a:lnTo>
                      <a:lnTo>
                        <a:pt x="825" y="0"/>
                      </a:lnTo>
                      <a:lnTo>
                        <a:pt x="817" y="0"/>
                      </a:lnTo>
                      <a:lnTo>
                        <a:pt x="809" y="0"/>
                      </a:lnTo>
                      <a:lnTo>
                        <a:pt x="799" y="2"/>
                      </a:lnTo>
                      <a:lnTo>
                        <a:pt x="784" y="4"/>
                      </a:lnTo>
                      <a:lnTo>
                        <a:pt x="764" y="10"/>
                      </a:lnTo>
                      <a:lnTo>
                        <a:pt x="736" y="17"/>
                      </a:lnTo>
                      <a:lnTo>
                        <a:pt x="702" y="28"/>
                      </a:lnTo>
                      <a:lnTo>
                        <a:pt x="605" y="67"/>
                      </a:lnTo>
                      <a:lnTo>
                        <a:pt x="517" y="90"/>
                      </a:lnTo>
                      <a:lnTo>
                        <a:pt x="433" y="100"/>
                      </a:lnTo>
                      <a:lnTo>
                        <a:pt x="353" y="100"/>
                      </a:lnTo>
                      <a:lnTo>
                        <a:pt x="270" y="92"/>
                      </a:lnTo>
                      <a:lnTo>
                        <a:pt x="187" y="82"/>
                      </a:lnTo>
                      <a:lnTo>
                        <a:pt x="96" y="71"/>
                      </a:lnTo>
                      <a:lnTo>
                        <a:pt x="0" y="65"/>
                      </a:lnTo>
                      <a:close/>
                    </a:path>
                  </a:pathLst>
                </a:custGeom>
                <a:solidFill>
                  <a:srgbClr val="FF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5" name="Freeform 1254"/>
                <p:cNvSpPr>
                  <a:spLocks noChangeAspect="1"/>
                </p:cNvSpPr>
                <p:nvPr/>
              </p:nvSpPr>
              <p:spPr bwMode="auto">
                <a:xfrm>
                  <a:off x="-1799" y="3091"/>
                  <a:ext cx="163" cy="28"/>
                </a:xfrm>
                <a:custGeom>
                  <a:avLst/>
                  <a:gdLst>
                    <a:gd name="T0" fmla="*/ 0 w 816"/>
                    <a:gd name="T1" fmla="*/ 0 h 139"/>
                    <a:gd name="T2" fmla="*/ 0 w 816"/>
                    <a:gd name="T3" fmla="*/ 0 h 139"/>
                    <a:gd name="T4" fmla="*/ 0 w 816"/>
                    <a:gd name="T5" fmla="*/ 1 h 139"/>
                    <a:gd name="T6" fmla="*/ 0 w 816"/>
                    <a:gd name="T7" fmla="*/ 1 h 139"/>
                    <a:gd name="T8" fmla="*/ 0 w 816"/>
                    <a:gd name="T9" fmla="*/ 1 h 139"/>
                    <a:gd name="T10" fmla="*/ 0 w 816"/>
                    <a:gd name="T11" fmla="*/ 1 h 139"/>
                    <a:gd name="T12" fmla="*/ 0 w 816"/>
                    <a:gd name="T13" fmla="*/ 2 h 139"/>
                    <a:gd name="T14" fmla="*/ 0 w 816"/>
                    <a:gd name="T15" fmla="*/ 2 h 139"/>
                    <a:gd name="T16" fmla="*/ 1 w 816"/>
                    <a:gd name="T17" fmla="*/ 2 h 139"/>
                    <a:gd name="T18" fmla="*/ 3 w 816"/>
                    <a:gd name="T19" fmla="*/ 3 h 139"/>
                    <a:gd name="T20" fmla="*/ 6 w 816"/>
                    <a:gd name="T21" fmla="*/ 4 h 139"/>
                    <a:gd name="T22" fmla="*/ 8 w 816"/>
                    <a:gd name="T23" fmla="*/ 5 h 139"/>
                    <a:gd name="T24" fmla="*/ 10 w 816"/>
                    <a:gd name="T25" fmla="*/ 5 h 139"/>
                    <a:gd name="T26" fmla="*/ 13 w 816"/>
                    <a:gd name="T27" fmla="*/ 5 h 139"/>
                    <a:gd name="T28" fmla="*/ 16 w 816"/>
                    <a:gd name="T29" fmla="*/ 6 h 139"/>
                    <a:gd name="T30" fmla="*/ 18 w 816"/>
                    <a:gd name="T31" fmla="*/ 5 h 139"/>
                    <a:gd name="T32" fmla="*/ 22 w 816"/>
                    <a:gd name="T33" fmla="*/ 5 h 139"/>
                    <a:gd name="T34" fmla="*/ 23 w 816"/>
                    <a:gd name="T35" fmla="*/ 4 h 139"/>
                    <a:gd name="T36" fmla="*/ 24 w 816"/>
                    <a:gd name="T37" fmla="*/ 4 h 139"/>
                    <a:gd name="T38" fmla="*/ 25 w 816"/>
                    <a:gd name="T39" fmla="*/ 4 h 139"/>
                    <a:gd name="T40" fmla="*/ 27 w 816"/>
                    <a:gd name="T41" fmla="*/ 3 h 139"/>
                    <a:gd name="T42" fmla="*/ 28 w 816"/>
                    <a:gd name="T43" fmla="*/ 3 h 139"/>
                    <a:gd name="T44" fmla="*/ 30 w 816"/>
                    <a:gd name="T45" fmla="*/ 3 h 139"/>
                    <a:gd name="T46" fmla="*/ 31 w 816"/>
                    <a:gd name="T47" fmla="*/ 3 h 139"/>
                    <a:gd name="T48" fmla="*/ 33 w 816"/>
                    <a:gd name="T49" fmla="*/ 2 h 139"/>
                    <a:gd name="T50" fmla="*/ 32 w 816"/>
                    <a:gd name="T51" fmla="*/ 2 h 139"/>
                    <a:gd name="T52" fmla="*/ 32 w 816"/>
                    <a:gd name="T53" fmla="*/ 2 h 139"/>
                    <a:gd name="T54" fmla="*/ 32 w 816"/>
                    <a:gd name="T55" fmla="*/ 2 h 139"/>
                    <a:gd name="T56" fmla="*/ 32 w 816"/>
                    <a:gd name="T57" fmla="*/ 1 h 139"/>
                    <a:gd name="T58" fmla="*/ 30 w 816"/>
                    <a:gd name="T59" fmla="*/ 1 h 139"/>
                    <a:gd name="T60" fmla="*/ 28 w 816"/>
                    <a:gd name="T61" fmla="*/ 2 h 139"/>
                    <a:gd name="T62" fmla="*/ 26 w 816"/>
                    <a:gd name="T63" fmla="*/ 2 h 139"/>
                    <a:gd name="T64" fmla="*/ 24 w 816"/>
                    <a:gd name="T65" fmla="*/ 2 h 139"/>
                    <a:gd name="T66" fmla="*/ 22 w 816"/>
                    <a:gd name="T67" fmla="*/ 2 h 139"/>
                    <a:gd name="T68" fmla="*/ 20 w 816"/>
                    <a:gd name="T69" fmla="*/ 3 h 139"/>
                    <a:gd name="T70" fmla="*/ 18 w 816"/>
                    <a:gd name="T71" fmla="*/ 3 h 139"/>
                    <a:gd name="T72" fmla="*/ 16 w 816"/>
                    <a:gd name="T73" fmla="*/ 4 h 139"/>
                    <a:gd name="T74" fmla="*/ 14 w 816"/>
                    <a:gd name="T75" fmla="*/ 3 h 139"/>
                    <a:gd name="T76" fmla="*/ 12 w 816"/>
                    <a:gd name="T77" fmla="*/ 3 h 139"/>
                    <a:gd name="T78" fmla="*/ 10 w 816"/>
                    <a:gd name="T79" fmla="*/ 2 h 139"/>
                    <a:gd name="T80" fmla="*/ 8 w 816"/>
                    <a:gd name="T81" fmla="*/ 2 h 139"/>
                    <a:gd name="T82" fmla="*/ 6 w 816"/>
                    <a:gd name="T83" fmla="*/ 1 h 139"/>
                    <a:gd name="T84" fmla="*/ 4 w 816"/>
                    <a:gd name="T85" fmla="*/ 1 h 139"/>
                    <a:gd name="T86" fmla="*/ 2 w 816"/>
                    <a:gd name="T87" fmla="*/ 0 h 139"/>
                    <a:gd name="T88" fmla="*/ 0 w 816"/>
                    <a:gd name="T89" fmla="*/ 0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6" h="139">
                      <a:moveTo>
                        <a:pt x="0" y="0"/>
                      </a:moveTo>
                      <a:lnTo>
                        <a:pt x="1" y="6"/>
                      </a:lnTo>
                      <a:lnTo>
                        <a:pt x="3" y="13"/>
                      </a:lnTo>
                      <a:lnTo>
                        <a:pt x="5" y="21"/>
                      </a:lnTo>
                      <a:lnTo>
                        <a:pt x="7" y="28"/>
                      </a:lnTo>
                      <a:lnTo>
                        <a:pt x="8" y="36"/>
                      </a:lnTo>
                      <a:lnTo>
                        <a:pt x="10" y="44"/>
                      </a:lnTo>
                      <a:lnTo>
                        <a:pt x="12" y="50"/>
                      </a:lnTo>
                      <a:lnTo>
                        <a:pt x="14" y="58"/>
                      </a:lnTo>
                      <a:lnTo>
                        <a:pt x="77" y="77"/>
                      </a:lnTo>
                      <a:lnTo>
                        <a:pt x="138" y="97"/>
                      </a:lnTo>
                      <a:lnTo>
                        <a:pt x="197" y="113"/>
                      </a:lnTo>
                      <a:lnTo>
                        <a:pt x="258" y="128"/>
                      </a:lnTo>
                      <a:lnTo>
                        <a:pt x="321" y="136"/>
                      </a:lnTo>
                      <a:lnTo>
                        <a:pt x="389" y="139"/>
                      </a:lnTo>
                      <a:lnTo>
                        <a:pt x="463" y="134"/>
                      </a:lnTo>
                      <a:lnTo>
                        <a:pt x="547" y="121"/>
                      </a:lnTo>
                      <a:lnTo>
                        <a:pt x="575" y="109"/>
                      </a:lnTo>
                      <a:lnTo>
                        <a:pt x="606" y="99"/>
                      </a:lnTo>
                      <a:lnTo>
                        <a:pt x="638" y="89"/>
                      </a:lnTo>
                      <a:lnTo>
                        <a:pt x="672" y="82"/>
                      </a:lnTo>
                      <a:lnTo>
                        <a:pt x="706" y="75"/>
                      </a:lnTo>
                      <a:lnTo>
                        <a:pt x="742" y="68"/>
                      </a:lnTo>
                      <a:lnTo>
                        <a:pt x="778" y="63"/>
                      </a:lnTo>
                      <a:lnTo>
                        <a:pt x="816" y="58"/>
                      </a:lnTo>
                      <a:lnTo>
                        <a:pt x="812" y="54"/>
                      </a:lnTo>
                      <a:lnTo>
                        <a:pt x="809" y="48"/>
                      </a:lnTo>
                      <a:lnTo>
                        <a:pt x="806" y="42"/>
                      </a:lnTo>
                      <a:lnTo>
                        <a:pt x="803" y="36"/>
                      </a:lnTo>
                      <a:lnTo>
                        <a:pt x="751" y="36"/>
                      </a:lnTo>
                      <a:lnTo>
                        <a:pt x="701" y="40"/>
                      </a:lnTo>
                      <a:lnTo>
                        <a:pt x="650" y="45"/>
                      </a:lnTo>
                      <a:lnTo>
                        <a:pt x="601" y="53"/>
                      </a:lnTo>
                      <a:lnTo>
                        <a:pt x="551" y="59"/>
                      </a:lnTo>
                      <a:lnTo>
                        <a:pt x="503" y="69"/>
                      </a:lnTo>
                      <a:lnTo>
                        <a:pt x="456" y="79"/>
                      </a:lnTo>
                      <a:lnTo>
                        <a:pt x="412" y="90"/>
                      </a:lnTo>
                      <a:lnTo>
                        <a:pt x="358" y="81"/>
                      </a:lnTo>
                      <a:lnTo>
                        <a:pt x="304" y="70"/>
                      </a:lnTo>
                      <a:lnTo>
                        <a:pt x="251" y="57"/>
                      </a:lnTo>
                      <a:lnTo>
                        <a:pt x="200" y="43"/>
                      </a:lnTo>
                      <a:lnTo>
                        <a:pt x="147" y="27"/>
                      </a:lnTo>
                      <a:lnTo>
                        <a:pt x="97" y="15"/>
                      </a:lnTo>
                      <a:lnTo>
                        <a:pt x="48" y="5"/>
                      </a:lnTo>
                      <a:lnTo>
                        <a:pt x="0"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6" name="Freeform 1255"/>
                <p:cNvSpPr>
                  <a:spLocks noChangeAspect="1"/>
                </p:cNvSpPr>
                <p:nvPr/>
              </p:nvSpPr>
              <p:spPr bwMode="auto">
                <a:xfrm>
                  <a:off x="-1806" y="3110"/>
                  <a:ext cx="326" cy="286"/>
                </a:xfrm>
                <a:custGeom>
                  <a:avLst/>
                  <a:gdLst>
                    <a:gd name="T0" fmla="*/ 3 w 1626"/>
                    <a:gd name="T1" fmla="*/ 3 h 1429"/>
                    <a:gd name="T2" fmla="*/ 2 w 1626"/>
                    <a:gd name="T3" fmla="*/ 8 h 1429"/>
                    <a:gd name="T4" fmla="*/ 1 w 1626"/>
                    <a:gd name="T5" fmla="*/ 14 h 1429"/>
                    <a:gd name="T6" fmla="*/ 0 w 1626"/>
                    <a:gd name="T7" fmla="*/ 19 h 1429"/>
                    <a:gd name="T8" fmla="*/ 1 w 1626"/>
                    <a:gd name="T9" fmla="*/ 22 h 1429"/>
                    <a:gd name="T10" fmla="*/ 5 w 1626"/>
                    <a:gd name="T11" fmla="*/ 24 h 1429"/>
                    <a:gd name="T12" fmla="*/ 9 w 1626"/>
                    <a:gd name="T13" fmla="*/ 26 h 1429"/>
                    <a:gd name="T14" fmla="*/ 13 w 1626"/>
                    <a:gd name="T15" fmla="*/ 27 h 1429"/>
                    <a:gd name="T16" fmla="*/ 14 w 1626"/>
                    <a:gd name="T17" fmla="*/ 30 h 1429"/>
                    <a:gd name="T18" fmla="*/ 14 w 1626"/>
                    <a:gd name="T19" fmla="*/ 33 h 1429"/>
                    <a:gd name="T20" fmla="*/ 14 w 1626"/>
                    <a:gd name="T21" fmla="*/ 37 h 1429"/>
                    <a:gd name="T22" fmla="*/ 14 w 1626"/>
                    <a:gd name="T23" fmla="*/ 41 h 1429"/>
                    <a:gd name="T24" fmla="*/ 16 w 1626"/>
                    <a:gd name="T25" fmla="*/ 42 h 1429"/>
                    <a:gd name="T26" fmla="*/ 18 w 1626"/>
                    <a:gd name="T27" fmla="*/ 43 h 1429"/>
                    <a:gd name="T28" fmla="*/ 21 w 1626"/>
                    <a:gd name="T29" fmla="*/ 44 h 1429"/>
                    <a:gd name="T30" fmla="*/ 24 w 1626"/>
                    <a:gd name="T31" fmla="*/ 45 h 1429"/>
                    <a:gd name="T32" fmla="*/ 30 w 1626"/>
                    <a:gd name="T33" fmla="*/ 46 h 1429"/>
                    <a:gd name="T34" fmla="*/ 36 w 1626"/>
                    <a:gd name="T35" fmla="*/ 50 h 1429"/>
                    <a:gd name="T36" fmla="*/ 43 w 1626"/>
                    <a:gd name="T37" fmla="*/ 53 h 1429"/>
                    <a:gd name="T38" fmla="*/ 49 w 1626"/>
                    <a:gd name="T39" fmla="*/ 56 h 1429"/>
                    <a:gd name="T40" fmla="*/ 55 w 1626"/>
                    <a:gd name="T41" fmla="*/ 56 h 1429"/>
                    <a:gd name="T42" fmla="*/ 59 w 1626"/>
                    <a:gd name="T43" fmla="*/ 53 h 1429"/>
                    <a:gd name="T44" fmla="*/ 63 w 1626"/>
                    <a:gd name="T45" fmla="*/ 48 h 1429"/>
                    <a:gd name="T46" fmla="*/ 65 w 1626"/>
                    <a:gd name="T47" fmla="*/ 43 h 1429"/>
                    <a:gd name="T48" fmla="*/ 59 w 1626"/>
                    <a:gd name="T49" fmla="*/ 35 h 1429"/>
                    <a:gd name="T50" fmla="*/ 48 w 1626"/>
                    <a:gd name="T51" fmla="*/ 28 h 1429"/>
                    <a:gd name="T52" fmla="*/ 40 w 1626"/>
                    <a:gd name="T53" fmla="*/ 23 h 1429"/>
                    <a:gd name="T54" fmla="*/ 35 w 1626"/>
                    <a:gd name="T55" fmla="*/ 15 h 1429"/>
                    <a:gd name="T56" fmla="*/ 34 w 1626"/>
                    <a:gd name="T57" fmla="*/ 7 h 1429"/>
                    <a:gd name="T58" fmla="*/ 34 w 1626"/>
                    <a:gd name="T59" fmla="*/ 5 h 1429"/>
                    <a:gd name="T60" fmla="*/ 34 w 1626"/>
                    <a:gd name="T61" fmla="*/ 3 h 1429"/>
                    <a:gd name="T62" fmla="*/ 33 w 1626"/>
                    <a:gd name="T63" fmla="*/ 1 h 1429"/>
                    <a:gd name="T64" fmla="*/ 31 w 1626"/>
                    <a:gd name="T65" fmla="*/ 0 h 1429"/>
                    <a:gd name="T66" fmla="*/ 28 w 1626"/>
                    <a:gd name="T67" fmla="*/ 1 h 1429"/>
                    <a:gd name="T68" fmla="*/ 24 w 1626"/>
                    <a:gd name="T69" fmla="*/ 2 h 1429"/>
                    <a:gd name="T70" fmla="*/ 20 w 1626"/>
                    <a:gd name="T71" fmla="*/ 3 h 1429"/>
                    <a:gd name="T72" fmla="*/ 17 w 1626"/>
                    <a:gd name="T73" fmla="*/ 3 h 1429"/>
                    <a:gd name="T74" fmla="*/ 13 w 1626"/>
                    <a:gd name="T75" fmla="*/ 2 h 1429"/>
                    <a:gd name="T76" fmla="*/ 10 w 1626"/>
                    <a:gd name="T77" fmla="*/ 2 h 1429"/>
                    <a:gd name="T78" fmla="*/ 6 w 1626"/>
                    <a:gd name="T79" fmla="*/ 1 h 1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26" h="1429">
                      <a:moveTo>
                        <a:pt x="63" y="9"/>
                      </a:moveTo>
                      <a:lnTo>
                        <a:pt x="63" y="79"/>
                      </a:lnTo>
                      <a:lnTo>
                        <a:pt x="60" y="147"/>
                      </a:lnTo>
                      <a:lnTo>
                        <a:pt x="52" y="212"/>
                      </a:lnTo>
                      <a:lnTo>
                        <a:pt x="43" y="277"/>
                      </a:lnTo>
                      <a:lnTo>
                        <a:pt x="31" y="339"/>
                      </a:lnTo>
                      <a:lnTo>
                        <a:pt x="20" y="402"/>
                      </a:lnTo>
                      <a:lnTo>
                        <a:pt x="9" y="465"/>
                      </a:lnTo>
                      <a:lnTo>
                        <a:pt x="0" y="529"/>
                      </a:lnTo>
                      <a:lnTo>
                        <a:pt x="32" y="554"/>
                      </a:lnTo>
                      <a:lnTo>
                        <a:pt x="72" y="579"/>
                      </a:lnTo>
                      <a:lnTo>
                        <a:pt x="117" y="602"/>
                      </a:lnTo>
                      <a:lnTo>
                        <a:pt x="166" y="626"/>
                      </a:lnTo>
                      <a:lnTo>
                        <a:pt x="215" y="645"/>
                      </a:lnTo>
                      <a:lnTo>
                        <a:pt x="265" y="666"/>
                      </a:lnTo>
                      <a:lnTo>
                        <a:pt x="313" y="685"/>
                      </a:lnTo>
                      <a:lnTo>
                        <a:pt x="358" y="703"/>
                      </a:lnTo>
                      <a:lnTo>
                        <a:pt x="356" y="742"/>
                      </a:lnTo>
                      <a:lnTo>
                        <a:pt x="352" y="787"/>
                      </a:lnTo>
                      <a:lnTo>
                        <a:pt x="346" y="832"/>
                      </a:lnTo>
                      <a:lnTo>
                        <a:pt x="344" y="878"/>
                      </a:lnTo>
                      <a:lnTo>
                        <a:pt x="342" y="923"/>
                      </a:lnTo>
                      <a:lnTo>
                        <a:pt x="346" y="970"/>
                      </a:lnTo>
                      <a:lnTo>
                        <a:pt x="354" y="1014"/>
                      </a:lnTo>
                      <a:lnTo>
                        <a:pt x="372" y="1057"/>
                      </a:lnTo>
                      <a:lnTo>
                        <a:pt x="395" y="1061"/>
                      </a:lnTo>
                      <a:lnTo>
                        <a:pt x="421" y="1069"/>
                      </a:lnTo>
                      <a:lnTo>
                        <a:pt x="451" y="1075"/>
                      </a:lnTo>
                      <a:lnTo>
                        <a:pt x="484" y="1085"/>
                      </a:lnTo>
                      <a:lnTo>
                        <a:pt x="521" y="1095"/>
                      </a:lnTo>
                      <a:lnTo>
                        <a:pt x="562" y="1105"/>
                      </a:lnTo>
                      <a:lnTo>
                        <a:pt x="608" y="1116"/>
                      </a:lnTo>
                      <a:lnTo>
                        <a:pt x="658" y="1128"/>
                      </a:lnTo>
                      <a:lnTo>
                        <a:pt x="740" y="1160"/>
                      </a:lnTo>
                      <a:lnTo>
                        <a:pt x="821" y="1198"/>
                      </a:lnTo>
                      <a:lnTo>
                        <a:pt x="901" y="1239"/>
                      </a:lnTo>
                      <a:lnTo>
                        <a:pt x="981" y="1282"/>
                      </a:lnTo>
                      <a:lnTo>
                        <a:pt x="1061" y="1322"/>
                      </a:lnTo>
                      <a:lnTo>
                        <a:pt x="1142" y="1362"/>
                      </a:lnTo>
                      <a:lnTo>
                        <a:pt x="1225" y="1397"/>
                      </a:lnTo>
                      <a:lnTo>
                        <a:pt x="1312" y="1429"/>
                      </a:lnTo>
                      <a:lnTo>
                        <a:pt x="1366" y="1405"/>
                      </a:lnTo>
                      <a:lnTo>
                        <a:pt x="1421" y="1370"/>
                      </a:lnTo>
                      <a:lnTo>
                        <a:pt x="1474" y="1323"/>
                      </a:lnTo>
                      <a:lnTo>
                        <a:pt x="1523" y="1270"/>
                      </a:lnTo>
                      <a:lnTo>
                        <a:pt x="1565" y="1209"/>
                      </a:lnTo>
                      <a:lnTo>
                        <a:pt x="1598" y="1143"/>
                      </a:lnTo>
                      <a:lnTo>
                        <a:pt x="1618" y="1071"/>
                      </a:lnTo>
                      <a:lnTo>
                        <a:pt x="1626" y="999"/>
                      </a:lnTo>
                      <a:lnTo>
                        <a:pt x="1462" y="877"/>
                      </a:lnTo>
                      <a:lnTo>
                        <a:pt x="1318" y="784"/>
                      </a:lnTo>
                      <a:lnTo>
                        <a:pt x="1194" y="707"/>
                      </a:lnTo>
                      <a:lnTo>
                        <a:pt x="1089" y="639"/>
                      </a:lnTo>
                      <a:lnTo>
                        <a:pt x="1002" y="566"/>
                      </a:lnTo>
                      <a:lnTo>
                        <a:pt x="933" y="482"/>
                      </a:lnTo>
                      <a:lnTo>
                        <a:pt x="881" y="373"/>
                      </a:lnTo>
                      <a:lnTo>
                        <a:pt x="847" y="233"/>
                      </a:lnTo>
                      <a:lnTo>
                        <a:pt x="845" y="183"/>
                      </a:lnTo>
                      <a:lnTo>
                        <a:pt x="843" y="145"/>
                      </a:lnTo>
                      <a:lnTo>
                        <a:pt x="842" y="115"/>
                      </a:lnTo>
                      <a:lnTo>
                        <a:pt x="841" y="92"/>
                      </a:lnTo>
                      <a:lnTo>
                        <a:pt x="839" y="70"/>
                      </a:lnTo>
                      <a:lnTo>
                        <a:pt x="837" y="51"/>
                      </a:lnTo>
                      <a:lnTo>
                        <a:pt x="832" y="29"/>
                      </a:lnTo>
                      <a:lnTo>
                        <a:pt x="829" y="5"/>
                      </a:lnTo>
                      <a:lnTo>
                        <a:pt x="783" y="0"/>
                      </a:lnTo>
                      <a:lnTo>
                        <a:pt x="737" y="5"/>
                      </a:lnTo>
                      <a:lnTo>
                        <a:pt x="688" y="14"/>
                      </a:lnTo>
                      <a:lnTo>
                        <a:pt x="641" y="27"/>
                      </a:lnTo>
                      <a:lnTo>
                        <a:pt x="593" y="41"/>
                      </a:lnTo>
                      <a:lnTo>
                        <a:pt x="549" y="56"/>
                      </a:lnTo>
                      <a:lnTo>
                        <a:pt x="507" y="69"/>
                      </a:lnTo>
                      <a:lnTo>
                        <a:pt x="471" y="81"/>
                      </a:lnTo>
                      <a:lnTo>
                        <a:pt x="416" y="72"/>
                      </a:lnTo>
                      <a:lnTo>
                        <a:pt x="373" y="66"/>
                      </a:lnTo>
                      <a:lnTo>
                        <a:pt x="334" y="60"/>
                      </a:lnTo>
                      <a:lnTo>
                        <a:pt x="298" y="55"/>
                      </a:lnTo>
                      <a:lnTo>
                        <a:pt x="256" y="47"/>
                      </a:lnTo>
                      <a:lnTo>
                        <a:pt x="206" y="37"/>
                      </a:lnTo>
                      <a:lnTo>
                        <a:pt x="144" y="25"/>
                      </a:lnTo>
                      <a:lnTo>
                        <a:pt x="63" y="9"/>
                      </a:lnTo>
                      <a:close/>
                    </a:path>
                  </a:pathLst>
                </a:custGeom>
                <a:solidFill>
                  <a:srgbClr val="DE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7" name="Freeform 1256"/>
                <p:cNvSpPr>
                  <a:spLocks noChangeAspect="1"/>
                </p:cNvSpPr>
                <p:nvPr/>
              </p:nvSpPr>
              <p:spPr bwMode="auto">
                <a:xfrm>
                  <a:off x="-1802" y="3112"/>
                  <a:ext cx="320" cy="284"/>
                </a:xfrm>
                <a:custGeom>
                  <a:avLst/>
                  <a:gdLst>
                    <a:gd name="T0" fmla="*/ 3 w 1599"/>
                    <a:gd name="T1" fmla="*/ 3 h 1421"/>
                    <a:gd name="T2" fmla="*/ 2 w 1599"/>
                    <a:gd name="T3" fmla="*/ 8 h 1421"/>
                    <a:gd name="T4" fmla="*/ 1 w 1599"/>
                    <a:gd name="T5" fmla="*/ 14 h 1421"/>
                    <a:gd name="T6" fmla="*/ 0 w 1599"/>
                    <a:gd name="T7" fmla="*/ 19 h 1421"/>
                    <a:gd name="T8" fmla="*/ 1 w 1599"/>
                    <a:gd name="T9" fmla="*/ 22 h 1421"/>
                    <a:gd name="T10" fmla="*/ 4 w 1599"/>
                    <a:gd name="T11" fmla="*/ 24 h 1421"/>
                    <a:gd name="T12" fmla="*/ 8 w 1599"/>
                    <a:gd name="T13" fmla="*/ 26 h 1421"/>
                    <a:gd name="T14" fmla="*/ 12 w 1599"/>
                    <a:gd name="T15" fmla="*/ 27 h 1421"/>
                    <a:gd name="T16" fmla="*/ 14 w 1599"/>
                    <a:gd name="T17" fmla="*/ 29 h 1421"/>
                    <a:gd name="T18" fmla="*/ 13 w 1599"/>
                    <a:gd name="T19" fmla="*/ 33 h 1421"/>
                    <a:gd name="T20" fmla="*/ 13 w 1599"/>
                    <a:gd name="T21" fmla="*/ 36 h 1421"/>
                    <a:gd name="T22" fmla="*/ 13 w 1599"/>
                    <a:gd name="T23" fmla="*/ 40 h 1421"/>
                    <a:gd name="T24" fmla="*/ 15 w 1599"/>
                    <a:gd name="T25" fmla="*/ 42 h 1421"/>
                    <a:gd name="T26" fmla="*/ 17 w 1599"/>
                    <a:gd name="T27" fmla="*/ 42 h 1421"/>
                    <a:gd name="T28" fmla="*/ 20 w 1599"/>
                    <a:gd name="T29" fmla="*/ 43 h 1421"/>
                    <a:gd name="T30" fmla="*/ 23 w 1599"/>
                    <a:gd name="T31" fmla="*/ 43 h 1421"/>
                    <a:gd name="T32" fmla="*/ 29 w 1599"/>
                    <a:gd name="T33" fmla="*/ 45 h 1421"/>
                    <a:gd name="T34" fmla="*/ 35 w 1599"/>
                    <a:gd name="T35" fmla="*/ 49 h 1421"/>
                    <a:gd name="T36" fmla="*/ 42 w 1599"/>
                    <a:gd name="T37" fmla="*/ 52 h 1421"/>
                    <a:gd name="T38" fmla="*/ 49 w 1599"/>
                    <a:gd name="T39" fmla="*/ 56 h 1421"/>
                    <a:gd name="T40" fmla="*/ 54 w 1599"/>
                    <a:gd name="T41" fmla="*/ 56 h 1421"/>
                    <a:gd name="T42" fmla="*/ 58 w 1599"/>
                    <a:gd name="T43" fmla="*/ 53 h 1421"/>
                    <a:gd name="T44" fmla="*/ 61 w 1599"/>
                    <a:gd name="T45" fmla="*/ 48 h 1421"/>
                    <a:gd name="T46" fmla="*/ 64 w 1599"/>
                    <a:gd name="T47" fmla="*/ 44 h 1421"/>
                    <a:gd name="T48" fmla="*/ 57 w 1599"/>
                    <a:gd name="T49" fmla="*/ 37 h 1421"/>
                    <a:gd name="T50" fmla="*/ 46 w 1599"/>
                    <a:gd name="T51" fmla="*/ 30 h 1421"/>
                    <a:gd name="T52" fmla="*/ 38 w 1599"/>
                    <a:gd name="T53" fmla="*/ 23 h 1421"/>
                    <a:gd name="T54" fmla="*/ 33 w 1599"/>
                    <a:gd name="T55" fmla="*/ 15 h 1421"/>
                    <a:gd name="T56" fmla="*/ 31 w 1599"/>
                    <a:gd name="T57" fmla="*/ 8 h 1421"/>
                    <a:gd name="T58" fmla="*/ 31 w 1599"/>
                    <a:gd name="T59" fmla="*/ 5 h 1421"/>
                    <a:gd name="T60" fmla="*/ 31 w 1599"/>
                    <a:gd name="T61" fmla="*/ 3 h 1421"/>
                    <a:gd name="T62" fmla="*/ 31 w 1599"/>
                    <a:gd name="T63" fmla="*/ 1 h 1421"/>
                    <a:gd name="T64" fmla="*/ 29 w 1599"/>
                    <a:gd name="T65" fmla="*/ 0 h 1421"/>
                    <a:gd name="T66" fmla="*/ 26 w 1599"/>
                    <a:gd name="T67" fmla="*/ 0 h 1421"/>
                    <a:gd name="T68" fmla="*/ 22 w 1599"/>
                    <a:gd name="T69" fmla="*/ 1 h 1421"/>
                    <a:gd name="T70" fmla="*/ 19 w 1599"/>
                    <a:gd name="T71" fmla="*/ 2 h 1421"/>
                    <a:gd name="T72" fmla="*/ 15 w 1599"/>
                    <a:gd name="T73" fmla="*/ 2 h 1421"/>
                    <a:gd name="T74" fmla="*/ 13 w 1599"/>
                    <a:gd name="T75" fmla="*/ 2 h 1421"/>
                    <a:gd name="T76" fmla="*/ 10 w 1599"/>
                    <a:gd name="T77" fmla="*/ 2 h 1421"/>
                    <a:gd name="T78" fmla="*/ 6 w 1599"/>
                    <a:gd name="T79" fmla="*/ 1 h 14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99" h="1421">
                      <a:moveTo>
                        <a:pt x="63" y="6"/>
                      </a:moveTo>
                      <a:lnTo>
                        <a:pt x="64" y="75"/>
                      </a:lnTo>
                      <a:lnTo>
                        <a:pt x="62" y="145"/>
                      </a:lnTo>
                      <a:lnTo>
                        <a:pt x="54" y="211"/>
                      </a:lnTo>
                      <a:lnTo>
                        <a:pt x="44" y="278"/>
                      </a:lnTo>
                      <a:lnTo>
                        <a:pt x="32" y="342"/>
                      </a:lnTo>
                      <a:lnTo>
                        <a:pt x="20" y="406"/>
                      </a:lnTo>
                      <a:lnTo>
                        <a:pt x="9" y="470"/>
                      </a:lnTo>
                      <a:lnTo>
                        <a:pt x="0" y="534"/>
                      </a:lnTo>
                      <a:lnTo>
                        <a:pt x="30" y="556"/>
                      </a:lnTo>
                      <a:lnTo>
                        <a:pt x="67" y="579"/>
                      </a:lnTo>
                      <a:lnTo>
                        <a:pt x="109" y="601"/>
                      </a:lnTo>
                      <a:lnTo>
                        <a:pt x="154" y="622"/>
                      </a:lnTo>
                      <a:lnTo>
                        <a:pt x="202" y="641"/>
                      </a:lnTo>
                      <a:lnTo>
                        <a:pt x="249" y="661"/>
                      </a:lnTo>
                      <a:lnTo>
                        <a:pt x="295" y="678"/>
                      </a:lnTo>
                      <a:lnTo>
                        <a:pt x="340" y="695"/>
                      </a:lnTo>
                      <a:lnTo>
                        <a:pt x="338" y="733"/>
                      </a:lnTo>
                      <a:lnTo>
                        <a:pt x="335" y="776"/>
                      </a:lnTo>
                      <a:lnTo>
                        <a:pt x="329" y="819"/>
                      </a:lnTo>
                      <a:lnTo>
                        <a:pt x="327" y="863"/>
                      </a:lnTo>
                      <a:lnTo>
                        <a:pt x="325" y="908"/>
                      </a:lnTo>
                      <a:lnTo>
                        <a:pt x="328" y="953"/>
                      </a:lnTo>
                      <a:lnTo>
                        <a:pt x="335" y="996"/>
                      </a:lnTo>
                      <a:lnTo>
                        <a:pt x="349" y="1040"/>
                      </a:lnTo>
                      <a:lnTo>
                        <a:pt x="372" y="1044"/>
                      </a:lnTo>
                      <a:lnTo>
                        <a:pt x="399" y="1050"/>
                      </a:lnTo>
                      <a:lnTo>
                        <a:pt x="429" y="1056"/>
                      </a:lnTo>
                      <a:lnTo>
                        <a:pt x="462" y="1064"/>
                      </a:lnTo>
                      <a:lnTo>
                        <a:pt x="498" y="1071"/>
                      </a:lnTo>
                      <a:lnTo>
                        <a:pt x="540" y="1079"/>
                      </a:lnTo>
                      <a:lnTo>
                        <a:pt x="585" y="1088"/>
                      </a:lnTo>
                      <a:lnTo>
                        <a:pt x="636" y="1098"/>
                      </a:lnTo>
                      <a:lnTo>
                        <a:pt x="717" y="1132"/>
                      </a:lnTo>
                      <a:lnTo>
                        <a:pt x="800" y="1173"/>
                      </a:lnTo>
                      <a:lnTo>
                        <a:pt x="882" y="1217"/>
                      </a:lnTo>
                      <a:lnTo>
                        <a:pt x="964" y="1265"/>
                      </a:lnTo>
                      <a:lnTo>
                        <a:pt x="1046" y="1309"/>
                      </a:lnTo>
                      <a:lnTo>
                        <a:pt x="1130" y="1352"/>
                      </a:lnTo>
                      <a:lnTo>
                        <a:pt x="1214" y="1389"/>
                      </a:lnTo>
                      <a:lnTo>
                        <a:pt x="1303" y="1421"/>
                      </a:lnTo>
                      <a:lnTo>
                        <a:pt x="1352" y="1396"/>
                      </a:lnTo>
                      <a:lnTo>
                        <a:pt x="1403" y="1362"/>
                      </a:lnTo>
                      <a:lnTo>
                        <a:pt x="1450" y="1319"/>
                      </a:lnTo>
                      <a:lnTo>
                        <a:pt x="1496" y="1269"/>
                      </a:lnTo>
                      <a:lnTo>
                        <a:pt x="1533" y="1213"/>
                      </a:lnTo>
                      <a:lnTo>
                        <a:pt x="1565" y="1154"/>
                      </a:lnTo>
                      <a:lnTo>
                        <a:pt x="1587" y="1093"/>
                      </a:lnTo>
                      <a:lnTo>
                        <a:pt x="1599" y="1031"/>
                      </a:lnTo>
                      <a:lnTo>
                        <a:pt x="1431" y="914"/>
                      </a:lnTo>
                      <a:lnTo>
                        <a:pt x="1282" y="822"/>
                      </a:lnTo>
                      <a:lnTo>
                        <a:pt x="1152" y="741"/>
                      </a:lnTo>
                      <a:lnTo>
                        <a:pt x="1041" y="666"/>
                      </a:lnTo>
                      <a:lnTo>
                        <a:pt x="948" y="586"/>
                      </a:lnTo>
                      <a:lnTo>
                        <a:pt x="874" y="494"/>
                      </a:lnTo>
                      <a:lnTo>
                        <a:pt x="819" y="381"/>
                      </a:lnTo>
                      <a:lnTo>
                        <a:pt x="784" y="238"/>
                      </a:lnTo>
                      <a:lnTo>
                        <a:pt x="781" y="188"/>
                      </a:lnTo>
                      <a:lnTo>
                        <a:pt x="781" y="149"/>
                      </a:lnTo>
                      <a:lnTo>
                        <a:pt x="780" y="117"/>
                      </a:lnTo>
                      <a:lnTo>
                        <a:pt x="780" y="93"/>
                      </a:lnTo>
                      <a:lnTo>
                        <a:pt x="778" y="70"/>
                      </a:lnTo>
                      <a:lnTo>
                        <a:pt x="777" y="49"/>
                      </a:lnTo>
                      <a:lnTo>
                        <a:pt x="774" y="27"/>
                      </a:lnTo>
                      <a:lnTo>
                        <a:pt x="770" y="1"/>
                      </a:lnTo>
                      <a:lnTo>
                        <a:pt x="727" y="0"/>
                      </a:lnTo>
                      <a:lnTo>
                        <a:pt x="684" y="5"/>
                      </a:lnTo>
                      <a:lnTo>
                        <a:pt x="641" y="12"/>
                      </a:lnTo>
                      <a:lnTo>
                        <a:pt x="599" y="24"/>
                      </a:lnTo>
                      <a:lnTo>
                        <a:pt x="557" y="35"/>
                      </a:lnTo>
                      <a:lnTo>
                        <a:pt x="516" y="48"/>
                      </a:lnTo>
                      <a:lnTo>
                        <a:pt x="476" y="59"/>
                      </a:lnTo>
                      <a:lnTo>
                        <a:pt x="439" y="69"/>
                      </a:lnTo>
                      <a:lnTo>
                        <a:pt x="387" y="61"/>
                      </a:lnTo>
                      <a:lnTo>
                        <a:pt x="348" y="56"/>
                      </a:lnTo>
                      <a:lnTo>
                        <a:pt x="315" y="52"/>
                      </a:lnTo>
                      <a:lnTo>
                        <a:pt x="285" y="48"/>
                      </a:lnTo>
                      <a:lnTo>
                        <a:pt x="249" y="41"/>
                      </a:lnTo>
                      <a:lnTo>
                        <a:pt x="205" y="33"/>
                      </a:lnTo>
                      <a:lnTo>
                        <a:pt x="143" y="21"/>
                      </a:lnTo>
                      <a:lnTo>
                        <a:pt x="63" y="6"/>
                      </a:lnTo>
                      <a:close/>
                    </a:path>
                  </a:pathLst>
                </a:custGeom>
                <a:solidFill>
                  <a:srgbClr val="E6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8" name="Freeform 1257"/>
                <p:cNvSpPr>
                  <a:spLocks noChangeAspect="1"/>
                </p:cNvSpPr>
                <p:nvPr/>
              </p:nvSpPr>
              <p:spPr bwMode="auto">
                <a:xfrm>
                  <a:off x="-1798" y="3113"/>
                  <a:ext cx="313" cy="282"/>
                </a:xfrm>
                <a:custGeom>
                  <a:avLst/>
                  <a:gdLst>
                    <a:gd name="T0" fmla="*/ 3 w 1567"/>
                    <a:gd name="T1" fmla="*/ 3 h 1410"/>
                    <a:gd name="T2" fmla="*/ 2 w 1567"/>
                    <a:gd name="T3" fmla="*/ 8 h 1410"/>
                    <a:gd name="T4" fmla="*/ 1 w 1567"/>
                    <a:gd name="T5" fmla="*/ 14 h 1410"/>
                    <a:gd name="T6" fmla="*/ 0 w 1567"/>
                    <a:gd name="T7" fmla="*/ 19 h 1410"/>
                    <a:gd name="T8" fmla="*/ 1 w 1567"/>
                    <a:gd name="T9" fmla="*/ 22 h 1410"/>
                    <a:gd name="T10" fmla="*/ 4 w 1567"/>
                    <a:gd name="T11" fmla="*/ 24 h 1410"/>
                    <a:gd name="T12" fmla="*/ 7 w 1567"/>
                    <a:gd name="T13" fmla="*/ 26 h 1410"/>
                    <a:gd name="T14" fmla="*/ 11 w 1567"/>
                    <a:gd name="T15" fmla="*/ 27 h 1410"/>
                    <a:gd name="T16" fmla="*/ 13 w 1567"/>
                    <a:gd name="T17" fmla="*/ 29 h 1410"/>
                    <a:gd name="T18" fmla="*/ 13 w 1567"/>
                    <a:gd name="T19" fmla="*/ 32 h 1410"/>
                    <a:gd name="T20" fmla="*/ 12 w 1567"/>
                    <a:gd name="T21" fmla="*/ 36 h 1410"/>
                    <a:gd name="T22" fmla="*/ 13 w 1567"/>
                    <a:gd name="T23" fmla="*/ 39 h 1410"/>
                    <a:gd name="T24" fmla="*/ 14 w 1567"/>
                    <a:gd name="T25" fmla="*/ 41 h 1410"/>
                    <a:gd name="T26" fmla="*/ 16 w 1567"/>
                    <a:gd name="T27" fmla="*/ 41 h 1410"/>
                    <a:gd name="T28" fmla="*/ 19 w 1567"/>
                    <a:gd name="T29" fmla="*/ 42 h 1410"/>
                    <a:gd name="T30" fmla="*/ 22 w 1567"/>
                    <a:gd name="T31" fmla="*/ 42 h 1410"/>
                    <a:gd name="T32" fmla="*/ 28 w 1567"/>
                    <a:gd name="T33" fmla="*/ 44 h 1410"/>
                    <a:gd name="T34" fmla="*/ 35 w 1567"/>
                    <a:gd name="T35" fmla="*/ 48 h 1410"/>
                    <a:gd name="T36" fmla="*/ 41 w 1567"/>
                    <a:gd name="T37" fmla="*/ 52 h 1410"/>
                    <a:gd name="T38" fmla="*/ 48 w 1567"/>
                    <a:gd name="T39" fmla="*/ 55 h 1410"/>
                    <a:gd name="T40" fmla="*/ 53 w 1567"/>
                    <a:gd name="T41" fmla="*/ 55 h 1410"/>
                    <a:gd name="T42" fmla="*/ 57 w 1567"/>
                    <a:gd name="T43" fmla="*/ 53 h 1410"/>
                    <a:gd name="T44" fmla="*/ 60 w 1567"/>
                    <a:gd name="T45" fmla="*/ 49 h 1410"/>
                    <a:gd name="T46" fmla="*/ 62 w 1567"/>
                    <a:gd name="T47" fmla="*/ 45 h 1410"/>
                    <a:gd name="T48" fmla="*/ 56 w 1567"/>
                    <a:gd name="T49" fmla="*/ 38 h 1410"/>
                    <a:gd name="T50" fmla="*/ 44 w 1567"/>
                    <a:gd name="T51" fmla="*/ 31 h 1410"/>
                    <a:gd name="T52" fmla="*/ 36 w 1567"/>
                    <a:gd name="T53" fmla="*/ 24 h 1410"/>
                    <a:gd name="T54" fmla="*/ 30 w 1567"/>
                    <a:gd name="T55" fmla="*/ 16 h 1410"/>
                    <a:gd name="T56" fmla="*/ 29 w 1567"/>
                    <a:gd name="T57" fmla="*/ 8 h 1410"/>
                    <a:gd name="T58" fmla="*/ 29 w 1567"/>
                    <a:gd name="T59" fmla="*/ 5 h 1410"/>
                    <a:gd name="T60" fmla="*/ 29 w 1567"/>
                    <a:gd name="T61" fmla="*/ 3 h 1410"/>
                    <a:gd name="T62" fmla="*/ 29 w 1567"/>
                    <a:gd name="T63" fmla="*/ 1 h 1410"/>
                    <a:gd name="T64" fmla="*/ 27 w 1567"/>
                    <a:gd name="T65" fmla="*/ 0 h 1410"/>
                    <a:gd name="T66" fmla="*/ 24 w 1567"/>
                    <a:gd name="T67" fmla="*/ 1 h 1410"/>
                    <a:gd name="T68" fmla="*/ 21 w 1567"/>
                    <a:gd name="T69" fmla="*/ 1 h 1410"/>
                    <a:gd name="T70" fmla="*/ 18 w 1567"/>
                    <a:gd name="T71" fmla="*/ 2 h 1410"/>
                    <a:gd name="T72" fmla="*/ 14 w 1567"/>
                    <a:gd name="T73" fmla="*/ 2 h 1410"/>
                    <a:gd name="T74" fmla="*/ 12 w 1567"/>
                    <a:gd name="T75" fmla="*/ 2 h 1410"/>
                    <a:gd name="T76" fmla="*/ 10 w 1567"/>
                    <a:gd name="T77" fmla="*/ 1 h 1410"/>
                    <a:gd name="T78" fmla="*/ 6 w 1567"/>
                    <a:gd name="T79" fmla="*/ 1 h 14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67" h="1410">
                      <a:moveTo>
                        <a:pt x="67" y="0"/>
                      </a:moveTo>
                      <a:lnTo>
                        <a:pt x="68" y="71"/>
                      </a:lnTo>
                      <a:lnTo>
                        <a:pt x="63" y="142"/>
                      </a:lnTo>
                      <a:lnTo>
                        <a:pt x="56" y="210"/>
                      </a:lnTo>
                      <a:lnTo>
                        <a:pt x="45" y="278"/>
                      </a:lnTo>
                      <a:lnTo>
                        <a:pt x="32" y="343"/>
                      </a:lnTo>
                      <a:lnTo>
                        <a:pt x="19" y="409"/>
                      </a:lnTo>
                      <a:lnTo>
                        <a:pt x="7" y="473"/>
                      </a:lnTo>
                      <a:lnTo>
                        <a:pt x="0" y="537"/>
                      </a:lnTo>
                      <a:lnTo>
                        <a:pt x="27" y="556"/>
                      </a:lnTo>
                      <a:lnTo>
                        <a:pt x="61" y="579"/>
                      </a:lnTo>
                      <a:lnTo>
                        <a:pt x="100" y="599"/>
                      </a:lnTo>
                      <a:lnTo>
                        <a:pt x="142" y="620"/>
                      </a:lnTo>
                      <a:lnTo>
                        <a:pt x="186" y="639"/>
                      </a:lnTo>
                      <a:lnTo>
                        <a:pt x="232" y="659"/>
                      </a:lnTo>
                      <a:lnTo>
                        <a:pt x="277" y="674"/>
                      </a:lnTo>
                      <a:lnTo>
                        <a:pt x="322" y="689"/>
                      </a:lnTo>
                      <a:lnTo>
                        <a:pt x="320" y="727"/>
                      </a:lnTo>
                      <a:lnTo>
                        <a:pt x="318" y="768"/>
                      </a:lnTo>
                      <a:lnTo>
                        <a:pt x="314" y="808"/>
                      </a:lnTo>
                      <a:lnTo>
                        <a:pt x="311" y="851"/>
                      </a:lnTo>
                      <a:lnTo>
                        <a:pt x="310" y="893"/>
                      </a:lnTo>
                      <a:lnTo>
                        <a:pt x="313" y="936"/>
                      </a:lnTo>
                      <a:lnTo>
                        <a:pt x="319" y="978"/>
                      </a:lnTo>
                      <a:lnTo>
                        <a:pt x="331" y="1021"/>
                      </a:lnTo>
                      <a:lnTo>
                        <a:pt x="352" y="1025"/>
                      </a:lnTo>
                      <a:lnTo>
                        <a:pt x="378" y="1029"/>
                      </a:lnTo>
                      <a:lnTo>
                        <a:pt x="407" y="1034"/>
                      </a:lnTo>
                      <a:lnTo>
                        <a:pt x="440" y="1039"/>
                      </a:lnTo>
                      <a:lnTo>
                        <a:pt x="477" y="1045"/>
                      </a:lnTo>
                      <a:lnTo>
                        <a:pt x="518" y="1051"/>
                      </a:lnTo>
                      <a:lnTo>
                        <a:pt x="563" y="1059"/>
                      </a:lnTo>
                      <a:lnTo>
                        <a:pt x="613" y="1070"/>
                      </a:lnTo>
                      <a:lnTo>
                        <a:pt x="696" y="1105"/>
                      </a:lnTo>
                      <a:lnTo>
                        <a:pt x="780" y="1148"/>
                      </a:lnTo>
                      <a:lnTo>
                        <a:pt x="864" y="1196"/>
                      </a:lnTo>
                      <a:lnTo>
                        <a:pt x="947" y="1247"/>
                      </a:lnTo>
                      <a:lnTo>
                        <a:pt x="1031" y="1295"/>
                      </a:lnTo>
                      <a:lnTo>
                        <a:pt x="1116" y="1340"/>
                      </a:lnTo>
                      <a:lnTo>
                        <a:pt x="1202" y="1379"/>
                      </a:lnTo>
                      <a:lnTo>
                        <a:pt x="1289" y="1410"/>
                      </a:lnTo>
                      <a:lnTo>
                        <a:pt x="1338" y="1385"/>
                      </a:lnTo>
                      <a:lnTo>
                        <a:pt x="1386" y="1355"/>
                      </a:lnTo>
                      <a:lnTo>
                        <a:pt x="1429" y="1315"/>
                      </a:lnTo>
                      <a:lnTo>
                        <a:pt x="1470" y="1271"/>
                      </a:lnTo>
                      <a:lnTo>
                        <a:pt x="1504" y="1222"/>
                      </a:lnTo>
                      <a:lnTo>
                        <a:pt x="1533" y="1171"/>
                      </a:lnTo>
                      <a:lnTo>
                        <a:pt x="1554" y="1118"/>
                      </a:lnTo>
                      <a:lnTo>
                        <a:pt x="1567" y="1066"/>
                      </a:lnTo>
                      <a:lnTo>
                        <a:pt x="1396" y="954"/>
                      </a:lnTo>
                      <a:lnTo>
                        <a:pt x="1244" y="861"/>
                      </a:lnTo>
                      <a:lnTo>
                        <a:pt x="1108" y="776"/>
                      </a:lnTo>
                      <a:lnTo>
                        <a:pt x="993" y="695"/>
                      </a:lnTo>
                      <a:lnTo>
                        <a:pt x="895" y="607"/>
                      </a:lnTo>
                      <a:lnTo>
                        <a:pt x="816" y="509"/>
                      </a:lnTo>
                      <a:lnTo>
                        <a:pt x="758" y="390"/>
                      </a:lnTo>
                      <a:lnTo>
                        <a:pt x="721" y="246"/>
                      </a:lnTo>
                      <a:lnTo>
                        <a:pt x="719" y="195"/>
                      </a:lnTo>
                      <a:lnTo>
                        <a:pt x="718" y="154"/>
                      </a:lnTo>
                      <a:lnTo>
                        <a:pt x="718" y="120"/>
                      </a:lnTo>
                      <a:lnTo>
                        <a:pt x="719" y="93"/>
                      </a:lnTo>
                      <a:lnTo>
                        <a:pt x="718" y="68"/>
                      </a:lnTo>
                      <a:lnTo>
                        <a:pt x="717" y="46"/>
                      </a:lnTo>
                      <a:lnTo>
                        <a:pt x="715" y="24"/>
                      </a:lnTo>
                      <a:lnTo>
                        <a:pt x="712" y="0"/>
                      </a:lnTo>
                      <a:lnTo>
                        <a:pt x="670" y="2"/>
                      </a:lnTo>
                      <a:lnTo>
                        <a:pt x="631" y="9"/>
                      </a:lnTo>
                      <a:lnTo>
                        <a:pt x="593" y="15"/>
                      </a:lnTo>
                      <a:lnTo>
                        <a:pt x="556" y="25"/>
                      </a:lnTo>
                      <a:lnTo>
                        <a:pt x="520" y="35"/>
                      </a:lnTo>
                      <a:lnTo>
                        <a:pt x="483" y="45"/>
                      </a:lnTo>
                      <a:lnTo>
                        <a:pt x="447" y="54"/>
                      </a:lnTo>
                      <a:lnTo>
                        <a:pt x="412" y="63"/>
                      </a:lnTo>
                      <a:lnTo>
                        <a:pt x="361" y="55"/>
                      </a:lnTo>
                      <a:lnTo>
                        <a:pt x="326" y="52"/>
                      </a:lnTo>
                      <a:lnTo>
                        <a:pt x="297" y="47"/>
                      </a:lnTo>
                      <a:lnTo>
                        <a:pt x="273" y="44"/>
                      </a:lnTo>
                      <a:lnTo>
                        <a:pt x="242" y="37"/>
                      </a:lnTo>
                      <a:lnTo>
                        <a:pt x="202" y="28"/>
                      </a:lnTo>
                      <a:lnTo>
                        <a:pt x="145" y="16"/>
                      </a:lnTo>
                      <a:lnTo>
                        <a:pt x="67" y="0"/>
                      </a:lnTo>
                      <a:close/>
                    </a:path>
                  </a:pathLst>
                </a:custGeom>
                <a:solidFill>
                  <a:srgbClr val="ED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9" name="Freeform 1258"/>
                <p:cNvSpPr>
                  <a:spLocks noChangeAspect="1"/>
                </p:cNvSpPr>
                <p:nvPr/>
              </p:nvSpPr>
              <p:spPr bwMode="auto">
                <a:xfrm>
                  <a:off x="-1796" y="3114"/>
                  <a:ext cx="309" cy="281"/>
                </a:xfrm>
                <a:custGeom>
                  <a:avLst/>
                  <a:gdLst>
                    <a:gd name="T0" fmla="*/ 3 w 1544"/>
                    <a:gd name="T1" fmla="*/ 3 h 1406"/>
                    <a:gd name="T2" fmla="*/ 2 w 1544"/>
                    <a:gd name="T3" fmla="*/ 9 h 1406"/>
                    <a:gd name="T4" fmla="*/ 1 w 1544"/>
                    <a:gd name="T5" fmla="*/ 14 h 1406"/>
                    <a:gd name="T6" fmla="*/ 0 w 1544"/>
                    <a:gd name="T7" fmla="*/ 19 h 1406"/>
                    <a:gd name="T8" fmla="*/ 1 w 1544"/>
                    <a:gd name="T9" fmla="*/ 22 h 1406"/>
                    <a:gd name="T10" fmla="*/ 4 w 1544"/>
                    <a:gd name="T11" fmla="*/ 24 h 1406"/>
                    <a:gd name="T12" fmla="*/ 7 w 1544"/>
                    <a:gd name="T13" fmla="*/ 26 h 1406"/>
                    <a:gd name="T14" fmla="*/ 11 w 1544"/>
                    <a:gd name="T15" fmla="*/ 27 h 1406"/>
                    <a:gd name="T16" fmla="*/ 12 w 1544"/>
                    <a:gd name="T17" fmla="*/ 29 h 1406"/>
                    <a:gd name="T18" fmla="*/ 12 w 1544"/>
                    <a:gd name="T19" fmla="*/ 32 h 1406"/>
                    <a:gd name="T20" fmla="*/ 12 w 1544"/>
                    <a:gd name="T21" fmla="*/ 35 h 1406"/>
                    <a:gd name="T22" fmla="*/ 12 w 1544"/>
                    <a:gd name="T23" fmla="*/ 39 h 1406"/>
                    <a:gd name="T24" fmla="*/ 13 w 1544"/>
                    <a:gd name="T25" fmla="*/ 40 h 1406"/>
                    <a:gd name="T26" fmla="*/ 16 w 1544"/>
                    <a:gd name="T27" fmla="*/ 41 h 1406"/>
                    <a:gd name="T28" fmla="*/ 18 w 1544"/>
                    <a:gd name="T29" fmla="*/ 41 h 1406"/>
                    <a:gd name="T30" fmla="*/ 22 w 1544"/>
                    <a:gd name="T31" fmla="*/ 41 h 1406"/>
                    <a:gd name="T32" fmla="*/ 27 w 1544"/>
                    <a:gd name="T33" fmla="*/ 43 h 1406"/>
                    <a:gd name="T34" fmla="*/ 34 w 1544"/>
                    <a:gd name="T35" fmla="*/ 47 h 1406"/>
                    <a:gd name="T36" fmla="*/ 41 w 1544"/>
                    <a:gd name="T37" fmla="*/ 51 h 1406"/>
                    <a:gd name="T38" fmla="*/ 48 w 1544"/>
                    <a:gd name="T39" fmla="*/ 55 h 1406"/>
                    <a:gd name="T40" fmla="*/ 53 w 1544"/>
                    <a:gd name="T41" fmla="*/ 55 h 1406"/>
                    <a:gd name="T42" fmla="*/ 57 w 1544"/>
                    <a:gd name="T43" fmla="*/ 53 h 1406"/>
                    <a:gd name="T44" fmla="*/ 59 w 1544"/>
                    <a:gd name="T45" fmla="*/ 49 h 1406"/>
                    <a:gd name="T46" fmla="*/ 61 w 1544"/>
                    <a:gd name="T47" fmla="*/ 46 h 1406"/>
                    <a:gd name="T48" fmla="*/ 55 w 1544"/>
                    <a:gd name="T49" fmla="*/ 40 h 1406"/>
                    <a:gd name="T50" fmla="*/ 43 w 1544"/>
                    <a:gd name="T51" fmla="*/ 33 h 1406"/>
                    <a:gd name="T52" fmla="*/ 34 w 1544"/>
                    <a:gd name="T53" fmla="*/ 25 h 1406"/>
                    <a:gd name="T54" fmla="*/ 28 w 1544"/>
                    <a:gd name="T55" fmla="*/ 16 h 1406"/>
                    <a:gd name="T56" fmla="*/ 26 w 1544"/>
                    <a:gd name="T57" fmla="*/ 8 h 1406"/>
                    <a:gd name="T58" fmla="*/ 26 w 1544"/>
                    <a:gd name="T59" fmla="*/ 5 h 1406"/>
                    <a:gd name="T60" fmla="*/ 26 w 1544"/>
                    <a:gd name="T61" fmla="*/ 3 h 1406"/>
                    <a:gd name="T62" fmla="*/ 26 w 1544"/>
                    <a:gd name="T63" fmla="*/ 1 h 1406"/>
                    <a:gd name="T64" fmla="*/ 25 w 1544"/>
                    <a:gd name="T65" fmla="*/ 0 h 1406"/>
                    <a:gd name="T66" fmla="*/ 22 w 1544"/>
                    <a:gd name="T67" fmla="*/ 1 h 1406"/>
                    <a:gd name="T68" fmla="*/ 19 w 1544"/>
                    <a:gd name="T69" fmla="*/ 1 h 1406"/>
                    <a:gd name="T70" fmla="*/ 17 w 1544"/>
                    <a:gd name="T71" fmla="*/ 2 h 1406"/>
                    <a:gd name="T72" fmla="*/ 14 w 1544"/>
                    <a:gd name="T73" fmla="*/ 2 h 1406"/>
                    <a:gd name="T74" fmla="*/ 11 w 1544"/>
                    <a:gd name="T75" fmla="*/ 2 h 1406"/>
                    <a:gd name="T76" fmla="*/ 10 w 1544"/>
                    <a:gd name="T77" fmla="*/ 1 h 1406"/>
                    <a:gd name="T78" fmla="*/ 6 w 1544"/>
                    <a:gd name="T79" fmla="*/ 1 h 14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44" h="1406">
                      <a:moveTo>
                        <a:pt x="72" y="0"/>
                      </a:moveTo>
                      <a:lnTo>
                        <a:pt x="73" y="72"/>
                      </a:lnTo>
                      <a:lnTo>
                        <a:pt x="68" y="143"/>
                      </a:lnTo>
                      <a:lnTo>
                        <a:pt x="59" y="213"/>
                      </a:lnTo>
                      <a:lnTo>
                        <a:pt x="48" y="282"/>
                      </a:lnTo>
                      <a:lnTo>
                        <a:pt x="35" y="350"/>
                      </a:lnTo>
                      <a:lnTo>
                        <a:pt x="22" y="416"/>
                      </a:lnTo>
                      <a:lnTo>
                        <a:pt x="9" y="481"/>
                      </a:lnTo>
                      <a:lnTo>
                        <a:pt x="0" y="546"/>
                      </a:lnTo>
                      <a:lnTo>
                        <a:pt x="26" y="562"/>
                      </a:lnTo>
                      <a:lnTo>
                        <a:pt x="59" y="582"/>
                      </a:lnTo>
                      <a:lnTo>
                        <a:pt x="96" y="602"/>
                      </a:lnTo>
                      <a:lnTo>
                        <a:pt x="135" y="622"/>
                      </a:lnTo>
                      <a:lnTo>
                        <a:pt x="176" y="640"/>
                      </a:lnTo>
                      <a:lnTo>
                        <a:pt x="220" y="657"/>
                      </a:lnTo>
                      <a:lnTo>
                        <a:pt x="263" y="673"/>
                      </a:lnTo>
                      <a:lnTo>
                        <a:pt x="308" y="685"/>
                      </a:lnTo>
                      <a:lnTo>
                        <a:pt x="306" y="723"/>
                      </a:lnTo>
                      <a:lnTo>
                        <a:pt x="304" y="762"/>
                      </a:lnTo>
                      <a:lnTo>
                        <a:pt x="300" y="802"/>
                      </a:lnTo>
                      <a:lnTo>
                        <a:pt x="297" y="842"/>
                      </a:lnTo>
                      <a:lnTo>
                        <a:pt x="295" y="882"/>
                      </a:lnTo>
                      <a:lnTo>
                        <a:pt x="296" y="924"/>
                      </a:lnTo>
                      <a:lnTo>
                        <a:pt x="302" y="965"/>
                      </a:lnTo>
                      <a:lnTo>
                        <a:pt x="313" y="1008"/>
                      </a:lnTo>
                      <a:lnTo>
                        <a:pt x="334" y="1011"/>
                      </a:lnTo>
                      <a:lnTo>
                        <a:pt x="360" y="1014"/>
                      </a:lnTo>
                      <a:lnTo>
                        <a:pt x="390" y="1017"/>
                      </a:lnTo>
                      <a:lnTo>
                        <a:pt x="423" y="1020"/>
                      </a:lnTo>
                      <a:lnTo>
                        <a:pt x="459" y="1023"/>
                      </a:lnTo>
                      <a:lnTo>
                        <a:pt x="501" y="1028"/>
                      </a:lnTo>
                      <a:lnTo>
                        <a:pt x="545" y="1033"/>
                      </a:lnTo>
                      <a:lnTo>
                        <a:pt x="595" y="1043"/>
                      </a:lnTo>
                      <a:lnTo>
                        <a:pt x="678" y="1079"/>
                      </a:lnTo>
                      <a:lnTo>
                        <a:pt x="764" y="1126"/>
                      </a:lnTo>
                      <a:lnTo>
                        <a:pt x="850" y="1176"/>
                      </a:lnTo>
                      <a:lnTo>
                        <a:pt x="936" y="1232"/>
                      </a:lnTo>
                      <a:lnTo>
                        <a:pt x="1022" y="1283"/>
                      </a:lnTo>
                      <a:lnTo>
                        <a:pt x="1110" y="1333"/>
                      </a:lnTo>
                      <a:lnTo>
                        <a:pt x="1197" y="1374"/>
                      </a:lnTo>
                      <a:lnTo>
                        <a:pt x="1285" y="1406"/>
                      </a:lnTo>
                      <a:lnTo>
                        <a:pt x="1330" y="1381"/>
                      </a:lnTo>
                      <a:lnTo>
                        <a:pt x="1373" y="1351"/>
                      </a:lnTo>
                      <a:lnTo>
                        <a:pt x="1412" y="1314"/>
                      </a:lnTo>
                      <a:lnTo>
                        <a:pt x="1447" y="1276"/>
                      </a:lnTo>
                      <a:lnTo>
                        <a:pt x="1477" y="1233"/>
                      </a:lnTo>
                      <a:lnTo>
                        <a:pt x="1504" y="1189"/>
                      </a:lnTo>
                      <a:lnTo>
                        <a:pt x="1526" y="1143"/>
                      </a:lnTo>
                      <a:lnTo>
                        <a:pt x="1544" y="1101"/>
                      </a:lnTo>
                      <a:lnTo>
                        <a:pt x="1368" y="997"/>
                      </a:lnTo>
                      <a:lnTo>
                        <a:pt x="1209" y="904"/>
                      </a:lnTo>
                      <a:lnTo>
                        <a:pt x="1067" y="816"/>
                      </a:lnTo>
                      <a:lnTo>
                        <a:pt x="946" y="728"/>
                      </a:lnTo>
                      <a:lnTo>
                        <a:pt x="841" y="633"/>
                      </a:lnTo>
                      <a:lnTo>
                        <a:pt x="758" y="526"/>
                      </a:lnTo>
                      <a:lnTo>
                        <a:pt x="696" y="401"/>
                      </a:lnTo>
                      <a:lnTo>
                        <a:pt x="658" y="255"/>
                      </a:lnTo>
                      <a:lnTo>
                        <a:pt x="658" y="204"/>
                      </a:lnTo>
                      <a:lnTo>
                        <a:pt x="659" y="164"/>
                      </a:lnTo>
                      <a:lnTo>
                        <a:pt x="660" y="129"/>
                      </a:lnTo>
                      <a:lnTo>
                        <a:pt x="662" y="100"/>
                      </a:lnTo>
                      <a:lnTo>
                        <a:pt x="662" y="73"/>
                      </a:lnTo>
                      <a:lnTo>
                        <a:pt x="663" y="49"/>
                      </a:lnTo>
                      <a:lnTo>
                        <a:pt x="661" y="24"/>
                      </a:lnTo>
                      <a:lnTo>
                        <a:pt x="658" y="0"/>
                      </a:lnTo>
                      <a:lnTo>
                        <a:pt x="617" y="5"/>
                      </a:lnTo>
                      <a:lnTo>
                        <a:pt x="581" y="11"/>
                      </a:lnTo>
                      <a:lnTo>
                        <a:pt x="547" y="19"/>
                      </a:lnTo>
                      <a:lnTo>
                        <a:pt x="516" y="27"/>
                      </a:lnTo>
                      <a:lnTo>
                        <a:pt x="485" y="34"/>
                      </a:lnTo>
                      <a:lnTo>
                        <a:pt x="454" y="42"/>
                      </a:lnTo>
                      <a:lnTo>
                        <a:pt x="422" y="50"/>
                      </a:lnTo>
                      <a:lnTo>
                        <a:pt x="389" y="59"/>
                      </a:lnTo>
                      <a:lnTo>
                        <a:pt x="338" y="51"/>
                      </a:lnTo>
                      <a:lnTo>
                        <a:pt x="306" y="46"/>
                      </a:lnTo>
                      <a:lnTo>
                        <a:pt x="282" y="43"/>
                      </a:lnTo>
                      <a:lnTo>
                        <a:pt x="263" y="41"/>
                      </a:lnTo>
                      <a:lnTo>
                        <a:pt x="238" y="35"/>
                      </a:lnTo>
                      <a:lnTo>
                        <a:pt x="204" y="28"/>
                      </a:lnTo>
                      <a:lnTo>
                        <a:pt x="149" y="17"/>
                      </a:lnTo>
                      <a:lnTo>
                        <a:pt x="72" y="0"/>
                      </a:lnTo>
                      <a:close/>
                    </a:path>
                  </a:pathLst>
                </a:custGeom>
                <a:solidFill>
                  <a:srgbClr val="F5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0" name="Freeform 1260"/>
                <p:cNvSpPr>
                  <a:spLocks noChangeAspect="1"/>
                </p:cNvSpPr>
                <p:nvPr/>
              </p:nvSpPr>
              <p:spPr bwMode="auto">
                <a:xfrm>
                  <a:off x="-1809" y="3231"/>
                  <a:ext cx="66" cy="84"/>
                </a:xfrm>
                <a:custGeom>
                  <a:avLst/>
                  <a:gdLst>
                    <a:gd name="T0" fmla="*/ 1 w 330"/>
                    <a:gd name="T1" fmla="*/ 0 h 422"/>
                    <a:gd name="T2" fmla="*/ 0 w 330"/>
                    <a:gd name="T3" fmla="*/ 3 h 422"/>
                    <a:gd name="T4" fmla="*/ 0 w 330"/>
                    <a:gd name="T5" fmla="*/ 6 h 422"/>
                    <a:gd name="T6" fmla="*/ 1 w 330"/>
                    <a:gd name="T7" fmla="*/ 9 h 422"/>
                    <a:gd name="T8" fmla="*/ 3 w 330"/>
                    <a:gd name="T9" fmla="*/ 12 h 422"/>
                    <a:gd name="T10" fmla="*/ 5 w 330"/>
                    <a:gd name="T11" fmla="*/ 14 h 422"/>
                    <a:gd name="T12" fmla="*/ 7 w 330"/>
                    <a:gd name="T13" fmla="*/ 15 h 422"/>
                    <a:gd name="T14" fmla="*/ 10 w 330"/>
                    <a:gd name="T15" fmla="*/ 16 h 422"/>
                    <a:gd name="T16" fmla="*/ 13 w 330"/>
                    <a:gd name="T17" fmla="*/ 17 h 422"/>
                    <a:gd name="T18" fmla="*/ 13 w 330"/>
                    <a:gd name="T19" fmla="*/ 15 h 422"/>
                    <a:gd name="T20" fmla="*/ 13 w 330"/>
                    <a:gd name="T21" fmla="*/ 14 h 422"/>
                    <a:gd name="T22" fmla="*/ 13 w 330"/>
                    <a:gd name="T23" fmla="*/ 12 h 422"/>
                    <a:gd name="T24" fmla="*/ 13 w 330"/>
                    <a:gd name="T25" fmla="*/ 11 h 422"/>
                    <a:gd name="T26" fmla="*/ 13 w 330"/>
                    <a:gd name="T27" fmla="*/ 9 h 422"/>
                    <a:gd name="T28" fmla="*/ 13 w 330"/>
                    <a:gd name="T29" fmla="*/ 8 h 422"/>
                    <a:gd name="T30" fmla="*/ 13 w 330"/>
                    <a:gd name="T31" fmla="*/ 6 h 422"/>
                    <a:gd name="T32" fmla="*/ 13 w 330"/>
                    <a:gd name="T33" fmla="*/ 5 h 422"/>
                    <a:gd name="T34" fmla="*/ 10 w 330"/>
                    <a:gd name="T35" fmla="*/ 4 h 422"/>
                    <a:gd name="T36" fmla="*/ 7 w 330"/>
                    <a:gd name="T37" fmla="*/ 2 h 422"/>
                    <a:gd name="T38" fmla="*/ 5 w 330"/>
                    <a:gd name="T39" fmla="*/ 2 h 422"/>
                    <a:gd name="T40" fmla="*/ 3 w 330"/>
                    <a:gd name="T41" fmla="*/ 1 h 422"/>
                    <a:gd name="T42" fmla="*/ 2 w 330"/>
                    <a:gd name="T43" fmla="*/ 0 h 422"/>
                    <a:gd name="T44" fmla="*/ 1 w 330"/>
                    <a:gd name="T45" fmla="*/ 0 h 422"/>
                    <a:gd name="T46" fmla="*/ 1 w 330"/>
                    <a:gd name="T47" fmla="*/ 0 h 422"/>
                    <a:gd name="T48" fmla="*/ 1 w 330"/>
                    <a:gd name="T49" fmla="*/ 0 h 4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0" h="422">
                      <a:moveTo>
                        <a:pt x="13" y="1"/>
                      </a:moveTo>
                      <a:lnTo>
                        <a:pt x="0" y="77"/>
                      </a:lnTo>
                      <a:lnTo>
                        <a:pt x="6" y="154"/>
                      </a:lnTo>
                      <a:lnTo>
                        <a:pt x="27" y="226"/>
                      </a:lnTo>
                      <a:lnTo>
                        <a:pt x="66" y="292"/>
                      </a:lnTo>
                      <a:lnTo>
                        <a:pt x="114" y="346"/>
                      </a:lnTo>
                      <a:lnTo>
                        <a:pt x="174" y="388"/>
                      </a:lnTo>
                      <a:lnTo>
                        <a:pt x="242" y="414"/>
                      </a:lnTo>
                      <a:lnTo>
                        <a:pt x="317" y="422"/>
                      </a:lnTo>
                      <a:lnTo>
                        <a:pt x="318" y="385"/>
                      </a:lnTo>
                      <a:lnTo>
                        <a:pt x="319" y="349"/>
                      </a:lnTo>
                      <a:lnTo>
                        <a:pt x="320" y="312"/>
                      </a:lnTo>
                      <a:lnTo>
                        <a:pt x="321" y="274"/>
                      </a:lnTo>
                      <a:lnTo>
                        <a:pt x="323" y="234"/>
                      </a:lnTo>
                      <a:lnTo>
                        <a:pt x="325" y="197"/>
                      </a:lnTo>
                      <a:lnTo>
                        <a:pt x="327" y="159"/>
                      </a:lnTo>
                      <a:lnTo>
                        <a:pt x="330" y="126"/>
                      </a:lnTo>
                      <a:lnTo>
                        <a:pt x="243" y="90"/>
                      </a:lnTo>
                      <a:lnTo>
                        <a:pt x="175" y="61"/>
                      </a:lnTo>
                      <a:lnTo>
                        <a:pt x="122" y="38"/>
                      </a:lnTo>
                      <a:lnTo>
                        <a:pt x="83" y="23"/>
                      </a:lnTo>
                      <a:lnTo>
                        <a:pt x="55" y="11"/>
                      </a:lnTo>
                      <a:lnTo>
                        <a:pt x="35" y="3"/>
                      </a:lnTo>
                      <a:lnTo>
                        <a:pt x="22" y="0"/>
                      </a:lnTo>
                      <a:lnTo>
                        <a:pt x="13" y="1"/>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1" name="Freeform 1261"/>
                <p:cNvSpPr>
                  <a:spLocks noChangeAspect="1"/>
                </p:cNvSpPr>
                <p:nvPr/>
              </p:nvSpPr>
              <p:spPr bwMode="auto">
                <a:xfrm>
                  <a:off x="-1523" y="3314"/>
                  <a:ext cx="61" cy="87"/>
                </a:xfrm>
                <a:custGeom>
                  <a:avLst/>
                  <a:gdLst>
                    <a:gd name="T0" fmla="*/ 0 w 308"/>
                    <a:gd name="T1" fmla="*/ 17 h 435"/>
                    <a:gd name="T2" fmla="*/ 3 w 308"/>
                    <a:gd name="T3" fmla="*/ 17 h 435"/>
                    <a:gd name="T4" fmla="*/ 6 w 308"/>
                    <a:gd name="T5" fmla="*/ 17 h 435"/>
                    <a:gd name="T6" fmla="*/ 8 w 308"/>
                    <a:gd name="T7" fmla="*/ 16 h 435"/>
                    <a:gd name="T8" fmla="*/ 10 w 308"/>
                    <a:gd name="T9" fmla="*/ 14 h 435"/>
                    <a:gd name="T10" fmla="*/ 11 w 308"/>
                    <a:gd name="T11" fmla="*/ 12 h 435"/>
                    <a:gd name="T12" fmla="*/ 12 w 308"/>
                    <a:gd name="T13" fmla="*/ 10 h 435"/>
                    <a:gd name="T14" fmla="*/ 12 w 308"/>
                    <a:gd name="T15" fmla="*/ 6 h 435"/>
                    <a:gd name="T16" fmla="*/ 11 w 308"/>
                    <a:gd name="T17" fmla="*/ 2 h 435"/>
                    <a:gd name="T18" fmla="*/ 11 w 308"/>
                    <a:gd name="T19" fmla="*/ 2 h 435"/>
                    <a:gd name="T20" fmla="*/ 11 w 308"/>
                    <a:gd name="T21" fmla="*/ 2 h 435"/>
                    <a:gd name="T22" fmla="*/ 11 w 308"/>
                    <a:gd name="T23" fmla="*/ 1 h 435"/>
                    <a:gd name="T24" fmla="*/ 11 w 308"/>
                    <a:gd name="T25" fmla="*/ 1 h 435"/>
                    <a:gd name="T26" fmla="*/ 10 w 308"/>
                    <a:gd name="T27" fmla="*/ 1 h 435"/>
                    <a:gd name="T28" fmla="*/ 10 w 308"/>
                    <a:gd name="T29" fmla="*/ 0 h 435"/>
                    <a:gd name="T30" fmla="*/ 10 w 308"/>
                    <a:gd name="T31" fmla="*/ 0 h 435"/>
                    <a:gd name="T32" fmla="*/ 10 w 308"/>
                    <a:gd name="T33" fmla="*/ 0 h 435"/>
                    <a:gd name="T34" fmla="*/ 10 w 308"/>
                    <a:gd name="T35" fmla="*/ 2 h 435"/>
                    <a:gd name="T36" fmla="*/ 9 w 308"/>
                    <a:gd name="T37" fmla="*/ 5 h 435"/>
                    <a:gd name="T38" fmla="*/ 7 w 308"/>
                    <a:gd name="T39" fmla="*/ 8 h 435"/>
                    <a:gd name="T40" fmla="*/ 5 w 308"/>
                    <a:gd name="T41" fmla="*/ 11 h 435"/>
                    <a:gd name="T42" fmla="*/ 3 w 308"/>
                    <a:gd name="T43" fmla="*/ 13 h 435"/>
                    <a:gd name="T44" fmla="*/ 2 w 308"/>
                    <a:gd name="T45" fmla="*/ 16 h 435"/>
                    <a:gd name="T46" fmla="*/ 0 w 308"/>
                    <a:gd name="T47" fmla="*/ 17 h 435"/>
                    <a:gd name="T48" fmla="*/ 0 w 308"/>
                    <a:gd name="T49" fmla="*/ 17 h 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435">
                      <a:moveTo>
                        <a:pt x="0" y="435"/>
                      </a:moveTo>
                      <a:lnTo>
                        <a:pt x="80" y="433"/>
                      </a:lnTo>
                      <a:lnTo>
                        <a:pt x="152" y="420"/>
                      </a:lnTo>
                      <a:lnTo>
                        <a:pt x="212" y="396"/>
                      </a:lnTo>
                      <a:lnTo>
                        <a:pt x="260" y="360"/>
                      </a:lnTo>
                      <a:lnTo>
                        <a:pt x="292" y="307"/>
                      </a:lnTo>
                      <a:lnTo>
                        <a:pt x="308" y="240"/>
                      </a:lnTo>
                      <a:lnTo>
                        <a:pt x="304" y="154"/>
                      </a:lnTo>
                      <a:lnTo>
                        <a:pt x="282" y="50"/>
                      </a:lnTo>
                      <a:lnTo>
                        <a:pt x="278" y="44"/>
                      </a:lnTo>
                      <a:lnTo>
                        <a:pt x="276" y="39"/>
                      </a:lnTo>
                      <a:lnTo>
                        <a:pt x="272" y="31"/>
                      </a:lnTo>
                      <a:lnTo>
                        <a:pt x="271" y="25"/>
                      </a:lnTo>
                      <a:lnTo>
                        <a:pt x="269" y="17"/>
                      </a:lnTo>
                      <a:lnTo>
                        <a:pt x="267" y="10"/>
                      </a:lnTo>
                      <a:lnTo>
                        <a:pt x="262" y="4"/>
                      </a:lnTo>
                      <a:lnTo>
                        <a:pt x="259" y="0"/>
                      </a:lnTo>
                      <a:lnTo>
                        <a:pt x="245" y="52"/>
                      </a:lnTo>
                      <a:lnTo>
                        <a:pt x="215" y="118"/>
                      </a:lnTo>
                      <a:lnTo>
                        <a:pt x="174" y="192"/>
                      </a:lnTo>
                      <a:lnTo>
                        <a:pt x="129" y="267"/>
                      </a:lnTo>
                      <a:lnTo>
                        <a:pt x="82" y="334"/>
                      </a:lnTo>
                      <a:lnTo>
                        <a:pt x="42" y="390"/>
                      </a:lnTo>
                      <a:lnTo>
                        <a:pt x="12" y="425"/>
                      </a:lnTo>
                      <a:lnTo>
                        <a:pt x="0" y="435"/>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2" name="Freeform 1262"/>
                <p:cNvSpPr>
                  <a:spLocks noChangeAspect="1"/>
                </p:cNvSpPr>
                <p:nvPr/>
              </p:nvSpPr>
              <p:spPr bwMode="auto">
                <a:xfrm>
                  <a:off x="-1821" y="2961"/>
                  <a:ext cx="36" cy="43"/>
                </a:xfrm>
                <a:custGeom>
                  <a:avLst/>
                  <a:gdLst>
                    <a:gd name="T0" fmla="*/ 0 w 179"/>
                    <a:gd name="T1" fmla="*/ 7 h 219"/>
                    <a:gd name="T2" fmla="*/ 0 w 179"/>
                    <a:gd name="T3" fmla="*/ 6 h 219"/>
                    <a:gd name="T4" fmla="*/ 1 w 179"/>
                    <a:gd name="T5" fmla="*/ 5 h 219"/>
                    <a:gd name="T6" fmla="*/ 1 w 179"/>
                    <a:gd name="T7" fmla="*/ 4 h 219"/>
                    <a:gd name="T8" fmla="*/ 2 w 179"/>
                    <a:gd name="T9" fmla="*/ 4 h 219"/>
                    <a:gd name="T10" fmla="*/ 2 w 179"/>
                    <a:gd name="T11" fmla="*/ 3 h 219"/>
                    <a:gd name="T12" fmla="*/ 3 w 179"/>
                    <a:gd name="T13" fmla="*/ 2 h 219"/>
                    <a:gd name="T14" fmla="*/ 4 w 179"/>
                    <a:gd name="T15" fmla="*/ 1 h 219"/>
                    <a:gd name="T16" fmla="*/ 4 w 179"/>
                    <a:gd name="T17" fmla="*/ 0 h 219"/>
                    <a:gd name="T18" fmla="*/ 4 w 179"/>
                    <a:gd name="T19" fmla="*/ 0 h 219"/>
                    <a:gd name="T20" fmla="*/ 5 w 179"/>
                    <a:gd name="T21" fmla="*/ 1 h 219"/>
                    <a:gd name="T22" fmla="*/ 5 w 179"/>
                    <a:gd name="T23" fmla="*/ 2 h 219"/>
                    <a:gd name="T24" fmla="*/ 6 w 179"/>
                    <a:gd name="T25" fmla="*/ 4 h 219"/>
                    <a:gd name="T26" fmla="*/ 6 w 179"/>
                    <a:gd name="T27" fmla="*/ 5 h 219"/>
                    <a:gd name="T28" fmla="*/ 7 w 179"/>
                    <a:gd name="T29" fmla="*/ 6 h 219"/>
                    <a:gd name="T30" fmla="*/ 7 w 179"/>
                    <a:gd name="T31" fmla="*/ 8 h 219"/>
                    <a:gd name="T32" fmla="*/ 7 w 179"/>
                    <a:gd name="T33" fmla="*/ 8 h 219"/>
                    <a:gd name="T34" fmla="*/ 7 w 179"/>
                    <a:gd name="T35" fmla="*/ 8 h 219"/>
                    <a:gd name="T36" fmla="*/ 7 w 179"/>
                    <a:gd name="T37" fmla="*/ 8 h 219"/>
                    <a:gd name="T38" fmla="*/ 6 w 179"/>
                    <a:gd name="T39" fmla="*/ 8 h 219"/>
                    <a:gd name="T40" fmla="*/ 5 w 179"/>
                    <a:gd name="T41" fmla="*/ 8 h 219"/>
                    <a:gd name="T42" fmla="*/ 5 w 179"/>
                    <a:gd name="T43" fmla="*/ 8 h 219"/>
                    <a:gd name="T44" fmla="*/ 3 w 179"/>
                    <a:gd name="T45" fmla="*/ 8 h 219"/>
                    <a:gd name="T46" fmla="*/ 2 w 179"/>
                    <a:gd name="T47" fmla="*/ 7 h 219"/>
                    <a:gd name="T48" fmla="*/ 0 w 179"/>
                    <a:gd name="T49" fmla="*/ 7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219">
                      <a:moveTo>
                        <a:pt x="0" y="180"/>
                      </a:moveTo>
                      <a:lnTo>
                        <a:pt x="10" y="158"/>
                      </a:lnTo>
                      <a:lnTo>
                        <a:pt x="22" y="137"/>
                      </a:lnTo>
                      <a:lnTo>
                        <a:pt x="34" y="113"/>
                      </a:lnTo>
                      <a:lnTo>
                        <a:pt x="48" y="91"/>
                      </a:lnTo>
                      <a:lnTo>
                        <a:pt x="61" y="67"/>
                      </a:lnTo>
                      <a:lnTo>
                        <a:pt x="75" y="44"/>
                      </a:lnTo>
                      <a:lnTo>
                        <a:pt x="88" y="21"/>
                      </a:lnTo>
                      <a:lnTo>
                        <a:pt x="103" y="0"/>
                      </a:lnTo>
                      <a:lnTo>
                        <a:pt x="105" y="7"/>
                      </a:lnTo>
                      <a:lnTo>
                        <a:pt x="114" y="28"/>
                      </a:lnTo>
                      <a:lnTo>
                        <a:pt x="126" y="57"/>
                      </a:lnTo>
                      <a:lnTo>
                        <a:pt x="140" y="95"/>
                      </a:lnTo>
                      <a:lnTo>
                        <a:pt x="153" y="131"/>
                      </a:lnTo>
                      <a:lnTo>
                        <a:pt x="166" y="168"/>
                      </a:lnTo>
                      <a:lnTo>
                        <a:pt x="174" y="198"/>
                      </a:lnTo>
                      <a:lnTo>
                        <a:pt x="179" y="219"/>
                      </a:lnTo>
                      <a:lnTo>
                        <a:pt x="171" y="218"/>
                      </a:lnTo>
                      <a:lnTo>
                        <a:pt x="163" y="217"/>
                      </a:lnTo>
                      <a:lnTo>
                        <a:pt x="151" y="214"/>
                      </a:lnTo>
                      <a:lnTo>
                        <a:pt x="136" y="211"/>
                      </a:lnTo>
                      <a:lnTo>
                        <a:pt x="114" y="205"/>
                      </a:lnTo>
                      <a:lnTo>
                        <a:pt x="85" y="198"/>
                      </a:lnTo>
                      <a:lnTo>
                        <a:pt x="48" y="190"/>
                      </a:lnTo>
                      <a:lnTo>
                        <a:pt x="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3" name="Freeform 1263"/>
                <p:cNvSpPr>
                  <a:spLocks noChangeAspect="1"/>
                </p:cNvSpPr>
                <p:nvPr/>
              </p:nvSpPr>
              <p:spPr bwMode="auto">
                <a:xfrm>
                  <a:off x="-1694" y="2955"/>
                  <a:ext cx="36" cy="49"/>
                </a:xfrm>
                <a:custGeom>
                  <a:avLst/>
                  <a:gdLst>
                    <a:gd name="T0" fmla="*/ 7 w 180"/>
                    <a:gd name="T1" fmla="*/ 7 h 246"/>
                    <a:gd name="T2" fmla="*/ 7 w 180"/>
                    <a:gd name="T3" fmla="*/ 6 h 246"/>
                    <a:gd name="T4" fmla="*/ 6 w 180"/>
                    <a:gd name="T5" fmla="*/ 5 h 246"/>
                    <a:gd name="T6" fmla="*/ 5 w 180"/>
                    <a:gd name="T7" fmla="*/ 4 h 246"/>
                    <a:gd name="T8" fmla="*/ 4 w 180"/>
                    <a:gd name="T9" fmla="*/ 3 h 246"/>
                    <a:gd name="T10" fmla="*/ 4 w 180"/>
                    <a:gd name="T11" fmla="*/ 3 h 246"/>
                    <a:gd name="T12" fmla="*/ 3 w 180"/>
                    <a:gd name="T13" fmla="*/ 2 h 246"/>
                    <a:gd name="T14" fmla="*/ 2 w 180"/>
                    <a:gd name="T15" fmla="*/ 1 h 246"/>
                    <a:gd name="T16" fmla="*/ 1 w 180"/>
                    <a:gd name="T17" fmla="*/ 0 h 246"/>
                    <a:gd name="T18" fmla="*/ 1 w 180"/>
                    <a:gd name="T19" fmla="*/ 0 h 246"/>
                    <a:gd name="T20" fmla="*/ 1 w 180"/>
                    <a:gd name="T21" fmla="*/ 1 h 246"/>
                    <a:gd name="T22" fmla="*/ 1 w 180"/>
                    <a:gd name="T23" fmla="*/ 3 h 246"/>
                    <a:gd name="T24" fmla="*/ 1 w 180"/>
                    <a:gd name="T25" fmla="*/ 4 h 246"/>
                    <a:gd name="T26" fmla="*/ 0 w 180"/>
                    <a:gd name="T27" fmla="*/ 6 h 246"/>
                    <a:gd name="T28" fmla="*/ 0 w 180"/>
                    <a:gd name="T29" fmla="*/ 8 h 246"/>
                    <a:gd name="T30" fmla="*/ 0 w 180"/>
                    <a:gd name="T31" fmla="*/ 9 h 246"/>
                    <a:gd name="T32" fmla="*/ 0 w 180"/>
                    <a:gd name="T33" fmla="*/ 10 h 246"/>
                    <a:gd name="T34" fmla="*/ 0 w 180"/>
                    <a:gd name="T35" fmla="*/ 10 h 246"/>
                    <a:gd name="T36" fmla="*/ 1 w 180"/>
                    <a:gd name="T37" fmla="*/ 10 h 246"/>
                    <a:gd name="T38" fmla="*/ 1 w 180"/>
                    <a:gd name="T39" fmla="*/ 9 h 246"/>
                    <a:gd name="T40" fmla="*/ 2 w 180"/>
                    <a:gd name="T41" fmla="*/ 9 h 246"/>
                    <a:gd name="T42" fmla="*/ 3 w 180"/>
                    <a:gd name="T43" fmla="*/ 9 h 246"/>
                    <a:gd name="T44" fmla="*/ 4 w 180"/>
                    <a:gd name="T45" fmla="*/ 8 h 246"/>
                    <a:gd name="T46" fmla="*/ 5 w 180"/>
                    <a:gd name="T47" fmla="*/ 7 h 246"/>
                    <a:gd name="T48" fmla="*/ 7 w 180"/>
                    <a:gd name="T49" fmla="*/ 7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46">
                      <a:moveTo>
                        <a:pt x="180" y="166"/>
                      </a:moveTo>
                      <a:lnTo>
                        <a:pt x="163" y="147"/>
                      </a:lnTo>
                      <a:lnTo>
                        <a:pt x="147" y="127"/>
                      </a:lnTo>
                      <a:lnTo>
                        <a:pt x="129" y="106"/>
                      </a:lnTo>
                      <a:lnTo>
                        <a:pt x="111" y="86"/>
                      </a:lnTo>
                      <a:lnTo>
                        <a:pt x="93" y="63"/>
                      </a:lnTo>
                      <a:lnTo>
                        <a:pt x="74" y="41"/>
                      </a:lnTo>
                      <a:lnTo>
                        <a:pt x="54" y="20"/>
                      </a:lnTo>
                      <a:lnTo>
                        <a:pt x="36" y="0"/>
                      </a:lnTo>
                      <a:lnTo>
                        <a:pt x="34" y="8"/>
                      </a:lnTo>
                      <a:lnTo>
                        <a:pt x="29" y="32"/>
                      </a:lnTo>
                      <a:lnTo>
                        <a:pt x="22" y="67"/>
                      </a:lnTo>
                      <a:lnTo>
                        <a:pt x="16" y="109"/>
                      </a:lnTo>
                      <a:lnTo>
                        <a:pt x="8" y="150"/>
                      </a:lnTo>
                      <a:lnTo>
                        <a:pt x="2" y="190"/>
                      </a:lnTo>
                      <a:lnTo>
                        <a:pt x="0" y="223"/>
                      </a:lnTo>
                      <a:lnTo>
                        <a:pt x="1" y="246"/>
                      </a:lnTo>
                      <a:lnTo>
                        <a:pt x="8" y="243"/>
                      </a:lnTo>
                      <a:lnTo>
                        <a:pt x="16" y="240"/>
                      </a:lnTo>
                      <a:lnTo>
                        <a:pt x="27" y="234"/>
                      </a:lnTo>
                      <a:lnTo>
                        <a:pt x="43" y="228"/>
                      </a:lnTo>
                      <a:lnTo>
                        <a:pt x="64" y="217"/>
                      </a:lnTo>
                      <a:lnTo>
                        <a:pt x="93" y="203"/>
                      </a:lnTo>
                      <a:lnTo>
                        <a:pt x="131" y="186"/>
                      </a:lnTo>
                      <a:lnTo>
                        <a:pt x="180"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4" name="Freeform 1264"/>
                <p:cNvSpPr>
                  <a:spLocks noChangeAspect="1"/>
                </p:cNvSpPr>
                <p:nvPr/>
              </p:nvSpPr>
              <p:spPr bwMode="auto">
                <a:xfrm>
                  <a:off x="-1744" y="2961"/>
                  <a:ext cx="47" cy="52"/>
                </a:xfrm>
                <a:custGeom>
                  <a:avLst/>
                  <a:gdLst>
                    <a:gd name="T0" fmla="*/ 9 w 234"/>
                    <a:gd name="T1" fmla="*/ 9 h 260"/>
                    <a:gd name="T2" fmla="*/ 9 w 234"/>
                    <a:gd name="T3" fmla="*/ 8 h 260"/>
                    <a:gd name="T4" fmla="*/ 8 w 234"/>
                    <a:gd name="T5" fmla="*/ 7 h 260"/>
                    <a:gd name="T6" fmla="*/ 8 w 234"/>
                    <a:gd name="T7" fmla="*/ 6 h 260"/>
                    <a:gd name="T8" fmla="*/ 7 w 234"/>
                    <a:gd name="T9" fmla="*/ 5 h 260"/>
                    <a:gd name="T10" fmla="*/ 7 w 234"/>
                    <a:gd name="T11" fmla="*/ 4 h 260"/>
                    <a:gd name="T12" fmla="*/ 6 w 234"/>
                    <a:gd name="T13" fmla="*/ 2 h 260"/>
                    <a:gd name="T14" fmla="*/ 6 w 234"/>
                    <a:gd name="T15" fmla="*/ 1 h 260"/>
                    <a:gd name="T16" fmla="*/ 5 w 234"/>
                    <a:gd name="T17" fmla="*/ 0 h 260"/>
                    <a:gd name="T18" fmla="*/ 5 w 234"/>
                    <a:gd name="T19" fmla="*/ 0 h 260"/>
                    <a:gd name="T20" fmla="*/ 4 w 234"/>
                    <a:gd name="T21" fmla="*/ 1 h 260"/>
                    <a:gd name="T22" fmla="*/ 3 w 234"/>
                    <a:gd name="T23" fmla="*/ 3 h 260"/>
                    <a:gd name="T24" fmla="*/ 3 w 234"/>
                    <a:gd name="T25" fmla="*/ 4 h 260"/>
                    <a:gd name="T26" fmla="*/ 2 w 234"/>
                    <a:gd name="T27" fmla="*/ 6 h 260"/>
                    <a:gd name="T28" fmla="*/ 1 w 234"/>
                    <a:gd name="T29" fmla="*/ 8 h 260"/>
                    <a:gd name="T30" fmla="*/ 0 w 234"/>
                    <a:gd name="T31" fmla="*/ 9 h 260"/>
                    <a:gd name="T32" fmla="*/ 0 w 234"/>
                    <a:gd name="T33" fmla="*/ 10 h 260"/>
                    <a:gd name="T34" fmla="*/ 0 w 234"/>
                    <a:gd name="T35" fmla="*/ 10 h 260"/>
                    <a:gd name="T36" fmla="*/ 1 w 234"/>
                    <a:gd name="T37" fmla="*/ 10 h 260"/>
                    <a:gd name="T38" fmla="*/ 1 w 234"/>
                    <a:gd name="T39" fmla="*/ 10 h 260"/>
                    <a:gd name="T40" fmla="*/ 2 w 234"/>
                    <a:gd name="T41" fmla="*/ 10 h 260"/>
                    <a:gd name="T42" fmla="*/ 3 w 234"/>
                    <a:gd name="T43" fmla="*/ 10 h 260"/>
                    <a:gd name="T44" fmla="*/ 5 w 234"/>
                    <a:gd name="T45" fmla="*/ 10 h 260"/>
                    <a:gd name="T46" fmla="*/ 7 w 234"/>
                    <a:gd name="T47" fmla="*/ 10 h 260"/>
                    <a:gd name="T48" fmla="*/ 9 w 234"/>
                    <a:gd name="T49" fmla="*/ 9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60">
                      <a:moveTo>
                        <a:pt x="234" y="233"/>
                      </a:moveTo>
                      <a:lnTo>
                        <a:pt x="221" y="205"/>
                      </a:lnTo>
                      <a:lnTo>
                        <a:pt x="209" y="177"/>
                      </a:lnTo>
                      <a:lnTo>
                        <a:pt x="196" y="148"/>
                      </a:lnTo>
                      <a:lnTo>
                        <a:pt x="183" y="119"/>
                      </a:lnTo>
                      <a:lnTo>
                        <a:pt x="167" y="88"/>
                      </a:lnTo>
                      <a:lnTo>
                        <a:pt x="153" y="58"/>
                      </a:lnTo>
                      <a:lnTo>
                        <a:pt x="139" y="29"/>
                      </a:lnTo>
                      <a:lnTo>
                        <a:pt x="126" y="0"/>
                      </a:lnTo>
                      <a:lnTo>
                        <a:pt x="120" y="10"/>
                      </a:lnTo>
                      <a:lnTo>
                        <a:pt x="106" y="34"/>
                      </a:lnTo>
                      <a:lnTo>
                        <a:pt x="86" y="68"/>
                      </a:lnTo>
                      <a:lnTo>
                        <a:pt x="64" y="111"/>
                      </a:lnTo>
                      <a:lnTo>
                        <a:pt x="41" y="154"/>
                      </a:lnTo>
                      <a:lnTo>
                        <a:pt x="21" y="196"/>
                      </a:lnTo>
                      <a:lnTo>
                        <a:pt x="5" y="233"/>
                      </a:lnTo>
                      <a:lnTo>
                        <a:pt x="0" y="260"/>
                      </a:lnTo>
                      <a:lnTo>
                        <a:pt x="8" y="259"/>
                      </a:lnTo>
                      <a:lnTo>
                        <a:pt x="20" y="258"/>
                      </a:lnTo>
                      <a:lnTo>
                        <a:pt x="34" y="255"/>
                      </a:lnTo>
                      <a:lnTo>
                        <a:pt x="56" y="252"/>
                      </a:lnTo>
                      <a:lnTo>
                        <a:pt x="84" y="248"/>
                      </a:lnTo>
                      <a:lnTo>
                        <a:pt x="121" y="244"/>
                      </a:lnTo>
                      <a:lnTo>
                        <a:pt x="171" y="238"/>
                      </a:lnTo>
                      <a:lnTo>
                        <a:pt x="234"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5" name="Freeform 1265"/>
                <p:cNvSpPr>
                  <a:spLocks noChangeAspect="1"/>
                </p:cNvSpPr>
                <p:nvPr/>
              </p:nvSpPr>
              <p:spPr bwMode="auto">
                <a:xfrm>
                  <a:off x="-1787" y="2962"/>
                  <a:ext cx="47" cy="52"/>
                </a:xfrm>
                <a:custGeom>
                  <a:avLst/>
                  <a:gdLst>
                    <a:gd name="T0" fmla="*/ 0 w 234"/>
                    <a:gd name="T1" fmla="*/ 9 h 256"/>
                    <a:gd name="T2" fmla="*/ 0 w 234"/>
                    <a:gd name="T3" fmla="*/ 8 h 256"/>
                    <a:gd name="T4" fmla="*/ 1 w 234"/>
                    <a:gd name="T5" fmla="*/ 7 h 256"/>
                    <a:gd name="T6" fmla="*/ 1 w 234"/>
                    <a:gd name="T7" fmla="*/ 6 h 256"/>
                    <a:gd name="T8" fmla="*/ 2 w 234"/>
                    <a:gd name="T9" fmla="*/ 5 h 256"/>
                    <a:gd name="T10" fmla="*/ 3 w 234"/>
                    <a:gd name="T11" fmla="*/ 4 h 256"/>
                    <a:gd name="T12" fmla="*/ 3 w 234"/>
                    <a:gd name="T13" fmla="*/ 2 h 256"/>
                    <a:gd name="T14" fmla="*/ 4 w 234"/>
                    <a:gd name="T15" fmla="*/ 1 h 256"/>
                    <a:gd name="T16" fmla="*/ 4 w 234"/>
                    <a:gd name="T17" fmla="*/ 0 h 256"/>
                    <a:gd name="T18" fmla="*/ 5 w 234"/>
                    <a:gd name="T19" fmla="*/ 0 h 256"/>
                    <a:gd name="T20" fmla="*/ 5 w 234"/>
                    <a:gd name="T21" fmla="*/ 1 h 256"/>
                    <a:gd name="T22" fmla="*/ 6 w 234"/>
                    <a:gd name="T23" fmla="*/ 3 h 256"/>
                    <a:gd name="T24" fmla="*/ 7 w 234"/>
                    <a:gd name="T25" fmla="*/ 4 h 256"/>
                    <a:gd name="T26" fmla="*/ 8 w 234"/>
                    <a:gd name="T27" fmla="*/ 6 h 256"/>
                    <a:gd name="T28" fmla="*/ 9 w 234"/>
                    <a:gd name="T29" fmla="*/ 8 h 256"/>
                    <a:gd name="T30" fmla="*/ 9 w 234"/>
                    <a:gd name="T31" fmla="*/ 10 h 256"/>
                    <a:gd name="T32" fmla="*/ 9 w 234"/>
                    <a:gd name="T33" fmla="*/ 11 h 256"/>
                    <a:gd name="T34" fmla="*/ 9 w 234"/>
                    <a:gd name="T35" fmla="*/ 11 h 256"/>
                    <a:gd name="T36" fmla="*/ 9 w 234"/>
                    <a:gd name="T37" fmla="*/ 10 h 256"/>
                    <a:gd name="T38" fmla="*/ 8 w 234"/>
                    <a:gd name="T39" fmla="*/ 10 h 256"/>
                    <a:gd name="T40" fmla="*/ 7 w 234"/>
                    <a:gd name="T41" fmla="*/ 10 h 256"/>
                    <a:gd name="T42" fmla="*/ 6 w 234"/>
                    <a:gd name="T43" fmla="*/ 10 h 256"/>
                    <a:gd name="T44" fmla="*/ 4 w 234"/>
                    <a:gd name="T45" fmla="*/ 10 h 256"/>
                    <a:gd name="T46" fmla="*/ 2 w 234"/>
                    <a:gd name="T47" fmla="*/ 10 h 256"/>
                    <a:gd name="T48" fmla="*/ 0 w 234"/>
                    <a:gd name="T49" fmla="*/ 9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56">
                      <a:moveTo>
                        <a:pt x="0" y="228"/>
                      </a:moveTo>
                      <a:lnTo>
                        <a:pt x="11" y="202"/>
                      </a:lnTo>
                      <a:lnTo>
                        <a:pt x="24" y="174"/>
                      </a:lnTo>
                      <a:lnTo>
                        <a:pt x="37" y="145"/>
                      </a:lnTo>
                      <a:lnTo>
                        <a:pt x="52" y="117"/>
                      </a:lnTo>
                      <a:lnTo>
                        <a:pt x="65" y="87"/>
                      </a:lnTo>
                      <a:lnTo>
                        <a:pt x="79" y="57"/>
                      </a:lnTo>
                      <a:lnTo>
                        <a:pt x="94" y="27"/>
                      </a:lnTo>
                      <a:lnTo>
                        <a:pt x="108" y="0"/>
                      </a:lnTo>
                      <a:lnTo>
                        <a:pt x="114" y="7"/>
                      </a:lnTo>
                      <a:lnTo>
                        <a:pt x="128" y="32"/>
                      </a:lnTo>
                      <a:lnTo>
                        <a:pt x="147" y="66"/>
                      </a:lnTo>
                      <a:lnTo>
                        <a:pt x="170" y="109"/>
                      </a:lnTo>
                      <a:lnTo>
                        <a:pt x="192" y="152"/>
                      </a:lnTo>
                      <a:lnTo>
                        <a:pt x="212" y="194"/>
                      </a:lnTo>
                      <a:lnTo>
                        <a:pt x="226" y="229"/>
                      </a:lnTo>
                      <a:lnTo>
                        <a:pt x="234" y="256"/>
                      </a:lnTo>
                      <a:lnTo>
                        <a:pt x="224" y="254"/>
                      </a:lnTo>
                      <a:lnTo>
                        <a:pt x="213" y="253"/>
                      </a:lnTo>
                      <a:lnTo>
                        <a:pt x="198" y="250"/>
                      </a:lnTo>
                      <a:lnTo>
                        <a:pt x="179" y="248"/>
                      </a:lnTo>
                      <a:lnTo>
                        <a:pt x="150" y="243"/>
                      </a:lnTo>
                      <a:lnTo>
                        <a:pt x="112" y="239"/>
                      </a:lnTo>
                      <a:lnTo>
                        <a:pt x="62" y="233"/>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6" name="Freeform 1266"/>
                <p:cNvSpPr>
                  <a:spLocks noChangeAspect="1"/>
                </p:cNvSpPr>
                <p:nvPr/>
              </p:nvSpPr>
              <p:spPr bwMode="auto">
                <a:xfrm>
                  <a:off x="-1815" y="2968"/>
                  <a:ext cx="26" cy="33"/>
                </a:xfrm>
                <a:custGeom>
                  <a:avLst/>
                  <a:gdLst>
                    <a:gd name="T0" fmla="*/ 0 w 130"/>
                    <a:gd name="T1" fmla="*/ 5 h 167"/>
                    <a:gd name="T2" fmla="*/ 0 w 130"/>
                    <a:gd name="T3" fmla="*/ 5 h 167"/>
                    <a:gd name="T4" fmla="*/ 1 w 130"/>
                    <a:gd name="T5" fmla="*/ 4 h 167"/>
                    <a:gd name="T6" fmla="*/ 1 w 130"/>
                    <a:gd name="T7" fmla="*/ 3 h 167"/>
                    <a:gd name="T8" fmla="*/ 1 w 130"/>
                    <a:gd name="T9" fmla="*/ 2 h 167"/>
                    <a:gd name="T10" fmla="*/ 2 w 130"/>
                    <a:gd name="T11" fmla="*/ 2 h 167"/>
                    <a:gd name="T12" fmla="*/ 2 w 130"/>
                    <a:gd name="T13" fmla="*/ 1 h 167"/>
                    <a:gd name="T14" fmla="*/ 2 w 130"/>
                    <a:gd name="T15" fmla="*/ 1 h 167"/>
                    <a:gd name="T16" fmla="*/ 3 w 130"/>
                    <a:gd name="T17" fmla="*/ 0 h 167"/>
                    <a:gd name="T18" fmla="*/ 3 w 130"/>
                    <a:gd name="T19" fmla="*/ 0 h 167"/>
                    <a:gd name="T20" fmla="*/ 3 w 130"/>
                    <a:gd name="T21" fmla="*/ 1 h 167"/>
                    <a:gd name="T22" fmla="*/ 4 w 130"/>
                    <a:gd name="T23" fmla="*/ 2 h 167"/>
                    <a:gd name="T24" fmla="*/ 4 w 130"/>
                    <a:gd name="T25" fmla="*/ 3 h 167"/>
                    <a:gd name="T26" fmla="*/ 5 w 130"/>
                    <a:gd name="T27" fmla="*/ 4 h 167"/>
                    <a:gd name="T28" fmla="*/ 5 w 130"/>
                    <a:gd name="T29" fmla="*/ 5 h 167"/>
                    <a:gd name="T30" fmla="*/ 5 w 130"/>
                    <a:gd name="T31" fmla="*/ 6 h 167"/>
                    <a:gd name="T32" fmla="*/ 5 w 130"/>
                    <a:gd name="T33" fmla="*/ 7 h 167"/>
                    <a:gd name="T34" fmla="*/ 5 w 130"/>
                    <a:gd name="T35" fmla="*/ 7 h 167"/>
                    <a:gd name="T36" fmla="*/ 5 w 130"/>
                    <a:gd name="T37" fmla="*/ 7 h 167"/>
                    <a:gd name="T38" fmla="*/ 5 w 130"/>
                    <a:gd name="T39" fmla="*/ 7 h 167"/>
                    <a:gd name="T40" fmla="*/ 5 w 130"/>
                    <a:gd name="T41" fmla="*/ 6 h 167"/>
                    <a:gd name="T42" fmla="*/ 4 w 130"/>
                    <a:gd name="T43" fmla="*/ 6 h 167"/>
                    <a:gd name="T44" fmla="*/ 3 w 130"/>
                    <a:gd name="T45" fmla="*/ 6 h 167"/>
                    <a:gd name="T46" fmla="*/ 2 w 130"/>
                    <a:gd name="T47" fmla="*/ 6 h 167"/>
                    <a:gd name="T48" fmla="*/ 0 w 130"/>
                    <a:gd name="T49" fmla="*/ 5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0" y="135"/>
                      </a:moveTo>
                      <a:lnTo>
                        <a:pt x="7" y="115"/>
                      </a:lnTo>
                      <a:lnTo>
                        <a:pt x="14" y="97"/>
                      </a:lnTo>
                      <a:lnTo>
                        <a:pt x="22" y="80"/>
                      </a:lnTo>
                      <a:lnTo>
                        <a:pt x="32" y="63"/>
                      </a:lnTo>
                      <a:lnTo>
                        <a:pt x="41" y="47"/>
                      </a:lnTo>
                      <a:lnTo>
                        <a:pt x="50" y="30"/>
                      </a:lnTo>
                      <a:lnTo>
                        <a:pt x="59" y="15"/>
                      </a:lnTo>
                      <a:lnTo>
                        <a:pt x="67" y="0"/>
                      </a:lnTo>
                      <a:lnTo>
                        <a:pt x="71" y="5"/>
                      </a:lnTo>
                      <a:lnTo>
                        <a:pt x="79" y="20"/>
                      </a:lnTo>
                      <a:lnTo>
                        <a:pt x="89" y="41"/>
                      </a:lnTo>
                      <a:lnTo>
                        <a:pt x="102" y="68"/>
                      </a:lnTo>
                      <a:lnTo>
                        <a:pt x="113" y="94"/>
                      </a:lnTo>
                      <a:lnTo>
                        <a:pt x="122" y="122"/>
                      </a:lnTo>
                      <a:lnTo>
                        <a:pt x="128" y="146"/>
                      </a:lnTo>
                      <a:lnTo>
                        <a:pt x="130" y="166"/>
                      </a:lnTo>
                      <a:lnTo>
                        <a:pt x="126" y="166"/>
                      </a:lnTo>
                      <a:lnTo>
                        <a:pt x="124" y="167"/>
                      </a:lnTo>
                      <a:lnTo>
                        <a:pt x="120" y="166"/>
                      </a:lnTo>
                      <a:lnTo>
                        <a:pt x="114" y="163"/>
                      </a:lnTo>
                      <a:lnTo>
                        <a:pt x="99" y="159"/>
                      </a:lnTo>
                      <a:lnTo>
                        <a:pt x="78" y="152"/>
                      </a:lnTo>
                      <a:lnTo>
                        <a:pt x="45" y="145"/>
                      </a:lnTo>
                      <a:lnTo>
                        <a:pt x="0" y="135"/>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7" name="Freeform 1267"/>
                <p:cNvSpPr>
                  <a:spLocks noChangeAspect="1"/>
                </p:cNvSpPr>
                <p:nvPr/>
              </p:nvSpPr>
              <p:spPr bwMode="auto">
                <a:xfrm>
                  <a:off x="-1691" y="2963"/>
                  <a:ext cx="27" cy="37"/>
                </a:xfrm>
                <a:custGeom>
                  <a:avLst/>
                  <a:gdLst>
                    <a:gd name="T0" fmla="*/ 5 w 137"/>
                    <a:gd name="T1" fmla="*/ 5 h 184"/>
                    <a:gd name="T2" fmla="*/ 5 w 137"/>
                    <a:gd name="T3" fmla="*/ 4 h 184"/>
                    <a:gd name="T4" fmla="*/ 4 w 137"/>
                    <a:gd name="T5" fmla="*/ 4 h 184"/>
                    <a:gd name="T6" fmla="*/ 4 w 137"/>
                    <a:gd name="T7" fmla="*/ 3 h 184"/>
                    <a:gd name="T8" fmla="*/ 3 w 137"/>
                    <a:gd name="T9" fmla="*/ 2 h 184"/>
                    <a:gd name="T10" fmla="*/ 3 w 137"/>
                    <a:gd name="T11" fmla="*/ 2 h 184"/>
                    <a:gd name="T12" fmla="*/ 2 w 137"/>
                    <a:gd name="T13" fmla="*/ 1 h 184"/>
                    <a:gd name="T14" fmla="*/ 2 w 137"/>
                    <a:gd name="T15" fmla="*/ 1 h 184"/>
                    <a:gd name="T16" fmla="*/ 1 w 137"/>
                    <a:gd name="T17" fmla="*/ 0 h 184"/>
                    <a:gd name="T18" fmla="*/ 1 w 137"/>
                    <a:gd name="T19" fmla="*/ 0 h 184"/>
                    <a:gd name="T20" fmla="*/ 1 w 137"/>
                    <a:gd name="T21" fmla="*/ 1 h 184"/>
                    <a:gd name="T22" fmla="*/ 1 w 137"/>
                    <a:gd name="T23" fmla="*/ 2 h 184"/>
                    <a:gd name="T24" fmla="*/ 1 w 137"/>
                    <a:gd name="T25" fmla="*/ 3 h 184"/>
                    <a:gd name="T26" fmla="*/ 0 w 137"/>
                    <a:gd name="T27" fmla="*/ 4 h 184"/>
                    <a:gd name="T28" fmla="*/ 0 w 137"/>
                    <a:gd name="T29" fmla="*/ 6 h 184"/>
                    <a:gd name="T30" fmla="*/ 0 w 137"/>
                    <a:gd name="T31" fmla="*/ 7 h 184"/>
                    <a:gd name="T32" fmla="*/ 0 w 137"/>
                    <a:gd name="T33" fmla="*/ 7 h 184"/>
                    <a:gd name="T34" fmla="*/ 0 w 137"/>
                    <a:gd name="T35" fmla="*/ 7 h 184"/>
                    <a:gd name="T36" fmla="*/ 0 w 137"/>
                    <a:gd name="T37" fmla="*/ 7 h 184"/>
                    <a:gd name="T38" fmla="*/ 0 w 137"/>
                    <a:gd name="T39" fmla="*/ 7 h 184"/>
                    <a:gd name="T40" fmla="*/ 1 w 137"/>
                    <a:gd name="T41" fmla="*/ 7 h 184"/>
                    <a:gd name="T42" fmla="*/ 1 w 137"/>
                    <a:gd name="T43" fmla="*/ 7 h 184"/>
                    <a:gd name="T44" fmla="*/ 2 w 137"/>
                    <a:gd name="T45" fmla="*/ 6 h 184"/>
                    <a:gd name="T46" fmla="*/ 3 w 137"/>
                    <a:gd name="T47" fmla="*/ 6 h 184"/>
                    <a:gd name="T48" fmla="*/ 5 w 137"/>
                    <a:gd name="T49" fmla="*/ 5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184">
                      <a:moveTo>
                        <a:pt x="137" y="126"/>
                      </a:moveTo>
                      <a:lnTo>
                        <a:pt x="124" y="108"/>
                      </a:lnTo>
                      <a:lnTo>
                        <a:pt x="110" y="92"/>
                      </a:lnTo>
                      <a:lnTo>
                        <a:pt x="97" y="76"/>
                      </a:lnTo>
                      <a:lnTo>
                        <a:pt x="85" y="61"/>
                      </a:lnTo>
                      <a:lnTo>
                        <a:pt x="71" y="44"/>
                      </a:lnTo>
                      <a:lnTo>
                        <a:pt x="58" y="30"/>
                      </a:lnTo>
                      <a:lnTo>
                        <a:pt x="44" y="15"/>
                      </a:lnTo>
                      <a:lnTo>
                        <a:pt x="33" y="0"/>
                      </a:lnTo>
                      <a:lnTo>
                        <a:pt x="31" y="7"/>
                      </a:lnTo>
                      <a:lnTo>
                        <a:pt x="27" y="24"/>
                      </a:lnTo>
                      <a:lnTo>
                        <a:pt x="20" y="49"/>
                      </a:lnTo>
                      <a:lnTo>
                        <a:pt x="15" y="78"/>
                      </a:lnTo>
                      <a:lnTo>
                        <a:pt x="8" y="108"/>
                      </a:lnTo>
                      <a:lnTo>
                        <a:pt x="4" y="138"/>
                      </a:lnTo>
                      <a:lnTo>
                        <a:pt x="0" y="163"/>
                      </a:lnTo>
                      <a:lnTo>
                        <a:pt x="2" y="184"/>
                      </a:lnTo>
                      <a:lnTo>
                        <a:pt x="7" y="183"/>
                      </a:lnTo>
                      <a:lnTo>
                        <a:pt x="9" y="183"/>
                      </a:lnTo>
                      <a:lnTo>
                        <a:pt x="12" y="181"/>
                      </a:lnTo>
                      <a:lnTo>
                        <a:pt x="20" y="178"/>
                      </a:lnTo>
                      <a:lnTo>
                        <a:pt x="32" y="170"/>
                      </a:lnTo>
                      <a:lnTo>
                        <a:pt x="55" y="160"/>
                      </a:lnTo>
                      <a:lnTo>
                        <a:pt x="88" y="146"/>
                      </a:lnTo>
                      <a:lnTo>
                        <a:pt x="137" y="126"/>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8" name="Freeform 1268"/>
                <p:cNvSpPr>
                  <a:spLocks noChangeAspect="1"/>
                </p:cNvSpPr>
                <p:nvPr/>
              </p:nvSpPr>
              <p:spPr bwMode="auto">
                <a:xfrm>
                  <a:off x="-1739" y="2971"/>
                  <a:ext cx="35" cy="38"/>
                </a:xfrm>
                <a:custGeom>
                  <a:avLst/>
                  <a:gdLst>
                    <a:gd name="T0" fmla="*/ 7 w 174"/>
                    <a:gd name="T1" fmla="*/ 7 h 190"/>
                    <a:gd name="T2" fmla="*/ 7 w 174"/>
                    <a:gd name="T3" fmla="*/ 6 h 190"/>
                    <a:gd name="T4" fmla="*/ 6 w 174"/>
                    <a:gd name="T5" fmla="*/ 5 h 190"/>
                    <a:gd name="T6" fmla="*/ 6 w 174"/>
                    <a:gd name="T7" fmla="*/ 4 h 190"/>
                    <a:gd name="T8" fmla="*/ 6 w 174"/>
                    <a:gd name="T9" fmla="*/ 3 h 190"/>
                    <a:gd name="T10" fmla="*/ 5 w 174"/>
                    <a:gd name="T11" fmla="*/ 2 h 190"/>
                    <a:gd name="T12" fmla="*/ 5 w 174"/>
                    <a:gd name="T13" fmla="*/ 2 h 190"/>
                    <a:gd name="T14" fmla="*/ 4 w 174"/>
                    <a:gd name="T15" fmla="*/ 1 h 190"/>
                    <a:gd name="T16" fmla="*/ 4 w 174"/>
                    <a:gd name="T17" fmla="*/ 0 h 190"/>
                    <a:gd name="T18" fmla="*/ 4 w 174"/>
                    <a:gd name="T19" fmla="*/ 0 h 190"/>
                    <a:gd name="T20" fmla="*/ 3 w 174"/>
                    <a:gd name="T21" fmla="*/ 1 h 190"/>
                    <a:gd name="T22" fmla="*/ 3 w 174"/>
                    <a:gd name="T23" fmla="*/ 2 h 190"/>
                    <a:gd name="T24" fmla="*/ 2 w 174"/>
                    <a:gd name="T25" fmla="*/ 3 h 190"/>
                    <a:gd name="T26" fmla="*/ 1 w 174"/>
                    <a:gd name="T27" fmla="*/ 4 h 190"/>
                    <a:gd name="T28" fmla="*/ 1 w 174"/>
                    <a:gd name="T29" fmla="*/ 5 h 190"/>
                    <a:gd name="T30" fmla="*/ 0 w 174"/>
                    <a:gd name="T31" fmla="*/ 7 h 190"/>
                    <a:gd name="T32" fmla="*/ 0 w 174"/>
                    <a:gd name="T33" fmla="*/ 7 h 190"/>
                    <a:gd name="T34" fmla="*/ 0 w 174"/>
                    <a:gd name="T35" fmla="*/ 8 h 190"/>
                    <a:gd name="T36" fmla="*/ 0 w 174"/>
                    <a:gd name="T37" fmla="*/ 8 h 190"/>
                    <a:gd name="T38" fmla="*/ 1 w 174"/>
                    <a:gd name="T39" fmla="*/ 8 h 190"/>
                    <a:gd name="T40" fmla="*/ 1 w 174"/>
                    <a:gd name="T41" fmla="*/ 8 h 190"/>
                    <a:gd name="T42" fmla="*/ 2 w 174"/>
                    <a:gd name="T43" fmla="*/ 7 h 190"/>
                    <a:gd name="T44" fmla="*/ 3 w 174"/>
                    <a:gd name="T45" fmla="*/ 7 h 190"/>
                    <a:gd name="T46" fmla="*/ 5 w 174"/>
                    <a:gd name="T47" fmla="*/ 7 h 190"/>
                    <a:gd name="T48" fmla="*/ 7 w 174"/>
                    <a:gd name="T49" fmla="*/ 7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90">
                      <a:moveTo>
                        <a:pt x="174" y="169"/>
                      </a:moveTo>
                      <a:lnTo>
                        <a:pt x="166" y="145"/>
                      </a:lnTo>
                      <a:lnTo>
                        <a:pt x="158" y="123"/>
                      </a:lnTo>
                      <a:lnTo>
                        <a:pt x="149" y="101"/>
                      </a:lnTo>
                      <a:lnTo>
                        <a:pt x="140" y="81"/>
                      </a:lnTo>
                      <a:lnTo>
                        <a:pt x="130" y="59"/>
                      </a:lnTo>
                      <a:lnTo>
                        <a:pt x="120" y="39"/>
                      </a:lnTo>
                      <a:lnTo>
                        <a:pt x="110" y="19"/>
                      </a:lnTo>
                      <a:lnTo>
                        <a:pt x="103" y="0"/>
                      </a:lnTo>
                      <a:lnTo>
                        <a:pt x="97" y="5"/>
                      </a:lnTo>
                      <a:lnTo>
                        <a:pt x="86" y="22"/>
                      </a:lnTo>
                      <a:lnTo>
                        <a:pt x="71" y="45"/>
                      </a:lnTo>
                      <a:lnTo>
                        <a:pt x="53" y="75"/>
                      </a:lnTo>
                      <a:lnTo>
                        <a:pt x="33" y="105"/>
                      </a:lnTo>
                      <a:lnTo>
                        <a:pt x="18" y="136"/>
                      </a:lnTo>
                      <a:lnTo>
                        <a:pt x="6" y="164"/>
                      </a:lnTo>
                      <a:lnTo>
                        <a:pt x="0" y="187"/>
                      </a:lnTo>
                      <a:lnTo>
                        <a:pt x="6" y="189"/>
                      </a:lnTo>
                      <a:lnTo>
                        <a:pt x="9" y="190"/>
                      </a:lnTo>
                      <a:lnTo>
                        <a:pt x="14" y="190"/>
                      </a:lnTo>
                      <a:lnTo>
                        <a:pt x="24" y="190"/>
                      </a:lnTo>
                      <a:lnTo>
                        <a:pt x="41" y="186"/>
                      </a:lnTo>
                      <a:lnTo>
                        <a:pt x="69" y="183"/>
                      </a:lnTo>
                      <a:lnTo>
                        <a:pt x="112" y="176"/>
                      </a:lnTo>
                      <a:lnTo>
                        <a:pt x="174" y="169"/>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9" name="Freeform 1269"/>
                <p:cNvSpPr>
                  <a:spLocks noChangeAspect="1"/>
                </p:cNvSpPr>
                <p:nvPr/>
              </p:nvSpPr>
              <p:spPr bwMode="auto">
                <a:xfrm>
                  <a:off x="-1780" y="2971"/>
                  <a:ext cx="35" cy="39"/>
                </a:xfrm>
                <a:custGeom>
                  <a:avLst/>
                  <a:gdLst>
                    <a:gd name="T0" fmla="*/ 0 w 174"/>
                    <a:gd name="T1" fmla="*/ 7 h 194"/>
                    <a:gd name="T2" fmla="*/ 0 w 174"/>
                    <a:gd name="T3" fmla="*/ 6 h 194"/>
                    <a:gd name="T4" fmla="*/ 1 w 174"/>
                    <a:gd name="T5" fmla="*/ 5 h 194"/>
                    <a:gd name="T6" fmla="*/ 1 w 174"/>
                    <a:gd name="T7" fmla="*/ 4 h 194"/>
                    <a:gd name="T8" fmla="*/ 1 w 174"/>
                    <a:gd name="T9" fmla="*/ 3 h 194"/>
                    <a:gd name="T10" fmla="*/ 2 w 174"/>
                    <a:gd name="T11" fmla="*/ 2 h 194"/>
                    <a:gd name="T12" fmla="*/ 2 w 174"/>
                    <a:gd name="T13" fmla="*/ 2 h 194"/>
                    <a:gd name="T14" fmla="*/ 3 w 174"/>
                    <a:gd name="T15" fmla="*/ 1 h 194"/>
                    <a:gd name="T16" fmla="*/ 3 w 174"/>
                    <a:gd name="T17" fmla="*/ 0 h 194"/>
                    <a:gd name="T18" fmla="*/ 3 w 174"/>
                    <a:gd name="T19" fmla="*/ 0 h 194"/>
                    <a:gd name="T20" fmla="*/ 4 w 174"/>
                    <a:gd name="T21" fmla="*/ 1 h 194"/>
                    <a:gd name="T22" fmla="*/ 4 w 174"/>
                    <a:gd name="T23" fmla="*/ 2 h 194"/>
                    <a:gd name="T24" fmla="*/ 5 w 174"/>
                    <a:gd name="T25" fmla="*/ 3 h 194"/>
                    <a:gd name="T26" fmla="*/ 6 w 174"/>
                    <a:gd name="T27" fmla="*/ 4 h 194"/>
                    <a:gd name="T28" fmla="*/ 6 w 174"/>
                    <a:gd name="T29" fmla="*/ 6 h 194"/>
                    <a:gd name="T30" fmla="*/ 7 w 174"/>
                    <a:gd name="T31" fmla="*/ 7 h 194"/>
                    <a:gd name="T32" fmla="*/ 7 w 174"/>
                    <a:gd name="T33" fmla="*/ 8 h 194"/>
                    <a:gd name="T34" fmla="*/ 7 w 174"/>
                    <a:gd name="T35" fmla="*/ 8 h 194"/>
                    <a:gd name="T36" fmla="*/ 7 w 174"/>
                    <a:gd name="T37" fmla="*/ 8 h 194"/>
                    <a:gd name="T38" fmla="*/ 6 w 174"/>
                    <a:gd name="T39" fmla="*/ 8 h 194"/>
                    <a:gd name="T40" fmla="*/ 6 w 174"/>
                    <a:gd name="T41" fmla="*/ 8 h 194"/>
                    <a:gd name="T42" fmla="*/ 5 w 174"/>
                    <a:gd name="T43" fmla="*/ 7 h 194"/>
                    <a:gd name="T44" fmla="*/ 4 w 174"/>
                    <a:gd name="T45" fmla="*/ 7 h 194"/>
                    <a:gd name="T46" fmla="*/ 2 w 174"/>
                    <a:gd name="T47" fmla="*/ 7 h 194"/>
                    <a:gd name="T48" fmla="*/ 0 w 174"/>
                    <a:gd name="T49" fmla="*/ 7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94">
                      <a:moveTo>
                        <a:pt x="0" y="170"/>
                      </a:moveTo>
                      <a:lnTo>
                        <a:pt x="7" y="145"/>
                      </a:lnTo>
                      <a:lnTo>
                        <a:pt x="16" y="123"/>
                      </a:lnTo>
                      <a:lnTo>
                        <a:pt x="25" y="101"/>
                      </a:lnTo>
                      <a:lnTo>
                        <a:pt x="35" y="82"/>
                      </a:lnTo>
                      <a:lnTo>
                        <a:pt x="44" y="59"/>
                      </a:lnTo>
                      <a:lnTo>
                        <a:pt x="54" y="40"/>
                      </a:lnTo>
                      <a:lnTo>
                        <a:pt x="65" y="20"/>
                      </a:lnTo>
                      <a:lnTo>
                        <a:pt x="76" y="0"/>
                      </a:lnTo>
                      <a:lnTo>
                        <a:pt x="80" y="5"/>
                      </a:lnTo>
                      <a:lnTo>
                        <a:pt x="91" y="22"/>
                      </a:lnTo>
                      <a:lnTo>
                        <a:pt x="105" y="45"/>
                      </a:lnTo>
                      <a:lnTo>
                        <a:pt x="124" y="76"/>
                      </a:lnTo>
                      <a:lnTo>
                        <a:pt x="140" y="107"/>
                      </a:lnTo>
                      <a:lnTo>
                        <a:pt x="157" y="139"/>
                      </a:lnTo>
                      <a:lnTo>
                        <a:pt x="168" y="168"/>
                      </a:lnTo>
                      <a:lnTo>
                        <a:pt x="174" y="193"/>
                      </a:lnTo>
                      <a:lnTo>
                        <a:pt x="168" y="193"/>
                      </a:lnTo>
                      <a:lnTo>
                        <a:pt x="163" y="194"/>
                      </a:lnTo>
                      <a:lnTo>
                        <a:pt x="158" y="193"/>
                      </a:lnTo>
                      <a:lnTo>
                        <a:pt x="149" y="191"/>
                      </a:lnTo>
                      <a:lnTo>
                        <a:pt x="130" y="186"/>
                      </a:lnTo>
                      <a:lnTo>
                        <a:pt x="103" y="183"/>
                      </a:lnTo>
                      <a:lnTo>
                        <a:pt x="60" y="176"/>
                      </a:lnTo>
                      <a:lnTo>
                        <a:pt x="0" y="17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0" name="Freeform 1270"/>
                <p:cNvSpPr>
                  <a:spLocks noChangeAspect="1"/>
                </p:cNvSpPr>
                <p:nvPr/>
              </p:nvSpPr>
              <p:spPr bwMode="auto">
                <a:xfrm>
                  <a:off x="-1803" y="3057"/>
                  <a:ext cx="23" cy="24"/>
                </a:xfrm>
                <a:custGeom>
                  <a:avLst/>
                  <a:gdLst>
                    <a:gd name="T0" fmla="*/ 2 w 116"/>
                    <a:gd name="T1" fmla="*/ 0 h 117"/>
                    <a:gd name="T2" fmla="*/ 3 w 116"/>
                    <a:gd name="T3" fmla="*/ 0 h 117"/>
                    <a:gd name="T4" fmla="*/ 3 w 116"/>
                    <a:gd name="T5" fmla="*/ 0 h 117"/>
                    <a:gd name="T6" fmla="*/ 4 w 116"/>
                    <a:gd name="T7" fmla="*/ 0 h 117"/>
                    <a:gd name="T8" fmla="*/ 4 w 116"/>
                    <a:gd name="T9" fmla="*/ 1 h 117"/>
                    <a:gd name="T10" fmla="*/ 4 w 116"/>
                    <a:gd name="T11" fmla="*/ 1 h 117"/>
                    <a:gd name="T12" fmla="*/ 4 w 116"/>
                    <a:gd name="T13" fmla="*/ 1 h 117"/>
                    <a:gd name="T14" fmla="*/ 5 w 116"/>
                    <a:gd name="T15" fmla="*/ 2 h 117"/>
                    <a:gd name="T16" fmla="*/ 5 w 116"/>
                    <a:gd name="T17" fmla="*/ 2 h 117"/>
                    <a:gd name="T18" fmla="*/ 5 w 116"/>
                    <a:gd name="T19" fmla="*/ 3 h 117"/>
                    <a:gd name="T20" fmla="*/ 4 w 116"/>
                    <a:gd name="T21" fmla="*/ 3 h 117"/>
                    <a:gd name="T22" fmla="*/ 4 w 116"/>
                    <a:gd name="T23" fmla="*/ 4 h 117"/>
                    <a:gd name="T24" fmla="*/ 4 w 116"/>
                    <a:gd name="T25" fmla="*/ 4 h 117"/>
                    <a:gd name="T26" fmla="*/ 4 w 116"/>
                    <a:gd name="T27" fmla="*/ 5 h 117"/>
                    <a:gd name="T28" fmla="*/ 3 w 116"/>
                    <a:gd name="T29" fmla="*/ 5 h 117"/>
                    <a:gd name="T30" fmla="*/ 3 w 116"/>
                    <a:gd name="T31" fmla="*/ 5 h 117"/>
                    <a:gd name="T32" fmla="*/ 2 w 116"/>
                    <a:gd name="T33" fmla="*/ 5 h 117"/>
                    <a:gd name="T34" fmla="*/ 2 w 116"/>
                    <a:gd name="T35" fmla="*/ 5 h 117"/>
                    <a:gd name="T36" fmla="*/ 1 w 116"/>
                    <a:gd name="T37" fmla="*/ 5 h 117"/>
                    <a:gd name="T38" fmla="*/ 1 w 116"/>
                    <a:gd name="T39" fmla="*/ 5 h 117"/>
                    <a:gd name="T40" fmla="*/ 1 w 116"/>
                    <a:gd name="T41" fmla="*/ 4 h 117"/>
                    <a:gd name="T42" fmla="*/ 0 w 116"/>
                    <a:gd name="T43" fmla="*/ 4 h 117"/>
                    <a:gd name="T44" fmla="*/ 0 w 116"/>
                    <a:gd name="T45" fmla="*/ 3 h 117"/>
                    <a:gd name="T46" fmla="*/ 0 w 116"/>
                    <a:gd name="T47" fmla="*/ 3 h 117"/>
                    <a:gd name="T48" fmla="*/ 0 w 116"/>
                    <a:gd name="T49" fmla="*/ 2 h 117"/>
                    <a:gd name="T50" fmla="*/ 0 w 116"/>
                    <a:gd name="T51" fmla="*/ 2 h 117"/>
                    <a:gd name="T52" fmla="*/ 0 w 116"/>
                    <a:gd name="T53" fmla="*/ 1 h 117"/>
                    <a:gd name="T54" fmla="*/ 0 w 116"/>
                    <a:gd name="T55" fmla="*/ 1 h 117"/>
                    <a:gd name="T56" fmla="*/ 1 w 116"/>
                    <a:gd name="T57" fmla="*/ 1 h 117"/>
                    <a:gd name="T58" fmla="*/ 1 w 116"/>
                    <a:gd name="T59" fmla="*/ 0 h 117"/>
                    <a:gd name="T60" fmla="*/ 1 w 116"/>
                    <a:gd name="T61" fmla="*/ 0 h 117"/>
                    <a:gd name="T62" fmla="*/ 2 w 116"/>
                    <a:gd name="T63" fmla="*/ 0 h 117"/>
                    <a:gd name="T64" fmla="*/ 2 w 116"/>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7">
                      <a:moveTo>
                        <a:pt x="58" y="0"/>
                      </a:moveTo>
                      <a:lnTo>
                        <a:pt x="69" y="0"/>
                      </a:lnTo>
                      <a:lnTo>
                        <a:pt x="80" y="4"/>
                      </a:lnTo>
                      <a:lnTo>
                        <a:pt x="89" y="9"/>
                      </a:lnTo>
                      <a:lnTo>
                        <a:pt x="99" y="16"/>
                      </a:lnTo>
                      <a:lnTo>
                        <a:pt x="104" y="24"/>
                      </a:lnTo>
                      <a:lnTo>
                        <a:pt x="111" y="35"/>
                      </a:lnTo>
                      <a:lnTo>
                        <a:pt x="114" y="45"/>
                      </a:lnTo>
                      <a:lnTo>
                        <a:pt x="116" y="58"/>
                      </a:lnTo>
                      <a:lnTo>
                        <a:pt x="114" y="69"/>
                      </a:lnTo>
                      <a:lnTo>
                        <a:pt x="111" y="80"/>
                      </a:lnTo>
                      <a:lnTo>
                        <a:pt x="104" y="89"/>
                      </a:lnTo>
                      <a:lnTo>
                        <a:pt x="99" y="99"/>
                      </a:lnTo>
                      <a:lnTo>
                        <a:pt x="89" y="105"/>
                      </a:lnTo>
                      <a:lnTo>
                        <a:pt x="80" y="111"/>
                      </a:lnTo>
                      <a:lnTo>
                        <a:pt x="69" y="115"/>
                      </a:lnTo>
                      <a:lnTo>
                        <a:pt x="58" y="117"/>
                      </a:lnTo>
                      <a:lnTo>
                        <a:pt x="46" y="115"/>
                      </a:lnTo>
                      <a:lnTo>
                        <a:pt x="35" y="111"/>
                      </a:lnTo>
                      <a:lnTo>
                        <a:pt x="25" y="105"/>
                      </a:lnTo>
                      <a:lnTo>
                        <a:pt x="17" y="99"/>
                      </a:lnTo>
                      <a:lnTo>
                        <a:pt x="9" y="89"/>
                      </a:lnTo>
                      <a:lnTo>
                        <a:pt x="4" y="80"/>
                      </a:lnTo>
                      <a:lnTo>
                        <a:pt x="0" y="69"/>
                      </a:lnTo>
                      <a:lnTo>
                        <a:pt x="0" y="58"/>
                      </a:lnTo>
                      <a:lnTo>
                        <a:pt x="0" y="45"/>
                      </a:lnTo>
                      <a:lnTo>
                        <a:pt x="4" y="35"/>
                      </a:lnTo>
                      <a:lnTo>
                        <a:pt x="9" y="24"/>
                      </a:lnTo>
                      <a:lnTo>
                        <a:pt x="17" y="16"/>
                      </a:lnTo>
                      <a:lnTo>
                        <a:pt x="25" y="9"/>
                      </a:lnTo>
                      <a:lnTo>
                        <a:pt x="35" y="4"/>
                      </a:lnTo>
                      <a:lnTo>
                        <a:pt x="46"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1" name="Freeform 1271"/>
                <p:cNvSpPr>
                  <a:spLocks noChangeAspect="1"/>
                </p:cNvSpPr>
                <p:nvPr/>
              </p:nvSpPr>
              <p:spPr bwMode="auto">
                <a:xfrm>
                  <a:off x="-1800" y="3060"/>
                  <a:ext cx="18" cy="18"/>
                </a:xfrm>
                <a:custGeom>
                  <a:avLst/>
                  <a:gdLst>
                    <a:gd name="T0" fmla="*/ 2 w 90"/>
                    <a:gd name="T1" fmla="*/ 0 h 89"/>
                    <a:gd name="T2" fmla="*/ 2 w 90"/>
                    <a:gd name="T3" fmla="*/ 0 h 89"/>
                    <a:gd name="T4" fmla="*/ 2 w 90"/>
                    <a:gd name="T5" fmla="*/ 0 h 89"/>
                    <a:gd name="T6" fmla="*/ 3 w 90"/>
                    <a:gd name="T7" fmla="*/ 0 h 89"/>
                    <a:gd name="T8" fmla="*/ 3 w 90"/>
                    <a:gd name="T9" fmla="*/ 1 h 89"/>
                    <a:gd name="T10" fmla="*/ 3 w 90"/>
                    <a:gd name="T11" fmla="*/ 1 h 89"/>
                    <a:gd name="T12" fmla="*/ 3 w 90"/>
                    <a:gd name="T13" fmla="*/ 1 h 89"/>
                    <a:gd name="T14" fmla="*/ 4 w 90"/>
                    <a:gd name="T15" fmla="*/ 1 h 89"/>
                    <a:gd name="T16" fmla="*/ 4 w 90"/>
                    <a:gd name="T17" fmla="*/ 2 h 89"/>
                    <a:gd name="T18" fmla="*/ 4 w 90"/>
                    <a:gd name="T19" fmla="*/ 2 h 89"/>
                    <a:gd name="T20" fmla="*/ 3 w 90"/>
                    <a:gd name="T21" fmla="*/ 3 h 89"/>
                    <a:gd name="T22" fmla="*/ 3 w 90"/>
                    <a:gd name="T23" fmla="*/ 3 h 89"/>
                    <a:gd name="T24" fmla="*/ 3 w 90"/>
                    <a:gd name="T25" fmla="*/ 3 h 89"/>
                    <a:gd name="T26" fmla="*/ 3 w 90"/>
                    <a:gd name="T27" fmla="*/ 3 h 89"/>
                    <a:gd name="T28" fmla="*/ 2 w 90"/>
                    <a:gd name="T29" fmla="*/ 3 h 89"/>
                    <a:gd name="T30" fmla="*/ 2 w 90"/>
                    <a:gd name="T31" fmla="*/ 4 h 89"/>
                    <a:gd name="T32" fmla="*/ 2 w 90"/>
                    <a:gd name="T33" fmla="*/ 4 h 89"/>
                    <a:gd name="T34" fmla="*/ 1 w 90"/>
                    <a:gd name="T35" fmla="*/ 4 h 89"/>
                    <a:gd name="T36" fmla="*/ 1 w 90"/>
                    <a:gd name="T37" fmla="*/ 3 h 89"/>
                    <a:gd name="T38" fmla="*/ 1 w 90"/>
                    <a:gd name="T39" fmla="*/ 3 h 89"/>
                    <a:gd name="T40" fmla="*/ 0 w 90"/>
                    <a:gd name="T41" fmla="*/ 3 h 89"/>
                    <a:gd name="T42" fmla="*/ 0 w 90"/>
                    <a:gd name="T43" fmla="*/ 3 h 89"/>
                    <a:gd name="T44" fmla="*/ 0 w 90"/>
                    <a:gd name="T45" fmla="*/ 3 h 89"/>
                    <a:gd name="T46" fmla="*/ 0 w 90"/>
                    <a:gd name="T47" fmla="*/ 2 h 89"/>
                    <a:gd name="T48" fmla="*/ 0 w 90"/>
                    <a:gd name="T49" fmla="*/ 2 h 89"/>
                    <a:gd name="T50" fmla="*/ 0 w 90"/>
                    <a:gd name="T51" fmla="*/ 1 h 89"/>
                    <a:gd name="T52" fmla="*/ 0 w 90"/>
                    <a:gd name="T53" fmla="*/ 1 h 89"/>
                    <a:gd name="T54" fmla="*/ 0 w 90"/>
                    <a:gd name="T55" fmla="*/ 1 h 89"/>
                    <a:gd name="T56" fmla="*/ 0 w 90"/>
                    <a:gd name="T57" fmla="*/ 1 h 89"/>
                    <a:gd name="T58" fmla="*/ 1 w 90"/>
                    <a:gd name="T59" fmla="*/ 0 h 89"/>
                    <a:gd name="T60" fmla="*/ 1 w 90"/>
                    <a:gd name="T61" fmla="*/ 0 h 89"/>
                    <a:gd name="T62" fmla="*/ 1 w 90"/>
                    <a:gd name="T63" fmla="*/ 0 h 89"/>
                    <a:gd name="T64" fmla="*/ 2 w 90"/>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89">
                      <a:moveTo>
                        <a:pt x="45" y="0"/>
                      </a:moveTo>
                      <a:lnTo>
                        <a:pt x="53" y="0"/>
                      </a:lnTo>
                      <a:lnTo>
                        <a:pt x="60" y="3"/>
                      </a:lnTo>
                      <a:lnTo>
                        <a:pt x="68" y="7"/>
                      </a:lnTo>
                      <a:lnTo>
                        <a:pt x="76" y="13"/>
                      </a:lnTo>
                      <a:lnTo>
                        <a:pt x="80" y="20"/>
                      </a:lnTo>
                      <a:lnTo>
                        <a:pt x="86" y="28"/>
                      </a:lnTo>
                      <a:lnTo>
                        <a:pt x="88" y="35"/>
                      </a:lnTo>
                      <a:lnTo>
                        <a:pt x="90" y="45"/>
                      </a:lnTo>
                      <a:lnTo>
                        <a:pt x="88" y="54"/>
                      </a:lnTo>
                      <a:lnTo>
                        <a:pt x="86" y="63"/>
                      </a:lnTo>
                      <a:lnTo>
                        <a:pt x="80" y="70"/>
                      </a:lnTo>
                      <a:lnTo>
                        <a:pt x="76" y="77"/>
                      </a:lnTo>
                      <a:lnTo>
                        <a:pt x="68" y="82"/>
                      </a:lnTo>
                      <a:lnTo>
                        <a:pt x="60" y="86"/>
                      </a:lnTo>
                      <a:lnTo>
                        <a:pt x="53" y="88"/>
                      </a:lnTo>
                      <a:lnTo>
                        <a:pt x="45" y="89"/>
                      </a:lnTo>
                      <a:lnTo>
                        <a:pt x="35" y="88"/>
                      </a:lnTo>
                      <a:lnTo>
                        <a:pt x="26" y="86"/>
                      </a:lnTo>
                      <a:lnTo>
                        <a:pt x="17" y="82"/>
                      </a:lnTo>
                      <a:lnTo>
                        <a:pt x="12" y="77"/>
                      </a:lnTo>
                      <a:lnTo>
                        <a:pt x="5" y="70"/>
                      </a:lnTo>
                      <a:lnTo>
                        <a:pt x="2" y="63"/>
                      </a:lnTo>
                      <a:lnTo>
                        <a:pt x="0" y="54"/>
                      </a:lnTo>
                      <a:lnTo>
                        <a:pt x="0" y="45"/>
                      </a:lnTo>
                      <a:lnTo>
                        <a:pt x="0" y="35"/>
                      </a:lnTo>
                      <a:lnTo>
                        <a:pt x="2" y="28"/>
                      </a:lnTo>
                      <a:lnTo>
                        <a:pt x="5" y="20"/>
                      </a:lnTo>
                      <a:lnTo>
                        <a:pt x="12" y="13"/>
                      </a:lnTo>
                      <a:lnTo>
                        <a:pt x="17" y="7"/>
                      </a:lnTo>
                      <a:lnTo>
                        <a:pt x="26" y="3"/>
                      </a:lnTo>
                      <a:lnTo>
                        <a:pt x="35" y="0"/>
                      </a:lnTo>
                      <a:lnTo>
                        <a:pt x="45"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2" name="Freeform 1272"/>
                <p:cNvSpPr>
                  <a:spLocks noChangeAspect="1"/>
                </p:cNvSpPr>
                <p:nvPr/>
              </p:nvSpPr>
              <p:spPr bwMode="auto">
                <a:xfrm>
                  <a:off x="-1769" y="3064"/>
                  <a:ext cx="23" cy="23"/>
                </a:xfrm>
                <a:custGeom>
                  <a:avLst/>
                  <a:gdLst>
                    <a:gd name="T0" fmla="*/ 2 w 116"/>
                    <a:gd name="T1" fmla="*/ 0 h 117"/>
                    <a:gd name="T2" fmla="*/ 3 w 116"/>
                    <a:gd name="T3" fmla="*/ 0 h 117"/>
                    <a:gd name="T4" fmla="*/ 3 w 116"/>
                    <a:gd name="T5" fmla="*/ 0 h 117"/>
                    <a:gd name="T6" fmla="*/ 4 w 116"/>
                    <a:gd name="T7" fmla="*/ 0 h 117"/>
                    <a:gd name="T8" fmla="*/ 4 w 116"/>
                    <a:gd name="T9" fmla="*/ 1 h 117"/>
                    <a:gd name="T10" fmla="*/ 4 w 116"/>
                    <a:gd name="T11" fmla="*/ 1 h 117"/>
                    <a:gd name="T12" fmla="*/ 4 w 116"/>
                    <a:gd name="T13" fmla="*/ 1 h 117"/>
                    <a:gd name="T14" fmla="*/ 5 w 116"/>
                    <a:gd name="T15" fmla="*/ 2 h 117"/>
                    <a:gd name="T16" fmla="*/ 5 w 116"/>
                    <a:gd name="T17" fmla="*/ 2 h 117"/>
                    <a:gd name="T18" fmla="*/ 5 w 116"/>
                    <a:gd name="T19" fmla="*/ 3 h 117"/>
                    <a:gd name="T20" fmla="*/ 4 w 116"/>
                    <a:gd name="T21" fmla="*/ 3 h 117"/>
                    <a:gd name="T22" fmla="*/ 4 w 116"/>
                    <a:gd name="T23" fmla="*/ 3 h 117"/>
                    <a:gd name="T24" fmla="*/ 4 w 116"/>
                    <a:gd name="T25" fmla="*/ 4 h 117"/>
                    <a:gd name="T26" fmla="*/ 4 w 116"/>
                    <a:gd name="T27" fmla="*/ 4 h 117"/>
                    <a:gd name="T28" fmla="*/ 3 w 116"/>
                    <a:gd name="T29" fmla="*/ 4 h 117"/>
                    <a:gd name="T30" fmla="*/ 3 w 116"/>
                    <a:gd name="T31" fmla="*/ 4 h 117"/>
                    <a:gd name="T32" fmla="*/ 2 w 116"/>
                    <a:gd name="T33" fmla="*/ 5 h 117"/>
                    <a:gd name="T34" fmla="*/ 2 w 116"/>
                    <a:gd name="T35" fmla="*/ 4 h 117"/>
                    <a:gd name="T36" fmla="*/ 1 w 116"/>
                    <a:gd name="T37" fmla="*/ 4 h 117"/>
                    <a:gd name="T38" fmla="*/ 1 w 116"/>
                    <a:gd name="T39" fmla="*/ 4 h 117"/>
                    <a:gd name="T40" fmla="*/ 1 w 116"/>
                    <a:gd name="T41" fmla="*/ 4 h 117"/>
                    <a:gd name="T42" fmla="*/ 0 w 116"/>
                    <a:gd name="T43" fmla="*/ 3 h 117"/>
                    <a:gd name="T44" fmla="*/ 0 w 116"/>
                    <a:gd name="T45" fmla="*/ 3 h 117"/>
                    <a:gd name="T46" fmla="*/ 0 w 116"/>
                    <a:gd name="T47" fmla="*/ 3 h 117"/>
                    <a:gd name="T48" fmla="*/ 0 w 116"/>
                    <a:gd name="T49" fmla="*/ 2 h 117"/>
                    <a:gd name="T50" fmla="*/ 0 w 116"/>
                    <a:gd name="T51" fmla="*/ 2 h 117"/>
                    <a:gd name="T52" fmla="*/ 0 w 116"/>
                    <a:gd name="T53" fmla="*/ 1 h 117"/>
                    <a:gd name="T54" fmla="*/ 0 w 116"/>
                    <a:gd name="T55" fmla="*/ 1 h 117"/>
                    <a:gd name="T56" fmla="*/ 1 w 116"/>
                    <a:gd name="T57" fmla="*/ 1 h 117"/>
                    <a:gd name="T58" fmla="*/ 1 w 116"/>
                    <a:gd name="T59" fmla="*/ 0 h 117"/>
                    <a:gd name="T60" fmla="*/ 1 w 116"/>
                    <a:gd name="T61" fmla="*/ 0 h 117"/>
                    <a:gd name="T62" fmla="*/ 2 w 116"/>
                    <a:gd name="T63" fmla="*/ 0 h 117"/>
                    <a:gd name="T64" fmla="*/ 2 w 116"/>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7">
                      <a:moveTo>
                        <a:pt x="58" y="0"/>
                      </a:moveTo>
                      <a:lnTo>
                        <a:pt x="69" y="0"/>
                      </a:lnTo>
                      <a:lnTo>
                        <a:pt x="80" y="4"/>
                      </a:lnTo>
                      <a:lnTo>
                        <a:pt x="89" y="10"/>
                      </a:lnTo>
                      <a:lnTo>
                        <a:pt x="98" y="17"/>
                      </a:lnTo>
                      <a:lnTo>
                        <a:pt x="105" y="25"/>
                      </a:lnTo>
                      <a:lnTo>
                        <a:pt x="111" y="35"/>
                      </a:lnTo>
                      <a:lnTo>
                        <a:pt x="114" y="46"/>
                      </a:lnTo>
                      <a:lnTo>
                        <a:pt x="116" y="58"/>
                      </a:lnTo>
                      <a:lnTo>
                        <a:pt x="114" y="69"/>
                      </a:lnTo>
                      <a:lnTo>
                        <a:pt x="111" y="80"/>
                      </a:lnTo>
                      <a:lnTo>
                        <a:pt x="105" y="89"/>
                      </a:lnTo>
                      <a:lnTo>
                        <a:pt x="98" y="99"/>
                      </a:lnTo>
                      <a:lnTo>
                        <a:pt x="89" y="106"/>
                      </a:lnTo>
                      <a:lnTo>
                        <a:pt x="80" y="111"/>
                      </a:lnTo>
                      <a:lnTo>
                        <a:pt x="69" y="114"/>
                      </a:lnTo>
                      <a:lnTo>
                        <a:pt x="58" y="117"/>
                      </a:lnTo>
                      <a:lnTo>
                        <a:pt x="46" y="114"/>
                      </a:lnTo>
                      <a:lnTo>
                        <a:pt x="36" y="111"/>
                      </a:lnTo>
                      <a:lnTo>
                        <a:pt x="25" y="106"/>
                      </a:lnTo>
                      <a:lnTo>
                        <a:pt x="17" y="99"/>
                      </a:lnTo>
                      <a:lnTo>
                        <a:pt x="9" y="89"/>
                      </a:lnTo>
                      <a:lnTo>
                        <a:pt x="5" y="80"/>
                      </a:lnTo>
                      <a:lnTo>
                        <a:pt x="0" y="69"/>
                      </a:lnTo>
                      <a:lnTo>
                        <a:pt x="0" y="58"/>
                      </a:lnTo>
                      <a:lnTo>
                        <a:pt x="0" y="46"/>
                      </a:lnTo>
                      <a:lnTo>
                        <a:pt x="5" y="35"/>
                      </a:lnTo>
                      <a:lnTo>
                        <a:pt x="9" y="25"/>
                      </a:lnTo>
                      <a:lnTo>
                        <a:pt x="17" y="17"/>
                      </a:lnTo>
                      <a:lnTo>
                        <a:pt x="25" y="10"/>
                      </a:lnTo>
                      <a:lnTo>
                        <a:pt x="36" y="4"/>
                      </a:lnTo>
                      <a:lnTo>
                        <a:pt x="46"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3" name="Freeform 1273"/>
                <p:cNvSpPr>
                  <a:spLocks noChangeAspect="1"/>
                </p:cNvSpPr>
                <p:nvPr/>
              </p:nvSpPr>
              <p:spPr bwMode="auto">
                <a:xfrm>
                  <a:off x="-1766" y="3066"/>
                  <a:ext cx="17" cy="18"/>
                </a:xfrm>
                <a:custGeom>
                  <a:avLst/>
                  <a:gdLst>
                    <a:gd name="T0" fmla="*/ 2 w 84"/>
                    <a:gd name="T1" fmla="*/ 0 h 89"/>
                    <a:gd name="T2" fmla="*/ 2 w 84"/>
                    <a:gd name="T3" fmla="*/ 0 h 89"/>
                    <a:gd name="T4" fmla="*/ 2 w 84"/>
                    <a:gd name="T5" fmla="*/ 0 h 89"/>
                    <a:gd name="T6" fmla="*/ 3 w 84"/>
                    <a:gd name="T7" fmla="*/ 0 h 89"/>
                    <a:gd name="T8" fmla="*/ 3 w 84"/>
                    <a:gd name="T9" fmla="*/ 1 h 89"/>
                    <a:gd name="T10" fmla="*/ 3 w 84"/>
                    <a:gd name="T11" fmla="*/ 1 h 89"/>
                    <a:gd name="T12" fmla="*/ 3 w 84"/>
                    <a:gd name="T13" fmla="*/ 1 h 89"/>
                    <a:gd name="T14" fmla="*/ 3 w 84"/>
                    <a:gd name="T15" fmla="*/ 1 h 89"/>
                    <a:gd name="T16" fmla="*/ 3 w 84"/>
                    <a:gd name="T17" fmla="*/ 2 h 89"/>
                    <a:gd name="T18" fmla="*/ 3 w 84"/>
                    <a:gd name="T19" fmla="*/ 2 h 89"/>
                    <a:gd name="T20" fmla="*/ 3 w 84"/>
                    <a:gd name="T21" fmla="*/ 3 h 89"/>
                    <a:gd name="T22" fmla="*/ 3 w 84"/>
                    <a:gd name="T23" fmla="*/ 3 h 89"/>
                    <a:gd name="T24" fmla="*/ 3 w 84"/>
                    <a:gd name="T25" fmla="*/ 3 h 89"/>
                    <a:gd name="T26" fmla="*/ 3 w 84"/>
                    <a:gd name="T27" fmla="*/ 3 h 89"/>
                    <a:gd name="T28" fmla="*/ 2 w 84"/>
                    <a:gd name="T29" fmla="*/ 3 h 89"/>
                    <a:gd name="T30" fmla="*/ 2 w 84"/>
                    <a:gd name="T31" fmla="*/ 4 h 89"/>
                    <a:gd name="T32" fmla="*/ 2 w 84"/>
                    <a:gd name="T33" fmla="*/ 4 h 89"/>
                    <a:gd name="T34" fmla="*/ 1 w 84"/>
                    <a:gd name="T35" fmla="*/ 4 h 89"/>
                    <a:gd name="T36" fmla="*/ 1 w 84"/>
                    <a:gd name="T37" fmla="*/ 3 h 89"/>
                    <a:gd name="T38" fmla="*/ 1 w 84"/>
                    <a:gd name="T39" fmla="*/ 3 h 89"/>
                    <a:gd name="T40" fmla="*/ 0 w 84"/>
                    <a:gd name="T41" fmla="*/ 3 h 89"/>
                    <a:gd name="T42" fmla="*/ 0 w 84"/>
                    <a:gd name="T43" fmla="*/ 3 h 89"/>
                    <a:gd name="T44" fmla="*/ 0 w 84"/>
                    <a:gd name="T45" fmla="*/ 3 h 89"/>
                    <a:gd name="T46" fmla="*/ 0 w 84"/>
                    <a:gd name="T47" fmla="*/ 2 h 89"/>
                    <a:gd name="T48" fmla="*/ 0 w 84"/>
                    <a:gd name="T49" fmla="*/ 2 h 89"/>
                    <a:gd name="T50" fmla="*/ 0 w 84"/>
                    <a:gd name="T51" fmla="*/ 1 h 89"/>
                    <a:gd name="T52" fmla="*/ 0 w 84"/>
                    <a:gd name="T53" fmla="*/ 1 h 89"/>
                    <a:gd name="T54" fmla="*/ 0 w 84"/>
                    <a:gd name="T55" fmla="*/ 1 h 89"/>
                    <a:gd name="T56" fmla="*/ 0 w 84"/>
                    <a:gd name="T57" fmla="*/ 1 h 89"/>
                    <a:gd name="T58" fmla="*/ 1 w 84"/>
                    <a:gd name="T59" fmla="*/ 0 h 89"/>
                    <a:gd name="T60" fmla="*/ 1 w 84"/>
                    <a:gd name="T61" fmla="*/ 0 h 89"/>
                    <a:gd name="T62" fmla="*/ 1 w 84"/>
                    <a:gd name="T63" fmla="*/ 0 h 89"/>
                    <a:gd name="T64" fmla="*/ 2 w 8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9">
                      <a:moveTo>
                        <a:pt x="44" y="0"/>
                      </a:moveTo>
                      <a:lnTo>
                        <a:pt x="51" y="0"/>
                      </a:lnTo>
                      <a:lnTo>
                        <a:pt x="59" y="3"/>
                      </a:lnTo>
                      <a:lnTo>
                        <a:pt x="66" y="7"/>
                      </a:lnTo>
                      <a:lnTo>
                        <a:pt x="72" y="13"/>
                      </a:lnTo>
                      <a:lnTo>
                        <a:pt x="77" y="20"/>
                      </a:lnTo>
                      <a:lnTo>
                        <a:pt x="81" y="28"/>
                      </a:lnTo>
                      <a:lnTo>
                        <a:pt x="83" y="35"/>
                      </a:lnTo>
                      <a:lnTo>
                        <a:pt x="84" y="44"/>
                      </a:lnTo>
                      <a:lnTo>
                        <a:pt x="83" y="53"/>
                      </a:lnTo>
                      <a:lnTo>
                        <a:pt x="81" y="62"/>
                      </a:lnTo>
                      <a:lnTo>
                        <a:pt x="77" y="68"/>
                      </a:lnTo>
                      <a:lnTo>
                        <a:pt x="72" y="76"/>
                      </a:lnTo>
                      <a:lnTo>
                        <a:pt x="66" y="82"/>
                      </a:lnTo>
                      <a:lnTo>
                        <a:pt x="59" y="86"/>
                      </a:lnTo>
                      <a:lnTo>
                        <a:pt x="51" y="88"/>
                      </a:lnTo>
                      <a:lnTo>
                        <a:pt x="44" y="89"/>
                      </a:lnTo>
                      <a:lnTo>
                        <a:pt x="34" y="88"/>
                      </a:lnTo>
                      <a:lnTo>
                        <a:pt x="25" y="86"/>
                      </a:lnTo>
                      <a:lnTo>
                        <a:pt x="17" y="82"/>
                      </a:lnTo>
                      <a:lnTo>
                        <a:pt x="12" y="76"/>
                      </a:lnTo>
                      <a:lnTo>
                        <a:pt x="5" y="68"/>
                      </a:lnTo>
                      <a:lnTo>
                        <a:pt x="2" y="62"/>
                      </a:lnTo>
                      <a:lnTo>
                        <a:pt x="0" y="53"/>
                      </a:lnTo>
                      <a:lnTo>
                        <a:pt x="0" y="44"/>
                      </a:lnTo>
                      <a:lnTo>
                        <a:pt x="0" y="35"/>
                      </a:lnTo>
                      <a:lnTo>
                        <a:pt x="2" y="28"/>
                      </a:lnTo>
                      <a:lnTo>
                        <a:pt x="5" y="20"/>
                      </a:lnTo>
                      <a:lnTo>
                        <a:pt x="12" y="13"/>
                      </a:lnTo>
                      <a:lnTo>
                        <a:pt x="17" y="7"/>
                      </a:lnTo>
                      <a:lnTo>
                        <a:pt x="25" y="3"/>
                      </a:lnTo>
                      <a:lnTo>
                        <a:pt x="34" y="0"/>
                      </a:lnTo>
                      <a:lnTo>
                        <a:pt x="44"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4" name="Freeform 1274"/>
                <p:cNvSpPr>
                  <a:spLocks noChangeAspect="1"/>
                </p:cNvSpPr>
                <p:nvPr/>
              </p:nvSpPr>
              <p:spPr bwMode="auto">
                <a:xfrm>
                  <a:off x="-1732" y="3065"/>
                  <a:ext cx="22" cy="23"/>
                </a:xfrm>
                <a:custGeom>
                  <a:avLst/>
                  <a:gdLst>
                    <a:gd name="T0" fmla="*/ 2 w 113"/>
                    <a:gd name="T1" fmla="*/ 0 h 112"/>
                    <a:gd name="T2" fmla="*/ 3 w 113"/>
                    <a:gd name="T3" fmla="*/ 0 h 112"/>
                    <a:gd name="T4" fmla="*/ 3 w 113"/>
                    <a:gd name="T5" fmla="*/ 0 h 112"/>
                    <a:gd name="T6" fmla="*/ 3 w 113"/>
                    <a:gd name="T7" fmla="*/ 0 h 112"/>
                    <a:gd name="T8" fmla="*/ 4 w 113"/>
                    <a:gd name="T9" fmla="*/ 1 h 112"/>
                    <a:gd name="T10" fmla="*/ 4 w 113"/>
                    <a:gd name="T11" fmla="*/ 1 h 112"/>
                    <a:gd name="T12" fmla="*/ 4 w 113"/>
                    <a:gd name="T13" fmla="*/ 1 h 112"/>
                    <a:gd name="T14" fmla="*/ 4 w 113"/>
                    <a:gd name="T15" fmla="*/ 2 h 112"/>
                    <a:gd name="T16" fmla="*/ 4 w 113"/>
                    <a:gd name="T17" fmla="*/ 2 h 112"/>
                    <a:gd name="T18" fmla="*/ 4 w 113"/>
                    <a:gd name="T19" fmla="*/ 3 h 112"/>
                    <a:gd name="T20" fmla="*/ 4 w 113"/>
                    <a:gd name="T21" fmla="*/ 3 h 112"/>
                    <a:gd name="T22" fmla="*/ 4 w 113"/>
                    <a:gd name="T23" fmla="*/ 4 h 112"/>
                    <a:gd name="T24" fmla="*/ 4 w 113"/>
                    <a:gd name="T25" fmla="*/ 4 h 112"/>
                    <a:gd name="T26" fmla="*/ 3 w 113"/>
                    <a:gd name="T27" fmla="*/ 4 h 112"/>
                    <a:gd name="T28" fmla="*/ 3 w 113"/>
                    <a:gd name="T29" fmla="*/ 5 h 112"/>
                    <a:gd name="T30" fmla="*/ 3 w 113"/>
                    <a:gd name="T31" fmla="*/ 5 h 112"/>
                    <a:gd name="T32" fmla="*/ 2 w 113"/>
                    <a:gd name="T33" fmla="*/ 5 h 112"/>
                    <a:gd name="T34" fmla="*/ 2 w 113"/>
                    <a:gd name="T35" fmla="*/ 5 h 112"/>
                    <a:gd name="T36" fmla="*/ 1 w 113"/>
                    <a:gd name="T37" fmla="*/ 5 h 112"/>
                    <a:gd name="T38" fmla="*/ 1 w 113"/>
                    <a:gd name="T39" fmla="*/ 4 h 112"/>
                    <a:gd name="T40" fmla="*/ 1 w 113"/>
                    <a:gd name="T41" fmla="*/ 4 h 112"/>
                    <a:gd name="T42" fmla="*/ 0 w 113"/>
                    <a:gd name="T43" fmla="*/ 4 h 112"/>
                    <a:gd name="T44" fmla="*/ 0 w 113"/>
                    <a:gd name="T45" fmla="*/ 3 h 112"/>
                    <a:gd name="T46" fmla="*/ 0 w 113"/>
                    <a:gd name="T47" fmla="*/ 3 h 112"/>
                    <a:gd name="T48" fmla="*/ 0 w 113"/>
                    <a:gd name="T49" fmla="*/ 2 h 112"/>
                    <a:gd name="T50" fmla="*/ 0 w 113"/>
                    <a:gd name="T51" fmla="*/ 2 h 112"/>
                    <a:gd name="T52" fmla="*/ 0 w 113"/>
                    <a:gd name="T53" fmla="*/ 1 h 112"/>
                    <a:gd name="T54" fmla="*/ 0 w 113"/>
                    <a:gd name="T55" fmla="*/ 1 h 112"/>
                    <a:gd name="T56" fmla="*/ 1 w 113"/>
                    <a:gd name="T57" fmla="*/ 1 h 112"/>
                    <a:gd name="T58" fmla="*/ 1 w 113"/>
                    <a:gd name="T59" fmla="*/ 0 h 112"/>
                    <a:gd name="T60" fmla="*/ 1 w 113"/>
                    <a:gd name="T61" fmla="*/ 0 h 112"/>
                    <a:gd name="T62" fmla="*/ 2 w 113"/>
                    <a:gd name="T63" fmla="*/ 0 h 112"/>
                    <a:gd name="T64" fmla="*/ 2 w 113"/>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12">
                      <a:moveTo>
                        <a:pt x="59" y="0"/>
                      </a:moveTo>
                      <a:lnTo>
                        <a:pt x="69" y="0"/>
                      </a:lnTo>
                      <a:lnTo>
                        <a:pt x="80" y="4"/>
                      </a:lnTo>
                      <a:lnTo>
                        <a:pt x="88" y="10"/>
                      </a:lnTo>
                      <a:lnTo>
                        <a:pt x="97" y="17"/>
                      </a:lnTo>
                      <a:lnTo>
                        <a:pt x="103" y="25"/>
                      </a:lnTo>
                      <a:lnTo>
                        <a:pt x="108" y="35"/>
                      </a:lnTo>
                      <a:lnTo>
                        <a:pt x="111" y="46"/>
                      </a:lnTo>
                      <a:lnTo>
                        <a:pt x="113" y="58"/>
                      </a:lnTo>
                      <a:lnTo>
                        <a:pt x="111" y="68"/>
                      </a:lnTo>
                      <a:lnTo>
                        <a:pt x="108" y="79"/>
                      </a:lnTo>
                      <a:lnTo>
                        <a:pt x="103" y="88"/>
                      </a:lnTo>
                      <a:lnTo>
                        <a:pt x="97" y="97"/>
                      </a:lnTo>
                      <a:lnTo>
                        <a:pt x="88" y="102"/>
                      </a:lnTo>
                      <a:lnTo>
                        <a:pt x="80" y="108"/>
                      </a:lnTo>
                      <a:lnTo>
                        <a:pt x="69" y="110"/>
                      </a:lnTo>
                      <a:lnTo>
                        <a:pt x="59" y="112"/>
                      </a:lnTo>
                      <a:lnTo>
                        <a:pt x="46" y="110"/>
                      </a:lnTo>
                      <a:lnTo>
                        <a:pt x="36" y="108"/>
                      </a:lnTo>
                      <a:lnTo>
                        <a:pt x="25" y="102"/>
                      </a:lnTo>
                      <a:lnTo>
                        <a:pt x="17" y="97"/>
                      </a:lnTo>
                      <a:lnTo>
                        <a:pt x="9" y="88"/>
                      </a:lnTo>
                      <a:lnTo>
                        <a:pt x="5" y="79"/>
                      </a:lnTo>
                      <a:lnTo>
                        <a:pt x="0" y="68"/>
                      </a:lnTo>
                      <a:lnTo>
                        <a:pt x="0" y="58"/>
                      </a:lnTo>
                      <a:lnTo>
                        <a:pt x="0" y="46"/>
                      </a:lnTo>
                      <a:lnTo>
                        <a:pt x="5" y="35"/>
                      </a:lnTo>
                      <a:lnTo>
                        <a:pt x="9" y="25"/>
                      </a:lnTo>
                      <a:lnTo>
                        <a:pt x="17" y="17"/>
                      </a:lnTo>
                      <a:lnTo>
                        <a:pt x="25" y="10"/>
                      </a:lnTo>
                      <a:lnTo>
                        <a:pt x="36" y="4"/>
                      </a:lnTo>
                      <a:lnTo>
                        <a:pt x="46"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5" name="Freeform 1275"/>
                <p:cNvSpPr>
                  <a:spLocks noChangeAspect="1"/>
                </p:cNvSpPr>
                <p:nvPr/>
              </p:nvSpPr>
              <p:spPr bwMode="auto">
                <a:xfrm>
                  <a:off x="-1729" y="3068"/>
                  <a:ext cx="16" cy="17"/>
                </a:xfrm>
                <a:custGeom>
                  <a:avLst/>
                  <a:gdLst>
                    <a:gd name="T0" fmla="*/ 2 w 84"/>
                    <a:gd name="T1" fmla="*/ 0 h 85"/>
                    <a:gd name="T2" fmla="*/ 2 w 84"/>
                    <a:gd name="T3" fmla="*/ 0 h 85"/>
                    <a:gd name="T4" fmla="*/ 2 w 84"/>
                    <a:gd name="T5" fmla="*/ 0 h 85"/>
                    <a:gd name="T6" fmla="*/ 2 w 84"/>
                    <a:gd name="T7" fmla="*/ 0 h 85"/>
                    <a:gd name="T8" fmla="*/ 3 w 84"/>
                    <a:gd name="T9" fmla="*/ 0 h 85"/>
                    <a:gd name="T10" fmla="*/ 3 w 84"/>
                    <a:gd name="T11" fmla="*/ 1 h 85"/>
                    <a:gd name="T12" fmla="*/ 3 w 84"/>
                    <a:gd name="T13" fmla="*/ 1 h 85"/>
                    <a:gd name="T14" fmla="*/ 3 w 84"/>
                    <a:gd name="T15" fmla="*/ 1 h 85"/>
                    <a:gd name="T16" fmla="*/ 3 w 84"/>
                    <a:gd name="T17" fmla="*/ 2 h 85"/>
                    <a:gd name="T18" fmla="*/ 3 w 84"/>
                    <a:gd name="T19" fmla="*/ 2 h 85"/>
                    <a:gd name="T20" fmla="*/ 3 w 84"/>
                    <a:gd name="T21" fmla="*/ 2 h 85"/>
                    <a:gd name="T22" fmla="*/ 3 w 84"/>
                    <a:gd name="T23" fmla="*/ 3 h 85"/>
                    <a:gd name="T24" fmla="*/ 3 w 84"/>
                    <a:gd name="T25" fmla="*/ 3 h 85"/>
                    <a:gd name="T26" fmla="*/ 2 w 84"/>
                    <a:gd name="T27" fmla="*/ 3 h 85"/>
                    <a:gd name="T28" fmla="*/ 2 w 84"/>
                    <a:gd name="T29" fmla="*/ 3 h 85"/>
                    <a:gd name="T30" fmla="*/ 2 w 84"/>
                    <a:gd name="T31" fmla="*/ 3 h 85"/>
                    <a:gd name="T32" fmla="*/ 2 w 84"/>
                    <a:gd name="T33" fmla="*/ 3 h 85"/>
                    <a:gd name="T34" fmla="*/ 1 w 84"/>
                    <a:gd name="T35" fmla="*/ 3 h 85"/>
                    <a:gd name="T36" fmla="*/ 1 w 84"/>
                    <a:gd name="T37" fmla="*/ 3 h 85"/>
                    <a:gd name="T38" fmla="*/ 1 w 84"/>
                    <a:gd name="T39" fmla="*/ 3 h 85"/>
                    <a:gd name="T40" fmla="*/ 0 w 84"/>
                    <a:gd name="T41" fmla="*/ 3 h 85"/>
                    <a:gd name="T42" fmla="*/ 0 w 84"/>
                    <a:gd name="T43" fmla="*/ 3 h 85"/>
                    <a:gd name="T44" fmla="*/ 0 w 84"/>
                    <a:gd name="T45" fmla="*/ 2 h 85"/>
                    <a:gd name="T46" fmla="*/ 0 w 84"/>
                    <a:gd name="T47" fmla="*/ 2 h 85"/>
                    <a:gd name="T48" fmla="*/ 0 w 84"/>
                    <a:gd name="T49" fmla="*/ 2 h 85"/>
                    <a:gd name="T50" fmla="*/ 0 w 84"/>
                    <a:gd name="T51" fmla="*/ 1 h 85"/>
                    <a:gd name="T52" fmla="*/ 0 w 84"/>
                    <a:gd name="T53" fmla="*/ 1 h 85"/>
                    <a:gd name="T54" fmla="*/ 0 w 84"/>
                    <a:gd name="T55" fmla="*/ 1 h 85"/>
                    <a:gd name="T56" fmla="*/ 0 w 84"/>
                    <a:gd name="T57" fmla="*/ 0 h 85"/>
                    <a:gd name="T58" fmla="*/ 1 w 84"/>
                    <a:gd name="T59" fmla="*/ 0 h 85"/>
                    <a:gd name="T60" fmla="*/ 1 w 84"/>
                    <a:gd name="T61" fmla="*/ 0 h 85"/>
                    <a:gd name="T62" fmla="*/ 1 w 84"/>
                    <a:gd name="T63" fmla="*/ 0 h 85"/>
                    <a:gd name="T64" fmla="*/ 2 w 84"/>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85">
                      <a:moveTo>
                        <a:pt x="45" y="0"/>
                      </a:moveTo>
                      <a:lnTo>
                        <a:pt x="52" y="0"/>
                      </a:lnTo>
                      <a:lnTo>
                        <a:pt x="60" y="2"/>
                      </a:lnTo>
                      <a:lnTo>
                        <a:pt x="66" y="5"/>
                      </a:lnTo>
                      <a:lnTo>
                        <a:pt x="72" y="12"/>
                      </a:lnTo>
                      <a:lnTo>
                        <a:pt x="77" y="18"/>
                      </a:lnTo>
                      <a:lnTo>
                        <a:pt x="81" y="25"/>
                      </a:lnTo>
                      <a:lnTo>
                        <a:pt x="83" y="34"/>
                      </a:lnTo>
                      <a:lnTo>
                        <a:pt x="84" y="44"/>
                      </a:lnTo>
                      <a:lnTo>
                        <a:pt x="83" y="52"/>
                      </a:lnTo>
                      <a:lnTo>
                        <a:pt x="81" y="59"/>
                      </a:lnTo>
                      <a:lnTo>
                        <a:pt x="77" y="66"/>
                      </a:lnTo>
                      <a:lnTo>
                        <a:pt x="72" y="73"/>
                      </a:lnTo>
                      <a:lnTo>
                        <a:pt x="66" y="77"/>
                      </a:lnTo>
                      <a:lnTo>
                        <a:pt x="60" y="82"/>
                      </a:lnTo>
                      <a:lnTo>
                        <a:pt x="52" y="84"/>
                      </a:lnTo>
                      <a:lnTo>
                        <a:pt x="45" y="85"/>
                      </a:lnTo>
                      <a:lnTo>
                        <a:pt x="35" y="84"/>
                      </a:lnTo>
                      <a:lnTo>
                        <a:pt x="26" y="82"/>
                      </a:lnTo>
                      <a:lnTo>
                        <a:pt x="17" y="77"/>
                      </a:lnTo>
                      <a:lnTo>
                        <a:pt x="12" y="73"/>
                      </a:lnTo>
                      <a:lnTo>
                        <a:pt x="5" y="66"/>
                      </a:lnTo>
                      <a:lnTo>
                        <a:pt x="2" y="59"/>
                      </a:lnTo>
                      <a:lnTo>
                        <a:pt x="0" y="52"/>
                      </a:lnTo>
                      <a:lnTo>
                        <a:pt x="0" y="44"/>
                      </a:lnTo>
                      <a:lnTo>
                        <a:pt x="0" y="34"/>
                      </a:lnTo>
                      <a:lnTo>
                        <a:pt x="2" y="25"/>
                      </a:lnTo>
                      <a:lnTo>
                        <a:pt x="5" y="18"/>
                      </a:lnTo>
                      <a:lnTo>
                        <a:pt x="12" y="12"/>
                      </a:lnTo>
                      <a:lnTo>
                        <a:pt x="17" y="5"/>
                      </a:lnTo>
                      <a:lnTo>
                        <a:pt x="26" y="2"/>
                      </a:lnTo>
                      <a:lnTo>
                        <a:pt x="35" y="0"/>
                      </a:lnTo>
                      <a:lnTo>
                        <a:pt x="45"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6" name="Freeform 1276"/>
                <p:cNvSpPr>
                  <a:spLocks noChangeAspect="1"/>
                </p:cNvSpPr>
                <p:nvPr/>
              </p:nvSpPr>
              <p:spPr bwMode="auto">
                <a:xfrm>
                  <a:off x="-1696" y="3060"/>
                  <a:ext cx="23" cy="23"/>
                </a:xfrm>
                <a:custGeom>
                  <a:avLst/>
                  <a:gdLst>
                    <a:gd name="T0" fmla="*/ 2 w 116"/>
                    <a:gd name="T1" fmla="*/ 0 h 117"/>
                    <a:gd name="T2" fmla="*/ 3 w 116"/>
                    <a:gd name="T3" fmla="*/ 0 h 117"/>
                    <a:gd name="T4" fmla="*/ 3 w 116"/>
                    <a:gd name="T5" fmla="*/ 0 h 117"/>
                    <a:gd name="T6" fmla="*/ 3 w 116"/>
                    <a:gd name="T7" fmla="*/ 0 h 117"/>
                    <a:gd name="T8" fmla="*/ 4 w 116"/>
                    <a:gd name="T9" fmla="*/ 1 h 117"/>
                    <a:gd name="T10" fmla="*/ 4 w 116"/>
                    <a:gd name="T11" fmla="*/ 1 h 117"/>
                    <a:gd name="T12" fmla="*/ 4 w 116"/>
                    <a:gd name="T13" fmla="*/ 1 h 117"/>
                    <a:gd name="T14" fmla="*/ 4 w 116"/>
                    <a:gd name="T15" fmla="*/ 2 h 117"/>
                    <a:gd name="T16" fmla="*/ 5 w 116"/>
                    <a:gd name="T17" fmla="*/ 2 h 117"/>
                    <a:gd name="T18" fmla="*/ 4 w 116"/>
                    <a:gd name="T19" fmla="*/ 3 h 117"/>
                    <a:gd name="T20" fmla="*/ 4 w 116"/>
                    <a:gd name="T21" fmla="*/ 3 h 117"/>
                    <a:gd name="T22" fmla="*/ 4 w 116"/>
                    <a:gd name="T23" fmla="*/ 3 h 117"/>
                    <a:gd name="T24" fmla="*/ 4 w 116"/>
                    <a:gd name="T25" fmla="*/ 4 h 117"/>
                    <a:gd name="T26" fmla="*/ 3 w 116"/>
                    <a:gd name="T27" fmla="*/ 4 h 117"/>
                    <a:gd name="T28" fmla="*/ 3 w 116"/>
                    <a:gd name="T29" fmla="*/ 4 h 117"/>
                    <a:gd name="T30" fmla="*/ 3 w 116"/>
                    <a:gd name="T31" fmla="*/ 5 h 117"/>
                    <a:gd name="T32" fmla="*/ 2 w 116"/>
                    <a:gd name="T33" fmla="*/ 5 h 117"/>
                    <a:gd name="T34" fmla="*/ 2 w 116"/>
                    <a:gd name="T35" fmla="*/ 5 h 117"/>
                    <a:gd name="T36" fmla="*/ 1 w 116"/>
                    <a:gd name="T37" fmla="*/ 4 h 117"/>
                    <a:gd name="T38" fmla="*/ 1 w 116"/>
                    <a:gd name="T39" fmla="*/ 4 h 117"/>
                    <a:gd name="T40" fmla="*/ 1 w 116"/>
                    <a:gd name="T41" fmla="*/ 4 h 117"/>
                    <a:gd name="T42" fmla="*/ 0 w 116"/>
                    <a:gd name="T43" fmla="*/ 3 h 117"/>
                    <a:gd name="T44" fmla="*/ 0 w 116"/>
                    <a:gd name="T45" fmla="*/ 3 h 117"/>
                    <a:gd name="T46" fmla="*/ 0 w 116"/>
                    <a:gd name="T47" fmla="*/ 3 h 117"/>
                    <a:gd name="T48" fmla="*/ 0 w 116"/>
                    <a:gd name="T49" fmla="*/ 2 h 117"/>
                    <a:gd name="T50" fmla="*/ 0 w 116"/>
                    <a:gd name="T51" fmla="*/ 2 h 117"/>
                    <a:gd name="T52" fmla="*/ 0 w 116"/>
                    <a:gd name="T53" fmla="*/ 1 h 117"/>
                    <a:gd name="T54" fmla="*/ 0 w 116"/>
                    <a:gd name="T55" fmla="*/ 1 h 117"/>
                    <a:gd name="T56" fmla="*/ 1 w 116"/>
                    <a:gd name="T57" fmla="*/ 1 h 117"/>
                    <a:gd name="T58" fmla="*/ 1 w 116"/>
                    <a:gd name="T59" fmla="*/ 0 h 117"/>
                    <a:gd name="T60" fmla="*/ 1 w 116"/>
                    <a:gd name="T61" fmla="*/ 0 h 117"/>
                    <a:gd name="T62" fmla="*/ 2 w 116"/>
                    <a:gd name="T63" fmla="*/ 0 h 117"/>
                    <a:gd name="T64" fmla="*/ 2 w 116"/>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7">
                      <a:moveTo>
                        <a:pt x="57" y="0"/>
                      </a:moveTo>
                      <a:lnTo>
                        <a:pt x="68" y="0"/>
                      </a:lnTo>
                      <a:lnTo>
                        <a:pt x="79" y="5"/>
                      </a:lnTo>
                      <a:lnTo>
                        <a:pt x="88" y="9"/>
                      </a:lnTo>
                      <a:lnTo>
                        <a:pt x="98" y="17"/>
                      </a:lnTo>
                      <a:lnTo>
                        <a:pt x="105" y="24"/>
                      </a:lnTo>
                      <a:lnTo>
                        <a:pt x="110" y="35"/>
                      </a:lnTo>
                      <a:lnTo>
                        <a:pt x="113" y="45"/>
                      </a:lnTo>
                      <a:lnTo>
                        <a:pt x="116" y="59"/>
                      </a:lnTo>
                      <a:lnTo>
                        <a:pt x="113" y="70"/>
                      </a:lnTo>
                      <a:lnTo>
                        <a:pt x="110" y="81"/>
                      </a:lnTo>
                      <a:lnTo>
                        <a:pt x="105" y="89"/>
                      </a:lnTo>
                      <a:lnTo>
                        <a:pt x="98" y="99"/>
                      </a:lnTo>
                      <a:lnTo>
                        <a:pt x="88" y="105"/>
                      </a:lnTo>
                      <a:lnTo>
                        <a:pt x="79" y="111"/>
                      </a:lnTo>
                      <a:lnTo>
                        <a:pt x="68" y="115"/>
                      </a:lnTo>
                      <a:lnTo>
                        <a:pt x="57" y="117"/>
                      </a:lnTo>
                      <a:lnTo>
                        <a:pt x="45" y="115"/>
                      </a:lnTo>
                      <a:lnTo>
                        <a:pt x="35" y="111"/>
                      </a:lnTo>
                      <a:lnTo>
                        <a:pt x="24" y="105"/>
                      </a:lnTo>
                      <a:lnTo>
                        <a:pt x="16" y="99"/>
                      </a:lnTo>
                      <a:lnTo>
                        <a:pt x="9" y="89"/>
                      </a:lnTo>
                      <a:lnTo>
                        <a:pt x="4" y="81"/>
                      </a:lnTo>
                      <a:lnTo>
                        <a:pt x="0" y="70"/>
                      </a:lnTo>
                      <a:lnTo>
                        <a:pt x="0" y="59"/>
                      </a:lnTo>
                      <a:lnTo>
                        <a:pt x="0" y="45"/>
                      </a:lnTo>
                      <a:lnTo>
                        <a:pt x="4" y="35"/>
                      </a:lnTo>
                      <a:lnTo>
                        <a:pt x="9" y="24"/>
                      </a:lnTo>
                      <a:lnTo>
                        <a:pt x="16" y="17"/>
                      </a:lnTo>
                      <a:lnTo>
                        <a:pt x="24" y="9"/>
                      </a:lnTo>
                      <a:lnTo>
                        <a:pt x="35" y="5"/>
                      </a:lnTo>
                      <a:lnTo>
                        <a:pt x="45"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7" name="Freeform 1277"/>
                <p:cNvSpPr>
                  <a:spLocks noChangeAspect="1"/>
                </p:cNvSpPr>
                <p:nvPr/>
              </p:nvSpPr>
              <p:spPr bwMode="auto">
                <a:xfrm>
                  <a:off x="-1694" y="3063"/>
                  <a:ext cx="18" cy="18"/>
                </a:xfrm>
                <a:custGeom>
                  <a:avLst/>
                  <a:gdLst>
                    <a:gd name="T0" fmla="*/ 2 w 89"/>
                    <a:gd name="T1" fmla="*/ 0 h 91"/>
                    <a:gd name="T2" fmla="*/ 2 w 89"/>
                    <a:gd name="T3" fmla="*/ 0 h 91"/>
                    <a:gd name="T4" fmla="*/ 3 w 89"/>
                    <a:gd name="T5" fmla="*/ 0 h 91"/>
                    <a:gd name="T6" fmla="*/ 3 w 89"/>
                    <a:gd name="T7" fmla="*/ 0 h 91"/>
                    <a:gd name="T8" fmla="*/ 3 w 89"/>
                    <a:gd name="T9" fmla="*/ 1 h 91"/>
                    <a:gd name="T10" fmla="*/ 3 w 89"/>
                    <a:gd name="T11" fmla="*/ 1 h 91"/>
                    <a:gd name="T12" fmla="*/ 3 w 89"/>
                    <a:gd name="T13" fmla="*/ 1 h 91"/>
                    <a:gd name="T14" fmla="*/ 4 w 89"/>
                    <a:gd name="T15" fmla="*/ 1 h 91"/>
                    <a:gd name="T16" fmla="*/ 4 w 89"/>
                    <a:gd name="T17" fmla="*/ 2 h 91"/>
                    <a:gd name="T18" fmla="*/ 4 w 89"/>
                    <a:gd name="T19" fmla="*/ 2 h 91"/>
                    <a:gd name="T20" fmla="*/ 3 w 89"/>
                    <a:gd name="T21" fmla="*/ 2 h 91"/>
                    <a:gd name="T22" fmla="*/ 3 w 89"/>
                    <a:gd name="T23" fmla="*/ 3 h 91"/>
                    <a:gd name="T24" fmla="*/ 3 w 89"/>
                    <a:gd name="T25" fmla="*/ 3 h 91"/>
                    <a:gd name="T26" fmla="*/ 3 w 89"/>
                    <a:gd name="T27" fmla="*/ 3 h 91"/>
                    <a:gd name="T28" fmla="*/ 3 w 89"/>
                    <a:gd name="T29" fmla="*/ 3 h 91"/>
                    <a:gd name="T30" fmla="*/ 2 w 89"/>
                    <a:gd name="T31" fmla="*/ 4 h 91"/>
                    <a:gd name="T32" fmla="*/ 2 w 89"/>
                    <a:gd name="T33" fmla="*/ 4 h 91"/>
                    <a:gd name="T34" fmla="*/ 1 w 89"/>
                    <a:gd name="T35" fmla="*/ 4 h 91"/>
                    <a:gd name="T36" fmla="*/ 1 w 89"/>
                    <a:gd name="T37" fmla="*/ 3 h 91"/>
                    <a:gd name="T38" fmla="*/ 1 w 89"/>
                    <a:gd name="T39" fmla="*/ 3 h 91"/>
                    <a:gd name="T40" fmla="*/ 1 w 89"/>
                    <a:gd name="T41" fmla="*/ 3 h 91"/>
                    <a:gd name="T42" fmla="*/ 0 w 89"/>
                    <a:gd name="T43" fmla="*/ 3 h 91"/>
                    <a:gd name="T44" fmla="*/ 0 w 89"/>
                    <a:gd name="T45" fmla="*/ 2 h 91"/>
                    <a:gd name="T46" fmla="*/ 0 w 89"/>
                    <a:gd name="T47" fmla="*/ 2 h 91"/>
                    <a:gd name="T48" fmla="*/ 0 w 89"/>
                    <a:gd name="T49" fmla="*/ 2 h 91"/>
                    <a:gd name="T50" fmla="*/ 0 w 89"/>
                    <a:gd name="T51" fmla="*/ 1 h 91"/>
                    <a:gd name="T52" fmla="*/ 0 w 89"/>
                    <a:gd name="T53" fmla="*/ 1 h 91"/>
                    <a:gd name="T54" fmla="*/ 0 w 89"/>
                    <a:gd name="T55" fmla="*/ 1 h 91"/>
                    <a:gd name="T56" fmla="*/ 1 w 89"/>
                    <a:gd name="T57" fmla="*/ 1 h 91"/>
                    <a:gd name="T58" fmla="*/ 1 w 89"/>
                    <a:gd name="T59" fmla="*/ 0 h 91"/>
                    <a:gd name="T60" fmla="*/ 1 w 89"/>
                    <a:gd name="T61" fmla="*/ 0 h 91"/>
                    <a:gd name="T62" fmla="*/ 1 w 89"/>
                    <a:gd name="T63" fmla="*/ 0 h 91"/>
                    <a:gd name="T64" fmla="*/ 2 w 89"/>
                    <a:gd name="T65" fmla="*/ 0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1">
                      <a:moveTo>
                        <a:pt x="44" y="0"/>
                      </a:moveTo>
                      <a:lnTo>
                        <a:pt x="53" y="0"/>
                      </a:lnTo>
                      <a:lnTo>
                        <a:pt x="62" y="4"/>
                      </a:lnTo>
                      <a:lnTo>
                        <a:pt x="69" y="8"/>
                      </a:lnTo>
                      <a:lnTo>
                        <a:pt x="76" y="15"/>
                      </a:lnTo>
                      <a:lnTo>
                        <a:pt x="82" y="20"/>
                      </a:lnTo>
                      <a:lnTo>
                        <a:pt x="86" y="28"/>
                      </a:lnTo>
                      <a:lnTo>
                        <a:pt x="88" y="37"/>
                      </a:lnTo>
                      <a:lnTo>
                        <a:pt x="89" y="46"/>
                      </a:lnTo>
                      <a:lnTo>
                        <a:pt x="88" y="53"/>
                      </a:lnTo>
                      <a:lnTo>
                        <a:pt x="86" y="61"/>
                      </a:lnTo>
                      <a:lnTo>
                        <a:pt x="82" y="69"/>
                      </a:lnTo>
                      <a:lnTo>
                        <a:pt x="76" y="76"/>
                      </a:lnTo>
                      <a:lnTo>
                        <a:pt x="69" y="81"/>
                      </a:lnTo>
                      <a:lnTo>
                        <a:pt x="62" y="86"/>
                      </a:lnTo>
                      <a:lnTo>
                        <a:pt x="53" y="89"/>
                      </a:lnTo>
                      <a:lnTo>
                        <a:pt x="44" y="91"/>
                      </a:lnTo>
                      <a:lnTo>
                        <a:pt x="35" y="89"/>
                      </a:lnTo>
                      <a:lnTo>
                        <a:pt x="28" y="86"/>
                      </a:lnTo>
                      <a:lnTo>
                        <a:pt x="20" y="81"/>
                      </a:lnTo>
                      <a:lnTo>
                        <a:pt x="13" y="76"/>
                      </a:lnTo>
                      <a:lnTo>
                        <a:pt x="7" y="69"/>
                      </a:lnTo>
                      <a:lnTo>
                        <a:pt x="3" y="61"/>
                      </a:lnTo>
                      <a:lnTo>
                        <a:pt x="0" y="53"/>
                      </a:lnTo>
                      <a:lnTo>
                        <a:pt x="0" y="46"/>
                      </a:lnTo>
                      <a:lnTo>
                        <a:pt x="0" y="37"/>
                      </a:lnTo>
                      <a:lnTo>
                        <a:pt x="3" y="28"/>
                      </a:lnTo>
                      <a:lnTo>
                        <a:pt x="7" y="20"/>
                      </a:lnTo>
                      <a:lnTo>
                        <a:pt x="13" y="15"/>
                      </a:lnTo>
                      <a:lnTo>
                        <a:pt x="20" y="8"/>
                      </a:lnTo>
                      <a:lnTo>
                        <a:pt x="28" y="4"/>
                      </a:lnTo>
                      <a:lnTo>
                        <a:pt x="35" y="0"/>
                      </a:lnTo>
                      <a:lnTo>
                        <a:pt x="44"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8" name="Freeform 1278"/>
                <p:cNvSpPr>
                  <a:spLocks noChangeAspect="1"/>
                </p:cNvSpPr>
                <p:nvPr/>
              </p:nvSpPr>
              <p:spPr bwMode="auto">
                <a:xfrm>
                  <a:off x="-1666" y="3052"/>
                  <a:ext cx="22" cy="23"/>
                </a:xfrm>
                <a:custGeom>
                  <a:avLst/>
                  <a:gdLst>
                    <a:gd name="T0" fmla="*/ 2 w 111"/>
                    <a:gd name="T1" fmla="*/ 0 h 116"/>
                    <a:gd name="T2" fmla="*/ 3 w 111"/>
                    <a:gd name="T3" fmla="*/ 0 h 116"/>
                    <a:gd name="T4" fmla="*/ 3 w 111"/>
                    <a:gd name="T5" fmla="*/ 0 h 116"/>
                    <a:gd name="T6" fmla="*/ 3 w 111"/>
                    <a:gd name="T7" fmla="*/ 0 h 116"/>
                    <a:gd name="T8" fmla="*/ 4 w 111"/>
                    <a:gd name="T9" fmla="*/ 1 h 116"/>
                    <a:gd name="T10" fmla="*/ 4 w 111"/>
                    <a:gd name="T11" fmla="*/ 1 h 116"/>
                    <a:gd name="T12" fmla="*/ 4 w 111"/>
                    <a:gd name="T13" fmla="*/ 1 h 116"/>
                    <a:gd name="T14" fmla="*/ 4 w 111"/>
                    <a:gd name="T15" fmla="*/ 2 h 116"/>
                    <a:gd name="T16" fmla="*/ 4 w 111"/>
                    <a:gd name="T17" fmla="*/ 2 h 116"/>
                    <a:gd name="T18" fmla="*/ 4 w 111"/>
                    <a:gd name="T19" fmla="*/ 3 h 116"/>
                    <a:gd name="T20" fmla="*/ 4 w 111"/>
                    <a:gd name="T21" fmla="*/ 3 h 116"/>
                    <a:gd name="T22" fmla="*/ 4 w 111"/>
                    <a:gd name="T23" fmla="*/ 4 h 116"/>
                    <a:gd name="T24" fmla="*/ 4 w 111"/>
                    <a:gd name="T25" fmla="*/ 4 h 116"/>
                    <a:gd name="T26" fmla="*/ 3 w 111"/>
                    <a:gd name="T27" fmla="*/ 4 h 116"/>
                    <a:gd name="T28" fmla="*/ 3 w 111"/>
                    <a:gd name="T29" fmla="*/ 4 h 116"/>
                    <a:gd name="T30" fmla="*/ 3 w 111"/>
                    <a:gd name="T31" fmla="*/ 5 h 116"/>
                    <a:gd name="T32" fmla="*/ 2 w 111"/>
                    <a:gd name="T33" fmla="*/ 5 h 116"/>
                    <a:gd name="T34" fmla="*/ 2 w 111"/>
                    <a:gd name="T35" fmla="*/ 5 h 116"/>
                    <a:gd name="T36" fmla="*/ 1 w 111"/>
                    <a:gd name="T37" fmla="*/ 4 h 116"/>
                    <a:gd name="T38" fmla="*/ 1 w 111"/>
                    <a:gd name="T39" fmla="*/ 4 h 116"/>
                    <a:gd name="T40" fmla="*/ 1 w 111"/>
                    <a:gd name="T41" fmla="*/ 4 h 116"/>
                    <a:gd name="T42" fmla="*/ 0 w 111"/>
                    <a:gd name="T43" fmla="*/ 4 h 116"/>
                    <a:gd name="T44" fmla="*/ 0 w 111"/>
                    <a:gd name="T45" fmla="*/ 3 h 116"/>
                    <a:gd name="T46" fmla="*/ 0 w 111"/>
                    <a:gd name="T47" fmla="*/ 3 h 116"/>
                    <a:gd name="T48" fmla="*/ 0 w 111"/>
                    <a:gd name="T49" fmla="*/ 2 h 116"/>
                    <a:gd name="T50" fmla="*/ 0 w 111"/>
                    <a:gd name="T51" fmla="*/ 2 h 116"/>
                    <a:gd name="T52" fmla="*/ 0 w 111"/>
                    <a:gd name="T53" fmla="*/ 1 h 116"/>
                    <a:gd name="T54" fmla="*/ 0 w 111"/>
                    <a:gd name="T55" fmla="*/ 1 h 116"/>
                    <a:gd name="T56" fmla="*/ 1 w 111"/>
                    <a:gd name="T57" fmla="*/ 1 h 116"/>
                    <a:gd name="T58" fmla="*/ 1 w 111"/>
                    <a:gd name="T59" fmla="*/ 0 h 116"/>
                    <a:gd name="T60" fmla="*/ 1 w 111"/>
                    <a:gd name="T61" fmla="*/ 0 h 116"/>
                    <a:gd name="T62" fmla="*/ 2 w 111"/>
                    <a:gd name="T63" fmla="*/ 0 h 116"/>
                    <a:gd name="T64" fmla="*/ 2 w 11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116">
                      <a:moveTo>
                        <a:pt x="58" y="0"/>
                      </a:moveTo>
                      <a:lnTo>
                        <a:pt x="68" y="0"/>
                      </a:lnTo>
                      <a:lnTo>
                        <a:pt x="79" y="5"/>
                      </a:lnTo>
                      <a:lnTo>
                        <a:pt x="88" y="9"/>
                      </a:lnTo>
                      <a:lnTo>
                        <a:pt x="96" y="17"/>
                      </a:lnTo>
                      <a:lnTo>
                        <a:pt x="101" y="25"/>
                      </a:lnTo>
                      <a:lnTo>
                        <a:pt x="107" y="36"/>
                      </a:lnTo>
                      <a:lnTo>
                        <a:pt x="109" y="46"/>
                      </a:lnTo>
                      <a:lnTo>
                        <a:pt x="111" y="58"/>
                      </a:lnTo>
                      <a:lnTo>
                        <a:pt x="109" y="69"/>
                      </a:lnTo>
                      <a:lnTo>
                        <a:pt x="107" y="80"/>
                      </a:lnTo>
                      <a:lnTo>
                        <a:pt x="101" y="89"/>
                      </a:lnTo>
                      <a:lnTo>
                        <a:pt x="96" y="99"/>
                      </a:lnTo>
                      <a:lnTo>
                        <a:pt x="88" y="105"/>
                      </a:lnTo>
                      <a:lnTo>
                        <a:pt x="79" y="111"/>
                      </a:lnTo>
                      <a:lnTo>
                        <a:pt x="68" y="114"/>
                      </a:lnTo>
                      <a:lnTo>
                        <a:pt x="58" y="116"/>
                      </a:lnTo>
                      <a:lnTo>
                        <a:pt x="44" y="114"/>
                      </a:lnTo>
                      <a:lnTo>
                        <a:pt x="33" y="111"/>
                      </a:lnTo>
                      <a:lnTo>
                        <a:pt x="23" y="105"/>
                      </a:lnTo>
                      <a:lnTo>
                        <a:pt x="15" y="99"/>
                      </a:lnTo>
                      <a:lnTo>
                        <a:pt x="8" y="89"/>
                      </a:lnTo>
                      <a:lnTo>
                        <a:pt x="3" y="80"/>
                      </a:lnTo>
                      <a:lnTo>
                        <a:pt x="0" y="69"/>
                      </a:lnTo>
                      <a:lnTo>
                        <a:pt x="0" y="58"/>
                      </a:lnTo>
                      <a:lnTo>
                        <a:pt x="0" y="46"/>
                      </a:lnTo>
                      <a:lnTo>
                        <a:pt x="3" y="36"/>
                      </a:lnTo>
                      <a:lnTo>
                        <a:pt x="8" y="25"/>
                      </a:lnTo>
                      <a:lnTo>
                        <a:pt x="15" y="17"/>
                      </a:lnTo>
                      <a:lnTo>
                        <a:pt x="23" y="9"/>
                      </a:lnTo>
                      <a:lnTo>
                        <a:pt x="33" y="5"/>
                      </a:lnTo>
                      <a:lnTo>
                        <a:pt x="44"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9" name="Freeform 1279"/>
                <p:cNvSpPr>
                  <a:spLocks noChangeAspect="1"/>
                </p:cNvSpPr>
                <p:nvPr/>
              </p:nvSpPr>
              <p:spPr bwMode="auto">
                <a:xfrm>
                  <a:off x="-1663" y="3055"/>
                  <a:ext cx="17" cy="18"/>
                </a:xfrm>
                <a:custGeom>
                  <a:avLst/>
                  <a:gdLst>
                    <a:gd name="T0" fmla="*/ 2 w 85"/>
                    <a:gd name="T1" fmla="*/ 0 h 89"/>
                    <a:gd name="T2" fmla="*/ 2 w 85"/>
                    <a:gd name="T3" fmla="*/ 0 h 89"/>
                    <a:gd name="T4" fmla="*/ 2 w 85"/>
                    <a:gd name="T5" fmla="*/ 0 h 89"/>
                    <a:gd name="T6" fmla="*/ 3 w 85"/>
                    <a:gd name="T7" fmla="*/ 0 h 89"/>
                    <a:gd name="T8" fmla="*/ 3 w 85"/>
                    <a:gd name="T9" fmla="*/ 1 h 89"/>
                    <a:gd name="T10" fmla="*/ 3 w 85"/>
                    <a:gd name="T11" fmla="*/ 1 h 89"/>
                    <a:gd name="T12" fmla="*/ 3 w 85"/>
                    <a:gd name="T13" fmla="*/ 1 h 89"/>
                    <a:gd name="T14" fmla="*/ 3 w 85"/>
                    <a:gd name="T15" fmla="*/ 1 h 89"/>
                    <a:gd name="T16" fmla="*/ 3 w 85"/>
                    <a:gd name="T17" fmla="*/ 2 h 89"/>
                    <a:gd name="T18" fmla="*/ 3 w 85"/>
                    <a:gd name="T19" fmla="*/ 2 h 89"/>
                    <a:gd name="T20" fmla="*/ 3 w 85"/>
                    <a:gd name="T21" fmla="*/ 2 h 89"/>
                    <a:gd name="T22" fmla="*/ 3 w 85"/>
                    <a:gd name="T23" fmla="*/ 3 h 89"/>
                    <a:gd name="T24" fmla="*/ 3 w 85"/>
                    <a:gd name="T25" fmla="*/ 3 h 89"/>
                    <a:gd name="T26" fmla="*/ 3 w 85"/>
                    <a:gd name="T27" fmla="*/ 3 h 89"/>
                    <a:gd name="T28" fmla="*/ 2 w 85"/>
                    <a:gd name="T29" fmla="*/ 3 h 89"/>
                    <a:gd name="T30" fmla="*/ 2 w 85"/>
                    <a:gd name="T31" fmla="*/ 4 h 89"/>
                    <a:gd name="T32" fmla="*/ 2 w 85"/>
                    <a:gd name="T33" fmla="*/ 4 h 89"/>
                    <a:gd name="T34" fmla="*/ 1 w 85"/>
                    <a:gd name="T35" fmla="*/ 4 h 89"/>
                    <a:gd name="T36" fmla="*/ 1 w 85"/>
                    <a:gd name="T37" fmla="*/ 3 h 89"/>
                    <a:gd name="T38" fmla="*/ 1 w 85"/>
                    <a:gd name="T39" fmla="*/ 3 h 89"/>
                    <a:gd name="T40" fmla="*/ 0 w 85"/>
                    <a:gd name="T41" fmla="*/ 3 h 89"/>
                    <a:gd name="T42" fmla="*/ 0 w 85"/>
                    <a:gd name="T43" fmla="*/ 3 h 89"/>
                    <a:gd name="T44" fmla="*/ 0 w 85"/>
                    <a:gd name="T45" fmla="*/ 2 h 89"/>
                    <a:gd name="T46" fmla="*/ 0 w 85"/>
                    <a:gd name="T47" fmla="*/ 2 h 89"/>
                    <a:gd name="T48" fmla="*/ 0 w 85"/>
                    <a:gd name="T49" fmla="*/ 2 h 89"/>
                    <a:gd name="T50" fmla="*/ 0 w 85"/>
                    <a:gd name="T51" fmla="*/ 1 h 89"/>
                    <a:gd name="T52" fmla="*/ 0 w 85"/>
                    <a:gd name="T53" fmla="*/ 1 h 89"/>
                    <a:gd name="T54" fmla="*/ 0 w 85"/>
                    <a:gd name="T55" fmla="*/ 1 h 89"/>
                    <a:gd name="T56" fmla="*/ 0 w 85"/>
                    <a:gd name="T57" fmla="*/ 1 h 89"/>
                    <a:gd name="T58" fmla="*/ 1 w 85"/>
                    <a:gd name="T59" fmla="*/ 0 h 89"/>
                    <a:gd name="T60" fmla="*/ 1 w 85"/>
                    <a:gd name="T61" fmla="*/ 0 h 89"/>
                    <a:gd name="T62" fmla="*/ 1 w 85"/>
                    <a:gd name="T63" fmla="*/ 0 h 89"/>
                    <a:gd name="T64" fmla="*/ 2 w 8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89">
                      <a:moveTo>
                        <a:pt x="45" y="0"/>
                      </a:moveTo>
                      <a:lnTo>
                        <a:pt x="53" y="0"/>
                      </a:lnTo>
                      <a:lnTo>
                        <a:pt x="61" y="3"/>
                      </a:lnTo>
                      <a:lnTo>
                        <a:pt x="66" y="6"/>
                      </a:lnTo>
                      <a:lnTo>
                        <a:pt x="73" y="13"/>
                      </a:lnTo>
                      <a:lnTo>
                        <a:pt x="77" y="20"/>
                      </a:lnTo>
                      <a:lnTo>
                        <a:pt x="82" y="27"/>
                      </a:lnTo>
                      <a:lnTo>
                        <a:pt x="84" y="35"/>
                      </a:lnTo>
                      <a:lnTo>
                        <a:pt x="85" y="44"/>
                      </a:lnTo>
                      <a:lnTo>
                        <a:pt x="84" y="51"/>
                      </a:lnTo>
                      <a:lnTo>
                        <a:pt x="82" y="59"/>
                      </a:lnTo>
                      <a:lnTo>
                        <a:pt x="77" y="67"/>
                      </a:lnTo>
                      <a:lnTo>
                        <a:pt x="73" y="75"/>
                      </a:lnTo>
                      <a:lnTo>
                        <a:pt x="66" y="80"/>
                      </a:lnTo>
                      <a:lnTo>
                        <a:pt x="61" y="85"/>
                      </a:lnTo>
                      <a:lnTo>
                        <a:pt x="53" y="87"/>
                      </a:lnTo>
                      <a:lnTo>
                        <a:pt x="45" y="89"/>
                      </a:lnTo>
                      <a:lnTo>
                        <a:pt x="34" y="87"/>
                      </a:lnTo>
                      <a:lnTo>
                        <a:pt x="26" y="85"/>
                      </a:lnTo>
                      <a:lnTo>
                        <a:pt x="18" y="80"/>
                      </a:lnTo>
                      <a:lnTo>
                        <a:pt x="12" y="75"/>
                      </a:lnTo>
                      <a:lnTo>
                        <a:pt x="6" y="67"/>
                      </a:lnTo>
                      <a:lnTo>
                        <a:pt x="2" y="59"/>
                      </a:lnTo>
                      <a:lnTo>
                        <a:pt x="0" y="51"/>
                      </a:lnTo>
                      <a:lnTo>
                        <a:pt x="0" y="44"/>
                      </a:lnTo>
                      <a:lnTo>
                        <a:pt x="0" y="35"/>
                      </a:lnTo>
                      <a:lnTo>
                        <a:pt x="2" y="27"/>
                      </a:lnTo>
                      <a:lnTo>
                        <a:pt x="6" y="20"/>
                      </a:lnTo>
                      <a:lnTo>
                        <a:pt x="12" y="13"/>
                      </a:lnTo>
                      <a:lnTo>
                        <a:pt x="18" y="6"/>
                      </a:lnTo>
                      <a:lnTo>
                        <a:pt x="26" y="3"/>
                      </a:lnTo>
                      <a:lnTo>
                        <a:pt x="34" y="0"/>
                      </a:lnTo>
                      <a:lnTo>
                        <a:pt x="45"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0" name="Freeform 1280"/>
                <p:cNvSpPr>
                  <a:spLocks noChangeAspect="1"/>
                </p:cNvSpPr>
                <p:nvPr/>
              </p:nvSpPr>
              <p:spPr bwMode="auto">
                <a:xfrm>
                  <a:off x="-1754" y="2946"/>
                  <a:ext cx="23" cy="24"/>
                </a:xfrm>
                <a:custGeom>
                  <a:avLst/>
                  <a:gdLst>
                    <a:gd name="T0" fmla="*/ 2 w 116"/>
                    <a:gd name="T1" fmla="*/ 0 h 117"/>
                    <a:gd name="T2" fmla="*/ 3 w 116"/>
                    <a:gd name="T3" fmla="*/ 0 h 117"/>
                    <a:gd name="T4" fmla="*/ 3 w 116"/>
                    <a:gd name="T5" fmla="*/ 0 h 117"/>
                    <a:gd name="T6" fmla="*/ 3 w 116"/>
                    <a:gd name="T7" fmla="*/ 0 h 117"/>
                    <a:gd name="T8" fmla="*/ 4 w 116"/>
                    <a:gd name="T9" fmla="*/ 1 h 117"/>
                    <a:gd name="T10" fmla="*/ 4 w 116"/>
                    <a:gd name="T11" fmla="*/ 1 h 117"/>
                    <a:gd name="T12" fmla="*/ 4 w 116"/>
                    <a:gd name="T13" fmla="*/ 1 h 117"/>
                    <a:gd name="T14" fmla="*/ 5 w 116"/>
                    <a:gd name="T15" fmla="*/ 2 h 117"/>
                    <a:gd name="T16" fmla="*/ 5 w 116"/>
                    <a:gd name="T17" fmla="*/ 2 h 117"/>
                    <a:gd name="T18" fmla="*/ 5 w 116"/>
                    <a:gd name="T19" fmla="*/ 3 h 117"/>
                    <a:gd name="T20" fmla="*/ 4 w 116"/>
                    <a:gd name="T21" fmla="*/ 3 h 117"/>
                    <a:gd name="T22" fmla="*/ 4 w 116"/>
                    <a:gd name="T23" fmla="*/ 4 h 117"/>
                    <a:gd name="T24" fmla="*/ 4 w 116"/>
                    <a:gd name="T25" fmla="*/ 4 h 117"/>
                    <a:gd name="T26" fmla="*/ 3 w 116"/>
                    <a:gd name="T27" fmla="*/ 5 h 117"/>
                    <a:gd name="T28" fmla="*/ 3 w 116"/>
                    <a:gd name="T29" fmla="*/ 5 h 117"/>
                    <a:gd name="T30" fmla="*/ 3 w 116"/>
                    <a:gd name="T31" fmla="*/ 5 h 117"/>
                    <a:gd name="T32" fmla="*/ 2 w 116"/>
                    <a:gd name="T33" fmla="*/ 5 h 117"/>
                    <a:gd name="T34" fmla="*/ 2 w 116"/>
                    <a:gd name="T35" fmla="*/ 5 h 117"/>
                    <a:gd name="T36" fmla="*/ 1 w 116"/>
                    <a:gd name="T37" fmla="*/ 5 h 117"/>
                    <a:gd name="T38" fmla="*/ 1 w 116"/>
                    <a:gd name="T39" fmla="*/ 5 h 117"/>
                    <a:gd name="T40" fmla="*/ 1 w 116"/>
                    <a:gd name="T41" fmla="*/ 4 h 117"/>
                    <a:gd name="T42" fmla="*/ 0 w 116"/>
                    <a:gd name="T43" fmla="*/ 4 h 117"/>
                    <a:gd name="T44" fmla="*/ 0 w 116"/>
                    <a:gd name="T45" fmla="*/ 3 h 117"/>
                    <a:gd name="T46" fmla="*/ 0 w 116"/>
                    <a:gd name="T47" fmla="*/ 3 h 117"/>
                    <a:gd name="T48" fmla="*/ 0 w 116"/>
                    <a:gd name="T49" fmla="*/ 2 h 117"/>
                    <a:gd name="T50" fmla="*/ 0 w 116"/>
                    <a:gd name="T51" fmla="*/ 2 h 117"/>
                    <a:gd name="T52" fmla="*/ 0 w 116"/>
                    <a:gd name="T53" fmla="*/ 1 h 117"/>
                    <a:gd name="T54" fmla="*/ 0 w 116"/>
                    <a:gd name="T55" fmla="*/ 1 h 117"/>
                    <a:gd name="T56" fmla="*/ 1 w 116"/>
                    <a:gd name="T57" fmla="*/ 1 h 117"/>
                    <a:gd name="T58" fmla="*/ 1 w 116"/>
                    <a:gd name="T59" fmla="*/ 0 h 117"/>
                    <a:gd name="T60" fmla="*/ 1 w 116"/>
                    <a:gd name="T61" fmla="*/ 0 h 117"/>
                    <a:gd name="T62" fmla="*/ 2 w 116"/>
                    <a:gd name="T63" fmla="*/ 0 h 117"/>
                    <a:gd name="T64" fmla="*/ 2 w 116"/>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7">
                      <a:moveTo>
                        <a:pt x="57" y="0"/>
                      </a:moveTo>
                      <a:lnTo>
                        <a:pt x="68" y="0"/>
                      </a:lnTo>
                      <a:lnTo>
                        <a:pt x="79" y="5"/>
                      </a:lnTo>
                      <a:lnTo>
                        <a:pt x="88" y="10"/>
                      </a:lnTo>
                      <a:lnTo>
                        <a:pt x="98" y="18"/>
                      </a:lnTo>
                      <a:lnTo>
                        <a:pt x="105" y="26"/>
                      </a:lnTo>
                      <a:lnTo>
                        <a:pt x="110" y="36"/>
                      </a:lnTo>
                      <a:lnTo>
                        <a:pt x="114" y="47"/>
                      </a:lnTo>
                      <a:lnTo>
                        <a:pt x="116" y="59"/>
                      </a:lnTo>
                      <a:lnTo>
                        <a:pt x="114" y="70"/>
                      </a:lnTo>
                      <a:lnTo>
                        <a:pt x="110" y="81"/>
                      </a:lnTo>
                      <a:lnTo>
                        <a:pt x="105" y="90"/>
                      </a:lnTo>
                      <a:lnTo>
                        <a:pt x="98" y="100"/>
                      </a:lnTo>
                      <a:lnTo>
                        <a:pt x="88" y="105"/>
                      </a:lnTo>
                      <a:lnTo>
                        <a:pt x="79" y="112"/>
                      </a:lnTo>
                      <a:lnTo>
                        <a:pt x="68" y="115"/>
                      </a:lnTo>
                      <a:lnTo>
                        <a:pt x="57" y="117"/>
                      </a:lnTo>
                      <a:lnTo>
                        <a:pt x="45" y="115"/>
                      </a:lnTo>
                      <a:lnTo>
                        <a:pt x="35" y="112"/>
                      </a:lnTo>
                      <a:lnTo>
                        <a:pt x="24" y="105"/>
                      </a:lnTo>
                      <a:lnTo>
                        <a:pt x="17" y="100"/>
                      </a:lnTo>
                      <a:lnTo>
                        <a:pt x="9" y="90"/>
                      </a:lnTo>
                      <a:lnTo>
                        <a:pt x="4" y="81"/>
                      </a:lnTo>
                      <a:lnTo>
                        <a:pt x="0" y="70"/>
                      </a:lnTo>
                      <a:lnTo>
                        <a:pt x="0" y="59"/>
                      </a:lnTo>
                      <a:lnTo>
                        <a:pt x="0" y="47"/>
                      </a:lnTo>
                      <a:lnTo>
                        <a:pt x="4" y="36"/>
                      </a:lnTo>
                      <a:lnTo>
                        <a:pt x="9" y="26"/>
                      </a:lnTo>
                      <a:lnTo>
                        <a:pt x="17" y="18"/>
                      </a:lnTo>
                      <a:lnTo>
                        <a:pt x="24" y="10"/>
                      </a:lnTo>
                      <a:lnTo>
                        <a:pt x="35" y="5"/>
                      </a:lnTo>
                      <a:lnTo>
                        <a:pt x="45"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1" name="Freeform 1281"/>
                <p:cNvSpPr>
                  <a:spLocks noChangeAspect="1"/>
                </p:cNvSpPr>
                <p:nvPr/>
              </p:nvSpPr>
              <p:spPr bwMode="auto">
                <a:xfrm>
                  <a:off x="-1752" y="2949"/>
                  <a:ext cx="18" cy="18"/>
                </a:xfrm>
                <a:custGeom>
                  <a:avLst/>
                  <a:gdLst>
                    <a:gd name="T0" fmla="*/ 2 w 89"/>
                    <a:gd name="T1" fmla="*/ 0 h 90"/>
                    <a:gd name="T2" fmla="*/ 2 w 89"/>
                    <a:gd name="T3" fmla="*/ 0 h 90"/>
                    <a:gd name="T4" fmla="*/ 2 w 89"/>
                    <a:gd name="T5" fmla="*/ 0 h 90"/>
                    <a:gd name="T6" fmla="*/ 3 w 89"/>
                    <a:gd name="T7" fmla="*/ 0 h 90"/>
                    <a:gd name="T8" fmla="*/ 3 w 89"/>
                    <a:gd name="T9" fmla="*/ 1 h 90"/>
                    <a:gd name="T10" fmla="*/ 3 w 89"/>
                    <a:gd name="T11" fmla="*/ 1 h 90"/>
                    <a:gd name="T12" fmla="*/ 3 w 89"/>
                    <a:gd name="T13" fmla="*/ 1 h 90"/>
                    <a:gd name="T14" fmla="*/ 4 w 89"/>
                    <a:gd name="T15" fmla="*/ 1 h 90"/>
                    <a:gd name="T16" fmla="*/ 4 w 89"/>
                    <a:gd name="T17" fmla="*/ 2 h 90"/>
                    <a:gd name="T18" fmla="*/ 4 w 89"/>
                    <a:gd name="T19" fmla="*/ 2 h 90"/>
                    <a:gd name="T20" fmla="*/ 3 w 89"/>
                    <a:gd name="T21" fmla="*/ 2 h 90"/>
                    <a:gd name="T22" fmla="*/ 3 w 89"/>
                    <a:gd name="T23" fmla="*/ 3 h 90"/>
                    <a:gd name="T24" fmla="*/ 3 w 89"/>
                    <a:gd name="T25" fmla="*/ 3 h 90"/>
                    <a:gd name="T26" fmla="*/ 3 w 89"/>
                    <a:gd name="T27" fmla="*/ 3 h 90"/>
                    <a:gd name="T28" fmla="*/ 2 w 89"/>
                    <a:gd name="T29" fmla="*/ 3 h 90"/>
                    <a:gd name="T30" fmla="*/ 2 w 89"/>
                    <a:gd name="T31" fmla="*/ 4 h 90"/>
                    <a:gd name="T32" fmla="*/ 2 w 89"/>
                    <a:gd name="T33" fmla="*/ 4 h 90"/>
                    <a:gd name="T34" fmla="*/ 1 w 89"/>
                    <a:gd name="T35" fmla="*/ 4 h 90"/>
                    <a:gd name="T36" fmla="*/ 1 w 89"/>
                    <a:gd name="T37" fmla="*/ 3 h 90"/>
                    <a:gd name="T38" fmla="*/ 1 w 89"/>
                    <a:gd name="T39" fmla="*/ 3 h 90"/>
                    <a:gd name="T40" fmla="*/ 1 w 89"/>
                    <a:gd name="T41" fmla="*/ 3 h 90"/>
                    <a:gd name="T42" fmla="*/ 0 w 89"/>
                    <a:gd name="T43" fmla="*/ 3 h 90"/>
                    <a:gd name="T44" fmla="*/ 0 w 89"/>
                    <a:gd name="T45" fmla="*/ 2 h 90"/>
                    <a:gd name="T46" fmla="*/ 0 w 89"/>
                    <a:gd name="T47" fmla="*/ 2 h 90"/>
                    <a:gd name="T48" fmla="*/ 0 w 89"/>
                    <a:gd name="T49" fmla="*/ 2 h 90"/>
                    <a:gd name="T50" fmla="*/ 0 w 89"/>
                    <a:gd name="T51" fmla="*/ 1 h 90"/>
                    <a:gd name="T52" fmla="*/ 0 w 89"/>
                    <a:gd name="T53" fmla="*/ 1 h 90"/>
                    <a:gd name="T54" fmla="*/ 0 w 89"/>
                    <a:gd name="T55" fmla="*/ 1 h 90"/>
                    <a:gd name="T56" fmla="*/ 1 w 89"/>
                    <a:gd name="T57" fmla="*/ 1 h 90"/>
                    <a:gd name="T58" fmla="*/ 1 w 89"/>
                    <a:gd name="T59" fmla="*/ 0 h 90"/>
                    <a:gd name="T60" fmla="*/ 1 w 89"/>
                    <a:gd name="T61" fmla="*/ 0 h 90"/>
                    <a:gd name="T62" fmla="*/ 1 w 89"/>
                    <a:gd name="T63" fmla="*/ 0 h 90"/>
                    <a:gd name="T64" fmla="*/ 2 w 89"/>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90">
                      <a:moveTo>
                        <a:pt x="44" y="0"/>
                      </a:moveTo>
                      <a:lnTo>
                        <a:pt x="52" y="0"/>
                      </a:lnTo>
                      <a:lnTo>
                        <a:pt x="60" y="3"/>
                      </a:lnTo>
                      <a:lnTo>
                        <a:pt x="67" y="7"/>
                      </a:lnTo>
                      <a:lnTo>
                        <a:pt x="75" y="14"/>
                      </a:lnTo>
                      <a:lnTo>
                        <a:pt x="81" y="19"/>
                      </a:lnTo>
                      <a:lnTo>
                        <a:pt x="85" y="27"/>
                      </a:lnTo>
                      <a:lnTo>
                        <a:pt x="87" y="36"/>
                      </a:lnTo>
                      <a:lnTo>
                        <a:pt x="89" y="45"/>
                      </a:lnTo>
                      <a:lnTo>
                        <a:pt x="87" y="54"/>
                      </a:lnTo>
                      <a:lnTo>
                        <a:pt x="85" y="62"/>
                      </a:lnTo>
                      <a:lnTo>
                        <a:pt x="81" y="69"/>
                      </a:lnTo>
                      <a:lnTo>
                        <a:pt x="75" y="77"/>
                      </a:lnTo>
                      <a:lnTo>
                        <a:pt x="67" y="81"/>
                      </a:lnTo>
                      <a:lnTo>
                        <a:pt x="60" y="86"/>
                      </a:lnTo>
                      <a:lnTo>
                        <a:pt x="52" y="88"/>
                      </a:lnTo>
                      <a:lnTo>
                        <a:pt x="44" y="90"/>
                      </a:lnTo>
                      <a:lnTo>
                        <a:pt x="35" y="88"/>
                      </a:lnTo>
                      <a:lnTo>
                        <a:pt x="28" y="86"/>
                      </a:lnTo>
                      <a:lnTo>
                        <a:pt x="20" y="81"/>
                      </a:lnTo>
                      <a:lnTo>
                        <a:pt x="13" y="77"/>
                      </a:lnTo>
                      <a:lnTo>
                        <a:pt x="7" y="69"/>
                      </a:lnTo>
                      <a:lnTo>
                        <a:pt x="4" y="62"/>
                      </a:lnTo>
                      <a:lnTo>
                        <a:pt x="0" y="54"/>
                      </a:lnTo>
                      <a:lnTo>
                        <a:pt x="0" y="45"/>
                      </a:lnTo>
                      <a:lnTo>
                        <a:pt x="0" y="36"/>
                      </a:lnTo>
                      <a:lnTo>
                        <a:pt x="4" y="27"/>
                      </a:lnTo>
                      <a:lnTo>
                        <a:pt x="7" y="19"/>
                      </a:lnTo>
                      <a:lnTo>
                        <a:pt x="13" y="14"/>
                      </a:lnTo>
                      <a:lnTo>
                        <a:pt x="20" y="7"/>
                      </a:lnTo>
                      <a:lnTo>
                        <a:pt x="28" y="3"/>
                      </a:lnTo>
                      <a:lnTo>
                        <a:pt x="35" y="0"/>
                      </a:lnTo>
                      <a:lnTo>
                        <a:pt x="44"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2" name="Freeform 1282"/>
                <p:cNvSpPr>
                  <a:spLocks noChangeAspect="1"/>
                </p:cNvSpPr>
                <p:nvPr/>
              </p:nvSpPr>
              <p:spPr bwMode="auto">
                <a:xfrm>
                  <a:off x="-1714" y="2942"/>
                  <a:ext cx="23" cy="23"/>
                </a:xfrm>
                <a:custGeom>
                  <a:avLst/>
                  <a:gdLst>
                    <a:gd name="T0" fmla="*/ 2 w 116"/>
                    <a:gd name="T1" fmla="*/ 0 h 116"/>
                    <a:gd name="T2" fmla="*/ 3 w 116"/>
                    <a:gd name="T3" fmla="*/ 0 h 116"/>
                    <a:gd name="T4" fmla="*/ 3 w 116"/>
                    <a:gd name="T5" fmla="*/ 0 h 116"/>
                    <a:gd name="T6" fmla="*/ 4 w 116"/>
                    <a:gd name="T7" fmla="*/ 0 h 116"/>
                    <a:gd name="T8" fmla="*/ 4 w 116"/>
                    <a:gd name="T9" fmla="*/ 1 h 116"/>
                    <a:gd name="T10" fmla="*/ 4 w 116"/>
                    <a:gd name="T11" fmla="*/ 1 h 116"/>
                    <a:gd name="T12" fmla="*/ 4 w 116"/>
                    <a:gd name="T13" fmla="*/ 1 h 116"/>
                    <a:gd name="T14" fmla="*/ 5 w 116"/>
                    <a:gd name="T15" fmla="*/ 2 h 116"/>
                    <a:gd name="T16" fmla="*/ 5 w 116"/>
                    <a:gd name="T17" fmla="*/ 2 h 116"/>
                    <a:gd name="T18" fmla="*/ 5 w 116"/>
                    <a:gd name="T19" fmla="*/ 3 h 116"/>
                    <a:gd name="T20" fmla="*/ 4 w 116"/>
                    <a:gd name="T21" fmla="*/ 3 h 116"/>
                    <a:gd name="T22" fmla="*/ 4 w 116"/>
                    <a:gd name="T23" fmla="*/ 4 h 116"/>
                    <a:gd name="T24" fmla="*/ 4 w 116"/>
                    <a:gd name="T25" fmla="*/ 4 h 116"/>
                    <a:gd name="T26" fmla="*/ 4 w 116"/>
                    <a:gd name="T27" fmla="*/ 4 h 116"/>
                    <a:gd name="T28" fmla="*/ 3 w 116"/>
                    <a:gd name="T29" fmla="*/ 4 h 116"/>
                    <a:gd name="T30" fmla="*/ 3 w 116"/>
                    <a:gd name="T31" fmla="*/ 5 h 116"/>
                    <a:gd name="T32" fmla="*/ 2 w 116"/>
                    <a:gd name="T33" fmla="*/ 5 h 116"/>
                    <a:gd name="T34" fmla="*/ 2 w 116"/>
                    <a:gd name="T35" fmla="*/ 5 h 116"/>
                    <a:gd name="T36" fmla="*/ 1 w 116"/>
                    <a:gd name="T37" fmla="*/ 4 h 116"/>
                    <a:gd name="T38" fmla="*/ 1 w 116"/>
                    <a:gd name="T39" fmla="*/ 4 h 116"/>
                    <a:gd name="T40" fmla="*/ 1 w 116"/>
                    <a:gd name="T41" fmla="*/ 4 h 116"/>
                    <a:gd name="T42" fmla="*/ 0 w 116"/>
                    <a:gd name="T43" fmla="*/ 4 h 116"/>
                    <a:gd name="T44" fmla="*/ 0 w 116"/>
                    <a:gd name="T45" fmla="*/ 3 h 116"/>
                    <a:gd name="T46" fmla="*/ 0 w 116"/>
                    <a:gd name="T47" fmla="*/ 3 h 116"/>
                    <a:gd name="T48" fmla="*/ 0 w 116"/>
                    <a:gd name="T49" fmla="*/ 2 h 116"/>
                    <a:gd name="T50" fmla="*/ 0 w 116"/>
                    <a:gd name="T51" fmla="*/ 2 h 116"/>
                    <a:gd name="T52" fmla="*/ 0 w 116"/>
                    <a:gd name="T53" fmla="*/ 1 h 116"/>
                    <a:gd name="T54" fmla="*/ 0 w 116"/>
                    <a:gd name="T55" fmla="*/ 1 h 116"/>
                    <a:gd name="T56" fmla="*/ 1 w 116"/>
                    <a:gd name="T57" fmla="*/ 1 h 116"/>
                    <a:gd name="T58" fmla="*/ 1 w 116"/>
                    <a:gd name="T59" fmla="*/ 0 h 116"/>
                    <a:gd name="T60" fmla="*/ 1 w 116"/>
                    <a:gd name="T61" fmla="*/ 0 h 116"/>
                    <a:gd name="T62" fmla="*/ 2 w 116"/>
                    <a:gd name="T63" fmla="*/ 0 h 116"/>
                    <a:gd name="T64" fmla="*/ 2 w 116"/>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6">
                      <a:moveTo>
                        <a:pt x="58" y="0"/>
                      </a:moveTo>
                      <a:lnTo>
                        <a:pt x="69" y="0"/>
                      </a:lnTo>
                      <a:lnTo>
                        <a:pt x="80" y="5"/>
                      </a:lnTo>
                      <a:lnTo>
                        <a:pt x="89" y="9"/>
                      </a:lnTo>
                      <a:lnTo>
                        <a:pt x="99" y="17"/>
                      </a:lnTo>
                      <a:lnTo>
                        <a:pt x="105" y="24"/>
                      </a:lnTo>
                      <a:lnTo>
                        <a:pt x="111" y="36"/>
                      </a:lnTo>
                      <a:lnTo>
                        <a:pt x="114" y="45"/>
                      </a:lnTo>
                      <a:lnTo>
                        <a:pt x="116" y="59"/>
                      </a:lnTo>
                      <a:lnTo>
                        <a:pt x="114" y="71"/>
                      </a:lnTo>
                      <a:lnTo>
                        <a:pt x="111" y="82"/>
                      </a:lnTo>
                      <a:lnTo>
                        <a:pt x="105" y="92"/>
                      </a:lnTo>
                      <a:lnTo>
                        <a:pt x="99" y="101"/>
                      </a:lnTo>
                      <a:lnTo>
                        <a:pt x="89" y="106"/>
                      </a:lnTo>
                      <a:lnTo>
                        <a:pt x="80" y="112"/>
                      </a:lnTo>
                      <a:lnTo>
                        <a:pt x="69" y="114"/>
                      </a:lnTo>
                      <a:lnTo>
                        <a:pt x="58" y="116"/>
                      </a:lnTo>
                      <a:lnTo>
                        <a:pt x="46" y="114"/>
                      </a:lnTo>
                      <a:lnTo>
                        <a:pt x="35" y="112"/>
                      </a:lnTo>
                      <a:lnTo>
                        <a:pt x="25" y="106"/>
                      </a:lnTo>
                      <a:lnTo>
                        <a:pt x="17" y="101"/>
                      </a:lnTo>
                      <a:lnTo>
                        <a:pt x="10" y="92"/>
                      </a:lnTo>
                      <a:lnTo>
                        <a:pt x="4" y="82"/>
                      </a:lnTo>
                      <a:lnTo>
                        <a:pt x="0" y="71"/>
                      </a:lnTo>
                      <a:lnTo>
                        <a:pt x="0" y="59"/>
                      </a:lnTo>
                      <a:lnTo>
                        <a:pt x="0" y="45"/>
                      </a:lnTo>
                      <a:lnTo>
                        <a:pt x="4" y="36"/>
                      </a:lnTo>
                      <a:lnTo>
                        <a:pt x="10" y="24"/>
                      </a:lnTo>
                      <a:lnTo>
                        <a:pt x="17" y="17"/>
                      </a:lnTo>
                      <a:lnTo>
                        <a:pt x="25" y="9"/>
                      </a:lnTo>
                      <a:lnTo>
                        <a:pt x="35" y="5"/>
                      </a:lnTo>
                      <a:lnTo>
                        <a:pt x="46"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3" name="Freeform 1283"/>
                <p:cNvSpPr>
                  <a:spLocks noChangeAspect="1"/>
                </p:cNvSpPr>
                <p:nvPr/>
              </p:nvSpPr>
              <p:spPr bwMode="auto">
                <a:xfrm>
                  <a:off x="-1711" y="2945"/>
                  <a:ext cx="17" cy="17"/>
                </a:xfrm>
                <a:custGeom>
                  <a:avLst/>
                  <a:gdLst>
                    <a:gd name="T0" fmla="*/ 2 w 89"/>
                    <a:gd name="T1" fmla="*/ 0 h 85"/>
                    <a:gd name="T2" fmla="*/ 2 w 89"/>
                    <a:gd name="T3" fmla="*/ 0 h 85"/>
                    <a:gd name="T4" fmla="*/ 2 w 89"/>
                    <a:gd name="T5" fmla="*/ 0 h 85"/>
                    <a:gd name="T6" fmla="*/ 2 w 89"/>
                    <a:gd name="T7" fmla="*/ 0 h 85"/>
                    <a:gd name="T8" fmla="*/ 3 w 89"/>
                    <a:gd name="T9" fmla="*/ 0 h 85"/>
                    <a:gd name="T10" fmla="*/ 3 w 89"/>
                    <a:gd name="T11" fmla="*/ 1 h 85"/>
                    <a:gd name="T12" fmla="*/ 3 w 89"/>
                    <a:gd name="T13" fmla="*/ 1 h 85"/>
                    <a:gd name="T14" fmla="*/ 3 w 89"/>
                    <a:gd name="T15" fmla="*/ 1 h 85"/>
                    <a:gd name="T16" fmla="*/ 3 w 89"/>
                    <a:gd name="T17" fmla="*/ 2 h 85"/>
                    <a:gd name="T18" fmla="*/ 3 w 89"/>
                    <a:gd name="T19" fmla="*/ 2 h 85"/>
                    <a:gd name="T20" fmla="*/ 3 w 89"/>
                    <a:gd name="T21" fmla="*/ 2 h 85"/>
                    <a:gd name="T22" fmla="*/ 3 w 89"/>
                    <a:gd name="T23" fmla="*/ 3 h 85"/>
                    <a:gd name="T24" fmla="*/ 3 w 89"/>
                    <a:gd name="T25" fmla="*/ 3 h 85"/>
                    <a:gd name="T26" fmla="*/ 2 w 89"/>
                    <a:gd name="T27" fmla="*/ 3 h 85"/>
                    <a:gd name="T28" fmla="*/ 2 w 89"/>
                    <a:gd name="T29" fmla="*/ 3 h 85"/>
                    <a:gd name="T30" fmla="*/ 2 w 89"/>
                    <a:gd name="T31" fmla="*/ 3 h 85"/>
                    <a:gd name="T32" fmla="*/ 2 w 89"/>
                    <a:gd name="T33" fmla="*/ 3 h 85"/>
                    <a:gd name="T34" fmla="*/ 1 w 89"/>
                    <a:gd name="T35" fmla="*/ 3 h 85"/>
                    <a:gd name="T36" fmla="*/ 1 w 89"/>
                    <a:gd name="T37" fmla="*/ 3 h 85"/>
                    <a:gd name="T38" fmla="*/ 1 w 89"/>
                    <a:gd name="T39" fmla="*/ 3 h 85"/>
                    <a:gd name="T40" fmla="*/ 0 w 89"/>
                    <a:gd name="T41" fmla="*/ 3 h 85"/>
                    <a:gd name="T42" fmla="*/ 0 w 89"/>
                    <a:gd name="T43" fmla="*/ 3 h 85"/>
                    <a:gd name="T44" fmla="*/ 0 w 89"/>
                    <a:gd name="T45" fmla="*/ 2 h 85"/>
                    <a:gd name="T46" fmla="*/ 0 w 89"/>
                    <a:gd name="T47" fmla="*/ 2 h 85"/>
                    <a:gd name="T48" fmla="*/ 0 w 89"/>
                    <a:gd name="T49" fmla="*/ 2 h 85"/>
                    <a:gd name="T50" fmla="*/ 0 w 89"/>
                    <a:gd name="T51" fmla="*/ 1 h 85"/>
                    <a:gd name="T52" fmla="*/ 0 w 89"/>
                    <a:gd name="T53" fmla="*/ 1 h 85"/>
                    <a:gd name="T54" fmla="*/ 0 w 89"/>
                    <a:gd name="T55" fmla="*/ 1 h 85"/>
                    <a:gd name="T56" fmla="*/ 0 w 89"/>
                    <a:gd name="T57" fmla="*/ 0 h 85"/>
                    <a:gd name="T58" fmla="*/ 1 w 89"/>
                    <a:gd name="T59" fmla="*/ 0 h 85"/>
                    <a:gd name="T60" fmla="*/ 1 w 89"/>
                    <a:gd name="T61" fmla="*/ 0 h 85"/>
                    <a:gd name="T62" fmla="*/ 1 w 89"/>
                    <a:gd name="T63" fmla="*/ 0 h 85"/>
                    <a:gd name="T64" fmla="*/ 2 w 89"/>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5">
                      <a:moveTo>
                        <a:pt x="44" y="0"/>
                      </a:moveTo>
                      <a:lnTo>
                        <a:pt x="52" y="0"/>
                      </a:lnTo>
                      <a:lnTo>
                        <a:pt x="59" y="2"/>
                      </a:lnTo>
                      <a:lnTo>
                        <a:pt x="67" y="5"/>
                      </a:lnTo>
                      <a:lnTo>
                        <a:pt x="75" y="11"/>
                      </a:lnTo>
                      <a:lnTo>
                        <a:pt x="79" y="16"/>
                      </a:lnTo>
                      <a:lnTo>
                        <a:pt x="85" y="24"/>
                      </a:lnTo>
                      <a:lnTo>
                        <a:pt x="87" y="31"/>
                      </a:lnTo>
                      <a:lnTo>
                        <a:pt x="89" y="41"/>
                      </a:lnTo>
                      <a:lnTo>
                        <a:pt x="87" y="49"/>
                      </a:lnTo>
                      <a:lnTo>
                        <a:pt x="85" y="58"/>
                      </a:lnTo>
                      <a:lnTo>
                        <a:pt x="79" y="65"/>
                      </a:lnTo>
                      <a:lnTo>
                        <a:pt x="75" y="73"/>
                      </a:lnTo>
                      <a:lnTo>
                        <a:pt x="67" y="77"/>
                      </a:lnTo>
                      <a:lnTo>
                        <a:pt x="59" y="81"/>
                      </a:lnTo>
                      <a:lnTo>
                        <a:pt x="52" y="84"/>
                      </a:lnTo>
                      <a:lnTo>
                        <a:pt x="44" y="85"/>
                      </a:lnTo>
                      <a:lnTo>
                        <a:pt x="34" y="84"/>
                      </a:lnTo>
                      <a:lnTo>
                        <a:pt x="25" y="81"/>
                      </a:lnTo>
                      <a:lnTo>
                        <a:pt x="18" y="77"/>
                      </a:lnTo>
                      <a:lnTo>
                        <a:pt x="12" y="73"/>
                      </a:lnTo>
                      <a:lnTo>
                        <a:pt x="5" y="65"/>
                      </a:lnTo>
                      <a:lnTo>
                        <a:pt x="2" y="58"/>
                      </a:lnTo>
                      <a:lnTo>
                        <a:pt x="0" y="49"/>
                      </a:lnTo>
                      <a:lnTo>
                        <a:pt x="0" y="41"/>
                      </a:lnTo>
                      <a:lnTo>
                        <a:pt x="0" y="31"/>
                      </a:lnTo>
                      <a:lnTo>
                        <a:pt x="2" y="24"/>
                      </a:lnTo>
                      <a:lnTo>
                        <a:pt x="5" y="16"/>
                      </a:lnTo>
                      <a:lnTo>
                        <a:pt x="12" y="11"/>
                      </a:lnTo>
                      <a:lnTo>
                        <a:pt x="18" y="5"/>
                      </a:lnTo>
                      <a:lnTo>
                        <a:pt x="25" y="2"/>
                      </a:lnTo>
                      <a:lnTo>
                        <a:pt x="34" y="0"/>
                      </a:lnTo>
                      <a:lnTo>
                        <a:pt x="44"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4" name="Freeform 1284"/>
                <p:cNvSpPr>
                  <a:spLocks noChangeAspect="1"/>
                </p:cNvSpPr>
                <p:nvPr/>
              </p:nvSpPr>
              <p:spPr bwMode="auto">
                <a:xfrm>
                  <a:off x="-1681" y="2935"/>
                  <a:ext cx="23" cy="23"/>
                </a:xfrm>
                <a:custGeom>
                  <a:avLst/>
                  <a:gdLst>
                    <a:gd name="T0" fmla="*/ 2 w 116"/>
                    <a:gd name="T1" fmla="*/ 0 h 117"/>
                    <a:gd name="T2" fmla="*/ 3 w 116"/>
                    <a:gd name="T3" fmla="*/ 0 h 117"/>
                    <a:gd name="T4" fmla="*/ 3 w 116"/>
                    <a:gd name="T5" fmla="*/ 0 h 117"/>
                    <a:gd name="T6" fmla="*/ 3 w 116"/>
                    <a:gd name="T7" fmla="*/ 0 h 117"/>
                    <a:gd name="T8" fmla="*/ 4 w 116"/>
                    <a:gd name="T9" fmla="*/ 1 h 117"/>
                    <a:gd name="T10" fmla="*/ 4 w 116"/>
                    <a:gd name="T11" fmla="*/ 1 h 117"/>
                    <a:gd name="T12" fmla="*/ 4 w 116"/>
                    <a:gd name="T13" fmla="*/ 1 h 117"/>
                    <a:gd name="T14" fmla="*/ 5 w 116"/>
                    <a:gd name="T15" fmla="*/ 2 h 117"/>
                    <a:gd name="T16" fmla="*/ 5 w 116"/>
                    <a:gd name="T17" fmla="*/ 2 h 117"/>
                    <a:gd name="T18" fmla="*/ 5 w 116"/>
                    <a:gd name="T19" fmla="*/ 3 h 117"/>
                    <a:gd name="T20" fmla="*/ 4 w 116"/>
                    <a:gd name="T21" fmla="*/ 3 h 117"/>
                    <a:gd name="T22" fmla="*/ 4 w 116"/>
                    <a:gd name="T23" fmla="*/ 3 h 117"/>
                    <a:gd name="T24" fmla="*/ 4 w 116"/>
                    <a:gd name="T25" fmla="*/ 4 h 117"/>
                    <a:gd name="T26" fmla="*/ 3 w 116"/>
                    <a:gd name="T27" fmla="*/ 4 h 117"/>
                    <a:gd name="T28" fmla="*/ 3 w 116"/>
                    <a:gd name="T29" fmla="*/ 4 h 117"/>
                    <a:gd name="T30" fmla="*/ 3 w 116"/>
                    <a:gd name="T31" fmla="*/ 5 h 117"/>
                    <a:gd name="T32" fmla="*/ 2 w 116"/>
                    <a:gd name="T33" fmla="*/ 5 h 117"/>
                    <a:gd name="T34" fmla="*/ 2 w 116"/>
                    <a:gd name="T35" fmla="*/ 5 h 117"/>
                    <a:gd name="T36" fmla="*/ 1 w 116"/>
                    <a:gd name="T37" fmla="*/ 4 h 117"/>
                    <a:gd name="T38" fmla="*/ 1 w 116"/>
                    <a:gd name="T39" fmla="*/ 4 h 117"/>
                    <a:gd name="T40" fmla="*/ 1 w 116"/>
                    <a:gd name="T41" fmla="*/ 4 h 117"/>
                    <a:gd name="T42" fmla="*/ 0 w 116"/>
                    <a:gd name="T43" fmla="*/ 3 h 117"/>
                    <a:gd name="T44" fmla="*/ 0 w 116"/>
                    <a:gd name="T45" fmla="*/ 3 h 117"/>
                    <a:gd name="T46" fmla="*/ 0 w 116"/>
                    <a:gd name="T47" fmla="*/ 3 h 117"/>
                    <a:gd name="T48" fmla="*/ 0 w 116"/>
                    <a:gd name="T49" fmla="*/ 2 h 117"/>
                    <a:gd name="T50" fmla="*/ 0 w 116"/>
                    <a:gd name="T51" fmla="*/ 2 h 117"/>
                    <a:gd name="T52" fmla="*/ 0 w 116"/>
                    <a:gd name="T53" fmla="*/ 1 h 117"/>
                    <a:gd name="T54" fmla="*/ 0 w 116"/>
                    <a:gd name="T55" fmla="*/ 1 h 117"/>
                    <a:gd name="T56" fmla="*/ 1 w 116"/>
                    <a:gd name="T57" fmla="*/ 1 h 117"/>
                    <a:gd name="T58" fmla="*/ 1 w 116"/>
                    <a:gd name="T59" fmla="*/ 0 h 117"/>
                    <a:gd name="T60" fmla="*/ 1 w 116"/>
                    <a:gd name="T61" fmla="*/ 0 h 117"/>
                    <a:gd name="T62" fmla="*/ 2 w 116"/>
                    <a:gd name="T63" fmla="*/ 0 h 117"/>
                    <a:gd name="T64" fmla="*/ 2 w 116"/>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7">
                      <a:moveTo>
                        <a:pt x="57" y="0"/>
                      </a:moveTo>
                      <a:lnTo>
                        <a:pt x="68" y="0"/>
                      </a:lnTo>
                      <a:lnTo>
                        <a:pt x="79" y="4"/>
                      </a:lnTo>
                      <a:lnTo>
                        <a:pt x="88" y="10"/>
                      </a:lnTo>
                      <a:lnTo>
                        <a:pt x="98" y="17"/>
                      </a:lnTo>
                      <a:lnTo>
                        <a:pt x="105" y="25"/>
                      </a:lnTo>
                      <a:lnTo>
                        <a:pt x="110" y="35"/>
                      </a:lnTo>
                      <a:lnTo>
                        <a:pt x="114" y="46"/>
                      </a:lnTo>
                      <a:lnTo>
                        <a:pt x="116" y="58"/>
                      </a:lnTo>
                      <a:lnTo>
                        <a:pt x="114" y="69"/>
                      </a:lnTo>
                      <a:lnTo>
                        <a:pt x="110" y="80"/>
                      </a:lnTo>
                      <a:lnTo>
                        <a:pt x="105" y="89"/>
                      </a:lnTo>
                      <a:lnTo>
                        <a:pt x="98" y="99"/>
                      </a:lnTo>
                      <a:lnTo>
                        <a:pt x="88" y="106"/>
                      </a:lnTo>
                      <a:lnTo>
                        <a:pt x="79" y="111"/>
                      </a:lnTo>
                      <a:lnTo>
                        <a:pt x="68" y="115"/>
                      </a:lnTo>
                      <a:lnTo>
                        <a:pt x="57" y="117"/>
                      </a:lnTo>
                      <a:lnTo>
                        <a:pt x="45" y="115"/>
                      </a:lnTo>
                      <a:lnTo>
                        <a:pt x="35" y="111"/>
                      </a:lnTo>
                      <a:lnTo>
                        <a:pt x="24" y="106"/>
                      </a:lnTo>
                      <a:lnTo>
                        <a:pt x="17" y="99"/>
                      </a:lnTo>
                      <a:lnTo>
                        <a:pt x="9" y="89"/>
                      </a:lnTo>
                      <a:lnTo>
                        <a:pt x="4" y="80"/>
                      </a:lnTo>
                      <a:lnTo>
                        <a:pt x="0" y="69"/>
                      </a:lnTo>
                      <a:lnTo>
                        <a:pt x="0" y="58"/>
                      </a:lnTo>
                      <a:lnTo>
                        <a:pt x="0" y="46"/>
                      </a:lnTo>
                      <a:lnTo>
                        <a:pt x="4" y="35"/>
                      </a:lnTo>
                      <a:lnTo>
                        <a:pt x="9" y="25"/>
                      </a:lnTo>
                      <a:lnTo>
                        <a:pt x="17" y="17"/>
                      </a:lnTo>
                      <a:lnTo>
                        <a:pt x="24" y="10"/>
                      </a:lnTo>
                      <a:lnTo>
                        <a:pt x="35" y="4"/>
                      </a:lnTo>
                      <a:lnTo>
                        <a:pt x="45"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5" name="Freeform 1285"/>
                <p:cNvSpPr>
                  <a:spLocks noChangeAspect="1"/>
                </p:cNvSpPr>
                <p:nvPr/>
              </p:nvSpPr>
              <p:spPr bwMode="auto">
                <a:xfrm>
                  <a:off x="-1678" y="2937"/>
                  <a:ext cx="18" cy="18"/>
                </a:xfrm>
                <a:custGeom>
                  <a:avLst/>
                  <a:gdLst>
                    <a:gd name="T0" fmla="*/ 2 w 90"/>
                    <a:gd name="T1" fmla="*/ 0 h 89"/>
                    <a:gd name="T2" fmla="*/ 2 w 90"/>
                    <a:gd name="T3" fmla="*/ 0 h 89"/>
                    <a:gd name="T4" fmla="*/ 2 w 90"/>
                    <a:gd name="T5" fmla="*/ 0 h 89"/>
                    <a:gd name="T6" fmla="*/ 3 w 90"/>
                    <a:gd name="T7" fmla="*/ 0 h 89"/>
                    <a:gd name="T8" fmla="*/ 3 w 90"/>
                    <a:gd name="T9" fmla="*/ 0 h 89"/>
                    <a:gd name="T10" fmla="*/ 3 w 90"/>
                    <a:gd name="T11" fmla="*/ 1 h 89"/>
                    <a:gd name="T12" fmla="*/ 3 w 90"/>
                    <a:gd name="T13" fmla="*/ 1 h 89"/>
                    <a:gd name="T14" fmla="*/ 3 w 90"/>
                    <a:gd name="T15" fmla="*/ 1 h 89"/>
                    <a:gd name="T16" fmla="*/ 4 w 90"/>
                    <a:gd name="T17" fmla="*/ 2 h 89"/>
                    <a:gd name="T18" fmla="*/ 3 w 90"/>
                    <a:gd name="T19" fmla="*/ 2 h 89"/>
                    <a:gd name="T20" fmla="*/ 3 w 90"/>
                    <a:gd name="T21" fmla="*/ 2 h 89"/>
                    <a:gd name="T22" fmla="*/ 3 w 90"/>
                    <a:gd name="T23" fmla="*/ 3 h 89"/>
                    <a:gd name="T24" fmla="*/ 3 w 90"/>
                    <a:gd name="T25" fmla="*/ 3 h 89"/>
                    <a:gd name="T26" fmla="*/ 3 w 90"/>
                    <a:gd name="T27" fmla="*/ 3 h 89"/>
                    <a:gd name="T28" fmla="*/ 2 w 90"/>
                    <a:gd name="T29" fmla="*/ 3 h 89"/>
                    <a:gd name="T30" fmla="*/ 2 w 90"/>
                    <a:gd name="T31" fmla="*/ 4 h 89"/>
                    <a:gd name="T32" fmla="*/ 2 w 90"/>
                    <a:gd name="T33" fmla="*/ 4 h 89"/>
                    <a:gd name="T34" fmla="*/ 1 w 90"/>
                    <a:gd name="T35" fmla="*/ 4 h 89"/>
                    <a:gd name="T36" fmla="*/ 1 w 90"/>
                    <a:gd name="T37" fmla="*/ 3 h 89"/>
                    <a:gd name="T38" fmla="*/ 1 w 90"/>
                    <a:gd name="T39" fmla="*/ 3 h 89"/>
                    <a:gd name="T40" fmla="*/ 0 w 90"/>
                    <a:gd name="T41" fmla="*/ 3 h 89"/>
                    <a:gd name="T42" fmla="*/ 0 w 90"/>
                    <a:gd name="T43" fmla="*/ 3 h 89"/>
                    <a:gd name="T44" fmla="*/ 0 w 90"/>
                    <a:gd name="T45" fmla="*/ 2 h 89"/>
                    <a:gd name="T46" fmla="*/ 0 w 90"/>
                    <a:gd name="T47" fmla="*/ 2 h 89"/>
                    <a:gd name="T48" fmla="*/ 0 w 90"/>
                    <a:gd name="T49" fmla="*/ 2 h 89"/>
                    <a:gd name="T50" fmla="*/ 0 w 90"/>
                    <a:gd name="T51" fmla="*/ 1 h 89"/>
                    <a:gd name="T52" fmla="*/ 0 w 90"/>
                    <a:gd name="T53" fmla="*/ 1 h 89"/>
                    <a:gd name="T54" fmla="*/ 0 w 90"/>
                    <a:gd name="T55" fmla="*/ 1 h 89"/>
                    <a:gd name="T56" fmla="*/ 0 w 90"/>
                    <a:gd name="T57" fmla="*/ 0 h 89"/>
                    <a:gd name="T58" fmla="*/ 1 w 90"/>
                    <a:gd name="T59" fmla="*/ 0 h 89"/>
                    <a:gd name="T60" fmla="*/ 1 w 90"/>
                    <a:gd name="T61" fmla="*/ 0 h 89"/>
                    <a:gd name="T62" fmla="*/ 1 w 90"/>
                    <a:gd name="T63" fmla="*/ 0 h 89"/>
                    <a:gd name="T64" fmla="*/ 2 w 90"/>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89">
                      <a:moveTo>
                        <a:pt x="44" y="0"/>
                      </a:moveTo>
                      <a:lnTo>
                        <a:pt x="52" y="0"/>
                      </a:lnTo>
                      <a:lnTo>
                        <a:pt x="60" y="2"/>
                      </a:lnTo>
                      <a:lnTo>
                        <a:pt x="67" y="6"/>
                      </a:lnTo>
                      <a:lnTo>
                        <a:pt x="75" y="12"/>
                      </a:lnTo>
                      <a:lnTo>
                        <a:pt x="81" y="18"/>
                      </a:lnTo>
                      <a:lnTo>
                        <a:pt x="85" y="26"/>
                      </a:lnTo>
                      <a:lnTo>
                        <a:pt x="87" y="34"/>
                      </a:lnTo>
                      <a:lnTo>
                        <a:pt x="90" y="44"/>
                      </a:lnTo>
                      <a:lnTo>
                        <a:pt x="87" y="52"/>
                      </a:lnTo>
                      <a:lnTo>
                        <a:pt x="85" y="60"/>
                      </a:lnTo>
                      <a:lnTo>
                        <a:pt x="81" y="67"/>
                      </a:lnTo>
                      <a:lnTo>
                        <a:pt x="75" y="75"/>
                      </a:lnTo>
                      <a:lnTo>
                        <a:pt x="67" y="80"/>
                      </a:lnTo>
                      <a:lnTo>
                        <a:pt x="60" y="85"/>
                      </a:lnTo>
                      <a:lnTo>
                        <a:pt x="52" y="87"/>
                      </a:lnTo>
                      <a:lnTo>
                        <a:pt x="44" y="89"/>
                      </a:lnTo>
                      <a:lnTo>
                        <a:pt x="34" y="87"/>
                      </a:lnTo>
                      <a:lnTo>
                        <a:pt x="26" y="85"/>
                      </a:lnTo>
                      <a:lnTo>
                        <a:pt x="18" y="80"/>
                      </a:lnTo>
                      <a:lnTo>
                        <a:pt x="12" y="75"/>
                      </a:lnTo>
                      <a:lnTo>
                        <a:pt x="6" y="67"/>
                      </a:lnTo>
                      <a:lnTo>
                        <a:pt x="2" y="60"/>
                      </a:lnTo>
                      <a:lnTo>
                        <a:pt x="0" y="52"/>
                      </a:lnTo>
                      <a:lnTo>
                        <a:pt x="0" y="44"/>
                      </a:lnTo>
                      <a:lnTo>
                        <a:pt x="0" y="34"/>
                      </a:lnTo>
                      <a:lnTo>
                        <a:pt x="2" y="26"/>
                      </a:lnTo>
                      <a:lnTo>
                        <a:pt x="6" y="18"/>
                      </a:lnTo>
                      <a:lnTo>
                        <a:pt x="12" y="12"/>
                      </a:lnTo>
                      <a:lnTo>
                        <a:pt x="18" y="6"/>
                      </a:lnTo>
                      <a:lnTo>
                        <a:pt x="26" y="2"/>
                      </a:lnTo>
                      <a:lnTo>
                        <a:pt x="34" y="0"/>
                      </a:lnTo>
                      <a:lnTo>
                        <a:pt x="44"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6" name="Freeform 1286"/>
                <p:cNvSpPr>
                  <a:spLocks noChangeAspect="1"/>
                </p:cNvSpPr>
                <p:nvPr/>
              </p:nvSpPr>
              <p:spPr bwMode="auto">
                <a:xfrm>
                  <a:off x="-1793" y="2946"/>
                  <a:ext cx="22" cy="24"/>
                </a:xfrm>
                <a:custGeom>
                  <a:avLst/>
                  <a:gdLst>
                    <a:gd name="T0" fmla="*/ 2 w 111"/>
                    <a:gd name="T1" fmla="*/ 0 h 117"/>
                    <a:gd name="T2" fmla="*/ 3 w 111"/>
                    <a:gd name="T3" fmla="*/ 0 h 117"/>
                    <a:gd name="T4" fmla="*/ 3 w 111"/>
                    <a:gd name="T5" fmla="*/ 0 h 117"/>
                    <a:gd name="T6" fmla="*/ 3 w 111"/>
                    <a:gd name="T7" fmla="*/ 0 h 117"/>
                    <a:gd name="T8" fmla="*/ 4 w 111"/>
                    <a:gd name="T9" fmla="*/ 1 h 117"/>
                    <a:gd name="T10" fmla="*/ 4 w 111"/>
                    <a:gd name="T11" fmla="*/ 1 h 117"/>
                    <a:gd name="T12" fmla="*/ 4 w 111"/>
                    <a:gd name="T13" fmla="*/ 1 h 117"/>
                    <a:gd name="T14" fmla="*/ 4 w 111"/>
                    <a:gd name="T15" fmla="*/ 2 h 117"/>
                    <a:gd name="T16" fmla="*/ 4 w 111"/>
                    <a:gd name="T17" fmla="*/ 2 h 117"/>
                    <a:gd name="T18" fmla="*/ 4 w 111"/>
                    <a:gd name="T19" fmla="*/ 3 h 117"/>
                    <a:gd name="T20" fmla="*/ 4 w 111"/>
                    <a:gd name="T21" fmla="*/ 3 h 117"/>
                    <a:gd name="T22" fmla="*/ 4 w 111"/>
                    <a:gd name="T23" fmla="*/ 4 h 117"/>
                    <a:gd name="T24" fmla="*/ 4 w 111"/>
                    <a:gd name="T25" fmla="*/ 4 h 117"/>
                    <a:gd name="T26" fmla="*/ 3 w 111"/>
                    <a:gd name="T27" fmla="*/ 5 h 117"/>
                    <a:gd name="T28" fmla="*/ 3 w 111"/>
                    <a:gd name="T29" fmla="*/ 5 h 117"/>
                    <a:gd name="T30" fmla="*/ 3 w 111"/>
                    <a:gd name="T31" fmla="*/ 5 h 117"/>
                    <a:gd name="T32" fmla="*/ 2 w 111"/>
                    <a:gd name="T33" fmla="*/ 5 h 117"/>
                    <a:gd name="T34" fmla="*/ 2 w 111"/>
                    <a:gd name="T35" fmla="*/ 5 h 117"/>
                    <a:gd name="T36" fmla="*/ 1 w 111"/>
                    <a:gd name="T37" fmla="*/ 5 h 117"/>
                    <a:gd name="T38" fmla="*/ 1 w 111"/>
                    <a:gd name="T39" fmla="*/ 5 h 117"/>
                    <a:gd name="T40" fmla="*/ 1 w 111"/>
                    <a:gd name="T41" fmla="*/ 4 h 117"/>
                    <a:gd name="T42" fmla="*/ 0 w 111"/>
                    <a:gd name="T43" fmla="*/ 4 h 117"/>
                    <a:gd name="T44" fmla="*/ 0 w 111"/>
                    <a:gd name="T45" fmla="*/ 3 h 117"/>
                    <a:gd name="T46" fmla="*/ 0 w 111"/>
                    <a:gd name="T47" fmla="*/ 3 h 117"/>
                    <a:gd name="T48" fmla="*/ 0 w 111"/>
                    <a:gd name="T49" fmla="*/ 2 h 117"/>
                    <a:gd name="T50" fmla="*/ 0 w 111"/>
                    <a:gd name="T51" fmla="*/ 2 h 117"/>
                    <a:gd name="T52" fmla="*/ 0 w 111"/>
                    <a:gd name="T53" fmla="*/ 1 h 117"/>
                    <a:gd name="T54" fmla="*/ 0 w 111"/>
                    <a:gd name="T55" fmla="*/ 1 h 117"/>
                    <a:gd name="T56" fmla="*/ 1 w 111"/>
                    <a:gd name="T57" fmla="*/ 1 h 117"/>
                    <a:gd name="T58" fmla="*/ 1 w 111"/>
                    <a:gd name="T59" fmla="*/ 0 h 117"/>
                    <a:gd name="T60" fmla="*/ 1 w 111"/>
                    <a:gd name="T61" fmla="*/ 0 h 117"/>
                    <a:gd name="T62" fmla="*/ 2 w 111"/>
                    <a:gd name="T63" fmla="*/ 0 h 117"/>
                    <a:gd name="T64" fmla="*/ 2 w 111"/>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117">
                      <a:moveTo>
                        <a:pt x="59" y="0"/>
                      </a:moveTo>
                      <a:lnTo>
                        <a:pt x="68" y="0"/>
                      </a:lnTo>
                      <a:lnTo>
                        <a:pt x="79" y="5"/>
                      </a:lnTo>
                      <a:lnTo>
                        <a:pt x="88" y="10"/>
                      </a:lnTo>
                      <a:lnTo>
                        <a:pt x="96" y="18"/>
                      </a:lnTo>
                      <a:lnTo>
                        <a:pt x="102" y="26"/>
                      </a:lnTo>
                      <a:lnTo>
                        <a:pt x="107" y="36"/>
                      </a:lnTo>
                      <a:lnTo>
                        <a:pt x="109" y="47"/>
                      </a:lnTo>
                      <a:lnTo>
                        <a:pt x="111" y="59"/>
                      </a:lnTo>
                      <a:lnTo>
                        <a:pt x="109" y="70"/>
                      </a:lnTo>
                      <a:lnTo>
                        <a:pt x="107" y="81"/>
                      </a:lnTo>
                      <a:lnTo>
                        <a:pt x="102" y="90"/>
                      </a:lnTo>
                      <a:lnTo>
                        <a:pt x="96" y="100"/>
                      </a:lnTo>
                      <a:lnTo>
                        <a:pt x="88" y="105"/>
                      </a:lnTo>
                      <a:lnTo>
                        <a:pt x="79" y="112"/>
                      </a:lnTo>
                      <a:lnTo>
                        <a:pt x="68" y="115"/>
                      </a:lnTo>
                      <a:lnTo>
                        <a:pt x="59" y="117"/>
                      </a:lnTo>
                      <a:lnTo>
                        <a:pt x="44" y="115"/>
                      </a:lnTo>
                      <a:lnTo>
                        <a:pt x="33" y="112"/>
                      </a:lnTo>
                      <a:lnTo>
                        <a:pt x="23" y="105"/>
                      </a:lnTo>
                      <a:lnTo>
                        <a:pt x="16" y="100"/>
                      </a:lnTo>
                      <a:lnTo>
                        <a:pt x="8" y="90"/>
                      </a:lnTo>
                      <a:lnTo>
                        <a:pt x="3" y="81"/>
                      </a:lnTo>
                      <a:lnTo>
                        <a:pt x="0" y="70"/>
                      </a:lnTo>
                      <a:lnTo>
                        <a:pt x="0" y="59"/>
                      </a:lnTo>
                      <a:lnTo>
                        <a:pt x="0" y="47"/>
                      </a:lnTo>
                      <a:lnTo>
                        <a:pt x="3" y="36"/>
                      </a:lnTo>
                      <a:lnTo>
                        <a:pt x="8" y="26"/>
                      </a:lnTo>
                      <a:lnTo>
                        <a:pt x="16" y="18"/>
                      </a:lnTo>
                      <a:lnTo>
                        <a:pt x="23" y="10"/>
                      </a:lnTo>
                      <a:lnTo>
                        <a:pt x="33" y="5"/>
                      </a:lnTo>
                      <a:lnTo>
                        <a:pt x="44"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7" name="Freeform 1287"/>
                <p:cNvSpPr>
                  <a:spLocks noChangeAspect="1"/>
                </p:cNvSpPr>
                <p:nvPr/>
              </p:nvSpPr>
              <p:spPr bwMode="auto">
                <a:xfrm>
                  <a:off x="-1790" y="2949"/>
                  <a:ext cx="17" cy="18"/>
                </a:xfrm>
                <a:custGeom>
                  <a:avLst/>
                  <a:gdLst>
                    <a:gd name="T0" fmla="*/ 2 w 85"/>
                    <a:gd name="T1" fmla="*/ 0 h 90"/>
                    <a:gd name="T2" fmla="*/ 2 w 85"/>
                    <a:gd name="T3" fmla="*/ 0 h 90"/>
                    <a:gd name="T4" fmla="*/ 2 w 85"/>
                    <a:gd name="T5" fmla="*/ 0 h 90"/>
                    <a:gd name="T6" fmla="*/ 3 w 85"/>
                    <a:gd name="T7" fmla="*/ 0 h 90"/>
                    <a:gd name="T8" fmla="*/ 3 w 85"/>
                    <a:gd name="T9" fmla="*/ 0 h 90"/>
                    <a:gd name="T10" fmla="*/ 3 w 85"/>
                    <a:gd name="T11" fmla="*/ 1 h 90"/>
                    <a:gd name="T12" fmla="*/ 3 w 85"/>
                    <a:gd name="T13" fmla="*/ 1 h 90"/>
                    <a:gd name="T14" fmla="*/ 3 w 85"/>
                    <a:gd name="T15" fmla="*/ 1 h 90"/>
                    <a:gd name="T16" fmla="*/ 3 w 85"/>
                    <a:gd name="T17" fmla="*/ 2 h 90"/>
                    <a:gd name="T18" fmla="*/ 3 w 85"/>
                    <a:gd name="T19" fmla="*/ 2 h 90"/>
                    <a:gd name="T20" fmla="*/ 3 w 85"/>
                    <a:gd name="T21" fmla="*/ 2 h 90"/>
                    <a:gd name="T22" fmla="*/ 3 w 85"/>
                    <a:gd name="T23" fmla="*/ 3 h 90"/>
                    <a:gd name="T24" fmla="*/ 3 w 85"/>
                    <a:gd name="T25" fmla="*/ 3 h 90"/>
                    <a:gd name="T26" fmla="*/ 3 w 85"/>
                    <a:gd name="T27" fmla="*/ 3 h 90"/>
                    <a:gd name="T28" fmla="*/ 2 w 85"/>
                    <a:gd name="T29" fmla="*/ 3 h 90"/>
                    <a:gd name="T30" fmla="*/ 2 w 85"/>
                    <a:gd name="T31" fmla="*/ 4 h 90"/>
                    <a:gd name="T32" fmla="*/ 2 w 85"/>
                    <a:gd name="T33" fmla="*/ 4 h 90"/>
                    <a:gd name="T34" fmla="*/ 1 w 85"/>
                    <a:gd name="T35" fmla="*/ 4 h 90"/>
                    <a:gd name="T36" fmla="*/ 1 w 85"/>
                    <a:gd name="T37" fmla="*/ 3 h 90"/>
                    <a:gd name="T38" fmla="*/ 1 w 85"/>
                    <a:gd name="T39" fmla="*/ 3 h 90"/>
                    <a:gd name="T40" fmla="*/ 0 w 85"/>
                    <a:gd name="T41" fmla="*/ 3 h 90"/>
                    <a:gd name="T42" fmla="*/ 0 w 85"/>
                    <a:gd name="T43" fmla="*/ 3 h 90"/>
                    <a:gd name="T44" fmla="*/ 0 w 85"/>
                    <a:gd name="T45" fmla="*/ 2 h 90"/>
                    <a:gd name="T46" fmla="*/ 0 w 85"/>
                    <a:gd name="T47" fmla="*/ 2 h 90"/>
                    <a:gd name="T48" fmla="*/ 0 w 85"/>
                    <a:gd name="T49" fmla="*/ 2 h 90"/>
                    <a:gd name="T50" fmla="*/ 0 w 85"/>
                    <a:gd name="T51" fmla="*/ 1 h 90"/>
                    <a:gd name="T52" fmla="*/ 0 w 85"/>
                    <a:gd name="T53" fmla="*/ 1 h 90"/>
                    <a:gd name="T54" fmla="*/ 0 w 85"/>
                    <a:gd name="T55" fmla="*/ 1 h 90"/>
                    <a:gd name="T56" fmla="*/ 0 w 85"/>
                    <a:gd name="T57" fmla="*/ 0 h 90"/>
                    <a:gd name="T58" fmla="*/ 1 w 85"/>
                    <a:gd name="T59" fmla="*/ 0 h 90"/>
                    <a:gd name="T60" fmla="*/ 1 w 85"/>
                    <a:gd name="T61" fmla="*/ 0 h 90"/>
                    <a:gd name="T62" fmla="*/ 1 w 85"/>
                    <a:gd name="T63" fmla="*/ 0 h 90"/>
                    <a:gd name="T64" fmla="*/ 2 w 85"/>
                    <a:gd name="T65" fmla="*/ 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90">
                      <a:moveTo>
                        <a:pt x="46" y="0"/>
                      </a:moveTo>
                      <a:lnTo>
                        <a:pt x="53" y="0"/>
                      </a:lnTo>
                      <a:lnTo>
                        <a:pt x="61" y="2"/>
                      </a:lnTo>
                      <a:lnTo>
                        <a:pt x="66" y="5"/>
                      </a:lnTo>
                      <a:lnTo>
                        <a:pt x="73" y="12"/>
                      </a:lnTo>
                      <a:lnTo>
                        <a:pt x="77" y="17"/>
                      </a:lnTo>
                      <a:lnTo>
                        <a:pt x="82" y="26"/>
                      </a:lnTo>
                      <a:lnTo>
                        <a:pt x="84" y="35"/>
                      </a:lnTo>
                      <a:lnTo>
                        <a:pt x="85" y="45"/>
                      </a:lnTo>
                      <a:lnTo>
                        <a:pt x="84" y="52"/>
                      </a:lnTo>
                      <a:lnTo>
                        <a:pt x="82" y="60"/>
                      </a:lnTo>
                      <a:lnTo>
                        <a:pt x="77" y="68"/>
                      </a:lnTo>
                      <a:lnTo>
                        <a:pt x="73" y="76"/>
                      </a:lnTo>
                      <a:lnTo>
                        <a:pt x="66" y="80"/>
                      </a:lnTo>
                      <a:lnTo>
                        <a:pt x="61" y="86"/>
                      </a:lnTo>
                      <a:lnTo>
                        <a:pt x="53" y="88"/>
                      </a:lnTo>
                      <a:lnTo>
                        <a:pt x="46" y="90"/>
                      </a:lnTo>
                      <a:lnTo>
                        <a:pt x="35" y="88"/>
                      </a:lnTo>
                      <a:lnTo>
                        <a:pt x="26" y="86"/>
                      </a:lnTo>
                      <a:lnTo>
                        <a:pt x="18" y="80"/>
                      </a:lnTo>
                      <a:lnTo>
                        <a:pt x="12" y="76"/>
                      </a:lnTo>
                      <a:lnTo>
                        <a:pt x="6" y="68"/>
                      </a:lnTo>
                      <a:lnTo>
                        <a:pt x="3" y="60"/>
                      </a:lnTo>
                      <a:lnTo>
                        <a:pt x="0" y="52"/>
                      </a:lnTo>
                      <a:lnTo>
                        <a:pt x="0" y="45"/>
                      </a:lnTo>
                      <a:lnTo>
                        <a:pt x="0" y="35"/>
                      </a:lnTo>
                      <a:lnTo>
                        <a:pt x="3" y="26"/>
                      </a:lnTo>
                      <a:lnTo>
                        <a:pt x="6" y="17"/>
                      </a:lnTo>
                      <a:lnTo>
                        <a:pt x="12" y="12"/>
                      </a:lnTo>
                      <a:lnTo>
                        <a:pt x="18" y="5"/>
                      </a:lnTo>
                      <a:lnTo>
                        <a:pt x="26" y="2"/>
                      </a:lnTo>
                      <a:lnTo>
                        <a:pt x="35" y="0"/>
                      </a:lnTo>
                      <a:lnTo>
                        <a:pt x="46"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8" name="Freeform 1288"/>
                <p:cNvSpPr>
                  <a:spLocks noChangeAspect="1"/>
                </p:cNvSpPr>
                <p:nvPr/>
              </p:nvSpPr>
              <p:spPr bwMode="auto">
                <a:xfrm>
                  <a:off x="-1825" y="2941"/>
                  <a:ext cx="23" cy="23"/>
                </a:xfrm>
                <a:custGeom>
                  <a:avLst/>
                  <a:gdLst>
                    <a:gd name="T0" fmla="*/ 2 w 116"/>
                    <a:gd name="T1" fmla="*/ 0 h 116"/>
                    <a:gd name="T2" fmla="*/ 3 w 116"/>
                    <a:gd name="T3" fmla="*/ 0 h 116"/>
                    <a:gd name="T4" fmla="*/ 3 w 116"/>
                    <a:gd name="T5" fmla="*/ 0 h 116"/>
                    <a:gd name="T6" fmla="*/ 3 w 116"/>
                    <a:gd name="T7" fmla="*/ 0 h 116"/>
                    <a:gd name="T8" fmla="*/ 4 w 116"/>
                    <a:gd name="T9" fmla="*/ 1 h 116"/>
                    <a:gd name="T10" fmla="*/ 4 w 116"/>
                    <a:gd name="T11" fmla="*/ 1 h 116"/>
                    <a:gd name="T12" fmla="*/ 4 w 116"/>
                    <a:gd name="T13" fmla="*/ 1 h 116"/>
                    <a:gd name="T14" fmla="*/ 5 w 116"/>
                    <a:gd name="T15" fmla="*/ 2 h 116"/>
                    <a:gd name="T16" fmla="*/ 5 w 116"/>
                    <a:gd name="T17" fmla="*/ 2 h 116"/>
                    <a:gd name="T18" fmla="*/ 5 w 116"/>
                    <a:gd name="T19" fmla="*/ 3 h 116"/>
                    <a:gd name="T20" fmla="*/ 4 w 116"/>
                    <a:gd name="T21" fmla="*/ 3 h 116"/>
                    <a:gd name="T22" fmla="*/ 4 w 116"/>
                    <a:gd name="T23" fmla="*/ 4 h 116"/>
                    <a:gd name="T24" fmla="*/ 4 w 116"/>
                    <a:gd name="T25" fmla="*/ 4 h 116"/>
                    <a:gd name="T26" fmla="*/ 3 w 116"/>
                    <a:gd name="T27" fmla="*/ 4 h 116"/>
                    <a:gd name="T28" fmla="*/ 3 w 116"/>
                    <a:gd name="T29" fmla="*/ 4 h 116"/>
                    <a:gd name="T30" fmla="*/ 3 w 116"/>
                    <a:gd name="T31" fmla="*/ 4 h 116"/>
                    <a:gd name="T32" fmla="*/ 2 w 116"/>
                    <a:gd name="T33" fmla="*/ 5 h 116"/>
                    <a:gd name="T34" fmla="*/ 2 w 116"/>
                    <a:gd name="T35" fmla="*/ 4 h 116"/>
                    <a:gd name="T36" fmla="*/ 1 w 116"/>
                    <a:gd name="T37" fmla="*/ 4 h 116"/>
                    <a:gd name="T38" fmla="*/ 1 w 116"/>
                    <a:gd name="T39" fmla="*/ 4 h 116"/>
                    <a:gd name="T40" fmla="*/ 1 w 116"/>
                    <a:gd name="T41" fmla="*/ 4 h 116"/>
                    <a:gd name="T42" fmla="*/ 0 w 116"/>
                    <a:gd name="T43" fmla="*/ 4 h 116"/>
                    <a:gd name="T44" fmla="*/ 0 w 116"/>
                    <a:gd name="T45" fmla="*/ 3 h 116"/>
                    <a:gd name="T46" fmla="*/ 0 w 116"/>
                    <a:gd name="T47" fmla="*/ 3 h 116"/>
                    <a:gd name="T48" fmla="*/ 0 w 116"/>
                    <a:gd name="T49" fmla="*/ 2 h 116"/>
                    <a:gd name="T50" fmla="*/ 0 w 116"/>
                    <a:gd name="T51" fmla="*/ 2 h 116"/>
                    <a:gd name="T52" fmla="*/ 0 w 116"/>
                    <a:gd name="T53" fmla="*/ 1 h 116"/>
                    <a:gd name="T54" fmla="*/ 0 w 116"/>
                    <a:gd name="T55" fmla="*/ 1 h 116"/>
                    <a:gd name="T56" fmla="*/ 1 w 116"/>
                    <a:gd name="T57" fmla="*/ 1 h 116"/>
                    <a:gd name="T58" fmla="*/ 1 w 116"/>
                    <a:gd name="T59" fmla="*/ 0 h 116"/>
                    <a:gd name="T60" fmla="*/ 1 w 116"/>
                    <a:gd name="T61" fmla="*/ 0 h 116"/>
                    <a:gd name="T62" fmla="*/ 2 w 116"/>
                    <a:gd name="T63" fmla="*/ 0 h 116"/>
                    <a:gd name="T64" fmla="*/ 2 w 116"/>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6">
                      <a:moveTo>
                        <a:pt x="58" y="0"/>
                      </a:moveTo>
                      <a:lnTo>
                        <a:pt x="69" y="0"/>
                      </a:lnTo>
                      <a:lnTo>
                        <a:pt x="80" y="4"/>
                      </a:lnTo>
                      <a:lnTo>
                        <a:pt x="88" y="9"/>
                      </a:lnTo>
                      <a:lnTo>
                        <a:pt x="98" y="16"/>
                      </a:lnTo>
                      <a:lnTo>
                        <a:pt x="105" y="24"/>
                      </a:lnTo>
                      <a:lnTo>
                        <a:pt x="110" y="35"/>
                      </a:lnTo>
                      <a:lnTo>
                        <a:pt x="114" y="45"/>
                      </a:lnTo>
                      <a:lnTo>
                        <a:pt x="116" y="58"/>
                      </a:lnTo>
                      <a:lnTo>
                        <a:pt x="114" y="68"/>
                      </a:lnTo>
                      <a:lnTo>
                        <a:pt x="110" y="79"/>
                      </a:lnTo>
                      <a:lnTo>
                        <a:pt x="105" y="89"/>
                      </a:lnTo>
                      <a:lnTo>
                        <a:pt x="98" y="98"/>
                      </a:lnTo>
                      <a:lnTo>
                        <a:pt x="88" y="105"/>
                      </a:lnTo>
                      <a:lnTo>
                        <a:pt x="80" y="110"/>
                      </a:lnTo>
                      <a:lnTo>
                        <a:pt x="69" y="113"/>
                      </a:lnTo>
                      <a:lnTo>
                        <a:pt x="58" y="116"/>
                      </a:lnTo>
                      <a:lnTo>
                        <a:pt x="45" y="113"/>
                      </a:lnTo>
                      <a:lnTo>
                        <a:pt x="35" y="110"/>
                      </a:lnTo>
                      <a:lnTo>
                        <a:pt x="24" y="105"/>
                      </a:lnTo>
                      <a:lnTo>
                        <a:pt x="17" y="98"/>
                      </a:lnTo>
                      <a:lnTo>
                        <a:pt x="9" y="89"/>
                      </a:lnTo>
                      <a:lnTo>
                        <a:pt x="5" y="79"/>
                      </a:lnTo>
                      <a:lnTo>
                        <a:pt x="0" y="68"/>
                      </a:lnTo>
                      <a:lnTo>
                        <a:pt x="0" y="58"/>
                      </a:lnTo>
                      <a:lnTo>
                        <a:pt x="0" y="45"/>
                      </a:lnTo>
                      <a:lnTo>
                        <a:pt x="5" y="35"/>
                      </a:lnTo>
                      <a:lnTo>
                        <a:pt x="9" y="24"/>
                      </a:lnTo>
                      <a:lnTo>
                        <a:pt x="17" y="16"/>
                      </a:lnTo>
                      <a:lnTo>
                        <a:pt x="24" y="9"/>
                      </a:lnTo>
                      <a:lnTo>
                        <a:pt x="35" y="4"/>
                      </a:lnTo>
                      <a:lnTo>
                        <a:pt x="45"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9" name="Freeform 1289"/>
                <p:cNvSpPr>
                  <a:spLocks noChangeAspect="1"/>
                </p:cNvSpPr>
                <p:nvPr/>
              </p:nvSpPr>
              <p:spPr bwMode="auto">
                <a:xfrm>
                  <a:off x="-1823" y="2944"/>
                  <a:ext cx="17" cy="17"/>
                </a:xfrm>
                <a:custGeom>
                  <a:avLst/>
                  <a:gdLst>
                    <a:gd name="T0" fmla="*/ 2 w 85"/>
                    <a:gd name="T1" fmla="*/ 0 h 89"/>
                    <a:gd name="T2" fmla="*/ 2 w 85"/>
                    <a:gd name="T3" fmla="*/ 0 h 89"/>
                    <a:gd name="T4" fmla="*/ 2 w 85"/>
                    <a:gd name="T5" fmla="*/ 0 h 89"/>
                    <a:gd name="T6" fmla="*/ 3 w 85"/>
                    <a:gd name="T7" fmla="*/ 0 h 89"/>
                    <a:gd name="T8" fmla="*/ 3 w 85"/>
                    <a:gd name="T9" fmla="*/ 0 h 89"/>
                    <a:gd name="T10" fmla="*/ 3 w 85"/>
                    <a:gd name="T11" fmla="*/ 1 h 89"/>
                    <a:gd name="T12" fmla="*/ 3 w 85"/>
                    <a:gd name="T13" fmla="*/ 1 h 89"/>
                    <a:gd name="T14" fmla="*/ 3 w 85"/>
                    <a:gd name="T15" fmla="*/ 1 h 89"/>
                    <a:gd name="T16" fmla="*/ 3 w 85"/>
                    <a:gd name="T17" fmla="*/ 2 h 89"/>
                    <a:gd name="T18" fmla="*/ 3 w 85"/>
                    <a:gd name="T19" fmla="*/ 2 h 89"/>
                    <a:gd name="T20" fmla="*/ 3 w 85"/>
                    <a:gd name="T21" fmla="*/ 2 h 89"/>
                    <a:gd name="T22" fmla="*/ 3 w 85"/>
                    <a:gd name="T23" fmla="*/ 2 h 89"/>
                    <a:gd name="T24" fmla="*/ 3 w 85"/>
                    <a:gd name="T25" fmla="*/ 3 h 89"/>
                    <a:gd name="T26" fmla="*/ 3 w 85"/>
                    <a:gd name="T27" fmla="*/ 3 h 89"/>
                    <a:gd name="T28" fmla="*/ 2 w 85"/>
                    <a:gd name="T29" fmla="*/ 3 h 89"/>
                    <a:gd name="T30" fmla="*/ 2 w 85"/>
                    <a:gd name="T31" fmla="*/ 3 h 89"/>
                    <a:gd name="T32" fmla="*/ 2 w 85"/>
                    <a:gd name="T33" fmla="*/ 3 h 89"/>
                    <a:gd name="T34" fmla="*/ 1 w 85"/>
                    <a:gd name="T35" fmla="*/ 3 h 89"/>
                    <a:gd name="T36" fmla="*/ 1 w 85"/>
                    <a:gd name="T37" fmla="*/ 3 h 89"/>
                    <a:gd name="T38" fmla="*/ 1 w 85"/>
                    <a:gd name="T39" fmla="*/ 3 h 89"/>
                    <a:gd name="T40" fmla="*/ 1 w 85"/>
                    <a:gd name="T41" fmla="*/ 3 h 89"/>
                    <a:gd name="T42" fmla="*/ 0 w 85"/>
                    <a:gd name="T43" fmla="*/ 2 h 89"/>
                    <a:gd name="T44" fmla="*/ 0 w 85"/>
                    <a:gd name="T45" fmla="*/ 2 h 89"/>
                    <a:gd name="T46" fmla="*/ 0 w 85"/>
                    <a:gd name="T47" fmla="*/ 2 h 89"/>
                    <a:gd name="T48" fmla="*/ 0 w 85"/>
                    <a:gd name="T49" fmla="*/ 2 h 89"/>
                    <a:gd name="T50" fmla="*/ 0 w 85"/>
                    <a:gd name="T51" fmla="*/ 1 h 89"/>
                    <a:gd name="T52" fmla="*/ 0 w 85"/>
                    <a:gd name="T53" fmla="*/ 1 h 89"/>
                    <a:gd name="T54" fmla="*/ 0 w 85"/>
                    <a:gd name="T55" fmla="*/ 1 h 89"/>
                    <a:gd name="T56" fmla="*/ 1 w 85"/>
                    <a:gd name="T57" fmla="*/ 0 h 89"/>
                    <a:gd name="T58" fmla="*/ 1 w 85"/>
                    <a:gd name="T59" fmla="*/ 0 h 89"/>
                    <a:gd name="T60" fmla="*/ 1 w 85"/>
                    <a:gd name="T61" fmla="*/ 0 h 89"/>
                    <a:gd name="T62" fmla="*/ 1 w 85"/>
                    <a:gd name="T63" fmla="*/ 0 h 89"/>
                    <a:gd name="T64" fmla="*/ 2 w 85"/>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 h="89">
                      <a:moveTo>
                        <a:pt x="45" y="0"/>
                      </a:moveTo>
                      <a:lnTo>
                        <a:pt x="52" y="0"/>
                      </a:lnTo>
                      <a:lnTo>
                        <a:pt x="60" y="2"/>
                      </a:lnTo>
                      <a:lnTo>
                        <a:pt x="67" y="6"/>
                      </a:lnTo>
                      <a:lnTo>
                        <a:pt x="73" y="12"/>
                      </a:lnTo>
                      <a:lnTo>
                        <a:pt x="78" y="18"/>
                      </a:lnTo>
                      <a:lnTo>
                        <a:pt x="82" y="25"/>
                      </a:lnTo>
                      <a:lnTo>
                        <a:pt x="84" y="34"/>
                      </a:lnTo>
                      <a:lnTo>
                        <a:pt x="85" y="45"/>
                      </a:lnTo>
                      <a:lnTo>
                        <a:pt x="84" y="53"/>
                      </a:lnTo>
                      <a:lnTo>
                        <a:pt x="82" y="61"/>
                      </a:lnTo>
                      <a:lnTo>
                        <a:pt x="78" y="67"/>
                      </a:lnTo>
                      <a:lnTo>
                        <a:pt x="73" y="75"/>
                      </a:lnTo>
                      <a:lnTo>
                        <a:pt x="67" y="81"/>
                      </a:lnTo>
                      <a:lnTo>
                        <a:pt x="60" y="85"/>
                      </a:lnTo>
                      <a:lnTo>
                        <a:pt x="52" y="87"/>
                      </a:lnTo>
                      <a:lnTo>
                        <a:pt x="45" y="89"/>
                      </a:lnTo>
                      <a:lnTo>
                        <a:pt x="35" y="87"/>
                      </a:lnTo>
                      <a:lnTo>
                        <a:pt x="26" y="85"/>
                      </a:lnTo>
                      <a:lnTo>
                        <a:pt x="18" y="81"/>
                      </a:lnTo>
                      <a:lnTo>
                        <a:pt x="13" y="75"/>
                      </a:lnTo>
                      <a:lnTo>
                        <a:pt x="6" y="67"/>
                      </a:lnTo>
                      <a:lnTo>
                        <a:pt x="3" y="61"/>
                      </a:lnTo>
                      <a:lnTo>
                        <a:pt x="0" y="53"/>
                      </a:lnTo>
                      <a:lnTo>
                        <a:pt x="0" y="45"/>
                      </a:lnTo>
                      <a:lnTo>
                        <a:pt x="0" y="34"/>
                      </a:lnTo>
                      <a:lnTo>
                        <a:pt x="3" y="25"/>
                      </a:lnTo>
                      <a:lnTo>
                        <a:pt x="6" y="18"/>
                      </a:lnTo>
                      <a:lnTo>
                        <a:pt x="13" y="12"/>
                      </a:lnTo>
                      <a:lnTo>
                        <a:pt x="18" y="6"/>
                      </a:lnTo>
                      <a:lnTo>
                        <a:pt x="26" y="2"/>
                      </a:lnTo>
                      <a:lnTo>
                        <a:pt x="35" y="0"/>
                      </a:lnTo>
                      <a:lnTo>
                        <a:pt x="45"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3721" name="Group 1347"/>
            <p:cNvGrpSpPr>
              <a:grpSpLocks noChangeAspect="1"/>
            </p:cNvGrpSpPr>
            <p:nvPr/>
          </p:nvGrpSpPr>
          <p:grpSpPr bwMode="auto">
            <a:xfrm>
              <a:off x="2784" y="2304"/>
              <a:ext cx="196" cy="276"/>
              <a:chOff x="-2100" y="2853"/>
              <a:chExt cx="502" cy="706"/>
            </a:xfrm>
          </p:grpSpPr>
          <p:sp>
            <p:nvSpPr>
              <p:cNvPr id="23772" name="Freeform 1290"/>
              <p:cNvSpPr>
                <a:spLocks noChangeAspect="1"/>
              </p:cNvSpPr>
              <p:nvPr/>
            </p:nvSpPr>
            <p:spPr bwMode="auto">
              <a:xfrm>
                <a:off x="-2100" y="2853"/>
                <a:ext cx="502" cy="706"/>
              </a:xfrm>
              <a:custGeom>
                <a:avLst/>
                <a:gdLst>
                  <a:gd name="T0" fmla="*/ 4 w 2510"/>
                  <a:gd name="T1" fmla="*/ 6 h 3530"/>
                  <a:gd name="T2" fmla="*/ 1 w 2510"/>
                  <a:gd name="T3" fmla="*/ 7 h 3530"/>
                  <a:gd name="T4" fmla="*/ 0 w 2510"/>
                  <a:gd name="T5" fmla="*/ 9 h 3530"/>
                  <a:gd name="T6" fmla="*/ 1 w 2510"/>
                  <a:gd name="T7" fmla="*/ 12 h 3530"/>
                  <a:gd name="T8" fmla="*/ 2 w 2510"/>
                  <a:gd name="T9" fmla="*/ 23 h 3530"/>
                  <a:gd name="T10" fmla="*/ 8 w 2510"/>
                  <a:gd name="T11" fmla="*/ 46 h 3530"/>
                  <a:gd name="T12" fmla="*/ 15 w 2510"/>
                  <a:gd name="T13" fmla="*/ 70 h 3530"/>
                  <a:gd name="T14" fmla="*/ 22 w 2510"/>
                  <a:gd name="T15" fmla="*/ 90 h 3530"/>
                  <a:gd name="T16" fmla="*/ 24 w 2510"/>
                  <a:gd name="T17" fmla="*/ 107 h 3530"/>
                  <a:gd name="T18" fmla="*/ 25 w 2510"/>
                  <a:gd name="T19" fmla="*/ 121 h 3530"/>
                  <a:gd name="T20" fmla="*/ 30 w 2510"/>
                  <a:gd name="T21" fmla="*/ 128 h 3530"/>
                  <a:gd name="T22" fmla="*/ 43 w 2510"/>
                  <a:gd name="T23" fmla="*/ 132 h 3530"/>
                  <a:gd name="T24" fmla="*/ 57 w 2510"/>
                  <a:gd name="T25" fmla="*/ 135 h 3530"/>
                  <a:gd name="T26" fmla="*/ 71 w 2510"/>
                  <a:gd name="T27" fmla="*/ 139 h 3530"/>
                  <a:gd name="T28" fmla="*/ 85 w 2510"/>
                  <a:gd name="T29" fmla="*/ 141 h 3530"/>
                  <a:gd name="T30" fmla="*/ 97 w 2510"/>
                  <a:gd name="T31" fmla="*/ 137 h 3530"/>
                  <a:gd name="T32" fmla="*/ 99 w 2510"/>
                  <a:gd name="T33" fmla="*/ 125 h 3530"/>
                  <a:gd name="T34" fmla="*/ 90 w 2510"/>
                  <a:gd name="T35" fmla="*/ 117 h 3530"/>
                  <a:gd name="T36" fmla="*/ 78 w 2510"/>
                  <a:gd name="T37" fmla="*/ 111 h 3530"/>
                  <a:gd name="T38" fmla="*/ 67 w 2510"/>
                  <a:gd name="T39" fmla="*/ 105 h 3530"/>
                  <a:gd name="T40" fmla="*/ 59 w 2510"/>
                  <a:gd name="T41" fmla="*/ 92 h 3530"/>
                  <a:gd name="T42" fmla="*/ 52 w 2510"/>
                  <a:gd name="T43" fmla="*/ 69 h 3530"/>
                  <a:gd name="T44" fmla="*/ 45 w 2510"/>
                  <a:gd name="T45" fmla="*/ 42 h 3530"/>
                  <a:gd name="T46" fmla="*/ 38 w 2510"/>
                  <a:gd name="T47" fmla="*/ 19 h 3530"/>
                  <a:gd name="T48" fmla="*/ 34 w 2510"/>
                  <a:gd name="T49" fmla="*/ 10 h 3530"/>
                  <a:gd name="T50" fmla="*/ 32 w 2510"/>
                  <a:gd name="T51" fmla="*/ 8 h 3530"/>
                  <a:gd name="T52" fmla="*/ 31 w 2510"/>
                  <a:gd name="T53" fmla="*/ 6 h 3530"/>
                  <a:gd name="T54" fmla="*/ 30 w 2510"/>
                  <a:gd name="T55" fmla="*/ 3 h 3530"/>
                  <a:gd name="T56" fmla="*/ 27 w 2510"/>
                  <a:gd name="T57" fmla="*/ 0 h 3530"/>
                  <a:gd name="T58" fmla="*/ 21 w 2510"/>
                  <a:gd name="T59" fmla="*/ 0 h 3530"/>
                  <a:gd name="T60" fmla="*/ 14 w 2510"/>
                  <a:gd name="T61" fmla="*/ 2 h 3530"/>
                  <a:gd name="T62" fmla="*/ 8 w 2510"/>
                  <a:gd name="T63" fmla="*/ 3 h 3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0" h="3530">
                    <a:moveTo>
                      <a:pt x="151" y="106"/>
                    </a:moveTo>
                    <a:lnTo>
                      <a:pt x="89" y="140"/>
                    </a:lnTo>
                    <a:lnTo>
                      <a:pt x="46" y="166"/>
                    </a:lnTo>
                    <a:lnTo>
                      <a:pt x="19" y="187"/>
                    </a:lnTo>
                    <a:lnTo>
                      <a:pt x="5" y="209"/>
                    </a:lnTo>
                    <a:lnTo>
                      <a:pt x="0" y="233"/>
                    </a:lnTo>
                    <a:lnTo>
                      <a:pt x="4" y="265"/>
                    </a:lnTo>
                    <a:lnTo>
                      <a:pt x="13" y="310"/>
                    </a:lnTo>
                    <a:lnTo>
                      <a:pt x="25" y="370"/>
                    </a:lnTo>
                    <a:lnTo>
                      <a:pt x="48" y="586"/>
                    </a:lnTo>
                    <a:lnTo>
                      <a:pt x="108" y="852"/>
                    </a:lnTo>
                    <a:lnTo>
                      <a:pt x="191" y="1145"/>
                    </a:lnTo>
                    <a:lnTo>
                      <a:pt x="288" y="1452"/>
                    </a:lnTo>
                    <a:lnTo>
                      <a:pt x="385" y="1750"/>
                    </a:lnTo>
                    <a:lnTo>
                      <a:pt x="474" y="2027"/>
                    </a:lnTo>
                    <a:lnTo>
                      <a:pt x="542" y="2261"/>
                    </a:lnTo>
                    <a:lnTo>
                      <a:pt x="581" y="2435"/>
                    </a:lnTo>
                    <a:lnTo>
                      <a:pt x="591" y="2680"/>
                    </a:lnTo>
                    <a:lnTo>
                      <a:pt x="603" y="2873"/>
                    </a:lnTo>
                    <a:lnTo>
                      <a:pt x="627" y="3020"/>
                    </a:lnTo>
                    <a:lnTo>
                      <a:pt x="677" y="3131"/>
                    </a:lnTo>
                    <a:lnTo>
                      <a:pt x="758" y="3208"/>
                    </a:lnTo>
                    <a:lnTo>
                      <a:pt x="885" y="3262"/>
                    </a:lnTo>
                    <a:lnTo>
                      <a:pt x="1067" y="3296"/>
                    </a:lnTo>
                    <a:lnTo>
                      <a:pt x="1315" y="3321"/>
                    </a:lnTo>
                    <a:lnTo>
                      <a:pt x="1437" y="3364"/>
                    </a:lnTo>
                    <a:lnTo>
                      <a:pt x="1594" y="3419"/>
                    </a:lnTo>
                    <a:lnTo>
                      <a:pt x="1770" y="3474"/>
                    </a:lnTo>
                    <a:lnTo>
                      <a:pt x="1954" y="3515"/>
                    </a:lnTo>
                    <a:lnTo>
                      <a:pt x="2131" y="3530"/>
                    </a:lnTo>
                    <a:lnTo>
                      <a:pt x="2292" y="3508"/>
                    </a:lnTo>
                    <a:lnTo>
                      <a:pt x="2422" y="3433"/>
                    </a:lnTo>
                    <a:lnTo>
                      <a:pt x="2510" y="3295"/>
                    </a:lnTo>
                    <a:lnTo>
                      <a:pt x="2468" y="3127"/>
                    </a:lnTo>
                    <a:lnTo>
                      <a:pt x="2381" y="3006"/>
                    </a:lnTo>
                    <a:lnTo>
                      <a:pt x="2257" y="2918"/>
                    </a:lnTo>
                    <a:lnTo>
                      <a:pt x="2113" y="2850"/>
                    </a:lnTo>
                    <a:lnTo>
                      <a:pt x="1956" y="2786"/>
                    </a:lnTo>
                    <a:lnTo>
                      <a:pt x="1804" y="2714"/>
                    </a:lnTo>
                    <a:lnTo>
                      <a:pt x="1664" y="2620"/>
                    </a:lnTo>
                    <a:lnTo>
                      <a:pt x="1552" y="2492"/>
                    </a:lnTo>
                    <a:lnTo>
                      <a:pt x="1482" y="2306"/>
                    </a:lnTo>
                    <a:lnTo>
                      <a:pt x="1400" y="2046"/>
                    </a:lnTo>
                    <a:lnTo>
                      <a:pt x="1307" y="1735"/>
                    </a:lnTo>
                    <a:lnTo>
                      <a:pt x="1212" y="1399"/>
                    </a:lnTo>
                    <a:lnTo>
                      <a:pt x="1115" y="1060"/>
                    </a:lnTo>
                    <a:lnTo>
                      <a:pt x="1026" y="746"/>
                    </a:lnTo>
                    <a:lnTo>
                      <a:pt x="946" y="482"/>
                    </a:lnTo>
                    <a:lnTo>
                      <a:pt x="881" y="290"/>
                    </a:lnTo>
                    <a:lnTo>
                      <a:pt x="852" y="257"/>
                    </a:lnTo>
                    <a:lnTo>
                      <a:pt x="830" y="229"/>
                    </a:lnTo>
                    <a:lnTo>
                      <a:pt x="810" y="204"/>
                    </a:lnTo>
                    <a:lnTo>
                      <a:pt x="793" y="179"/>
                    </a:lnTo>
                    <a:lnTo>
                      <a:pt x="777" y="151"/>
                    </a:lnTo>
                    <a:lnTo>
                      <a:pt x="763" y="119"/>
                    </a:lnTo>
                    <a:lnTo>
                      <a:pt x="746" y="78"/>
                    </a:lnTo>
                    <a:lnTo>
                      <a:pt x="728" y="30"/>
                    </a:lnTo>
                    <a:lnTo>
                      <a:pt x="673" y="6"/>
                    </a:lnTo>
                    <a:lnTo>
                      <a:pt x="605" y="0"/>
                    </a:lnTo>
                    <a:lnTo>
                      <a:pt x="527" y="4"/>
                    </a:lnTo>
                    <a:lnTo>
                      <a:pt x="444" y="20"/>
                    </a:lnTo>
                    <a:lnTo>
                      <a:pt x="359" y="39"/>
                    </a:lnTo>
                    <a:lnTo>
                      <a:pt x="280" y="63"/>
                    </a:lnTo>
                    <a:lnTo>
                      <a:pt x="208" y="85"/>
                    </a:lnTo>
                    <a:lnTo>
                      <a:pt x="15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3" name="Freeform 1291"/>
              <p:cNvSpPr>
                <a:spLocks noChangeAspect="1"/>
              </p:cNvSpPr>
              <p:nvPr/>
            </p:nvSpPr>
            <p:spPr bwMode="auto">
              <a:xfrm>
                <a:off x="-2087" y="2860"/>
                <a:ext cx="126" cy="41"/>
              </a:xfrm>
              <a:custGeom>
                <a:avLst/>
                <a:gdLst>
                  <a:gd name="T0" fmla="*/ 1 w 629"/>
                  <a:gd name="T1" fmla="*/ 6 h 209"/>
                  <a:gd name="T2" fmla="*/ 0 w 629"/>
                  <a:gd name="T3" fmla="*/ 7 h 209"/>
                  <a:gd name="T4" fmla="*/ 0 w 629"/>
                  <a:gd name="T5" fmla="*/ 7 h 209"/>
                  <a:gd name="T6" fmla="*/ 0 w 629"/>
                  <a:gd name="T7" fmla="*/ 7 h 209"/>
                  <a:gd name="T8" fmla="*/ 0 w 629"/>
                  <a:gd name="T9" fmla="*/ 7 h 209"/>
                  <a:gd name="T10" fmla="*/ 0 w 629"/>
                  <a:gd name="T11" fmla="*/ 8 h 209"/>
                  <a:gd name="T12" fmla="*/ 0 w 629"/>
                  <a:gd name="T13" fmla="*/ 8 h 209"/>
                  <a:gd name="T14" fmla="*/ 1 w 629"/>
                  <a:gd name="T15" fmla="*/ 8 h 209"/>
                  <a:gd name="T16" fmla="*/ 1 w 629"/>
                  <a:gd name="T17" fmla="*/ 8 h 209"/>
                  <a:gd name="T18" fmla="*/ 4 w 629"/>
                  <a:gd name="T19" fmla="*/ 8 h 209"/>
                  <a:gd name="T20" fmla="*/ 7 w 629"/>
                  <a:gd name="T21" fmla="*/ 7 h 209"/>
                  <a:gd name="T22" fmla="*/ 10 w 629"/>
                  <a:gd name="T23" fmla="*/ 6 h 209"/>
                  <a:gd name="T24" fmla="*/ 13 w 629"/>
                  <a:gd name="T25" fmla="*/ 6 h 209"/>
                  <a:gd name="T26" fmla="*/ 16 w 629"/>
                  <a:gd name="T27" fmla="*/ 5 h 209"/>
                  <a:gd name="T28" fmla="*/ 19 w 629"/>
                  <a:gd name="T29" fmla="*/ 4 h 209"/>
                  <a:gd name="T30" fmla="*/ 21 w 629"/>
                  <a:gd name="T31" fmla="*/ 3 h 209"/>
                  <a:gd name="T32" fmla="*/ 24 w 629"/>
                  <a:gd name="T33" fmla="*/ 2 h 209"/>
                  <a:gd name="T34" fmla="*/ 25 w 629"/>
                  <a:gd name="T35" fmla="*/ 2 h 209"/>
                  <a:gd name="T36" fmla="*/ 25 w 629"/>
                  <a:gd name="T37" fmla="*/ 1 h 209"/>
                  <a:gd name="T38" fmla="*/ 25 w 629"/>
                  <a:gd name="T39" fmla="*/ 1 h 209"/>
                  <a:gd name="T40" fmla="*/ 25 w 629"/>
                  <a:gd name="T41" fmla="*/ 1 h 209"/>
                  <a:gd name="T42" fmla="*/ 25 w 629"/>
                  <a:gd name="T43" fmla="*/ 1 h 209"/>
                  <a:gd name="T44" fmla="*/ 25 w 629"/>
                  <a:gd name="T45" fmla="*/ 0 h 209"/>
                  <a:gd name="T46" fmla="*/ 25 w 629"/>
                  <a:gd name="T47" fmla="*/ 0 h 209"/>
                  <a:gd name="T48" fmla="*/ 24 w 629"/>
                  <a:gd name="T49" fmla="*/ 0 h 209"/>
                  <a:gd name="T50" fmla="*/ 21 w 629"/>
                  <a:gd name="T51" fmla="*/ 0 h 209"/>
                  <a:gd name="T52" fmla="*/ 18 w 629"/>
                  <a:gd name="T53" fmla="*/ 0 h 209"/>
                  <a:gd name="T54" fmla="*/ 15 w 629"/>
                  <a:gd name="T55" fmla="*/ 1 h 209"/>
                  <a:gd name="T56" fmla="*/ 12 w 629"/>
                  <a:gd name="T57" fmla="*/ 1 h 209"/>
                  <a:gd name="T58" fmla="*/ 9 w 629"/>
                  <a:gd name="T59" fmla="*/ 2 h 209"/>
                  <a:gd name="T60" fmla="*/ 6 w 629"/>
                  <a:gd name="T61" fmla="*/ 3 h 209"/>
                  <a:gd name="T62" fmla="*/ 3 w 629"/>
                  <a:gd name="T63" fmla="*/ 5 h 209"/>
                  <a:gd name="T64" fmla="*/ 1 w 629"/>
                  <a:gd name="T65" fmla="*/ 6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9" h="209">
                    <a:moveTo>
                      <a:pt x="18" y="164"/>
                    </a:moveTo>
                    <a:lnTo>
                      <a:pt x="9" y="172"/>
                    </a:lnTo>
                    <a:lnTo>
                      <a:pt x="3" y="180"/>
                    </a:lnTo>
                    <a:lnTo>
                      <a:pt x="0" y="186"/>
                    </a:lnTo>
                    <a:lnTo>
                      <a:pt x="0" y="193"/>
                    </a:lnTo>
                    <a:lnTo>
                      <a:pt x="1" y="198"/>
                    </a:lnTo>
                    <a:lnTo>
                      <a:pt x="8" y="203"/>
                    </a:lnTo>
                    <a:lnTo>
                      <a:pt x="17" y="206"/>
                    </a:lnTo>
                    <a:lnTo>
                      <a:pt x="31" y="209"/>
                    </a:lnTo>
                    <a:lnTo>
                      <a:pt x="108" y="198"/>
                    </a:lnTo>
                    <a:lnTo>
                      <a:pt x="184" y="185"/>
                    </a:lnTo>
                    <a:lnTo>
                      <a:pt x="257" y="168"/>
                    </a:lnTo>
                    <a:lnTo>
                      <a:pt x="329" y="148"/>
                    </a:lnTo>
                    <a:lnTo>
                      <a:pt x="397" y="125"/>
                    </a:lnTo>
                    <a:lnTo>
                      <a:pt x="466" y="100"/>
                    </a:lnTo>
                    <a:lnTo>
                      <a:pt x="535" y="73"/>
                    </a:lnTo>
                    <a:lnTo>
                      <a:pt x="604" y="44"/>
                    </a:lnTo>
                    <a:lnTo>
                      <a:pt x="613" y="39"/>
                    </a:lnTo>
                    <a:lnTo>
                      <a:pt x="621" y="33"/>
                    </a:lnTo>
                    <a:lnTo>
                      <a:pt x="626" y="26"/>
                    </a:lnTo>
                    <a:lnTo>
                      <a:pt x="629" y="22"/>
                    </a:lnTo>
                    <a:lnTo>
                      <a:pt x="627" y="15"/>
                    </a:lnTo>
                    <a:lnTo>
                      <a:pt x="622" y="11"/>
                    </a:lnTo>
                    <a:lnTo>
                      <a:pt x="612" y="7"/>
                    </a:lnTo>
                    <a:lnTo>
                      <a:pt x="595" y="3"/>
                    </a:lnTo>
                    <a:lnTo>
                      <a:pt x="520" y="0"/>
                    </a:lnTo>
                    <a:lnTo>
                      <a:pt x="445" y="4"/>
                    </a:lnTo>
                    <a:lnTo>
                      <a:pt x="368" y="17"/>
                    </a:lnTo>
                    <a:lnTo>
                      <a:pt x="292" y="35"/>
                    </a:lnTo>
                    <a:lnTo>
                      <a:pt x="217" y="58"/>
                    </a:lnTo>
                    <a:lnTo>
                      <a:pt x="147" y="89"/>
                    </a:lnTo>
                    <a:lnTo>
                      <a:pt x="78" y="123"/>
                    </a:lnTo>
                    <a:lnTo>
                      <a:pt x="18" y="164"/>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4" name="Freeform 1292"/>
              <p:cNvSpPr>
                <a:spLocks noChangeAspect="1"/>
              </p:cNvSpPr>
              <p:nvPr/>
            </p:nvSpPr>
            <p:spPr bwMode="auto">
              <a:xfrm>
                <a:off x="-2091" y="2874"/>
                <a:ext cx="137" cy="52"/>
              </a:xfrm>
              <a:custGeom>
                <a:avLst/>
                <a:gdLst>
                  <a:gd name="T0" fmla="*/ 1 w 688"/>
                  <a:gd name="T1" fmla="*/ 8 h 260"/>
                  <a:gd name="T2" fmla="*/ 0 w 688"/>
                  <a:gd name="T3" fmla="*/ 8 h 260"/>
                  <a:gd name="T4" fmla="*/ 0 w 688"/>
                  <a:gd name="T5" fmla="*/ 8 h 260"/>
                  <a:gd name="T6" fmla="*/ 0 w 688"/>
                  <a:gd name="T7" fmla="*/ 9 h 260"/>
                  <a:gd name="T8" fmla="*/ 0 w 688"/>
                  <a:gd name="T9" fmla="*/ 9 h 260"/>
                  <a:gd name="T10" fmla="*/ 0 w 688"/>
                  <a:gd name="T11" fmla="*/ 10 h 260"/>
                  <a:gd name="T12" fmla="*/ 0 w 688"/>
                  <a:gd name="T13" fmla="*/ 10 h 260"/>
                  <a:gd name="T14" fmla="*/ 1 w 688"/>
                  <a:gd name="T15" fmla="*/ 10 h 260"/>
                  <a:gd name="T16" fmla="*/ 1 w 688"/>
                  <a:gd name="T17" fmla="*/ 10 h 260"/>
                  <a:gd name="T18" fmla="*/ 3 w 688"/>
                  <a:gd name="T19" fmla="*/ 10 h 260"/>
                  <a:gd name="T20" fmla="*/ 7 w 688"/>
                  <a:gd name="T21" fmla="*/ 10 h 260"/>
                  <a:gd name="T22" fmla="*/ 12 w 688"/>
                  <a:gd name="T23" fmla="*/ 9 h 260"/>
                  <a:gd name="T24" fmla="*/ 17 w 688"/>
                  <a:gd name="T25" fmla="*/ 7 h 260"/>
                  <a:gd name="T26" fmla="*/ 22 w 688"/>
                  <a:gd name="T27" fmla="*/ 6 h 260"/>
                  <a:gd name="T28" fmla="*/ 26 w 688"/>
                  <a:gd name="T29" fmla="*/ 4 h 260"/>
                  <a:gd name="T30" fmla="*/ 27 w 688"/>
                  <a:gd name="T31" fmla="*/ 2 h 260"/>
                  <a:gd name="T32" fmla="*/ 26 w 688"/>
                  <a:gd name="T33" fmla="*/ 0 h 260"/>
                  <a:gd name="T34" fmla="*/ 23 w 688"/>
                  <a:gd name="T35" fmla="*/ 1 h 260"/>
                  <a:gd name="T36" fmla="*/ 20 w 688"/>
                  <a:gd name="T37" fmla="*/ 2 h 260"/>
                  <a:gd name="T38" fmla="*/ 17 w 688"/>
                  <a:gd name="T39" fmla="*/ 3 h 260"/>
                  <a:gd name="T40" fmla="*/ 14 w 688"/>
                  <a:gd name="T41" fmla="*/ 4 h 260"/>
                  <a:gd name="T42" fmla="*/ 10 w 688"/>
                  <a:gd name="T43" fmla="*/ 5 h 260"/>
                  <a:gd name="T44" fmla="*/ 7 w 688"/>
                  <a:gd name="T45" fmla="*/ 6 h 260"/>
                  <a:gd name="T46" fmla="*/ 4 w 688"/>
                  <a:gd name="T47" fmla="*/ 7 h 260"/>
                  <a:gd name="T48" fmla="*/ 1 w 688"/>
                  <a:gd name="T49" fmla="*/ 8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8" h="260">
                    <a:moveTo>
                      <a:pt x="18" y="188"/>
                    </a:moveTo>
                    <a:lnTo>
                      <a:pt x="9" y="199"/>
                    </a:lnTo>
                    <a:lnTo>
                      <a:pt x="3" y="210"/>
                    </a:lnTo>
                    <a:lnTo>
                      <a:pt x="0" y="221"/>
                    </a:lnTo>
                    <a:lnTo>
                      <a:pt x="1" y="232"/>
                    </a:lnTo>
                    <a:lnTo>
                      <a:pt x="4" y="240"/>
                    </a:lnTo>
                    <a:lnTo>
                      <a:pt x="12" y="249"/>
                    </a:lnTo>
                    <a:lnTo>
                      <a:pt x="22" y="254"/>
                    </a:lnTo>
                    <a:lnTo>
                      <a:pt x="36" y="260"/>
                    </a:lnTo>
                    <a:lnTo>
                      <a:pt x="85" y="258"/>
                    </a:lnTo>
                    <a:lnTo>
                      <a:pt x="181" y="243"/>
                    </a:lnTo>
                    <a:lnTo>
                      <a:pt x="303" y="217"/>
                    </a:lnTo>
                    <a:lnTo>
                      <a:pt x="436" y="183"/>
                    </a:lnTo>
                    <a:lnTo>
                      <a:pt x="557" y="141"/>
                    </a:lnTo>
                    <a:lnTo>
                      <a:pt x="647" y="95"/>
                    </a:lnTo>
                    <a:lnTo>
                      <a:pt x="688" y="47"/>
                    </a:lnTo>
                    <a:lnTo>
                      <a:pt x="662" y="0"/>
                    </a:lnTo>
                    <a:lnTo>
                      <a:pt x="584" y="27"/>
                    </a:lnTo>
                    <a:lnTo>
                      <a:pt x="504" y="54"/>
                    </a:lnTo>
                    <a:lnTo>
                      <a:pt x="421" y="77"/>
                    </a:lnTo>
                    <a:lnTo>
                      <a:pt x="339" y="100"/>
                    </a:lnTo>
                    <a:lnTo>
                      <a:pt x="256" y="121"/>
                    </a:lnTo>
                    <a:lnTo>
                      <a:pt x="174" y="143"/>
                    </a:lnTo>
                    <a:lnTo>
                      <a:pt x="94" y="164"/>
                    </a:lnTo>
                    <a:lnTo>
                      <a:pt x="18" y="18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5" name="Freeform 1293"/>
              <p:cNvSpPr>
                <a:spLocks noChangeAspect="1"/>
              </p:cNvSpPr>
              <p:nvPr/>
            </p:nvSpPr>
            <p:spPr bwMode="auto">
              <a:xfrm>
                <a:off x="-2084" y="2894"/>
                <a:ext cx="226" cy="306"/>
              </a:xfrm>
              <a:custGeom>
                <a:avLst/>
                <a:gdLst>
                  <a:gd name="T0" fmla="*/ 1 w 1134"/>
                  <a:gd name="T1" fmla="*/ 8 h 1528"/>
                  <a:gd name="T2" fmla="*/ 0 w 1134"/>
                  <a:gd name="T3" fmla="*/ 11 h 1528"/>
                  <a:gd name="T4" fmla="*/ 0 w 1134"/>
                  <a:gd name="T5" fmla="*/ 17 h 1528"/>
                  <a:gd name="T6" fmla="*/ 2 w 1134"/>
                  <a:gd name="T7" fmla="*/ 25 h 1528"/>
                  <a:gd name="T8" fmla="*/ 4 w 1134"/>
                  <a:gd name="T9" fmla="*/ 34 h 1528"/>
                  <a:gd name="T10" fmla="*/ 7 w 1134"/>
                  <a:gd name="T11" fmla="*/ 43 h 1528"/>
                  <a:gd name="T12" fmla="*/ 9 w 1134"/>
                  <a:gd name="T13" fmla="*/ 51 h 1528"/>
                  <a:gd name="T14" fmla="*/ 12 w 1134"/>
                  <a:gd name="T15" fmla="*/ 57 h 1528"/>
                  <a:gd name="T16" fmla="*/ 13 w 1134"/>
                  <a:gd name="T17" fmla="*/ 60 h 1528"/>
                  <a:gd name="T18" fmla="*/ 17 w 1134"/>
                  <a:gd name="T19" fmla="*/ 61 h 1528"/>
                  <a:gd name="T20" fmla="*/ 21 w 1134"/>
                  <a:gd name="T21" fmla="*/ 61 h 1528"/>
                  <a:gd name="T22" fmla="*/ 25 w 1134"/>
                  <a:gd name="T23" fmla="*/ 61 h 1528"/>
                  <a:gd name="T24" fmla="*/ 30 w 1134"/>
                  <a:gd name="T25" fmla="*/ 61 h 1528"/>
                  <a:gd name="T26" fmla="*/ 34 w 1134"/>
                  <a:gd name="T27" fmla="*/ 59 h 1528"/>
                  <a:gd name="T28" fmla="*/ 38 w 1134"/>
                  <a:gd name="T29" fmla="*/ 58 h 1528"/>
                  <a:gd name="T30" fmla="*/ 42 w 1134"/>
                  <a:gd name="T31" fmla="*/ 56 h 1528"/>
                  <a:gd name="T32" fmla="*/ 45 w 1134"/>
                  <a:gd name="T33" fmla="*/ 53 h 1528"/>
                  <a:gd name="T34" fmla="*/ 44 w 1134"/>
                  <a:gd name="T35" fmla="*/ 49 h 1528"/>
                  <a:gd name="T36" fmla="*/ 42 w 1134"/>
                  <a:gd name="T37" fmla="*/ 43 h 1528"/>
                  <a:gd name="T38" fmla="*/ 40 w 1134"/>
                  <a:gd name="T39" fmla="*/ 35 h 1528"/>
                  <a:gd name="T40" fmla="*/ 37 w 1134"/>
                  <a:gd name="T41" fmla="*/ 25 h 1528"/>
                  <a:gd name="T42" fmla="*/ 35 w 1134"/>
                  <a:gd name="T43" fmla="*/ 16 h 1528"/>
                  <a:gd name="T44" fmla="*/ 32 w 1134"/>
                  <a:gd name="T45" fmla="*/ 8 h 1528"/>
                  <a:gd name="T46" fmla="*/ 29 w 1134"/>
                  <a:gd name="T47" fmla="*/ 2 h 1528"/>
                  <a:gd name="T48" fmla="*/ 27 w 1134"/>
                  <a:gd name="T49" fmla="*/ 0 h 1528"/>
                  <a:gd name="T50" fmla="*/ 24 w 1134"/>
                  <a:gd name="T51" fmla="*/ 1 h 1528"/>
                  <a:gd name="T52" fmla="*/ 21 w 1134"/>
                  <a:gd name="T53" fmla="*/ 2 h 1528"/>
                  <a:gd name="T54" fmla="*/ 18 w 1134"/>
                  <a:gd name="T55" fmla="*/ 3 h 1528"/>
                  <a:gd name="T56" fmla="*/ 14 w 1134"/>
                  <a:gd name="T57" fmla="*/ 4 h 1528"/>
                  <a:gd name="T58" fmla="*/ 11 w 1134"/>
                  <a:gd name="T59" fmla="*/ 5 h 1528"/>
                  <a:gd name="T60" fmla="*/ 7 w 1134"/>
                  <a:gd name="T61" fmla="*/ 6 h 1528"/>
                  <a:gd name="T62" fmla="*/ 4 w 1134"/>
                  <a:gd name="T63" fmla="*/ 7 h 1528"/>
                  <a:gd name="T64" fmla="*/ 1 w 1134"/>
                  <a:gd name="T65" fmla="*/ 8 h 1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4" h="1528">
                    <a:moveTo>
                      <a:pt x="24" y="188"/>
                    </a:moveTo>
                    <a:lnTo>
                      <a:pt x="0" y="269"/>
                    </a:lnTo>
                    <a:lnTo>
                      <a:pt x="12" y="425"/>
                    </a:lnTo>
                    <a:lnTo>
                      <a:pt x="52" y="627"/>
                    </a:lnTo>
                    <a:lnTo>
                      <a:pt x="110" y="855"/>
                    </a:lnTo>
                    <a:lnTo>
                      <a:pt x="175" y="1078"/>
                    </a:lnTo>
                    <a:lnTo>
                      <a:pt x="238" y="1277"/>
                    </a:lnTo>
                    <a:lnTo>
                      <a:pt x="289" y="1421"/>
                    </a:lnTo>
                    <a:lnTo>
                      <a:pt x="320" y="1491"/>
                    </a:lnTo>
                    <a:lnTo>
                      <a:pt x="421" y="1516"/>
                    </a:lnTo>
                    <a:lnTo>
                      <a:pt x="529" y="1528"/>
                    </a:lnTo>
                    <a:lnTo>
                      <a:pt x="638" y="1527"/>
                    </a:lnTo>
                    <a:lnTo>
                      <a:pt x="748" y="1513"/>
                    </a:lnTo>
                    <a:lnTo>
                      <a:pt x="854" y="1484"/>
                    </a:lnTo>
                    <a:lnTo>
                      <a:pt x="956" y="1442"/>
                    </a:lnTo>
                    <a:lnTo>
                      <a:pt x="1049" y="1386"/>
                    </a:lnTo>
                    <a:lnTo>
                      <a:pt x="1134" y="1317"/>
                    </a:lnTo>
                    <a:lnTo>
                      <a:pt x="1109" y="1232"/>
                    </a:lnTo>
                    <a:lnTo>
                      <a:pt x="1067" y="1073"/>
                    </a:lnTo>
                    <a:lnTo>
                      <a:pt x="1010" y="862"/>
                    </a:lnTo>
                    <a:lnTo>
                      <a:pt x="944" y="631"/>
                    </a:lnTo>
                    <a:lnTo>
                      <a:pt x="873" y="401"/>
                    </a:lnTo>
                    <a:lnTo>
                      <a:pt x="804" y="203"/>
                    </a:lnTo>
                    <a:lnTo>
                      <a:pt x="740" y="60"/>
                    </a:lnTo>
                    <a:lnTo>
                      <a:pt x="687" y="0"/>
                    </a:lnTo>
                    <a:lnTo>
                      <a:pt x="608" y="31"/>
                    </a:lnTo>
                    <a:lnTo>
                      <a:pt x="527" y="59"/>
                    </a:lnTo>
                    <a:lnTo>
                      <a:pt x="441" y="83"/>
                    </a:lnTo>
                    <a:lnTo>
                      <a:pt x="354" y="107"/>
                    </a:lnTo>
                    <a:lnTo>
                      <a:pt x="266" y="127"/>
                    </a:lnTo>
                    <a:lnTo>
                      <a:pt x="181" y="147"/>
                    </a:lnTo>
                    <a:lnTo>
                      <a:pt x="99" y="167"/>
                    </a:lnTo>
                    <a:lnTo>
                      <a:pt x="24" y="188"/>
                    </a:lnTo>
                    <a:close/>
                  </a:path>
                </a:pathLst>
              </a:custGeom>
              <a:solidFill>
                <a:srgbClr val="DE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6" name="Freeform 1294"/>
              <p:cNvSpPr>
                <a:spLocks noChangeAspect="1"/>
              </p:cNvSpPr>
              <p:nvPr/>
            </p:nvSpPr>
            <p:spPr bwMode="auto">
              <a:xfrm>
                <a:off x="-2079" y="2898"/>
                <a:ext cx="214" cy="302"/>
              </a:xfrm>
              <a:custGeom>
                <a:avLst/>
                <a:gdLst>
                  <a:gd name="T0" fmla="*/ 1 w 1072"/>
                  <a:gd name="T1" fmla="*/ 7 h 1510"/>
                  <a:gd name="T2" fmla="*/ 0 w 1072"/>
                  <a:gd name="T3" fmla="*/ 10 h 1510"/>
                  <a:gd name="T4" fmla="*/ 1 w 1072"/>
                  <a:gd name="T5" fmla="*/ 16 h 1510"/>
                  <a:gd name="T6" fmla="*/ 2 w 1072"/>
                  <a:gd name="T7" fmla="*/ 24 h 1510"/>
                  <a:gd name="T8" fmla="*/ 5 w 1072"/>
                  <a:gd name="T9" fmla="*/ 33 h 1510"/>
                  <a:gd name="T10" fmla="*/ 7 w 1072"/>
                  <a:gd name="T11" fmla="*/ 42 h 1510"/>
                  <a:gd name="T12" fmla="*/ 10 w 1072"/>
                  <a:gd name="T13" fmla="*/ 50 h 1510"/>
                  <a:gd name="T14" fmla="*/ 12 w 1072"/>
                  <a:gd name="T15" fmla="*/ 56 h 1510"/>
                  <a:gd name="T16" fmla="*/ 13 w 1072"/>
                  <a:gd name="T17" fmla="*/ 59 h 1510"/>
                  <a:gd name="T18" fmla="*/ 17 w 1072"/>
                  <a:gd name="T19" fmla="*/ 60 h 1510"/>
                  <a:gd name="T20" fmla="*/ 21 w 1072"/>
                  <a:gd name="T21" fmla="*/ 60 h 1510"/>
                  <a:gd name="T22" fmla="*/ 25 w 1072"/>
                  <a:gd name="T23" fmla="*/ 60 h 1510"/>
                  <a:gd name="T24" fmla="*/ 29 w 1072"/>
                  <a:gd name="T25" fmla="*/ 60 h 1510"/>
                  <a:gd name="T26" fmla="*/ 32 w 1072"/>
                  <a:gd name="T27" fmla="*/ 59 h 1510"/>
                  <a:gd name="T28" fmla="*/ 36 w 1072"/>
                  <a:gd name="T29" fmla="*/ 57 h 1510"/>
                  <a:gd name="T30" fmla="*/ 40 w 1072"/>
                  <a:gd name="T31" fmla="*/ 55 h 1510"/>
                  <a:gd name="T32" fmla="*/ 43 w 1072"/>
                  <a:gd name="T33" fmla="*/ 53 h 1510"/>
                  <a:gd name="T34" fmla="*/ 42 w 1072"/>
                  <a:gd name="T35" fmla="*/ 50 h 1510"/>
                  <a:gd name="T36" fmla="*/ 40 w 1072"/>
                  <a:gd name="T37" fmla="*/ 43 h 1510"/>
                  <a:gd name="T38" fmla="*/ 38 w 1072"/>
                  <a:gd name="T39" fmla="*/ 35 h 1510"/>
                  <a:gd name="T40" fmla="*/ 35 w 1072"/>
                  <a:gd name="T41" fmla="*/ 25 h 1510"/>
                  <a:gd name="T42" fmla="*/ 32 w 1072"/>
                  <a:gd name="T43" fmla="*/ 16 h 1510"/>
                  <a:gd name="T44" fmla="*/ 29 w 1072"/>
                  <a:gd name="T45" fmla="*/ 8 h 1510"/>
                  <a:gd name="T46" fmla="*/ 27 w 1072"/>
                  <a:gd name="T47" fmla="*/ 2 h 1510"/>
                  <a:gd name="T48" fmla="*/ 25 w 1072"/>
                  <a:gd name="T49" fmla="*/ 0 h 1510"/>
                  <a:gd name="T50" fmla="*/ 22 w 1072"/>
                  <a:gd name="T51" fmla="*/ 1 h 1510"/>
                  <a:gd name="T52" fmla="*/ 19 w 1072"/>
                  <a:gd name="T53" fmla="*/ 2 h 1510"/>
                  <a:gd name="T54" fmla="*/ 16 w 1072"/>
                  <a:gd name="T55" fmla="*/ 3 h 1510"/>
                  <a:gd name="T56" fmla="*/ 13 w 1072"/>
                  <a:gd name="T57" fmla="*/ 4 h 1510"/>
                  <a:gd name="T58" fmla="*/ 10 w 1072"/>
                  <a:gd name="T59" fmla="*/ 4 h 1510"/>
                  <a:gd name="T60" fmla="*/ 7 w 1072"/>
                  <a:gd name="T61" fmla="*/ 5 h 1510"/>
                  <a:gd name="T62" fmla="*/ 4 w 1072"/>
                  <a:gd name="T63" fmla="*/ 6 h 1510"/>
                  <a:gd name="T64" fmla="*/ 1 w 1072"/>
                  <a:gd name="T65" fmla="*/ 7 h 15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2" h="1510">
                    <a:moveTo>
                      <a:pt x="19" y="165"/>
                    </a:moveTo>
                    <a:lnTo>
                      <a:pt x="0" y="243"/>
                    </a:lnTo>
                    <a:lnTo>
                      <a:pt x="16" y="399"/>
                    </a:lnTo>
                    <a:lnTo>
                      <a:pt x="59" y="603"/>
                    </a:lnTo>
                    <a:lnTo>
                      <a:pt x="120" y="832"/>
                    </a:lnTo>
                    <a:lnTo>
                      <a:pt x="186" y="1059"/>
                    </a:lnTo>
                    <a:lnTo>
                      <a:pt x="249" y="1260"/>
                    </a:lnTo>
                    <a:lnTo>
                      <a:pt x="299" y="1408"/>
                    </a:lnTo>
                    <a:lnTo>
                      <a:pt x="328" y="1477"/>
                    </a:lnTo>
                    <a:lnTo>
                      <a:pt x="423" y="1499"/>
                    </a:lnTo>
                    <a:lnTo>
                      <a:pt x="521" y="1510"/>
                    </a:lnTo>
                    <a:lnTo>
                      <a:pt x="619" y="1509"/>
                    </a:lnTo>
                    <a:lnTo>
                      <a:pt x="718" y="1497"/>
                    </a:lnTo>
                    <a:lnTo>
                      <a:pt x="813" y="1470"/>
                    </a:lnTo>
                    <a:lnTo>
                      <a:pt x="904" y="1434"/>
                    </a:lnTo>
                    <a:lnTo>
                      <a:pt x="991" y="1385"/>
                    </a:lnTo>
                    <a:lnTo>
                      <a:pt x="1072" y="1325"/>
                    </a:lnTo>
                    <a:lnTo>
                      <a:pt x="1047" y="1239"/>
                    </a:lnTo>
                    <a:lnTo>
                      <a:pt x="1004" y="1078"/>
                    </a:lnTo>
                    <a:lnTo>
                      <a:pt x="945" y="866"/>
                    </a:lnTo>
                    <a:lnTo>
                      <a:pt x="879" y="632"/>
                    </a:lnTo>
                    <a:lnTo>
                      <a:pt x="807" y="400"/>
                    </a:lnTo>
                    <a:lnTo>
                      <a:pt x="737" y="199"/>
                    </a:lnTo>
                    <a:lnTo>
                      <a:pt x="671" y="57"/>
                    </a:lnTo>
                    <a:lnTo>
                      <a:pt x="615" y="0"/>
                    </a:lnTo>
                    <a:lnTo>
                      <a:pt x="540" y="26"/>
                    </a:lnTo>
                    <a:lnTo>
                      <a:pt x="465" y="51"/>
                    </a:lnTo>
                    <a:lnTo>
                      <a:pt x="390" y="72"/>
                    </a:lnTo>
                    <a:lnTo>
                      <a:pt x="315" y="92"/>
                    </a:lnTo>
                    <a:lnTo>
                      <a:pt x="240" y="109"/>
                    </a:lnTo>
                    <a:lnTo>
                      <a:pt x="165" y="127"/>
                    </a:lnTo>
                    <a:lnTo>
                      <a:pt x="91" y="144"/>
                    </a:lnTo>
                    <a:lnTo>
                      <a:pt x="19" y="165"/>
                    </a:lnTo>
                    <a:close/>
                  </a:path>
                </a:pathLst>
              </a:custGeom>
              <a:solidFill>
                <a:srgbClr val="E6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7" name="Freeform 1295"/>
              <p:cNvSpPr>
                <a:spLocks noChangeAspect="1"/>
              </p:cNvSpPr>
              <p:nvPr/>
            </p:nvSpPr>
            <p:spPr bwMode="auto">
              <a:xfrm>
                <a:off x="-2073" y="2901"/>
                <a:ext cx="200" cy="299"/>
              </a:xfrm>
              <a:custGeom>
                <a:avLst/>
                <a:gdLst>
                  <a:gd name="T0" fmla="*/ 1 w 999"/>
                  <a:gd name="T1" fmla="*/ 6 h 1495"/>
                  <a:gd name="T2" fmla="*/ 0 w 999"/>
                  <a:gd name="T3" fmla="*/ 9 h 1495"/>
                  <a:gd name="T4" fmla="*/ 1 w 999"/>
                  <a:gd name="T5" fmla="*/ 15 h 1495"/>
                  <a:gd name="T6" fmla="*/ 3 w 999"/>
                  <a:gd name="T7" fmla="*/ 23 h 1495"/>
                  <a:gd name="T8" fmla="*/ 5 w 999"/>
                  <a:gd name="T9" fmla="*/ 33 h 1495"/>
                  <a:gd name="T10" fmla="*/ 8 w 999"/>
                  <a:gd name="T11" fmla="*/ 42 h 1495"/>
                  <a:gd name="T12" fmla="*/ 10 w 999"/>
                  <a:gd name="T13" fmla="*/ 50 h 1495"/>
                  <a:gd name="T14" fmla="*/ 12 w 999"/>
                  <a:gd name="T15" fmla="*/ 56 h 1495"/>
                  <a:gd name="T16" fmla="*/ 13 w 999"/>
                  <a:gd name="T17" fmla="*/ 59 h 1495"/>
                  <a:gd name="T18" fmla="*/ 17 w 999"/>
                  <a:gd name="T19" fmla="*/ 59 h 1495"/>
                  <a:gd name="T20" fmla="*/ 20 w 999"/>
                  <a:gd name="T21" fmla="*/ 60 h 1495"/>
                  <a:gd name="T22" fmla="*/ 24 w 999"/>
                  <a:gd name="T23" fmla="*/ 60 h 1495"/>
                  <a:gd name="T24" fmla="*/ 27 w 999"/>
                  <a:gd name="T25" fmla="*/ 59 h 1495"/>
                  <a:gd name="T26" fmla="*/ 31 w 999"/>
                  <a:gd name="T27" fmla="*/ 59 h 1495"/>
                  <a:gd name="T28" fmla="*/ 34 w 999"/>
                  <a:gd name="T29" fmla="*/ 57 h 1495"/>
                  <a:gd name="T30" fmla="*/ 37 w 999"/>
                  <a:gd name="T31" fmla="*/ 56 h 1495"/>
                  <a:gd name="T32" fmla="*/ 40 w 999"/>
                  <a:gd name="T33" fmla="*/ 54 h 1495"/>
                  <a:gd name="T34" fmla="*/ 39 w 999"/>
                  <a:gd name="T35" fmla="*/ 50 h 1495"/>
                  <a:gd name="T36" fmla="*/ 37 w 999"/>
                  <a:gd name="T37" fmla="*/ 44 h 1495"/>
                  <a:gd name="T38" fmla="*/ 35 w 999"/>
                  <a:gd name="T39" fmla="*/ 35 h 1495"/>
                  <a:gd name="T40" fmla="*/ 32 w 999"/>
                  <a:gd name="T41" fmla="*/ 25 h 1495"/>
                  <a:gd name="T42" fmla="*/ 29 w 999"/>
                  <a:gd name="T43" fmla="*/ 16 h 1495"/>
                  <a:gd name="T44" fmla="*/ 27 w 999"/>
                  <a:gd name="T45" fmla="*/ 8 h 1495"/>
                  <a:gd name="T46" fmla="*/ 24 w 999"/>
                  <a:gd name="T47" fmla="*/ 2 h 1495"/>
                  <a:gd name="T48" fmla="*/ 22 w 999"/>
                  <a:gd name="T49" fmla="*/ 0 h 1495"/>
                  <a:gd name="T50" fmla="*/ 19 w 999"/>
                  <a:gd name="T51" fmla="*/ 1 h 1495"/>
                  <a:gd name="T52" fmla="*/ 16 w 999"/>
                  <a:gd name="T53" fmla="*/ 2 h 1495"/>
                  <a:gd name="T54" fmla="*/ 13 w 999"/>
                  <a:gd name="T55" fmla="*/ 3 h 1495"/>
                  <a:gd name="T56" fmla="*/ 11 w 999"/>
                  <a:gd name="T57" fmla="*/ 3 h 1495"/>
                  <a:gd name="T58" fmla="*/ 8 w 999"/>
                  <a:gd name="T59" fmla="*/ 4 h 1495"/>
                  <a:gd name="T60" fmla="*/ 6 w 999"/>
                  <a:gd name="T61" fmla="*/ 4 h 1495"/>
                  <a:gd name="T62" fmla="*/ 3 w 999"/>
                  <a:gd name="T63" fmla="*/ 5 h 1495"/>
                  <a:gd name="T64" fmla="*/ 1 w 999"/>
                  <a:gd name="T65" fmla="*/ 6 h 1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9" h="1495">
                    <a:moveTo>
                      <a:pt x="15" y="148"/>
                    </a:moveTo>
                    <a:lnTo>
                      <a:pt x="0" y="226"/>
                    </a:lnTo>
                    <a:lnTo>
                      <a:pt x="19" y="382"/>
                    </a:lnTo>
                    <a:lnTo>
                      <a:pt x="65" y="587"/>
                    </a:lnTo>
                    <a:lnTo>
                      <a:pt x="126" y="818"/>
                    </a:lnTo>
                    <a:lnTo>
                      <a:pt x="192" y="1046"/>
                    </a:lnTo>
                    <a:lnTo>
                      <a:pt x="255" y="1249"/>
                    </a:lnTo>
                    <a:lnTo>
                      <a:pt x="305" y="1398"/>
                    </a:lnTo>
                    <a:lnTo>
                      <a:pt x="332" y="1469"/>
                    </a:lnTo>
                    <a:lnTo>
                      <a:pt x="422" y="1486"/>
                    </a:lnTo>
                    <a:lnTo>
                      <a:pt x="511" y="1495"/>
                    </a:lnTo>
                    <a:lnTo>
                      <a:pt x="599" y="1494"/>
                    </a:lnTo>
                    <a:lnTo>
                      <a:pt x="685" y="1484"/>
                    </a:lnTo>
                    <a:lnTo>
                      <a:pt x="768" y="1463"/>
                    </a:lnTo>
                    <a:lnTo>
                      <a:pt x="849" y="1432"/>
                    </a:lnTo>
                    <a:lnTo>
                      <a:pt x="925" y="1390"/>
                    </a:lnTo>
                    <a:lnTo>
                      <a:pt x="999" y="1340"/>
                    </a:lnTo>
                    <a:lnTo>
                      <a:pt x="974" y="1254"/>
                    </a:lnTo>
                    <a:lnTo>
                      <a:pt x="931" y="1089"/>
                    </a:lnTo>
                    <a:lnTo>
                      <a:pt x="872" y="874"/>
                    </a:lnTo>
                    <a:lnTo>
                      <a:pt x="806" y="637"/>
                    </a:lnTo>
                    <a:lnTo>
                      <a:pt x="734" y="402"/>
                    </a:lnTo>
                    <a:lnTo>
                      <a:pt x="663" y="201"/>
                    </a:lnTo>
                    <a:lnTo>
                      <a:pt x="598" y="56"/>
                    </a:lnTo>
                    <a:lnTo>
                      <a:pt x="543" y="0"/>
                    </a:lnTo>
                    <a:lnTo>
                      <a:pt x="469" y="24"/>
                    </a:lnTo>
                    <a:lnTo>
                      <a:pt x="401" y="46"/>
                    </a:lnTo>
                    <a:lnTo>
                      <a:pt x="336" y="64"/>
                    </a:lnTo>
                    <a:lnTo>
                      <a:pt x="273" y="82"/>
                    </a:lnTo>
                    <a:lnTo>
                      <a:pt x="210" y="96"/>
                    </a:lnTo>
                    <a:lnTo>
                      <a:pt x="147" y="111"/>
                    </a:lnTo>
                    <a:lnTo>
                      <a:pt x="82" y="128"/>
                    </a:lnTo>
                    <a:lnTo>
                      <a:pt x="15" y="148"/>
                    </a:lnTo>
                    <a:close/>
                  </a:path>
                </a:pathLst>
              </a:custGeom>
              <a:solidFill>
                <a:srgbClr val="ED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8" name="Freeform 1296"/>
              <p:cNvSpPr>
                <a:spLocks noChangeAspect="1"/>
              </p:cNvSpPr>
              <p:nvPr/>
            </p:nvSpPr>
            <p:spPr bwMode="auto">
              <a:xfrm>
                <a:off x="-2067" y="2903"/>
                <a:ext cx="187" cy="296"/>
              </a:xfrm>
              <a:custGeom>
                <a:avLst/>
                <a:gdLst>
                  <a:gd name="T0" fmla="*/ 0 w 937"/>
                  <a:gd name="T1" fmla="*/ 5 h 1481"/>
                  <a:gd name="T2" fmla="*/ 0 w 937"/>
                  <a:gd name="T3" fmla="*/ 8 h 1481"/>
                  <a:gd name="T4" fmla="*/ 1 w 937"/>
                  <a:gd name="T5" fmla="*/ 14 h 1481"/>
                  <a:gd name="T6" fmla="*/ 3 w 937"/>
                  <a:gd name="T7" fmla="*/ 23 h 1481"/>
                  <a:gd name="T8" fmla="*/ 5 w 937"/>
                  <a:gd name="T9" fmla="*/ 32 h 1481"/>
                  <a:gd name="T10" fmla="*/ 8 w 937"/>
                  <a:gd name="T11" fmla="*/ 41 h 1481"/>
                  <a:gd name="T12" fmla="*/ 11 w 937"/>
                  <a:gd name="T13" fmla="*/ 50 h 1481"/>
                  <a:gd name="T14" fmla="*/ 13 w 937"/>
                  <a:gd name="T15" fmla="*/ 56 h 1481"/>
                  <a:gd name="T16" fmla="*/ 14 w 937"/>
                  <a:gd name="T17" fmla="*/ 58 h 1481"/>
                  <a:gd name="T18" fmla="*/ 17 w 937"/>
                  <a:gd name="T19" fmla="*/ 59 h 1481"/>
                  <a:gd name="T20" fmla="*/ 20 w 937"/>
                  <a:gd name="T21" fmla="*/ 59 h 1481"/>
                  <a:gd name="T22" fmla="*/ 23 w 937"/>
                  <a:gd name="T23" fmla="*/ 59 h 1481"/>
                  <a:gd name="T24" fmla="*/ 26 w 937"/>
                  <a:gd name="T25" fmla="*/ 59 h 1481"/>
                  <a:gd name="T26" fmla="*/ 29 w 937"/>
                  <a:gd name="T27" fmla="*/ 58 h 1481"/>
                  <a:gd name="T28" fmla="*/ 32 w 937"/>
                  <a:gd name="T29" fmla="*/ 57 h 1481"/>
                  <a:gd name="T30" fmla="*/ 35 w 937"/>
                  <a:gd name="T31" fmla="*/ 56 h 1481"/>
                  <a:gd name="T32" fmla="*/ 37 w 937"/>
                  <a:gd name="T33" fmla="*/ 54 h 1481"/>
                  <a:gd name="T34" fmla="*/ 36 w 937"/>
                  <a:gd name="T35" fmla="*/ 51 h 1481"/>
                  <a:gd name="T36" fmla="*/ 35 w 937"/>
                  <a:gd name="T37" fmla="*/ 44 h 1481"/>
                  <a:gd name="T38" fmla="*/ 32 w 937"/>
                  <a:gd name="T39" fmla="*/ 35 h 1481"/>
                  <a:gd name="T40" fmla="*/ 29 w 937"/>
                  <a:gd name="T41" fmla="*/ 26 h 1481"/>
                  <a:gd name="T42" fmla="*/ 27 w 937"/>
                  <a:gd name="T43" fmla="*/ 16 h 1481"/>
                  <a:gd name="T44" fmla="*/ 24 w 937"/>
                  <a:gd name="T45" fmla="*/ 8 h 1481"/>
                  <a:gd name="T46" fmla="*/ 21 w 937"/>
                  <a:gd name="T47" fmla="*/ 2 h 1481"/>
                  <a:gd name="T48" fmla="*/ 19 w 937"/>
                  <a:gd name="T49" fmla="*/ 0 h 1481"/>
                  <a:gd name="T50" fmla="*/ 16 w 937"/>
                  <a:gd name="T51" fmla="*/ 1 h 1481"/>
                  <a:gd name="T52" fmla="*/ 14 w 937"/>
                  <a:gd name="T53" fmla="*/ 2 h 1481"/>
                  <a:gd name="T54" fmla="*/ 11 w 937"/>
                  <a:gd name="T55" fmla="*/ 2 h 1481"/>
                  <a:gd name="T56" fmla="*/ 9 w 937"/>
                  <a:gd name="T57" fmla="*/ 3 h 1481"/>
                  <a:gd name="T58" fmla="*/ 7 w 937"/>
                  <a:gd name="T59" fmla="*/ 3 h 1481"/>
                  <a:gd name="T60" fmla="*/ 5 w 937"/>
                  <a:gd name="T61" fmla="*/ 4 h 1481"/>
                  <a:gd name="T62" fmla="*/ 3 w 937"/>
                  <a:gd name="T63" fmla="*/ 4 h 1481"/>
                  <a:gd name="T64" fmla="*/ 0 w 937"/>
                  <a:gd name="T65" fmla="*/ 5 h 1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7" h="1481">
                    <a:moveTo>
                      <a:pt x="10" y="126"/>
                    </a:moveTo>
                    <a:lnTo>
                      <a:pt x="0" y="204"/>
                    </a:lnTo>
                    <a:lnTo>
                      <a:pt x="25" y="362"/>
                    </a:lnTo>
                    <a:lnTo>
                      <a:pt x="73" y="569"/>
                    </a:lnTo>
                    <a:lnTo>
                      <a:pt x="137" y="803"/>
                    </a:lnTo>
                    <a:lnTo>
                      <a:pt x="203" y="1034"/>
                    </a:lnTo>
                    <a:lnTo>
                      <a:pt x="267" y="1239"/>
                    </a:lnTo>
                    <a:lnTo>
                      <a:pt x="315" y="1389"/>
                    </a:lnTo>
                    <a:lnTo>
                      <a:pt x="341" y="1461"/>
                    </a:lnTo>
                    <a:lnTo>
                      <a:pt x="423" y="1474"/>
                    </a:lnTo>
                    <a:lnTo>
                      <a:pt x="504" y="1481"/>
                    </a:lnTo>
                    <a:lnTo>
                      <a:pt x="580" y="1480"/>
                    </a:lnTo>
                    <a:lnTo>
                      <a:pt x="655" y="1471"/>
                    </a:lnTo>
                    <a:lnTo>
                      <a:pt x="726" y="1453"/>
                    </a:lnTo>
                    <a:lnTo>
                      <a:pt x="797" y="1429"/>
                    </a:lnTo>
                    <a:lnTo>
                      <a:pt x="866" y="1396"/>
                    </a:lnTo>
                    <a:lnTo>
                      <a:pt x="937" y="1357"/>
                    </a:lnTo>
                    <a:lnTo>
                      <a:pt x="909" y="1269"/>
                    </a:lnTo>
                    <a:lnTo>
                      <a:pt x="865" y="1103"/>
                    </a:lnTo>
                    <a:lnTo>
                      <a:pt x="806" y="886"/>
                    </a:lnTo>
                    <a:lnTo>
                      <a:pt x="738" y="645"/>
                    </a:lnTo>
                    <a:lnTo>
                      <a:pt x="666" y="407"/>
                    </a:lnTo>
                    <a:lnTo>
                      <a:pt x="595" y="203"/>
                    </a:lnTo>
                    <a:lnTo>
                      <a:pt x="530" y="58"/>
                    </a:lnTo>
                    <a:lnTo>
                      <a:pt x="475" y="0"/>
                    </a:lnTo>
                    <a:lnTo>
                      <a:pt x="402" y="23"/>
                    </a:lnTo>
                    <a:lnTo>
                      <a:pt x="341" y="42"/>
                    </a:lnTo>
                    <a:lnTo>
                      <a:pt x="286" y="57"/>
                    </a:lnTo>
                    <a:lnTo>
                      <a:pt x="235" y="71"/>
                    </a:lnTo>
                    <a:lnTo>
                      <a:pt x="183" y="82"/>
                    </a:lnTo>
                    <a:lnTo>
                      <a:pt x="132" y="95"/>
                    </a:lnTo>
                    <a:lnTo>
                      <a:pt x="74" y="108"/>
                    </a:lnTo>
                    <a:lnTo>
                      <a:pt x="10" y="126"/>
                    </a:lnTo>
                    <a:close/>
                  </a:path>
                </a:pathLst>
              </a:custGeom>
              <a:solidFill>
                <a:srgbClr val="F5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9" name="Freeform 1297"/>
              <p:cNvSpPr>
                <a:spLocks noChangeAspect="1"/>
              </p:cNvSpPr>
              <p:nvPr/>
            </p:nvSpPr>
            <p:spPr bwMode="auto">
              <a:xfrm>
                <a:off x="-2062" y="2906"/>
                <a:ext cx="174" cy="294"/>
              </a:xfrm>
              <a:custGeom>
                <a:avLst/>
                <a:gdLst>
                  <a:gd name="T0" fmla="*/ 0 w 868"/>
                  <a:gd name="T1" fmla="*/ 4 h 1469"/>
                  <a:gd name="T2" fmla="*/ 0 w 868"/>
                  <a:gd name="T3" fmla="*/ 7 h 1469"/>
                  <a:gd name="T4" fmla="*/ 1 w 868"/>
                  <a:gd name="T5" fmla="*/ 14 h 1469"/>
                  <a:gd name="T6" fmla="*/ 3 w 868"/>
                  <a:gd name="T7" fmla="*/ 22 h 1469"/>
                  <a:gd name="T8" fmla="*/ 6 w 868"/>
                  <a:gd name="T9" fmla="*/ 31 h 1469"/>
                  <a:gd name="T10" fmla="*/ 8 w 868"/>
                  <a:gd name="T11" fmla="*/ 41 h 1469"/>
                  <a:gd name="T12" fmla="*/ 11 w 868"/>
                  <a:gd name="T13" fmla="*/ 49 h 1469"/>
                  <a:gd name="T14" fmla="*/ 13 w 868"/>
                  <a:gd name="T15" fmla="*/ 55 h 1469"/>
                  <a:gd name="T16" fmla="*/ 14 w 868"/>
                  <a:gd name="T17" fmla="*/ 58 h 1469"/>
                  <a:gd name="T18" fmla="*/ 17 w 868"/>
                  <a:gd name="T19" fmla="*/ 59 h 1469"/>
                  <a:gd name="T20" fmla="*/ 20 w 868"/>
                  <a:gd name="T21" fmla="*/ 59 h 1469"/>
                  <a:gd name="T22" fmla="*/ 23 w 868"/>
                  <a:gd name="T23" fmla="*/ 59 h 1469"/>
                  <a:gd name="T24" fmla="*/ 25 w 868"/>
                  <a:gd name="T25" fmla="*/ 58 h 1469"/>
                  <a:gd name="T26" fmla="*/ 27 w 868"/>
                  <a:gd name="T27" fmla="*/ 58 h 1469"/>
                  <a:gd name="T28" fmla="*/ 30 w 868"/>
                  <a:gd name="T29" fmla="*/ 57 h 1469"/>
                  <a:gd name="T30" fmla="*/ 32 w 868"/>
                  <a:gd name="T31" fmla="*/ 56 h 1469"/>
                  <a:gd name="T32" fmla="*/ 35 w 868"/>
                  <a:gd name="T33" fmla="*/ 55 h 1469"/>
                  <a:gd name="T34" fmla="*/ 34 w 868"/>
                  <a:gd name="T35" fmla="*/ 51 h 1469"/>
                  <a:gd name="T36" fmla="*/ 32 w 868"/>
                  <a:gd name="T37" fmla="*/ 45 h 1469"/>
                  <a:gd name="T38" fmla="*/ 30 w 868"/>
                  <a:gd name="T39" fmla="*/ 36 h 1469"/>
                  <a:gd name="T40" fmla="*/ 27 w 868"/>
                  <a:gd name="T41" fmla="*/ 26 h 1469"/>
                  <a:gd name="T42" fmla="*/ 24 w 868"/>
                  <a:gd name="T43" fmla="*/ 16 h 1469"/>
                  <a:gd name="T44" fmla="*/ 21 w 868"/>
                  <a:gd name="T45" fmla="*/ 8 h 1469"/>
                  <a:gd name="T46" fmla="*/ 19 w 868"/>
                  <a:gd name="T47" fmla="*/ 2 h 1469"/>
                  <a:gd name="T48" fmla="*/ 16 w 868"/>
                  <a:gd name="T49" fmla="*/ 0 h 1469"/>
                  <a:gd name="T50" fmla="*/ 13 w 868"/>
                  <a:gd name="T51" fmla="*/ 1 h 1469"/>
                  <a:gd name="T52" fmla="*/ 11 w 868"/>
                  <a:gd name="T53" fmla="*/ 1 h 1469"/>
                  <a:gd name="T54" fmla="*/ 9 w 868"/>
                  <a:gd name="T55" fmla="*/ 2 h 1469"/>
                  <a:gd name="T56" fmla="*/ 8 w 868"/>
                  <a:gd name="T57" fmla="*/ 2 h 1469"/>
                  <a:gd name="T58" fmla="*/ 6 w 868"/>
                  <a:gd name="T59" fmla="*/ 3 h 1469"/>
                  <a:gd name="T60" fmla="*/ 5 w 868"/>
                  <a:gd name="T61" fmla="*/ 3 h 1469"/>
                  <a:gd name="T62" fmla="*/ 3 w 868"/>
                  <a:gd name="T63" fmla="*/ 4 h 1469"/>
                  <a:gd name="T64" fmla="*/ 0 w 868"/>
                  <a:gd name="T65" fmla="*/ 4 h 1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8" h="1469">
                    <a:moveTo>
                      <a:pt x="4" y="112"/>
                    </a:moveTo>
                    <a:lnTo>
                      <a:pt x="0" y="187"/>
                    </a:lnTo>
                    <a:lnTo>
                      <a:pt x="28" y="342"/>
                    </a:lnTo>
                    <a:lnTo>
                      <a:pt x="79" y="550"/>
                    </a:lnTo>
                    <a:lnTo>
                      <a:pt x="144" y="786"/>
                    </a:lnTo>
                    <a:lnTo>
                      <a:pt x="211" y="1019"/>
                    </a:lnTo>
                    <a:lnTo>
                      <a:pt x="275" y="1227"/>
                    </a:lnTo>
                    <a:lnTo>
                      <a:pt x="324" y="1381"/>
                    </a:lnTo>
                    <a:lnTo>
                      <a:pt x="349" y="1456"/>
                    </a:lnTo>
                    <a:lnTo>
                      <a:pt x="426" y="1466"/>
                    </a:lnTo>
                    <a:lnTo>
                      <a:pt x="497" y="1469"/>
                    </a:lnTo>
                    <a:lnTo>
                      <a:pt x="562" y="1466"/>
                    </a:lnTo>
                    <a:lnTo>
                      <a:pt x="625" y="1458"/>
                    </a:lnTo>
                    <a:lnTo>
                      <a:pt x="684" y="1443"/>
                    </a:lnTo>
                    <a:lnTo>
                      <a:pt x="744" y="1424"/>
                    </a:lnTo>
                    <a:lnTo>
                      <a:pt x="804" y="1399"/>
                    </a:lnTo>
                    <a:lnTo>
                      <a:pt x="868" y="1370"/>
                    </a:lnTo>
                    <a:lnTo>
                      <a:pt x="842" y="1281"/>
                    </a:lnTo>
                    <a:lnTo>
                      <a:pt x="798" y="1113"/>
                    </a:lnTo>
                    <a:lnTo>
                      <a:pt x="738" y="893"/>
                    </a:lnTo>
                    <a:lnTo>
                      <a:pt x="671" y="649"/>
                    </a:lnTo>
                    <a:lnTo>
                      <a:pt x="598" y="409"/>
                    </a:lnTo>
                    <a:lnTo>
                      <a:pt x="528" y="202"/>
                    </a:lnTo>
                    <a:lnTo>
                      <a:pt x="463" y="56"/>
                    </a:lnTo>
                    <a:lnTo>
                      <a:pt x="407" y="0"/>
                    </a:lnTo>
                    <a:lnTo>
                      <a:pt x="336" y="20"/>
                    </a:lnTo>
                    <a:lnTo>
                      <a:pt x="281" y="37"/>
                    </a:lnTo>
                    <a:lnTo>
                      <a:pt x="235" y="49"/>
                    </a:lnTo>
                    <a:lnTo>
                      <a:pt x="197" y="60"/>
                    </a:lnTo>
                    <a:lnTo>
                      <a:pt x="158" y="69"/>
                    </a:lnTo>
                    <a:lnTo>
                      <a:pt x="116" y="80"/>
                    </a:lnTo>
                    <a:lnTo>
                      <a:pt x="66" y="93"/>
                    </a:lnTo>
                    <a:lnTo>
                      <a:pt x="4" y="112"/>
                    </a:lnTo>
                    <a:close/>
                  </a:path>
                </a:pathLst>
              </a:custGeom>
              <a:solidFill>
                <a:srgbClr val="FF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0" name="Freeform 1298"/>
              <p:cNvSpPr>
                <a:spLocks noChangeAspect="1"/>
              </p:cNvSpPr>
              <p:nvPr/>
            </p:nvSpPr>
            <p:spPr bwMode="auto">
              <a:xfrm>
                <a:off x="-2019" y="3201"/>
                <a:ext cx="32" cy="35"/>
              </a:xfrm>
              <a:custGeom>
                <a:avLst/>
                <a:gdLst>
                  <a:gd name="T0" fmla="*/ 0 w 160"/>
                  <a:gd name="T1" fmla="*/ 0 h 175"/>
                  <a:gd name="T2" fmla="*/ 0 w 160"/>
                  <a:gd name="T3" fmla="*/ 1 h 175"/>
                  <a:gd name="T4" fmla="*/ 1 w 160"/>
                  <a:gd name="T5" fmla="*/ 2 h 175"/>
                  <a:gd name="T6" fmla="*/ 1 w 160"/>
                  <a:gd name="T7" fmla="*/ 3 h 175"/>
                  <a:gd name="T8" fmla="*/ 2 w 160"/>
                  <a:gd name="T9" fmla="*/ 4 h 175"/>
                  <a:gd name="T10" fmla="*/ 2 w 160"/>
                  <a:gd name="T11" fmla="*/ 4 h 175"/>
                  <a:gd name="T12" fmla="*/ 3 w 160"/>
                  <a:gd name="T13" fmla="*/ 5 h 175"/>
                  <a:gd name="T14" fmla="*/ 4 w 160"/>
                  <a:gd name="T15" fmla="*/ 6 h 175"/>
                  <a:gd name="T16" fmla="*/ 4 w 160"/>
                  <a:gd name="T17" fmla="*/ 7 h 175"/>
                  <a:gd name="T18" fmla="*/ 4 w 160"/>
                  <a:gd name="T19" fmla="*/ 7 h 175"/>
                  <a:gd name="T20" fmla="*/ 4 w 160"/>
                  <a:gd name="T21" fmla="*/ 7 h 175"/>
                  <a:gd name="T22" fmla="*/ 5 w 160"/>
                  <a:gd name="T23" fmla="*/ 7 h 175"/>
                  <a:gd name="T24" fmla="*/ 5 w 160"/>
                  <a:gd name="T25" fmla="*/ 7 h 175"/>
                  <a:gd name="T26" fmla="*/ 5 w 160"/>
                  <a:gd name="T27" fmla="*/ 6 h 175"/>
                  <a:gd name="T28" fmla="*/ 5 w 160"/>
                  <a:gd name="T29" fmla="*/ 5 h 175"/>
                  <a:gd name="T30" fmla="*/ 5 w 160"/>
                  <a:gd name="T31" fmla="*/ 5 h 175"/>
                  <a:gd name="T32" fmla="*/ 6 w 160"/>
                  <a:gd name="T33" fmla="*/ 4 h 175"/>
                  <a:gd name="T34" fmla="*/ 6 w 160"/>
                  <a:gd name="T35" fmla="*/ 3 h 175"/>
                  <a:gd name="T36" fmla="*/ 6 w 160"/>
                  <a:gd name="T37" fmla="*/ 2 h 175"/>
                  <a:gd name="T38" fmla="*/ 6 w 160"/>
                  <a:gd name="T39" fmla="*/ 2 h 175"/>
                  <a:gd name="T40" fmla="*/ 6 w 160"/>
                  <a:gd name="T41" fmla="*/ 1 h 175"/>
                  <a:gd name="T42" fmla="*/ 6 w 160"/>
                  <a:gd name="T43" fmla="*/ 1 h 175"/>
                  <a:gd name="T44" fmla="*/ 6 w 160"/>
                  <a:gd name="T45" fmla="*/ 1 h 175"/>
                  <a:gd name="T46" fmla="*/ 6 w 160"/>
                  <a:gd name="T47" fmla="*/ 1 h 175"/>
                  <a:gd name="T48" fmla="*/ 5 w 160"/>
                  <a:gd name="T49" fmla="*/ 1 h 175"/>
                  <a:gd name="T50" fmla="*/ 4 w 160"/>
                  <a:gd name="T51" fmla="*/ 0 h 175"/>
                  <a:gd name="T52" fmla="*/ 3 w 160"/>
                  <a:gd name="T53" fmla="*/ 0 h 175"/>
                  <a:gd name="T54" fmla="*/ 2 w 160"/>
                  <a:gd name="T55" fmla="*/ 0 h 175"/>
                  <a:gd name="T56" fmla="*/ 0 w 160"/>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175">
                    <a:moveTo>
                      <a:pt x="0" y="0"/>
                    </a:moveTo>
                    <a:lnTo>
                      <a:pt x="11" y="21"/>
                    </a:lnTo>
                    <a:lnTo>
                      <a:pt x="23" y="43"/>
                    </a:lnTo>
                    <a:lnTo>
                      <a:pt x="36" y="66"/>
                    </a:lnTo>
                    <a:lnTo>
                      <a:pt x="49" y="88"/>
                    </a:lnTo>
                    <a:lnTo>
                      <a:pt x="62" y="109"/>
                    </a:lnTo>
                    <a:lnTo>
                      <a:pt x="76" y="131"/>
                    </a:lnTo>
                    <a:lnTo>
                      <a:pt x="89" y="153"/>
                    </a:lnTo>
                    <a:lnTo>
                      <a:pt x="103" y="175"/>
                    </a:lnTo>
                    <a:lnTo>
                      <a:pt x="106" y="174"/>
                    </a:lnTo>
                    <a:lnTo>
                      <a:pt x="112" y="174"/>
                    </a:lnTo>
                    <a:lnTo>
                      <a:pt x="119" y="172"/>
                    </a:lnTo>
                    <a:lnTo>
                      <a:pt x="125" y="170"/>
                    </a:lnTo>
                    <a:lnTo>
                      <a:pt x="128" y="152"/>
                    </a:lnTo>
                    <a:lnTo>
                      <a:pt x="132" y="133"/>
                    </a:lnTo>
                    <a:lnTo>
                      <a:pt x="136" y="114"/>
                    </a:lnTo>
                    <a:lnTo>
                      <a:pt x="141" y="96"/>
                    </a:lnTo>
                    <a:lnTo>
                      <a:pt x="145" y="78"/>
                    </a:lnTo>
                    <a:lnTo>
                      <a:pt x="151" y="59"/>
                    </a:lnTo>
                    <a:lnTo>
                      <a:pt x="155" y="40"/>
                    </a:lnTo>
                    <a:lnTo>
                      <a:pt x="160" y="23"/>
                    </a:lnTo>
                    <a:lnTo>
                      <a:pt x="154" y="19"/>
                    </a:lnTo>
                    <a:lnTo>
                      <a:pt x="147" y="17"/>
                    </a:lnTo>
                    <a:lnTo>
                      <a:pt x="138" y="14"/>
                    </a:lnTo>
                    <a:lnTo>
                      <a:pt x="126" y="13"/>
                    </a:lnTo>
                    <a:lnTo>
                      <a:pt x="108" y="10"/>
                    </a:lnTo>
                    <a:lnTo>
                      <a:pt x="82" y="8"/>
                    </a:lnTo>
                    <a:lnTo>
                      <a:pt x="46" y="4"/>
                    </a:lnTo>
                    <a:lnTo>
                      <a:pt x="0"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1" name="Freeform 1299"/>
              <p:cNvSpPr>
                <a:spLocks noChangeAspect="1"/>
              </p:cNvSpPr>
              <p:nvPr/>
            </p:nvSpPr>
            <p:spPr bwMode="auto">
              <a:xfrm>
                <a:off x="-1979" y="3202"/>
                <a:ext cx="32" cy="33"/>
              </a:xfrm>
              <a:custGeom>
                <a:avLst/>
                <a:gdLst>
                  <a:gd name="T0" fmla="*/ 0 w 163"/>
                  <a:gd name="T1" fmla="*/ 0 h 161"/>
                  <a:gd name="T2" fmla="*/ 1 w 163"/>
                  <a:gd name="T3" fmla="*/ 1 h 161"/>
                  <a:gd name="T4" fmla="*/ 1 w 163"/>
                  <a:gd name="T5" fmla="*/ 2 h 161"/>
                  <a:gd name="T6" fmla="*/ 2 w 163"/>
                  <a:gd name="T7" fmla="*/ 3 h 161"/>
                  <a:gd name="T8" fmla="*/ 2 w 163"/>
                  <a:gd name="T9" fmla="*/ 4 h 161"/>
                  <a:gd name="T10" fmla="*/ 3 w 163"/>
                  <a:gd name="T11" fmla="*/ 5 h 161"/>
                  <a:gd name="T12" fmla="*/ 4 w 163"/>
                  <a:gd name="T13" fmla="*/ 5 h 161"/>
                  <a:gd name="T14" fmla="*/ 4 w 163"/>
                  <a:gd name="T15" fmla="*/ 6 h 161"/>
                  <a:gd name="T16" fmla="*/ 5 w 163"/>
                  <a:gd name="T17" fmla="*/ 7 h 161"/>
                  <a:gd name="T18" fmla="*/ 5 w 163"/>
                  <a:gd name="T19" fmla="*/ 6 h 161"/>
                  <a:gd name="T20" fmla="*/ 5 w 163"/>
                  <a:gd name="T21" fmla="*/ 6 h 161"/>
                  <a:gd name="T22" fmla="*/ 6 w 163"/>
                  <a:gd name="T23" fmla="*/ 5 h 161"/>
                  <a:gd name="T24" fmla="*/ 6 w 163"/>
                  <a:gd name="T25" fmla="*/ 4 h 161"/>
                  <a:gd name="T26" fmla="*/ 6 w 163"/>
                  <a:gd name="T27" fmla="*/ 3 h 161"/>
                  <a:gd name="T28" fmla="*/ 6 w 163"/>
                  <a:gd name="T29" fmla="*/ 2 h 161"/>
                  <a:gd name="T30" fmla="*/ 6 w 163"/>
                  <a:gd name="T31" fmla="*/ 1 h 161"/>
                  <a:gd name="T32" fmla="*/ 6 w 163"/>
                  <a:gd name="T33" fmla="*/ 0 h 161"/>
                  <a:gd name="T34" fmla="*/ 5 w 163"/>
                  <a:gd name="T35" fmla="*/ 0 h 161"/>
                  <a:gd name="T36" fmla="*/ 5 w 163"/>
                  <a:gd name="T37" fmla="*/ 0 h 161"/>
                  <a:gd name="T38" fmla="*/ 4 w 163"/>
                  <a:gd name="T39" fmla="*/ 0 h 161"/>
                  <a:gd name="T40" fmla="*/ 3 w 163"/>
                  <a:gd name="T41" fmla="*/ 0 h 161"/>
                  <a:gd name="T42" fmla="*/ 2 w 163"/>
                  <a:gd name="T43" fmla="*/ 0 h 161"/>
                  <a:gd name="T44" fmla="*/ 2 w 163"/>
                  <a:gd name="T45" fmla="*/ 0 h 161"/>
                  <a:gd name="T46" fmla="*/ 1 w 163"/>
                  <a:gd name="T47" fmla="*/ 0 h 161"/>
                  <a:gd name="T48" fmla="*/ 0 w 163"/>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61">
                    <a:moveTo>
                      <a:pt x="0" y="9"/>
                    </a:moveTo>
                    <a:lnTo>
                      <a:pt x="14" y="28"/>
                    </a:lnTo>
                    <a:lnTo>
                      <a:pt x="30" y="48"/>
                    </a:lnTo>
                    <a:lnTo>
                      <a:pt x="44" y="66"/>
                    </a:lnTo>
                    <a:lnTo>
                      <a:pt x="59" y="86"/>
                    </a:lnTo>
                    <a:lnTo>
                      <a:pt x="74" y="105"/>
                    </a:lnTo>
                    <a:lnTo>
                      <a:pt x="90" y="124"/>
                    </a:lnTo>
                    <a:lnTo>
                      <a:pt x="105" y="143"/>
                    </a:lnTo>
                    <a:lnTo>
                      <a:pt x="121" y="161"/>
                    </a:lnTo>
                    <a:lnTo>
                      <a:pt x="130" y="151"/>
                    </a:lnTo>
                    <a:lnTo>
                      <a:pt x="140" y="137"/>
                    </a:lnTo>
                    <a:lnTo>
                      <a:pt x="147" y="118"/>
                    </a:lnTo>
                    <a:lnTo>
                      <a:pt x="155" y="97"/>
                    </a:lnTo>
                    <a:lnTo>
                      <a:pt x="160" y="73"/>
                    </a:lnTo>
                    <a:lnTo>
                      <a:pt x="163" y="49"/>
                    </a:lnTo>
                    <a:lnTo>
                      <a:pt x="163" y="23"/>
                    </a:lnTo>
                    <a:lnTo>
                      <a:pt x="161" y="0"/>
                    </a:lnTo>
                    <a:lnTo>
                      <a:pt x="140" y="4"/>
                    </a:lnTo>
                    <a:lnTo>
                      <a:pt x="120" y="7"/>
                    </a:lnTo>
                    <a:lnTo>
                      <a:pt x="100" y="8"/>
                    </a:lnTo>
                    <a:lnTo>
                      <a:pt x="80" y="9"/>
                    </a:lnTo>
                    <a:lnTo>
                      <a:pt x="59" y="9"/>
                    </a:lnTo>
                    <a:lnTo>
                      <a:pt x="39" y="9"/>
                    </a:lnTo>
                    <a:lnTo>
                      <a:pt x="20" y="9"/>
                    </a:lnTo>
                    <a:lnTo>
                      <a:pt x="0" y="9"/>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2" name="Freeform 1300"/>
              <p:cNvSpPr>
                <a:spLocks noChangeAspect="1"/>
              </p:cNvSpPr>
              <p:nvPr/>
            </p:nvSpPr>
            <p:spPr bwMode="auto">
              <a:xfrm>
                <a:off x="-2015" y="3225"/>
                <a:ext cx="13" cy="18"/>
              </a:xfrm>
              <a:custGeom>
                <a:avLst/>
                <a:gdLst>
                  <a:gd name="T0" fmla="*/ 0 w 67"/>
                  <a:gd name="T1" fmla="*/ 0 h 89"/>
                  <a:gd name="T2" fmla="*/ 0 w 67"/>
                  <a:gd name="T3" fmla="*/ 0 h 89"/>
                  <a:gd name="T4" fmla="*/ 0 w 67"/>
                  <a:gd name="T5" fmla="*/ 1 h 89"/>
                  <a:gd name="T6" fmla="*/ 1 w 67"/>
                  <a:gd name="T7" fmla="*/ 1 h 89"/>
                  <a:gd name="T8" fmla="*/ 1 w 67"/>
                  <a:gd name="T9" fmla="*/ 2 h 89"/>
                  <a:gd name="T10" fmla="*/ 1 w 67"/>
                  <a:gd name="T11" fmla="*/ 2 h 89"/>
                  <a:gd name="T12" fmla="*/ 1 w 67"/>
                  <a:gd name="T13" fmla="*/ 3 h 89"/>
                  <a:gd name="T14" fmla="*/ 2 w 67"/>
                  <a:gd name="T15" fmla="*/ 3 h 89"/>
                  <a:gd name="T16" fmla="*/ 2 w 67"/>
                  <a:gd name="T17" fmla="*/ 4 h 89"/>
                  <a:gd name="T18" fmla="*/ 2 w 67"/>
                  <a:gd name="T19" fmla="*/ 4 h 89"/>
                  <a:gd name="T20" fmla="*/ 2 w 67"/>
                  <a:gd name="T21" fmla="*/ 4 h 89"/>
                  <a:gd name="T22" fmla="*/ 2 w 67"/>
                  <a:gd name="T23" fmla="*/ 4 h 89"/>
                  <a:gd name="T24" fmla="*/ 3 w 67"/>
                  <a:gd name="T25" fmla="*/ 4 h 89"/>
                  <a:gd name="T26" fmla="*/ 2 w 67"/>
                  <a:gd name="T27" fmla="*/ 3 h 89"/>
                  <a:gd name="T28" fmla="*/ 2 w 67"/>
                  <a:gd name="T29" fmla="*/ 3 h 89"/>
                  <a:gd name="T30" fmla="*/ 2 w 67"/>
                  <a:gd name="T31" fmla="*/ 2 h 89"/>
                  <a:gd name="T32" fmla="*/ 2 w 67"/>
                  <a:gd name="T33" fmla="*/ 2 h 89"/>
                  <a:gd name="T34" fmla="*/ 1 w 67"/>
                  <a:gd name="T35" fmla="*/ 1 h 89"/>
                  <a:gd name="T36" fmla="*/ 1 w 67"/>
                  <a:gd name="T37" fmla="*/ 1 h 89"/>
                  <a:gd name="T38" fmla="*/ 1 w 67"/>
                  <a:gd name="T39" fmla="*/ 0 h 89"/>
                  <a:gd name="T40" fmla="*/ 1 w 67"/>
                  <a:gd name="T41" fmla="*/ 0 h 89"/>
                  <a:gd name="T42" fmla="*/ 0 w 67"/>
                  <a:gd name="T43" fmla="*/ 0 h 89"/>
                  <a:gd name="T44" fmla="*/ 0 w 67"/>
                  <a:gd name="T45" fmla="*/ 0 h 89"/>
                  <a:gd name="T46" fmla="*/ 0 w 67"/>
                  <a:gd name="T47" fmla="*/ 0 h 89"/>
                  <a:gd name="T48" fmla="*/ 0 w 67"/>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89">
                    <a:moveTo>
                      <a:pt x="0" y="0"/>
                    </a:moveTo>
                    <a:lnTo>
                      <a:pt x="5" y="11"/>
                    </a:lnTo>
                    <a:lnTo>
                      <a:pt x="10" y="22"/>
                    </a:lnTo>
                    <a:lnTo>
                      <a:pt x="16" y="33"/>
                    </a:lnTo>
                    <a:lnTo>
                      <a:pt x="22" y="45"/>
                    </a:lnTo>
                    <a:lnTo>
                      <a:pt x="28" y="56"/>
                    </a:lnTo>
                    <a:lnTo>
                      <a:pt x="34" y="67"/>
                    </a:lnTo>
                    <a:lnTo>
                      <a:pt x="40" y="78"/>
                    </a:lnTo>
                    <a:lnTo>
                      <a:pt x="45" y="89"/>
                    </a:lnTo>
                    <a:lnTo>
                      <a:pt x="51" y="89"/>
                    </a:lnTo>
                    <a:lnTo>
                      <a:pt x="57" y="89"/>
                    </a:lnTo>
                    <a:lnTo>
                      <a:pt x="63" y="89"/>
                    </a:lnTo>
                    <a:lnTo>
                      <a:pt x="67" y="89"/>
                    </a:lnTo>
                    <a:lnTo>
                      <a:pt x="61" y="76"/>
                    </a:lnTo>
                    <a:lnTo>
                      <a:pt x="54" y="65"/>
                    </a:lnTo>
                    <a:lnTo>
                      <a:pt x="48" y="54"/>
                    </a:lnTo>
                    <a:lnTo>
                      <a:pt x="42" y="44"/>
                    </a:lnTo>
                    <a:lnTo>
                      <a:pt x="35" y="33"/>
                    </a:lnTo>
                    <a:lnTo>
                      <a:pt x="29" y="22"/>
                    </a:lnTo>
                    <a:lnTo>
                      <a:pt x="21" y="11"/>
                    </a:lnTo>
                    <a:lnTo>
                      <a:pt x="14" y="0"/>
                    </a:lnTo>
                    <a:lnTo>
                      <a:pt x="9" y="0"/>
                    </a:lnTo>
                    <a:lnTo>
                      <a:pt x="5" y="0"/>
                    </a:lnTo>
                    <a:lnTo>
                      <a:pt x="1" y="0"/>
                    </a:lnTo>
                    <a:lnTo>
                      <a:pt x="0"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3" name="Freeform 1301"/>
              <p:cNvSpPr>
                <a:spLocks noChangeAspect="1"/>
              </p:cNvSpPr>
              <p:nvPr/>
            </p:nvSpPr>
            <p:spPr bwMode="auto">
              <a:xfrm>
                <a:off x="-1990" y="3213"/>
                <a:ext cx="34" cy="33"/>
              </a:xfrm>
              <a:custGeom>
                <a:avLst/>
                <a:gdLst>
                  <a:gd name="T0" fmla="*/ 1 w 169"/>
                  <a:gd name="T1" fmla="*/ 0 h 165"/>
                  <a:gd name="T2" fmla="*/ 1 w 169"/>
                  <a:gd name="T3" fmla="*/ 1 h 165"/>
                  <a:gd name="T4" fmla="*/ 1 w 169"/>
                  <a:gd name="T5" fmla="*/ 2 h 165"/>
                  <a:gd name="T6" fmla="*/ 0 w 169"/>
                  <a:gd name="T7" fmla="*/ 3 h 165"/>
                  <a:gd name="T8" fmla="*/ 0 w 169"/>
                  <a:gd name="T9" fmla="*/ 4 h 165"/>
                  <a:gd name="T10" fmla="*/ 0 w 169"/>
                  <a:gd name="T11" fmla="*/ 4 h 165"/>
                  <a:gd name="T12" fmla="*/ 0 w 169"/>
                  <a:gd name="T13" fmla="*/ 5 h 165"/>
                  <a:gd name="T14" fmla="*/ 0 w 169"/>
                  <a:gd name="T15" fmla="*/ 6 h 165"/>
                  <a:gd name="T16" fmla="*/ 0 w 169"/>
                  <a:gd name="T17" fmla="*/ 7 h 165"/>
                  <a:gd name="T18" fmla="*/ 1 w 169"/>
                  <a:gd name="T19" fmla="*/ 7 h 165"/>
                  <a:gd name="T20" fmla="*/ 2 w 169"/>
                  <a:gd name="T21" fmla="*/ 7 h 165"/>
                  <a:gd name="T22" fmla="*/ 2 w 169"/>
                  <a:gd name="T23" fmla="*/ 7 h 165"/>
                  <a:gd name="T24" fmla="*/ 3 w 169"/>
                  <a:gd name="T25" fmla="*/ 7 h 165"/>
                  <a:gd name="T26" fmla="*/ 4 w 169"/>
                  <a:gd name="T27" fmla="*/ 7 h 165"/>
                  <a:gd name="T28" fmla="*/ 5 w 169"/>
                  <a:gd name="T29" fmla="*/ 7 h 165"/>
                  <a:gd name="T30" fmla="*/ 6 w 169"/>
                  <a:gd name="T31" fmla="*/ 6 h 165"/>
                  <a:gd name="T32" fmla="*/ 7 w 169"/>
                  <a:gd name="T33" fmla="*/ 6 h 165"/>
                  <a:gd name="T34" fmla="*/ 6 w 169"/>
                  <a:gd name="T35" fmla="*/ 6 h 165"/>
                  <a:gd name="T36" fmla="*/ 6 w 169"/>
                  <a:gd name="T37" fmla="*/ 5 h 165"/>
                  <a:gd name="T38" fmla="*/ 5 w 169"/>
                  <a:gd name="T39" fmla="*/ 4 h 165"/>
                  <a:gd name="T40" fmla="*/ 4 w 169"/>
                  <a:gd name="T41" fmla="*/ 3 h 165"/>
                  <a:gd name="T42" fmla="*/ 3 w 169"/>
                  <a:gd name="T43" fmla="*/ 1 h 165"/>
                  <a:gd name="T44" fmla="*/ 3 w 169"/>
                  <a:gd name="T45" fmla="*/ 0 h 165"/>
                  <a:gd name="T46" fmla="*/ 2 w 169"/>
                  <a:gd name="T47" fmla="*/ 0 h 165"/>
                  <a:gd name="T48" fmla="*/ 1 w 169"/>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65">
                    <a:moveTo>
                      <a:pt x="35" y="7"/>
                    </a:moveTo>
                    <a:lnTo>
                      <a:pt x="25" y="29"/>
                    </a:lnTo>
                    <a:lnTo>
                      <a:pt x="19" y="51"/>
                    </a:lnTo>
                    <a:lnTo>
                      <a:pt x="11" y="72"/>
                    </a:lnTo>
                    <a:lnTo>
                      <a:pt x="7" y="93"/>
                    </a:lnTo>
                    <a:lnTo>
                      <a:pt x="2" y="111"/>
                    </a:lnTo>
                    <a:lnTo>
                      <a:pt x="1" y="129"/>
                    </a:lnTo>
                    <a:lnTo>
                      <a:pt x="0" y="146"/>
                    </a:lnTo>
                    <a:lnTo>
                      <a:pt x="3" y="163"/>
                    </a:lnTo>
                    <a:lnTo>
                      <a:pt x="22" y="163"/>
                    </a:lnTo>
                    <a:lnTo>
                      <a:pt x="42" y="164"/>
                    </a:lnTo>
                    <a:lnTo>
                      <a:pt x="61" y="164"/>
                    </a:lnTo>
                    <a:lnTo>
                      <a:pt x="80" y="165"/>
                    </a:lnTo>
                    <a:lnTo>
                      <a:pt x="100" y="164"/>
                    </a:lnTo>
                    <a:lnTo>
                      <a:pt x="121" y="164"/>
                    </a:lnTo>
                    <a:lnTo>
                      <a:pt x="144" y="162"/>
                    </a:lnTo>
                    <a:lnTo>
                      <a:pt x="169" y="159"/>
                    </a:lnTo>
                    <a:lnTo>
                      <a:pt x="161" y="148"/>
                    </a:lnTo>
                    <a:lnTo>
                      <a:pt x="148" y="125"/>
                    </a:lnTo>
                    <a:lnTo>
                      <a:pt x="128" y="95"/>
                    </a:lnTo>
                    <a:lnTo>
                      <a:pt x="107" y="64"/>
                    </a:lnTo>
                    <a:lnTo>
                      <a:pt x="83" y="34"/>
                    </a:lnTo>
                    <a:lnTo>
                      <a:pt x="63" y="11"/>
                    </a:lnTo>
                    <a:lnTo>
                      <a:pt x="45" y="0"/>
                    </a:lnTo>
                    <a:lnTo>
                      <a:pt x="35" y="7"/>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4" name="Freeform 1302"/>
              <p:cNvSpPr>
                <a:spLocks noChangeAspect="1"/>
              </p:cNvSpPr>
              <p:nvPr/>
            </p:nvSpPr>
            <p:spPr bwMode="auto">
              <a:xfrm>
                <a:off x="-1890" y="3168"/>
                <a:ext cx="30" cy="42"/>
              </a:xfrm>
              <a:custGeom>
                <a:avLst/>
                <a:gdLst>
                  <a:gd name="T0" fmla="*/ 0 w 149"/>
                  <a:gd name="T1" fmla="*/ 4 h 211"/>
                  <a:gd name="T2" fmla="*/ 1 w 149"/>
                  <a:gd name="T3" fmla="*/ 5 h 211"/>
                  <a:gd name="T4" fmla="*/ 1 w 149"/>
                  <a:gd name="T5" fmla="*/ 5 h 211"/>
                  <a:gd name="T6" fmla="*/ 1 w 149"/>
                  <a:gd name="T7" fmla="*/ 6 h 211"/>
                  <a:gd name="T8" fmla="*/ 2 w 149"/>
                  <a:gd name="T9" fmla="*/ 6 h 211"/>
                  <a:gd name="T10" fmla="*/ 2 w 149"/>
                  <a:gd name="T11" fmla="*/ 7 h 211"/>
                  <a:gd name="T12" fmla="*/ 3 w 149"/>
                  <a:gd name="T13" fmla="*/ 7 h 211"/>
                  <a:gd name="T14" fmla="*/ 3 w 149"/>
                  <a:gd name="T15" fmla="*/ 8 h 211"/>
                  <a:gd name="T16" fmla="*/ 4 w 149"/>
                  <a:gd name="T17" fmla="*/ 8 h 211"/>
                  <a:gd name="T18" fmla="*/ 4 w 149"/>
                  <a:gd name="T19" fmla="*/ 8 h 211"/>
                  <a:gd name="T20" fmla="*/ 4 w 149"/>
                  <a:gd name="T21" fmla="*/ 8 h 211"/>
                  <a:gd name="T22" fmla="*/ 5 w 149"/>
                  <a:gd name="T23" fmla="*/ 8 h 211"/>
                  <a:gd name="T24" fmla="*/ 5 w 149"/>
                  <a:gd name="T25" fmla="*/ 8 h 211"/>
                  <a:gd name="T26" fmla="*/ 5 w 149"/>
                  <a:gd name="T27" fmla="*/ 8 h 211"/>
                  <a:gd name="T28" fmla="*/ 5 w 149"/>
                  <a:gd name="T29" fmla="*/ 7 h 211"/>
                  <a:gd name="T30" fmla="*/ 6 w 149"/>
                  <a:gd name="T31" fmla="*/ 5 h 211"/>
                  <a:gd name="T32" fmla="*/ 6 w 149"/>
                  <a:gd name="T33" fmla="*/ 4 h 211"/>
                  <a:gd name="T34" fmla="*/ 6 w 149"/>
                  <a:gd name="T35" fmla="*/ 3 h 211"/>
                  <a:gd name="T36" fmla="*/ 6 w 149"/>
                  <a:gd name="T37" fmla="*/ 2 h 211"/>
                  <a:gd name="T38" fmla="*/ 6 w 149"/>
                  <a:gd name="T39" fmla="*/ 1 h 211"/>
                  <a:gd name="T40" fmla="*/ 6 w 149"/>
                  <a:gd name="T41" fmla="*/ 0 h 211"/>
                  <a:gd name="T42" fmla="*/ 5 w 149"/>
                  <a:gd name="T43" fmla="*/ 0 h 211"/>
                  <a:gd name="T44" fmla="*/ 4 w 149"/>
                  <a:gd name="T45" fmla="*/ 1 h 211"/>
                  <a:gd name="T46" fmla="*/ 4 w 149"/>
                  <a:gd name="T47" fmla="*/ 1 h 211"/>
                  <a:gd name="T48" fmla="*/ 3 w 149"/>
                  <a:gd name="T49" fmla="*/ 2 h 211"/>
                  <a:gd name="T50" fmla="*/ 2 w 149"/>
                  <a:gd name="T51" fmla="*/ 2 h 211"/>
                  <a:gd name="T52" fmla="*/ 1 w 149"/>
                  <a:gd name="T53" fmla="*/ 3 h 211"/>
                  <a:gd name="T54" fmla="*/ 1 w 149"/>
                  <a:gd name="T55" fmla="*/ 3 h 211"/>
                  <a:gd name="T56" fmla="*/ 0 w 149"/>
                  <a:gd name="T57" fmla="*/ 4 h 2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211">
                    <a:moveTo>
                      <a:pt x="0" y="94"/>
                    </a:moveTo>
                    <a:lnTo>
                      <a:pt x="15" y="114"/>
                    </a:lnTo>
                    <a:lnTo>
                      <a:pt x="26" y="130"/>
                    </a:lnTo>
                    <a:lnTo>
                      <a:pt x="36" y="143"/>
                    </a:lnTo>
                    <a:lnTo>
                      <a:pt x="45" y="156"/>
                    </a:lnTo>
                    <a:lnTo>
                      <a:pt x="54" y="165"/>
                    </a:lnTo>
                    <a:lnTo>
                      <a:pt x="64" y="178"/>
                    </a:lnTo>
                    <a:lnTo>
                      <a:pt x="77" y="192"/>
                    </a:lnTo>
                    <a:lnTo>
                      <a:pt x="94" y="211"/>
                    </a:lnTo>
                    <a:lnTo>
                      <a:pt x="101" y="206"/>
                    </a:lnTo>
                    <a:lnTo>
                      <a:pt x="109" y="205"/>
                    </a:lnTo>
                    <a:lnTo>
                      <a:pt x="118" y="205"/>
                    </a:lnTo>
                    <a:lnTo>
                      <a:pt x="126" y="205"/>
                    </a:lnTo>
                    <a:lnTo>
                      <a:pt x="127" y="190"/>
                    </a:lnTo>
                    <a:lnTo>
                      <a:pt x="131" y="167"/>
                    </a:lnTo>
                    <a:lnTo>
                      <a:pt x="137" y="137"/>
                    </a:lnTo>
                    <a:lnTo>
                      <a:pt x="142" y="106"/>
                    </a:lnTo>
                    <a:lnTo>
                      <a:pt x="147" y="73"/>
                    </a:lnTo>
                    <a:lnTo>
                      <a:pt x="149" y="43"/>
                    </a:lnTo>
                    <a:lnTo>
                      <a:pt x="148" y="18"/>
                    </a:lnTo>
                    <a:lnTo>
                      <a:pt x="144" y="0"/>
                    </a:lnTo>
                    <a:lnTo>
                      <a:pt x="124" y="10"/>
                    </a:lnTo>
                    <a:lnTo>
                      <a:pt x="106" y="20"/>
                    </a:lnTo>
                    <a:lnTo>
                      <a:pt x="87" y="31"/>
                    </a:lnTo>
                    <a:lnTo>
                      <a:pt x="70" y="43"/>
                    </a:lnTo>
                    <a:lnTo>
                      <a:pt x="51" y="54"/>
                    </a:lnTo>
                    <a:lnTo>
                      <a:pt x="33" y="66"/>
                    </a:lnTo>
                    <a:lnTo>
                      <a:pt x="17" y="80"/>
                    </a:lnTo>
                    <a:lnTo>
                      <a:pt x="0" y="94"/>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5" name="Freeform 1303"/>
              <p:cNvSpPr>
                <a:spLocks noChangeAspect="1"/>
              </p:cNvSpPr>
              <p:nvPr/>
            </p:nvSpPr>
            <p:spPr bwMode="auto">
              <a:xfrm>
                <a:off x="-1936" y="3193"/>
                <a:ext cx="37" cy="35"/>
              </a:xfrm>
              <a:custGeom>
                <a:avLst/>
                <a:gdLst>
                  <a:gd name="T0" fmla="*/ 0 w 187"/>
                  <a:gd name="T1" fmla="*/ 2 h 177"/>
                  <a:gd name="T2" fmla="*/ 1 w 187"/>
                  <a:gd name="T3" fmla="*/ 2 h 177"/>
                  <a:gd name="T4" fmla="*/ 1 w 187"/>
                  <a:gd name="T5" fmla="*/ 3 h 177"/>
                  <a:gd name="T6" fmla="*/ 2 w 187"/>
                  <a:gd name="T7" fmla="*/ 4 h 177"/>
                  <a:gd name="T8" fmla="*/ 3 w 187"/>
                  <a:gd name="T9" fmla="*/ 5 h 177"/>
                  <a:gd name="T10" fmla="*/ 3 w 187"/>
                  <a:gd name="T11" fmla="*/ 5 h 177"/>
                  <a:gd name="T12" fmla="*/ 4 w 187"/>
                  <a:gd name="T13" fmla="*/ 6 h 177"/>
                  <a:gd name="T14" fmla="*/ 5 w 187"/>
                  <a:gd name="T15" fmla="*/ 6 h 177"/>
                  <a:gd name="T16" fmla="*/ 6 w 187"/>
                  <a:gd name="T17" fmla="*/ 7 h 177"/>
                  <a:gd name="T18" fmla="*/ 6 w 187"/>
                  <a:gd name="T19" fmla="*/ 7 h 177"/>
                  <a:gd name="T20" fmla="*/ 6 w 187"/>
                  <a:gd name="T21" fmla="*/ 7 h 177"/>
                  <a:gd name="T22" fmla="*/ 6 w 187"/>
                  <a:gd name="T23" fmla="*/ 7 h 177"/>
                  <a:gd name="T24" fmla="*/ 6 w 187"/>
                  <a:gd name="T25" fmla="*/ 7 h 177"/>
                  <a:gd name="T26" fmla="*/ 6 w 187"/>
                  <a:gd name="T27" fmla="*/ 6 h 177"/>
                  <a:gd name="T28" fmla="*/ 7 w 187"/>
                  <a:gd name="T29" fmla="*/ 5 h 177"/>
                  <a:gd name="T30" fmla="*/ 7 w 187"/>
                  <a:gd name="T31" fmla="*/ 5 h 177"/>
                  <a:gd name="T32" fmla="*/ 7 w 187"/>
                  <a:gd name="T33" fmla="*/ 4 h 177"/>
                  <a:gd name="T34" fmla="*/ 7 w 187"/>
                  <a:gd name="T35" fmla="*/ 3 h 177"/>
                  <a:gd name="T36" fmla="*/ 7 w 187"/>
                  <a:gd name="T37" fmla="*/ 2 h 177"/>
                  <a:gd name="T38" fmla="*/ 7 w 187"/>
                  <a:gd name="T39" fmla="*/ 1 h 177"/>
                  <a:gd name="T40" fmla="*/ 7 w 187"/>
                  <a:gd name="T41" fmla="*/ 0 h 177"/>
                  <a:gd name="T42" fmla="*/ 7 w 187"/>
                  <a:gd name="T43" fmla="*/ 0 h 177"/>
                  <a:gd name="T44" fmla="*/ 7 w 187"/>
                  <a:gd name="T45" fmla="*/ 0 h 177"/>
                  <a:gd name="T46" fmla="*/ 6 w 187"/>
                  <a:gd name="T47" fmla="*/ 0 h 177"/>
                  <a:gd name="T48" fmla="*/ 6 w 187"/>
                  <a:gd name="T49" fmla="*/ 0 h 177"/>
                  <a:gd name="T50" fmla="*/ 5 w 187"/>
                  <a:gd name="T51" fmla="*/ 0 h 177"/>
                  <a:gd name="T52" fmla="*/ 4 w 187"/>
                  <a:gd name="T53" fmla="*/ 1 h 177"/>
                  <a:gd name="T54" fmla="*/ 2 w 187"/>
                  <a:gd name="T55" fmla="*/ 1 h 177"/>
                  <a:gd name="T56" fmla="*/ 0 w 187"/>
                  <a:gd name="T57" fmla="*/ 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 h="177">
                    <a:moveTo>
                      <a:pt x="0" y="38"/>
                    </a:moveTo>
                    <a:lnTo>
                      <a:pt x="16" y="59"/>
                    </a:lnTo>
                    <a:lnTo>
                      <a:pt x="33" y="80"/>
                    </a:lnTo>
                    <a:lnTo>
                      <a:pt x="49" y="98"/>
                    </a:lnTo>
                    <a:lnTo>
                      <a:pt x="67" y="116"/>
                    </a:lnTo>
                    <a:lnTo>
                      <a:pt x="83" y="131"/>
                    </a:lnTo>
                    <a:lnTo>
                      <a:pt x="101" y="147"/>
                    </a:lnTo>
                    <a:lnTo>
                      <a:pt x="119" y="161"/>
                    </a:lnTo>
                    <a:lnTo>
                      <a:pt x="139" y="177"/>
                    </a:lnTo>
                    <a:lnTo>
                      <a:pt x="144" y="174"/>
                    </a:lnTo>
                    <a:lnTo>
                      <a:pt x="150" y="173"/>
                    </a:lnTo>
                    <a:lnTo>
                      <a:pt x="154" y="173"/>
                    </a:lnTo>
                    <a:lnTo>
                      <a:pt x="161" y="173"/>
                    </a:lnTo>
                    <a:lnTo>
                      <a:pt x="163" y="158"/>
                    </a:lnTo>
                    <a:lnTo>
                      <a:pt x="168" y="139"/>
                    </a:lnTo>
                    <a:lnTo>
                      <a:pt x="174" y="117"/>
                    </a:lnTo>
                    <a:lnTo>
                      <a:pt x="179" y="94"/>
                    </a:lnTo>
                    <a:lnTo>
                      <a:pt x="184" y="68"/>
                    </a:lnTo>
                    <a:lnTo>
                      <a:pt x="187" y="44"/>
                    </a:lnTo>
                    <a:lnTo>
                      <a:pt x="186" y="21"/>
                    </a:lnTo>
                    <a:lnTo>
                      <a:pt x="183" y="2"/>
                    </a:lnTo>
                    <a:lnTo>
                      <a:pt x="175" y="0"/>
                    </a:lnTo>
                    <a:lnTo>
                      <a:pt x="168" y="0"/>
                    </a:lnTo>
                    <a:lnTo>
                      <a:pt x="158" y="1"/>
                    </a:lnTo>
                    <a:lnTo>
                      <a:pt x="144" y="4"/>
                    </a:lnTo>
                    <a:lnTo>
                      <a:pt x="122" y="9"/>
                    </a:lnTo>
                    <a:lnTo>
                      <a:pt x="93" y="16"/>
                    </a:lnTo>
                    <a:lnTo>
                      <a:pt x="53" y="25"/>
                    </a:lnTo>
                    <a:lnTo>
                      <a:pt x="0" y="3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6" name="Freeform 1304"/>
              <p:cNvSpPr>
                <a:spLocks noChangeAspect="1"/>
              </p:cNvSpPr>
              <p:nvPr/>
            </p:nvSpPr>
            <p:spPr bwMode="auto">
              <a:xfrm>
                <a:off x="-1859" y="3171"/>
                <a:ext cx="20" cy="41"/>
              </a:xfrm>
              <a:custGeom>
                <a:avLst/>
                <a:gdLst>
                  <a:gd name="T0" fmla="*/ 1 w 103"/>
                  <a:gd name="T1" fmla="*/ 0 h 206"/>
                  <a:gd name="T2" fmla="*/ 1 w 103"/>
                  <a:gd name="T3" fmla="*/ 3 h 206"/>
                  <a:gd name="T4" fmla="*/ 0 w 103"/>
                  <a:gd name="T5" fmla="*/ 4 h 206"/>
                  <a:gd name="T6" fmla="*/ 0 w 103"/>
                  <a:gd name="T7" fmla="*/ 5 h 206"/>
                  <a:gd name="T8" fmla="*/ 0 w 103"/>
                  <a:gd name="T9" fmla="*/ 6 h 206"/>
                  <a:gd name="T10" fmla="*/ 0 w 103"/>
                  <a:gd name="T11" fmla="*/ 7 h 206"/>
                  <a:gd name="T12" fmla="*/ 0 w 103"/>
                  <a:gd name="T13" fmla="*/ 7 h 206"/>
                  <a:gd name="T14" fmla="*/ 0 w 103"/>
                  <a:gd name="T15" fmla="*/ 8 h 206"/>
                  <a:gd name="T16" fmla="*/ 0 w 103"/>
                  <a:gd name="T17" fmla="*/ 8 h 206"/>
                  <a:gd name="T18" fmla="*/ 1 w 103"/>
                  <a:gd name="T19" fmla="*/ 8 h 206"/>
                  <a:gd name="T20" fmla="*/ 1 w 103"/>
                  <a:gd name="T21" fmla="*/ 8 h 206"/>
                  <a:gd name="T22" fmla="*/ 1 w 103"/>
                  <a:gd name="T23" fmla="*/ 8 h 206"/>
                  <a:gd name="T24" fmla="*/ 2 w 103"/>
                  <a:gd name="T25" fmla="*/ 8 h 206"/>
                  <a:gd name="T26" fmla="*/ 2 w 103"/>
                  <a:gd name="T27" fmla="*/ 7 h 206"/>
                  <a:gd name="T28" fmla="*/ 3 w 103"/>
                  <a:gd name="T29" fmla="*/ 7 h 206"/>
                  <a:gd name="T30" fmla="*/ 3 w 103"/>
                  <a:gd name="T31" fmla="*/ 7 h 206"/>
                  <a:gd name="T32" fmla="*/ 4 w 103"/>
                  <a:gd name="T33" fmla="*/ 7 h 206"/>
                  <a:gd name="T34" fmla="*/ 4 w 103"/>
                  <a:gd name="T35" fmla="*/ 6 h 206"/>
                  <a:gd name="T36" fmla="*/ 3 w 103"/>
                  <a:gd name="T37" fmla="*/ 6 h 206"/>
                  <a:gd name="T38" fmla="*/ 3 w 103"/>
                  <a:gd name="T39" fmla="*/ 4 h 206"/>
                  <a:gd name="T40" fmla="*/ 3 w 103"/>
                  <a:gd name="T41" fmla="*/ 3 h 206"/>
                  <a:gd name="T42" fmla="*/ 3 w 103"/>
                  <a:gd name="T43" fmla="*/ 2 h 206"/>
                  <a:gd name="T44" fmla="*/ 2 w 103"/>
                  <a:gd name="T45" fmla="*/ 1 h 206"/>
                  <a:gd name="T46" fmla="*/ 2 w 103"/>
                  <a:gd name="T47" fmla="*/ 0 h 206"/>
                  <a:gd name="T48" fmla="*/ 1 w 103"/>
                  <a:gd name="T49" fmla="*/ 0 h 206"/>
                  <a:gd name="T50" fmla="*/ 1 w 103"/>
                  <a:gd name="T51" fmla="*/ 0 h 206"/>
                  <a:gd name="T52" fmla="*/ 1 w 103"/>
                  <a:gd name="T53" fmla="*/ 0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206">
                    <a:moveTo>
                      <a:pt x="23" y="9"/>
                    </a:moveTo>
                    <a:lnTo>
                      <a:pt x="14" y="64"/>
                    </a:lnTo>
                    <a:lnTo>
                      <a:pt x="8" y="107"/>
                    </a:lnTo>
                    <a:lnTo>
                      <a:pt x="4" y="138"/>
                    </a:lnTo>
                    <a:lnTo>
                      <a:pt x="3" y="160"/>
                    </a:lnTo>
                    <a:lnTo>
                      <a:pt x="0" y="174"/>
                    </a:lnTo>
                    <a:lnTo>
                      <a:pt x="2" y="186"/>
                    </a:lnTo>
                    <a:lnTo>
                      <a:pt x="2" y="195"/>
                    </a:lnTo>
                    <a:lnTo>
                      <a:pt x="4" y="206"/>
                    </a:lnTo>
                    <a:lnTo>
                      <a:pt x="15" y="202"/>
                    </a:lnTo>
                    <a:lnTo>
                      <a:pt x="27" y="198"/>
                    </a:lnTo>
                    <a:lnTo>
                      <a:pt x="38" y="195"/>
                    </a:lnTo>
                    <a:lnTo>
                      <a:pt x="51" y="192"/>
                    </a:lnTo>
                    <a:lnTo>
                      <a:pt x="63" y="187"/>
                    </a:lnTo>
                    <a:lnTo>
                      <a:pt x="75" y="183"/>
                    </a:lnTo>
                    <a:lnTo>
                      <a:pt x="89" y="178"/>
                    </a:lnTo>
                    <a:lnTo>
                      <a:pt x="103" y="174"/>
                    </a:lnTo>
                    <a:lnTo>
                      <a:pt x="99" y="161"/>
                    </a:lnTo>
                    <a:lnTo>
                      <a:pt x="93" y="140"/>
                    </a:lnTo>
                    <a:lnTo>
                      <a:pt x="86" y="112"/>
                    </a:lnTo>
                    <a:lnTo>
                      <a:pt x="80" y="84"/>
                    </a:lnTo>
                    <a:lnTo>
                      <a:pt x="69" y="53"/>
                    </a:lnTo>
                    <a:lnTo>
                      <a:pt x="58" y="27"/>
                    </a:lnTo>
                    <a:lnTo>
                      <a:pt x="43" y="9"/>
                    </a:lnTo>
                    <a:lnTo>
                      <a:pt x="27" y="0"/>
                    </a:lnTo>
                    <a:lnTo>
                      <a:pt x="23" y="4"/>
                    </a:lnTo>
                    <a:lnTo>
                      <a:pt x="23" y="9"/>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7" name="Freeform 1305"/>
              <p:cNvSpPr>
                <a:spLocks noChangeAspect="1"/>
              </p:cNvSpPr>
              <p:nvPr/>
            </p:nvSpPr>
            <p:spPr bwMode="auto">
              <a:xfrm>
                <a:off x="-1949" y="3210"/>
                <a:ext cx="41" cy="35"/>
              </a:xfrm>
              <a:custGeom>
                <a:avLst/>
                <a:gdLst>
                  <a:gd name="T0" fmla="*/ 2 w 202"/>
                  <a:gd name="T1" fmla="*/ 0 h 175"/>
                  <a:gd name="T2" fmla="*/ 1 w 202"/>
                  <a:gd name="T3" fmla="*/ 1 h 175"/>
                  <a:gd name="T4" fmla="*/ 1 w 202"/>
                  <a:gd name="T5" fmla="*/ 2 h 175"/>
                  <a:gd name="T6" fmla="*/ 1 w 202"/>
                  <a:gd name="T7" fmla="*/ 2 h 175"/>
                  <a:gd name="T8" fmla="*/ 1 w 202"/>
                  <a:gd name="T9" fmla="*/ 3 h 175"/>
                  <a:gd name="T10" fmla="*/ 1 w 202"/>
                  <a:gd name="T11" fmla="*/ 4 h 175"/>
                  <a:gd name="T12" fmla="*/ 0 w 202"/>
                  <a:gd name="T13" fmla="*/ 5 h 175"/>
                  <a:gd name="T14" fmla="*/ 0 w 202"/>
                  <a:gd name="T15" fmla="*/ 5 h 175"/>
                  <a:gd name="T16" fmla="*/ 0 w 202"/>
                  <a:gd name="T17" fmla="*/ 6 h 175"/>
                  <a:gd name="T18" fmla="*/ 0 w 202"/>
                  <a:gd name="T19" fmla="*/ 6 h 175"/>
                  <a:gd name="T20" fmla="*/ 0 w 202"/>
                  <a:gd name="T21" fmla="*/ 7 h 175"/>
                  <a:gd name="T22" fmla="*/ 1 w 202"/>
                  <a:gd name="T23" fmla="*/ 7 h 175"/>
                  <a:gd name="T24" fmla="*/ 1 w 202"/>
                  <a:gd name="T25" fmla="*/ 7 h 175"/>
                  <a:gd name="T26" fmla="*/ 3 w 202"/>
                  <a:gd name="T27" fmla="*/ 7 h 175"/>
                  <a:gd name="T28" fmla="*/ 4 w 202"/>
                  <a:gd name="T29" fmla="*/ 7 h 175"/>
                  <a:gd name="T30" fmla="*/ 5 w 202"/>
                  <a:gd name="T31" fmla="*/ 6 h 175"/>
                  <a:gd name="T32" fmla="*/ 6 w 202"/>
                  <a:gd name="T33" fmla="*/ 6 h 175"/>
                  <a:gd name="T34" fmla="*/ 6 w 202"/>
                  <a:gd name="T35" fmla="*/ 6 h 175"/>
                  <a:gd name="T36" fmla="*/ 7 w 202"/>
                  <a:gd name="T37" fmla="*/ 6 h 175"/>
                  <a:gd name="T38" fmla="*/ 8 w 202"/>
                  <a:gd name="T39" fmla="*/ 6 h 175"/>
                  <a:gd name="T40" fmla="*/ 8 w 202"/>
                  <a:gd name="T41" fmla="*/ 6 h 175"/>
                  <a:gd name="T42" fmla="*/ 8 w 202"/>
                  <a:gd name="T43" fmla="*/ 5 h 175"/>
                  <a:gd name="T44" fmla="*/ 7 w 202"/>
                  <a:gd name="T45" fmla="*/ 4 h 175"/>
                  <a:gd name="T46" fmla="*/ 6 w 202"/>
                  <a:gd name="T47" fmla="*/ 3 h 175"/>
                  <a:gd name="T48" fmla="*/ 5 w 202"/>
                  <a:gd name="T49" fmla="*/ 2 h 175"/>
                  <a:gd name="T50" fmla="*/ 4 w 202"/>
                  <a:gd name="T51" fmla="*/ 1 h 175"/>
                  <a:gd name="T52" fmla="*/ 3 w 202"/>
                  <a:gd name="T53" fmla="*/ 0 h 175"/>
                  <a:gd name="T54" fmla="*/ 2 w 202"/>
                  <a:gd name="T55" fmla="*/ 0 h 175"/>
                  <a:gd name="T56" fmla="*/ 2 w 202"/>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2" h="175">
                    <a:moveTo>
                      <a:pt x="41" y="1"/>
                    </a:moveTo>
                    <a:lnTo>
                      <a:pt x="34" y="19"/>
                    </a:lnTo>
                    <a:lnTo>
                      <a:pt x="30" y="39"/>
                    </a:lnTo>
                    <a:lnTo>
                      <a:pt x="24" y="58"/>
                    </a:lnTo>
                    <a:lnTo>
                      <a:pt x="20" y="78"/>
                    </a:lnTo>
                    <a:lnTo>
                      <a:pt x="14" y="96"/>
                    </a:lnTo>
                    <a:lnTo>
                      <a:pt x="10" y="115"/>
                    </a:lnTo>
                    <a:lnTo>
                      <a:pt x="4" y="133"/>
                    </a:lnTo>
                    <a:lnTo>
                      <a:pt x="0" y="153"/>
                    </a:lnTo>
                    <a:lnTo>
                      <a:pt x="3" y="158"/>
                    </a:lnTo>
                    <a:lnTo>
                      <a:pt x="9" y="165"/>
                    </a:lnTo>
                    <a:lnTo>
                      <a:pt x="15" y="170"/>
                    </a:lnTo>
                    <a:lnTo>
                      <a:pt x="22" y="175"/>
                    </a:lnTo>
                    <a:lnTo>
                      <a:pt x="64" y="168"/>
                    </a:lnTo>
                    <a:lnTo>
                      <a:pt x="97" y="164"/>
                    </a:lnTo>
                    <a:lnTo>
                      <a:pt x="121" y="159"/>
                    </a:lnTo>
                    <a:lnTo>
                      <a:pt x="141" y="156"/>
                    </a:lnTo>
                    <a:lnTo>
                      <a:pt x="155" y="152"/>
                    </a:lnTo>
                    <a:lnTo>
                      <a:pt x="170" y="148"/>
                    </a:lnTo>
                    <a:lnTo>
                      <a:pt x="184" y="144"/>
                    </a:lnTo>
                    <a:lnTo>
                      <a:pt x="202" y="138"/>
                    </a:lnTo>
                    <a:lnTo>
                      <a:pt x="187" y="120"/>
                    </a:lnTo>
                    <a:lnTo>
                      <a:pt x="167" y="98"/>
                    </a:lnTo>
                    <a:lnTo>
                      <a:pt x="142" y="72"/>
                    </a:lnTo>
                    <a:lnTo>
                      <a:pt x="116" y="49"/>
                    </a:lnTo>
                    <a:lnTo>
                      <a:pt x="88" y="26"/>
                    </a:lnTo>
                    <a:lnTo>
                      <a:pt x="66" y="10"/>
                    </a:lnTo>
                    <a:lnTo>
                      <a:pt x="48" y="0"/>
                    </a:lnTo>
                    <a:lnTo>
                      <a:pt x="41" y="1"/>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8" name="Freeform 1306"/>
              <p:cNvSpPr>
                <a:spLocks noChangeAspect="1"/>
              </p:cNvSpPr>
              <p:nvPr/>
            </p:nvSpPr>
            <p:spPr bwMode="auto">
              <a:xfrm>
                <a:off x="-1900" y="3195"/>
                <a:ext cx="30" cy="42"/>
              </a:xfrm>
              <a:custGeom>
                <a:avLst/>
                <a:gdLst>
                  <a:gd name="T0" fmla="*/ 1 w 151"/>
                  <a:gd name="T1" fmla="*/ 0 h 209"/>
                  <a:gd name="T2" fmla="*/ 1 w 151"/>
                  <a:gd name="T3" fmla="*/ 1 h 209"/>
                  <a:gd name="T4" fmla="*/ 1 w 151"/>
                  <a:gd name="T5" fmla="*/ 2 h 209"/>
                  <a:gd name="T6" fmla="*/ 1 w 151"/>
                  <a:gd name="T7" fmla="*/ 3 h 209"/>
                  <a:gd name="T8" fmla="*/ 0 w 151"/>
                  <a:gd name="T9" fmla="*/ 5 h 209"/>
                  <a:gd name="T10" fmla="*/ 0 w 151"/>
                  <a:gd name="T11" fmla="*/ 6 h 209"/>
                  <a:gd name="T12" fmla="*/ 0 w 151"/>
                  <a:gd name="T13" fmla="*/ 7 h 209"/>
                  <a:gd name="T14" fmla="*/ 0 w 151"/>
                  <a:gd name="T15" fmla="*/ 8 h 209"/>
                  <a:gd name="T16" fmla="*/ 0 w 151"/>
                  <a:gd name="T17" fmla="*/ 8 h 209"/>
                  <a:gd name="T18" fmla="*/ 1 w 151"/>
                  <a:gd name="T19" fmla="*/ 8 h 209"/>
                  <a:gd name="T20" fmla="*/ 2 w 151"/>
                  <a:gd name="T21" fmla="*/ 7 h 209"/>
                  <a:gd name="T22" fmla="*/ 2 w 151"/>
                  <a:gd name="T23" fmla="*/ 7 h 209"/>
                  <a:gd name="T24" fmla="*/ 3 w 151"/>
                  <a:gd name="T25" fmla="*/ 7 h 209"/>
                  <a:gd name="T26" fmla="*/ 4 w 151"/>
                  <a:gd name="T27" fmla="*/ 6 h 209"/>
                  <a:gd name="T28" fmla="*/ 5 w 151"/>
                  <a:gd name="T29" fmla="*/ 6 h 209"/>
                  <a:gd name="T30" fmla="*/ 5 w 151"/>
                  <a:gd name="T31" fmla="*/ 5 h 209"/>
                  <a:gd name="T32" fmla="*/ 6 w 151"/>
                  <a:gd name="T33" fmla="*/ 5 h 209"/>
                  <a:gd name="T34" fmla="*/ 6 w 151"/>
                  <a:gd name="T35" fmla="*/ 4 h 209"/>
                  <a:gd name="T36" fmla="*/ 5 w 151"/>
                  <a:gd name="T37" fmla="*/ 4 h 209"/>
                  <a:gd name="T38" fmla="*/ 5 w 151"/>
                  <a:gd name="T39" fmla="*/ 3 h 209"/>
                  <a:gd name="T40" fmla="*/ 4 w 151"/>
                  <a:gd name="T41" fmla="*/ 2 h 209"/>
                  <a:gd name="T42" fmla="*/ 3 w 151"/>
                  <a:gd name="T43" fmla="*/ 1 h 209"/>
                  <a:gd name="T44" fmla="*/ 3 w 151"/>
                  <a:gd name="T45" fmla="*/ 1 h 209"/>
                  <a:gd name="T46" fmla="*/ 2 w 151"/>
                  <a:gd name="T47" fmla="*/ 0 h 209"/>
                  <a:gd name="T48" fmla="*/ 1 w 151"/>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209">
                    <a:moveTo>
                      <a:pt x="31" y="0"/>
                    </a:moveTo>
                    <a:lnTo>
                      <a:pt x="25" y="26"/>
                    </a:lnTo>
                    <a:lnTo>
                      <a:pt x="19" y="55"/>
                    </a:lnTo>
                    <a:lnTo>
                      <a:pt x="14" y="84"/>
                    </a:lnTo>
                    <a:lnTo>
                      <a:pt x="9" y="112"/>
                    </a:lnTo>
                    <a:lnTo>
                      <a:pt x="4" y="139"/>
                    </a:lnTo>
                    <a:lnTo>
                      <a:pt x="1" y="165"/>
                    </a:lnTo>
                    <a:lnTo>
                      <a:pt x="0" y="189"/>
                    </a:lnTo>
                    <a:lnTo>
                      <a:pt x="4" y="209"/>
                    </a:lnTo>
                    <a:lnTo>
                      <a:pt x="21" y="197"/>
                    </a:lnTo>
                    <a:lnTo>
                      <a:pt x="40" y="186"/>
                    </a:lnTo>
                    <a:lnTo>
                      <a:pt x="59" y="175"/>
                    </a:lnTo>
                    <a:lnTo>
                      <a:pt x="78" y="165"/>
                    </a:lnTo>
                    <a:lnTo>
                      <a:pt x="95" y="154"/>
                    </a:lnTo>
                    <a:lnTo>
                      <a:pt x="114" y="144"/>
                    </a:lnTo>
                    <a:lnTo>
                      <a:pt x="133" y="135"/>
                    </a:lnTo>
                    <a:lnTo>
                      <a:pt x="151" y="125"/>
                    </a:lnTo>
                    <a:lnTo>
                      <a:pt x="143" y="110"/>
                    </a:lnTo>
                    <a:lnTo>
                      <a:pt x="132" y="93"/>
                    </a:lnTo>
                    <a:lnTo>
                      <a:pt x="116" y="72"/>
                    </a:lnTo>
                    <a:lnTo>
                      <a:pt x="101" y="52"/>
                    </a:lnTo>
                    <a:lnTo>
                      <a:pt x="82" y="31"/>
                    </a:lnTo>
                    <a:lnTo>
                      <a:pt x="64" y="15"/>
                    </a:lnTo>
                    <a:lnTo>
                      <a:pt x="47" y="3"/>
                    </a:lnTo>
                    <a:lnTo>
                      <a:pt x="31" y="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9" name="Freeform 1307"/>
              <p:cNvSpPr>
                <a:spLocks noChangeAspect="1"/>
              </p:cNvSpPr>
              <p:nvPr/>
            </p:nvSpPr>
            <p:spPr bwMode="auto">
              <a:xfrm>
                <a:off x="-2002" y="3213"/>
                <a:ext cx="175" cy="75"/>
              </a:xfrm>
              <a:custGeom>
                <a:avLst/>
                <a:gdLst>
                  <a:gd name="T0" fmla="*/ 0 w 873"/>
                  <a:gd name="T1" fmla="*/ 8 h 376"/>
                  <a:gd name="T2" fmla="*/ 0 w 873"/>
                  <a:gd name="T3" fmla="*/ 8 h 376"/>
                  <a:gd name="T4" fmla="*/ 1 w 873"/>
                  <a:gd name="T5" fmla="*/ 9 h 376"/>
                  <a:gd name="T6" fmla="*/ 1 w 873"/>
                  <a:gd name="T7" fmla="*/ 10 h 376"/>
                  <a:gd name="T8" fmla="*/ 1 w 873"/>
                  <a:gd name="T9" fmla="*/ 11 h 376"/>
                  <a:gd name="T10" fmla="*/ 2 w 873"/>
                  <a:gd name="T11" fmla="*/ 11 h 376"/>
                  <a:gd name="T12" fmla="*/ 2 w 873"/>
                  <a:gd name="T13" fmla="*/ 12 h 376"/>
                  <a:gd name="T14" fmla="*/ 2 w 873"/>
                  <a:gd name="T15" fmla="*/ 13 h 376"/>
                  <a:gd name="T16" fmla="*/ 3 w 873"/>
                  <a:gd name="T17" fmla="*/ 13 h 376"/>
                  <a:gd name="T18" fmla="*/ 5 w 873"/>
                  <a:gd name="T19" fmla="*/ 14 h 376"/>
                  <a:gd name="T20" fmla="*/ 7 w 873"/>
                  <a:gd name="T21" fmla="*/ 14 h 376"/>
                  <a:gd name="T22" fmla="*/ 9 w 873"/>
                  <a:gd name="T23" fmla="*/ 14 h 376"/>
                  <a:gd name="T24" fmla="*/ 11 w 873"/>
                  <a:gd name="T25" fmla="*/ 14 h 376"/>
                  <a:gd name="T26" fmla="*/ 13 w 873"/>
                  <a:gd name="T27" fmla="*/ 15 h 376"/>
                  <a:gd name="T28" fmla="*/ 15 w 873"/>
                  <a:gd name="T29" fmla="*/ 15 h 376"/>
                  <a:gd name="T30" fmla="*/ 17 w 873"/>
                  <a:gd name="T31" fmla="*/ 15 h 376"/>
                  <a:gd name="T32" fmla="*/ 19 w 873"/>
                  <a:gd name="T33" fmla="*/ 15 h 376"/>
                  <a:gd name="T34" fmla="*/ 21 w 873"/>
                  <a:gd name="T35" fmla="*/ 14 h 376"/>
                  <a:gd name="T36" fmla="*/ 23 w 873"/>
                  <a:gd name="T37" fmla="*/ 14 h 376"/>
                  <a:gd name="T38" fmla="*/ 25 w 873"/>
                  <a:gd name="T39" fmla="*/ 13 h 376"/>
                  <a:gd name="T40" fmla="*/ 27 w 873"/>
                  <a:gd name="T41" fmla="*/ 12 h 376"/>
                  <a:gd name="T42" fmla="*/ 29 w 873"/>
                  <a:gd name="T43" fmla="*/ 12 h 376"/>
                  <a:gd name="T44" fmla="*/ 31 w 873"/>
                  <a:gd name="T45" fmla="*/ 11 h 376"/>
                  <a:gd name="T46" fmla="*/ 33 w 873"/>
                  <a:gd name="T47" fmla="*/ 10 h 376"/>
                  <a:gd name="T48" fmla="*/ 35 w 873"/>
                  <a:gd name="T49" fmla="*/ 10 h 376"/>
                  <a:gd name="T50" fmla="*/ 35 w 873"/>
                  <a:gd name="T51" fmla="*/ 9 h 376"/>
                  <a:gd name="T52" fmla="*/ 35 w 873"/>
                  <a:gd name="T53" fmla="*/ 8 h 376"/>
                  <a:gd name="T54" fmla="*/ 34 w 873"/>
                  <a:gd name="T55" fmla="*/ 6 h 376"/>
                  <a:gd name="T56" fmla="*/ 34 w 873"/>
                  <a:gd name="T57" fmla="*/ 5 h 376"/>
                  <a:gd name="T58" fmla="*/ 34 w 873"/>
                  <a:gd name="T59" fmla="*/ 4 h 376"/>
                  <a:gd name="T60" fmla="*/ 34 w 873"/>
                  <a:gd name="T61" fmla="*/ 3 h 376"/>
                  <a:gd name="T62" fmla="*/ 33 w 873"/>
                  <a:gd name="T63" fmla="*/ 1 h 376"/>
                  <a:gd name="T64" fmla="*/ 33 w 873"/>
                  <a:gd name="T65" fmla="*/ 0 h 376"/>
                  <a:gd name="T66" fmla="*/ 32 w 873"/>
                  <a:gd name="T67" fmla="*/ 0 h 376"/>
                  <a:gd name="T68" fmla="*/ 32 w 873"/>
                  <a:gd name="T69" fmla="*/ 0 h 376"/>
                  <a:gd name="T70" fmla="*/ 32 w 873"/>
                  <a:gd name="T71" fmla="*/ 0 h 376"/>
                  <a:gd name="T72" fmla="*/ 31 w 873"/>
                  <a:gd name="T73" fmla="*/ 0 h 376"/>
                  <a:gd name="T74" fmla="*/ 31 w 873"/>
                  <a:gd name="T75" fmla="*/ 0 h 376"/>
                  <a:gd name="T76" fmla="*/ 30 w 873"/>
                  <a:gd name="T77" fmla="*/ 1 h 376"/>
                  <a:gd name="T78" fmla="*/ 29 w 873"/>
                  <a:gd name="T79" fmla="*/ 1 h 376"/>
                  <a:gd name="T80" fmla="*/ 28 w 873"/>
                  <a:gd name="T81" fmla="*/ 2 h 376"/>
                  <a:gd name="T82" fmla="*/ 24 w 873"/>
                  <a:gd name="T83" fmla="*/ 4 h 376"/>
                  <a:gd name="T84" fmla="*/ 21 w 873"/>
                  <a:gd name="T85" fmla="*/ 5 h 376"/>
                  <a:gd name="T86" fmla="*/ 17 w 873"/>
                  <a:gd name="T87" fmla="*/ 6 h 376"/>
                  <a:gd name="T88" fmla="*/ 14 w 873"/>
                  <a:gd name="T89" fmla="*/ 7 h 376"/>
                  <a:gd name="T90" fmla="*/ 11 w 873"/>
                  <a:gd name="T91" fmla="*/ 7 h 376"/>
                  <a:gd name="T92" fmla="*/ 8 w 873"/>
                  <a:gd name="T93" fmla="*/ 7 h 376"/>
                  <a:gd name="T94" fmla="*/ 4 w 873"/>
                  <a:gd name="T95" fmla="*/ 7 h 376"/>
                  <a:gd name="T96" fmla="*/ 0 w 873"/>
                  <a:gd name="T97" fmla="*/ 8 h 3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73" h="376">
                    <a:moveTo>
                      <a:pt x="0" y="192"/>
                    </a:moveTo>
                    <a:lnTo>
                      <a:pt x="7" y="210"/>
                    </a:lnTo>
                    <a:lnTo>
                      <a:pt x="14" y="229"/>
                    </a:lnTo>
                    <a:lnTo>
                      <a:pt x="21" y="246"/>
                    </a:lnTo>
                    <a:lnTo>
                      <a:pt x="30" y="265"/>
                    </a:lnTo>
                    <a:lnTo>
                      <a:pt x="38" y="283"/>
                    </a:lnTo>
                    <a:lnTo>
                      <a:pt x="47" y="300"/>
                    </a:lnTo>
                    <a:lnTo>
                      <a:pt x="54" y="318"/>
                    </a:lnTo>
                    <a:lnTo>
                      <a:pt x="63" y="335"/>
                    </a:lnTo>
                    <a:lnTo>
                      <a:pt x="113" y="342"/>
                    </a:lnTo>
                    <a:lnTo>
                      <a:pt x="164" y="350"/>
                    </a:lnTo>
                    <a:lnTo>
                      <a:pt x="214" y="355"/>
                    </a:lnTo>
                    <a:lnTo>
                      <a:pt x="266" y="362"/>
                    </a:lnTo>
                    <a:lnTo>
                      <a:pt x="318" y="366"/>
                    </a:lnTo>
                    <a:lnTo>
                      <a:pt x="371" y="371"/>
                    </a:lnTo>
                    <a:lnTo>
                      <a:pt x="424" y="373"/>
                    </a:lnTo>
                    <a:lnTo>
                      <a:pt x="480" y="376"/>
                    </a:lnTo>
                    <a:lnTo>
                      <a:pt x="525" y="361"/>
                    </a:lnTo>
                    <a:lnTo>
                      <a:pt x="571" y="345"/>
                    </a:lnTo>
                    <a:lnTo>
                      <a:pt x="618" y="328"/>
                    </a:lnTo>
                    <a:lnTo>
                      <a:pt x="666" y="311"/>
                    </a:lnTo>
                    <a:lnTo>
                      <a:pt x="715" y="294"/>
                    </a:lnTo>
                    <a:lnTo>
                      <a:pt x="766" y="278"/>
                    </a:lnTo>
                    <a:lnTo>
                      <a:pt x="818" y="263"/>
                    </a:lnTo>
                    <a:lnTo>
                      <a:pt x="873" y="251"/>
                    </a:lnTo>
                    <a:lnTo>
                      <a:pt x="867" y="220"/>
                    </a:lnTo>
                    <a:lnTo>
                      <a:pt x="862" y="189"/>
                    </a:lnTo>
                    <a:lnTo>
                      <a:pt x="857" y="158"/>
                    </a:lnTo>
                    <a:lnTo>
                      <a:pt x="852" y="128"/>
                    </a:lnTo>
                    <a:lnTo>
                      <a:pt x="845" y="96"/>
                    </a:lnTo>
                    <a:lnTo>
                      <a:pt x="837" y="65"/>
                    </a:lnTo>
                    <a:lnTo>
                      <a:pt x="826" y="32"/>
                    </a:lnTo>
                    <a:lnTo>
                      <a:pt x="812" y="0"/>
                    </a:lnTo>
                    <a:lnTo>
                      <a:pt x="803" y="0"/>
                    </a:lnTo>
                    <a:lnTo>
                      <a:pt x="796" y="0"/>
                    </a:lnTo>
                    <a:lnTo>
                      <a:pt x="787" y="1"/>
                    </a:lnTo>
                    <a:lnTo>
                      <a:pt x="779" y="6"/>
                    </a:lnTo>
                    <a:lnTo>
                      <a:pt x="764" y="10"/>
                    </a:lnTo>
                    <a:lnTo>
                      <a:pt x="747" y="18"/>
                    </a:lnTo>
                    <a:lnTo>
                      <a:pt x="721" y="29"/>
                    </a:lnTo>
                    <a:lnTo>
                      <a:pt x="690" y="44"/>
                    </a:lnTo>
                    <a:lnTo>
                      <a:pt x="600" y="97"/>
                    </a:lnTo>
                    <a:lnTo>
                      <a:pt x="516" y="135"/>
                    </a:lnTo>
                    <a:lnTo>
                      <a:pt x="435" y="158"/>
                    </a:lnTo>
                    <a:lnTo>
                      <a:pt x="355" y="172"/>
                    </a:lnTo>
                    <a:lnTo>
                      <a:pt x="273" y="178"/>
                    </a:lnTo>
                    <a:lnTo>
                      <a:pt x="188" y="181"/>
                    </a:lnTo>
                    <a:lnTo>
                      <a:pt x="97" y="184"/>
                    </a:lnTo>
                    <a:lnTo>
                      <a:pt x="0" y="192"/>
                    </a:lnTo>
                    <a:close/>
                  </a:path>
                </a:pathLst>
              </a:custGeom>
              <a:solidFill>
                <a:srgbClr val="FF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0" name="Freeform 1308"/>
              <p:cNvSpPr>
                <a:spLocks noChangeAspect="1"/>
              </p:cNvSpPr>
              <p:nvPr/>
            </p:nvSpPr>
            <p:spPr bwMode="auto">
              <a:xfrm>
                <a:off x="-1986" y="3271"/>
                <a:ext cx="163" cy="34"/>
              </a:xfrm>
              <a:custGeom>
                <a:avLst/>
                <a:gdLst>
                  <a:gd name="T0" fmla="*/ 0 w 815"/>
                  <a:gd name="T1" fmla="*/ 3 h 172"/>
                  <a:gd name="T2" fmla="*/ 0 w 815"/>
                  <a:gd name="T3" fmla="*/ 4 h 172"/>
                  <a:gd name="T4" fmla="*/ 0 w 815"/>
                  <a:gd name="T5" fmla="*/ 4 h 172"/>
                  <a:gd name="T6" fmla="*/ 0 w 815"/>
                  <a:gd name="T7" fmla="*/ 4 h 172"/>
                  <a:gd name="T8" fmla="*/ 1 w 815"/>
                  <a:gd name="T9" fmla="*/ 5 h 172"/>
                  <a:gd name="T10" fmla="*/ 1 w 815"/>
                  <a:gd name="T11" fmla="*/ 5 h 172"/>
                  <a:gd name="T12" fmla="*/ 1 w 815"/>
                  <a:gd name="T13" fmla="*/ 5 h 172"/>
                  <a:gd name="T14" fmla="*/ 1 w 815"/>
                  <a:gd name="T15" fmla="*/ 5 h 172"/>
                  <a:gd name="T16" fmla="*/ 1 w 815"/>
                  <a:gd name="T17" fmla="*/ 6 h 172"/>
                  <a:gd name="T18" fmla="*/ 4 w 815"/>
                  <a:gd name="T19" fmla="*/ 6 h 172"/>
                  <a:gd name="T20" fmla="*/ 6 w 815"/>
                  <a:gd name="T21" fmla="*/ 6 h 172"/>
                  <a:gd name="T22" fmla="*/ 9 w 815"/>
                  <a:gd name="T23" fmla="*/ 7 h 172"/>
                  <a:gd name="T24" fmla="*/ 11 w 815"/>
                  <a:gd name="T25" fmla="*/ 7 h 172"/>
                  <a:gd name="T26" fmla="*/ 14 w 815"/>
                  <a:gd name="T27" fmla="*/ 7 h 172"/>
                  <a:gd name="T28" fmla="*/ 16 w 815"/>
                  <a:gd name="T29" fmla="*/ 6 h 172"/>
                  <a:gd name="T30" fmla="*/ 19 w 815"/>
                  <a:gd name="T31" fmla="*/ 6 h 172"/>
                  <a:gd name="T32" fmla="*/ 22 w 815"/>
                  <a:gd name="T33" fmla="*/ 5 h 172"/>
                  <a:gd name="T34" fmla="*/ 23 w 815"/>
                  <a:gd name="T35" fmla="*/ 4 h 172"/>
                  <a:gd name="T36" fmla="*/ 25 w 815"/>
                  <a:gd name="T37" fmla="*/ 3 h 172"/>
                  <a:gd name="T38" fmla="*/ 26 w 815"/>
                  <a:gd name="T39" fmla="*/ 3 h 172"/>
                  <a:gd name="T40" fmla="*/ 27 w 815"/>
                  <a:gd name="T41" fmla="*/ 2 h 172"/>
                  <a:gd name="T42" fmla="*/ 28 w 815"/>
                  <a:gd name="T43" fmla="*/ 2 h 172"/>
                  <a:gd name="T44" fmla="*/ 30 w 815"/>
                  <a:gd name="T45" fmla="*/ 1 h 172"/>
                  <a:gd name="T46" fmla="*/ 31 w 815"/>
                  <a:gd name="T47" fmla="*/ 1 h 172"/>
                  <a:gd name="T48" fmla="*/ 33 w 815"/>
                  <a:gd name="T49" fmla="*/ 1 h 172"/>
                  <a:gd name="T50" fmla="*/ 32 w 815"/>
                  <a:gd name="T51" fmla="*/ 1 h 172"/>
                  <a:gd name="T52" fmla="*/ 32 w 815"/>
                  <a:gd name="T53" fmla="*/ 0 h 172"/>
                  <a:gd name="T54" fmla="*/ 32 w 815"/>
                  <a:gd name="T55" fmla="*/ 0 h 172"/>
                  <a:gd name="T56" fmla="*/ 32 w 815"/>
                  <a:gd name="T57" fmla="*/ 0 h 172"/>
                  <a:gd name="T58" fmla="*/ 30 w 815"/>
                  <a:gd name="T59" fmla="*/ 0 h 172"/>
                  <a:gd name="T60" fmla="*/ 28 w 815"/>
                  <a:gd name="T61" fmla="*/ 1 h 172"/>
                  <a:gd name="T62" fmla="*/ 26 w 815"/>
                  <a:gd name="T63" fmla="*/ 1 h 172"/>
                  <a:gd name="T64" fmla="*/ 24 w 815"/>
                  <a:gd name="T65" fmla="*/ 2 h 172"/>
                  <a:gd name="T66" fmla="*/ 22 w 815"/>
                  <a:gd name="T67" fmla="*/ 2 h 172"/>
                  <a:gd name="T68" fmla="*/ 20 w 815"/>
                  <a:gd name="T69" fmla="*/ 3 h 172"/>
                  <a:gd name="T70" fmla="*/ 19 w 815"/>
                  <a:gd name="T71" fmla="*/ 4 h 172"/>
                  <a:gd name="T72" fmla="*/ 17 w 815"/>
                  <a:gd name="T73" fmla="*/ 4 h 172"/>
                  <a:gd name="T74" fmla="*/ 15 w 815"/>
                  <a:gd name="T75" fmla="*/ 4 h 172"/>
                  <a:gd name="T76" fmla="*/ 12 w 815"/>
                  <a:gd name="T77" fmla="*/ 4 h 172"/>
                  <a:gd name="T78" fmla="*/ 10 w 815"/>
                  <a:gd name="T79" fmla="*/ 4 h 172"/>
                  <a:gd name="T80" fmla="*/ 8 w 815"/>
                  <a:gd name="T81" fmla="*/ 4 h 172"/>
                  <a:gd name="T82" fmla="*/ 6 w 815"/>
                  <a:gd name="T83" fmla="*/ 4 h 172"/>
                  <a:gd name="T84" fmla="*/ 4 w 815"/>
                  <a:gd name="T85" fmla="*/ 3 h 172"/>
                  <a:gd name="T86" fmla="*/ 2 w 815"/>
                  <a:gd name="T87" fmla="*/ 3 h 172"/>
                  <a:gd name="T88" fmla="*/ 0 w 815"/>
                  <a:gd name="T89" fmla="*/ 3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5" h="172">
                    <a:moveTo>
                      <a:pt x="0" y="85"/>
                    </a:moveTo>
                    <a:lnTo>
                      <a:pt x="3" y="93"/>
                    </a:lnTo>
                    <a:lnTo>
                      <a:pt x="6" y="100"/>
                    </a:lnTo>
                    <a:lnTo>
                      <a:pt x="10" y="108"/>
                    </a:lnTo>
                    <a:lnTo>
                      <a:pt x="13" y="116"/>
                    </a:lnTo>
                    <a:lnTo>
                      <a:pt x="16" y="122"/>
                    </a:lnTo>
                    <a:lnTo>
                      <a:pt x="20" y="129"/>
                    </a:lnTo>
                    <a:lnTo>
                      <a:pt x="23" y="136"/>
                    </a:lnTo>
                    <a:lnTo>
                      <a:pt x="27" y="143"/>
                    </a:lnTo>
                    <a:lnTo>
                      <a:pt x="91" y="152"/>
                    </a:lnTo>
                    <a:lnTo>
                      <a:pt x="154" y="161"/>
                    </a:lnTo>
                    <a:lnTo>
                      <a:pt x="215" y="168"/>
                    </a:lnTo>
                    <a:lnTo>
                      <a:pt x="276" y="172"/>
                    </a:lnTo>
                    <a:lnTo>
                      <a:pt x="339" y="170"/>
                    </a:lnTo>
                    <a:lnTo>
                      <a:pt x="407" y="162"/>
                    </a:lnTo>
                    <a:lnTo>
                      <a:pt x="479" y="145"/>
                    </a:lnTo>
                    <a:lnTo>
                      <a:pt x="560" y="120"/>
                    </a:lnTo>
                    <a:lnTo>
                      <a:pt x="586" y="104"/>
                    </a:lnTo>
                    <a:lnTo>
                      <a:pt x="615" y="88"/>
                    </a:lnTo>
                    <a:lnTo>
                      <a:pt x="645" y="74"/>
                    </a:lnTo>
                    <a:lnTo>
                      <a:pt x="677" y="62"/>
                    </a:lnTo>
                    <a:lnTo>
                      <a:pt x="709" y="48"/>
                    </a:lnTo>
                    <a:lnTo>
                      <a:pt x="743" y="37"/>
                    </a:lnTo>
                    <a:lnTo>
                      <a:pt x="778" y="28"/>
                    </a:lnTo>
                    <a:lnTo>
                      <a:pt x="815" y="18"/>
                    </a:lnTo>
                    <a:lnTo>
                      <a:pt x="812" y="13"/>
                    </a:lnTo>
                    <a:lnTo>
                      <a:pt x="809" y="9"/>
                    </a:lnTo>
                    <a:lnTo>
                      <a:pt x="806" y="3"/>
                    </a:lnTo>
                    <a:lnTo>
                      <a:pt x="802" y="0"/>
                    </a:lnTo>
                    <a:lnTo>
                      <a:pt x="749" y="7"/>
                    </a:lnTo>
                    <a:lnTo>
                      <a:pt x="700" y="18"/>
                    </a:lnTo>
                    <a:lnTo>
                      <a:pt x="649" y="30"/>
                    </a:lnTo>
                    <a:lnTo>
                      <a:pt x="602" y="45"/>
                    </a:lnTo>
                    <a:lnTo>
                      <a:pt x="553" y="61"/>
                    </a:lnTo>
                    <a:lnTo>
                      <a:pt x="508" y="77"/>
                    </a:lnTo>
                    <a:lnTo>
                      <a:pt x="463" y="94"/>
                    </a:lnTo>
                    <a:lnTo>
                      <a:pt x="421" y="111"/>
                    </a:lnTo>
                    <a:lnTo>
                      <a:pt x="366" y="111"/>
                    </a:lnTo>
                    <a:lnTo>
                      <a:pt x="312" y="109"/>
                    </a:lnTo>
                    <a:lnTo>
                      <a:pt x="257" y="104"/>
                    </a:lnTo>
                    <a:lnTo>
                      <a:pt x="204" y="98"/>
                    </a:lnTo>
                    <a:lnTo>
                      <a:pt x="150" y="91"/>
                    </a:lnTo>
                    <a:lnTo>
                      <a:pt x="98" y="86"/>
                    </a:lnTo>
                    <a:lnTo>
                      <a:pt x="47" y="84"/>
                    </a:lnTo>
                    <a:lnTo>
                      <a:pt x="0" y="85"/>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1" name="Freeform 1309"/>
              <p:cNvSpPr>
                <a:spLocks noChangeAspect="1"/>
              </p:cNvSpPr>
              <p:nvPr/>
            </p:nvSpPr>
            <p:spPr bwMode="auto">
              <a:xfrm>
                <a:off x="-1977" y="3283"/>
                <a:ext cx="342" cy="265"/>
              </a:xfrm>
              <a:custGeom>
                <a:avLst/>
                <a:gdLst>
                  <a:gd name="T0" fmla="*/ 1 w 1709"/>
                  <a:gd name="T1" fmla="*/ 8 h 1325"/>
                  <a:gd name="T2" fmla="*/ 1 w 1709"/>
                  <a:gd name="T3" fmla="*/ 13 h 1325"/>
                  <a:gd name="T4" fmla="*/ 1 w 1709"/>
                  <a:gd name="T5" fmla="*/ 18 h 1325"/>
                  <a:gd name="T6" fmla="*/ 1 w 1709"/>
                  <a:gd name="T7" fmla="*/ 23 h 1325"/>
                  <a:gd name="T8" fmla="*/ 2 w 1709"/>
                  <a:gd name="T9" fmla="*/ 27 h 1325"/>
                  <a:gd name="T10" fmla="*/ 6 w 1709"/>
                  <a:gd name="T11" fmla="*/ 28 h 1325"/>
                  <a:gd name="T12" fmla="*/ 10 w 1709"/>
                  <a:gd name="T13" fmla="*/ 29 h 1325"/>
                  <a:gd name="T14" fmla="*/ 14 w 1709"/>
                  <a:gd name="T15" fmla="*/ 30 h 1325"/>
                  <a:gd name="T16" fmla="*/ 16 w 1709"/>
                  <a:gd name="T17" fmla="*/ 32 h 1325"/>
                  <a:gd name="T18" fmla="*/ 17 w 1709"/>
                  <a:gd name="T19" fmla="*/ 35 h 1325"/>
                  <a:gd name="T20" fmla="*/ 17 w 1709"/>
                  <a:gd name="T21" fmla="*/ 39 h 1325"/>
                  <a:gd name="T22" fmla="*/ 18 w 1709"/>
                  <a:gd name="T23" fmla="*/ 43 h 1325"/>
                  <a:gd name="T24" fmla="*/ 20 w 1709"/>
                  <a:gd name="T25" fmla="*/ 44 h 1325"/>
                  <a:gd name="T26" fmla="*/ 22 w 1709"/>
                  <a:gd name="T27" fmla="*/ 45 h 1325"/>
                  <a:gd name="T28" fmla="*/ 25 w 1709"/>
                  <a:gd name="T29" fmla="*/ 45 h 1325"/>
                  <a:gd name="T30" fmla="*/ 29 w 1709"/>
                  <a:gd name="T31" fmla="*/ 45 h 1325"/>
                  <a:gd name="T32" fmla="*/ 34 w 1709"/>
                  <a:gd name="T33" fmla="*/ 46 h 1325"/>
                  <a:gd name="T34" fmla="*/ 41 w 1709"/>
                  <a:gd name="T35" fmla="*/ 48 h 1325"/>
                  <a:gd name="T36" fmla="*/ 48 w 1709"/>
                  <a:gd name="T37" fmla="*/ 50 h 1325"/>
                  <a:gd name="T38" fmla="*/ 55 w 1709"/>
                  <a:gd name="T39" fmla="*/ 52 h 1325"/>
                  <a:gd name="T40" fmla="*/ 60 w 1709"/>
                  <a:gd name="T41" fmla="*/ 52 h 1325"/>
                  <a:gd name="T42" fmla="*/ 64 w 1709"/>
                  <a:gd name="T43" fmla="*/ 48 h 1325"/>
                  <a:gd name="T44" fmla="*/ 67 w 1709"/>
                  <a:gd name="T45" fmla="*/ 43 h 1325"/>
                  <a:gd name="T46" fmla="*/ 68 w 1709"/>
                  <a:gd name="T47" fmla="*/ 37 h 1325"/>
                  <a:gd name="T48" fmla="*/ 61 w 1709"/>
                  <a:gd name="T49" fmla="*/ 30 h 1325"/>
                  <a:gd name="T50" fmla="*/ 49 w 1709"/>
                  <a:gd name="T51" fmla="*/ 25 h 1325"/>
                  <a:gd name="T52" fmla="*/ 41 w 1709"/>
                  <a:gd name="T53" fmla="*/ 21 h 1325"/>
                  <a:gd name="T54" fmla="*/ 35 w 1709"/>
                  <a:gd name="T55" fmla="*/ 14 h 1325"/>
                  <a:gd name="T56" fmla="*/ 32 w 1709"/>
                  <a:gd name="T57" fmla="*/ 7 h 1325"/>
                  <a:gd name="T58" fmla="*/ 32 w 1709"/>
                  <a:gd name="T59" fmla="*/ 4 h 1325"/>
                  <a:gd name="T60" fmla="*/ 31 w 1709"/>
                  <a:gd name="T61" fmla="*/ 2 h 1325"/>
                  <a:gd name="T62" fmla="*/ 31 w 1709"/>
                  <a:gd name="T63" fmla="*/ 1 h 1325"/>
                  <a:gd name="T64" fmla="*/ 29 w 1709"/>
                  <a:gd name="T65" fmla="*/ 0 h 1325"/>
                  <a:gd name="T66" fmla="*/ 25 w 1709"/>
                  <a:gd name="T67" fmla="*/ 1 h 1325"/>
                  <a:gd name="T68" fmla="*/ 21 w 1709"/>
                  <a:gd name="T69" fmla="*/ 3 h 1325"/>
                  <a:gd name="T70" fmla="*/ 18 w 1709"/>
                  <a:gd name="T71" fmla="*/ 4 h 1325"/>
                  <a:gd name="T72" fmla="*/ 15 w 1709"/>
                  <a:gd name="T73" fmla="*/ 5 h 1325"/>
                  <a:gd name="T74" fmla="*/ 11 w 1709"/>
                  <a:gd name="T75" fmla="*/ 5 h 1325"/>
                  <a:gd name="T76" fmla="*/ 8 w 1709"/>
                  <a:gd name="T77" fmla="*/ 5 h 1325"/>
                  <a:gd name="T78" fmla="*/ 3 w 1709"/>
                  <a:gd name="T79" fmla="*/ 5 h 1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09" h="1325">
                    <a:moveTo>
                      <a:pt x="0" y="120"/>
                    </a:moveTo>
                    <a:lnTo>
                      <a:pt x="13" y="188"/>
                    </a:lnTo>
                    <a:lnTo>
                      <a:pt x="21" y="257"/>
                    </a:lnTo>
                    <a:lnTo>
                      <a:pt x="24" y="323"/>
                    </a:lnTo>
                    <a:lnTo>
                      <a:pt x="25" y="389"/>
                    </a:lnTo>
                    <a:lnTo>
                      <a:pt x="23" y="453"/>
                    </a:lnTo>
                    <a:lnTo>
                      <a:pt x="22" y="517"/>
                    </a:lnTo>
                    <a:lnTo>
                      <a:pt x="21" y="580"/>
                    </a:lnTo>
                    <a:lnTo>
                      <a:pt x="22" y="645"/>
                    </a:lnTo>
                    <a:lnTo>
                      <a:pt x="57" y="665"/>
                    </a:lnTo>
                    <a:lnTo>
                      <a:pt x="101" y="682"/>
                    </a:lnTo>
                    <a:lnTo>
                      <a:pt x="150" y="699"/>
                    </a:lnTo>
                    <a:lnTo>
                      <a:pt x="203" y="713"/>
                    </a:lnTo>
                    <a:lnTo>
                      <a:pt x="255" y="725"/>
                    </a:lnTo>
                    <a:lnTo>
                      <a:pt x="308" y="736"/>
                    </a:lnTo>
                    <a:lnTo>
                      <a:pt x="357" y="746"/>
                    </a:lnTo>
                    <a:lnTo>
                      <a:pt x="403" y="756"/>
                    </a:lnTo>
                    <a:lnTo>
                      <a:pt x="408" y="797"/>
                    </a:lnTo>
                    <a:lnTo>
                      <a:pt x="411" y="842"/>
                    </a:lnTo>
                    <a:lnTo>
                      <a:pt x="414" y="887"/>
                    </a:lnTo>
                    <a:lnTo>
                      <a:pt x="419" y="934"/>
                    </a:lnTo>
                    <a:lnTo>
                      <a:pt x="424" y="979"/>
                    </a:lnTo>
                    <a:lnTo>
                      <a:pt x="435" y="1024"/>
                    </a:lnTo>
                    <a:lnTo>
                      <a:pt x="451" y="1066"/>
                    </a:lnTo>
                    <a:lnTo>
                      <a:pt x="475" y="1106"/>
                    </a:lnTo>
                    <a:lnTo>
                      <a:pt x="498" y="1109"/>
                    </a:lnTo>
                    <a:lnTo>
                      <a:pt x="525" y="1112"/>
                    </a:lnTo>
                    <a:lnTo>
                      <a:pt x="554" y="1115"/>
                    </a:lnTo>
                    <a:lnTo>
                      <a:pt x="590" y="1120"/>
                    </a:lnTo>
                    <a:lnTo>
                      <a:pt x="627" y="1123"/>
                    </a:lnTo>
                    <a:lnTo>
                      <a:pt x="669" y="1126"/>
                    </a:lnTo>
                    <a:lnTo>
                      <a:pt x="715" y="1129"/>
                    </a:lnTo>
                    <a:lnTo>
                      <a:pt x="766" y="1132"/>
                    </a:lnTo>
                    <a:lnTo>
                      <a:pt x="853" y="1151"/>
                    </a:lnTo>
                    <a:lnTo>
                      <a:pt x="940" y="1176"/>
                    </a:lnTo>
                    <a:lnTo>
                      <a:pt x="1025" y="1204"/>
                    </a:lnTo>
                    <a:lnTo>
                      <a:pt x="1111" y="1233"/>
                    </a:lnTo>
                    <a:lnTo>
                      <a:pt x="1196" y="1261"/>
                    </a:lnTo>
                    <a:lnTo>
                      <a:pt x="1282" y="1287"/>
                    </a:lnTo>
                    <a:lnTo>
                      <a:pt x="1369" y="1309"/>
                    </a:lnTo>
                    <a:lnTo>
                      <a:pt x="1459" y="1325"/>
                    </a:lnTo>
                    <a:lnTo>
                      <a:pt x="1509" y="1292"/>
                    </a:lnTo>
                    <a:lnTo>
                      <a:pt x="1558" y="1249"/>
                    </a:lnTo>
                    <a:lnTo>
                      <a:pt x="1604" y="1196"/>
                    </a:lnTo>
                    <a:lnTo>
                      <a:pt x="1644" y="1136"/>
                    </a:lnTo>
                    <a:lnTo>
                      <a:pt x="1676" y="1069"/>
                    </a:lnTo>
                    <a:lnTo>
                      <a:pt x="1698" y="1000"/>
                    </a:lnTo>
                    <a:lnTo>
                      <a:pt x="1709" y="927"/>
                    </a:lnTo>
                    <a:lnTo>
                      <a:pt x="1706" y="855"/>
                    </a:lnTo>
                    <a:lnTo>
                      <a:pt x="1524" y="760"/>
                    </a:lnTo>
                    <a:lnTo>
                      <a:pt x="1368" y="690"/>
                    </a:lnTo>
                    <a:lnTo>
                      <a:pt x="1231" y="634"/>
                    </a:lnTo>
                    <a:lnTo>
                      <a:pt x="1117" y="582"/>
                    </a:lnTo>
                    <a:lnTo>
                      <a:pt x="1017" y="522"/>
                    </a:lnTo>
                    <a:lnTo>
                      <a:pt x="936" y="450"/>
                    </a:lnTo>
                    <a:lnTo>
                      <a:pt x="866" y="351"/>
                    </a:lnTo>
                    <a:lnTo>
                      <a:pt x="810" y="219"/>
                    </a:lnTo>
                    <a:lnTo>
                      <a:pt x="800" y="170"/>
                    </a:lnTo>
                    <a:lnTo>
                      <a:pt x="794" y="131"/>
                    </a:lnTo>
                    <a:lnTo>
                      <a:pt x="788" y="101"/>
                    </a:lnTo>
                    <a:lnTo>
                      <a:pt x="784" y="79"/>
                    </a:lnTo>
                    <a:lnTo>
                      <a:pt x="778" y="58"/>
                    </a:lnTo>
                    <a:lnTo>
                      <a:pt x="774" y="41"/>
                    </a:lnTo>
                    <a:lnTo>
                      <a:pt x="768" y="22"/>
                    </a:lnTo>
                    <a:lnTo>
                      <a:pt x="762" y="0"/>
                    </a:lnTo>
                    <a:lnTo>
                      <a:pt x="716" y="2"/>
                    </a:lnTo>
                    <a:lnTo>
                      <a:pt x="671" y="12"/>
                    </a:lnTo>
                    <a:lnTo>
                      <a:pt x="625" y="27"/>
                    </a:lnTo>
                    <a:lnTo>
                      <a:pt x="580" y="47"/>
                    </a:lnTo>
                    <a:lnTo>
                      <a:pt x="535" y="68"/>
                    </a:lnTo>
                    <a:lnTo>
                      <a:pt x="493" y="90"/>
                    </a:lnTo>
                    <a:lnTo>
                      <a:pt x="453" y="111"/>
                    </a:lnTo>
                    <a:lnTo>
                      <a:pt x="417" y="129"/>
                    </a:lnTo>
                    <a:lnTo>
                      <a:pt x="363" y="128"/>
                    </a:lnTo>
                    <a:lnTo>
                      <a:pt x="319" y="128"/>
                    </a:lnTo>
                    <a:lnTo>
                      <a:pt x="280" y="128"/>
                    </a:lnTo>
                    <a:lnTo>
                      <a:pt x="244" y="128"/>
                    </a:lnTo>
                    <a:lnTo>
                      <a:pt x="201" y="125"/>
                    </a:lnTo>
                    <a:lnTo>
                      <a:pt x="150" y="124"/>
                    </a:lnTo>
                    <a:lnTo>
                      <a:pt x="84" y="122"/>
                    </a:lnTo>
                    <a:lnTo>
                      <a:pt x="0" y="120"/>
                    </a:lnTo>
                    <a:close/>
                  </a:path>
                </a:pathLst>
              </a:custGeom>
              <a:solidFill>
                <a:srgbClr val="DE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2" name="Freeform 1310"/>
              <p:cNvSpPr>
                <a:spLocks noChangeAspect="1"/>
              </p:cNvSpPr>
              <p:nvPr/>
            </p:nvSpPr>
            <p:spPr bwMode="auto">
              <a:xfrm>
                <a:off x="-1972" y="3285"/>
                <a:ext cx="336" cy="263"/>
              </a:xfrm>
              <a:custGeom>
                <a:avLst/>
                <a:gdLst>
                  <a:gd name="T0" fmla="*/ 0 w 1680"/>
                  <a:gd name="T1" fmla="*/ 7 h 1316"/>
                  <a:gd name="T2" fmla="*/ 1 w 1680"/>
                  <a:gd name="T3" fmla="*/ 13 h 1316"/>
                  <a:gd name="T4" fmla="*/ 1 w 1680"/>
                  <a:gd name="T5" fmla="*/ 18 h 1316"/>
                  <a:gd name="T6" fmla="*/ 1 w 1680"/>
                  <a:gd name="T7" fmla="*/ 23 h 1316"/>
                  <a:gd name="T8" fmla="*/ 2 w 1680"/>
                  <a:gd name="T9" fmla="*/ 26 h 1316"/>
                  <a:gd name="T10" fmla="*/ 6 w 1680"/>
                  <a:gd name="T11" fmla="*/ 28 h 1316"/>
                  <a:gd name="T12" fmla="*/ 9 w 1680"/>
                  <a:gd name="T13" fmla="*/ 29 h 1316"/>
                  <a:gd name="T14" fmla="*/ 13 w 1680"/>
                  <a:gd name="T15" fmla="*/ 29 h 1316"/>
                  <a:gd name="T16" fmla="*/ 15 w 1680"/>
                  <a:gd name="T17" fmla="*/ 31 h 1316"/>
                  <a:gd name="T18" fmla="*/ 16 w 1680"/>
                  <a:gd name="T19" fmla="*/ 35 h 1316"/>
                  <a:gd name="T20" fmla="*/ 16 w 1680"/>
                  <a:gd name="T21" fmla="*/ 38 h 1316"/>
                  <a:gd name="T22" fmla="*/ 17 w 1680"/>
                  <a:gd name="T23" fmla="*/ 42 h 1316"/>
                  <a:gd name="T24" fmla="*/ 19 w 1680"/>
                  <a:gd name="T25" fmla="*/ 44 h 1316"/>
                  <a:gd name="T26" fmla="*/ 21 w 1680"/>
                  <a:gd name="T27" fmla="*/ 44 h 1316"/>
                  <a:gd name="T28" fmla="*/ 24 w 1680"/>
                  <a:gd name="T29" fmla="*/ 44 h 1316"/>
                  <a:gd name="T30" fmla="*/ 27 w 1680"/>
                  <a:gd name="T31" fmla="*/ 44 h 1316"/>
                  <a:gd name="T32" fmla="*/ 33 w 1680"/>
                  <a:gd name="T33" fmla="*/ 45 h 1316"/>
                  <a:gd name="T34" fmla="*/ 40 w 1680"/>
                  <a:gd name="T35" fmla="*/ 47 h 1316"/>
                  <a:gd name="T36" fmla="*/ 47 w 1680"/>
                  <a:gd name="T37" fmla="*/ 50 h 1316"/>
                  <a:gd name="T38" fmla="*/ 54 w 1680"/>
                  <a:gd name="T39" fmla="*/ 52 h 1316"/>
                  <a:gd name="T40" fmla="*/ 60 w 1680"/>
                  <a:gd name="T41" fmla="*/ 51 h 1316"/>
                  <a:gd name="T42" fmla="*/ 63 w 1680"/>
                  <a:gd name="T43" fmla="*/ 48 h 1316"/>
                  <a:gd name="T44" fmla="*/ 66 w 1680"/>
                  <a:gd name="T45" fmla="*/ 43 h 1316"/>
                  <a:gd name="T46" fmla="*/ 67 w 1680"/>
                  <a:gd name="T47" fmla="*/ 38 h 1316"/>
                  <a:gd name="T48" fmla="*/ 60 w 1680"/>
                  <a:gd name="T49" fmla="*/ 32 h 1316"/>
                  <a:gd name="T50" fmla="*/ 48 w 1680"/>
                  <a:gd name="T51" fmla="*/ 27 h 1316"/>
                  <a:gd name="T52" fmla="*/ 39 w 1680"/>
                  <a:gd name="T53" fmla="*/ 22 h 1316"/>
                  <a:gd name="T54" fmla="*/ 32 w 1680"/>
                  <a:gd name="T55" fmla="*/ 15 h 1316"/>
                  <a:gd name="T56" fmla="*/ 29 w 1680"/>
                  <a:gd name="T57" fmla="*/ 7 h 1316"/>
                  <a:gd name="T58" fmla="*/ 29 w 1680"/>
                  <a:gd name="T59" fmla="*/ 4 h 1316"/>
                  <a:gd name="T60" fmla="*/ 29 w 1680"/>
                  <a:gd name="T61" fmla="*/ 3 h 1316"/>
                  <a:gd name="T62" fmla="*/ 28 w 1680"/>
                  <a:gd name="T63" fmla="*/ 1 h 1316"/>
                  <a:gd name="T64" fmla="*/ 26 w 1680"/>
                  <a:gd name="T65" fmla="*/ 0 h 1316"/>
                  <a:gd name="T66" fmla="*/ 23 w 1680"/>
                  <a:gd name="T67" fmla="*/ 1 h 1316"/>
                  <a:gd name="T68" fmla="*/ 20 w 1680"/>
                  <a:gd name="T69" fmla="*/ 3 h 1316"/>
                  <a:gd name="T70" fmla="*/ 17 w 1680"/>
                  <a:gd name="T71" fmla="*/ 4 h 1316"/>
                  <a:gd name="T72" fmla="*/ 13 w 1680"/>
                  <a:gd name="T73" fmla="*/ 5 h 1316"/>
                  <a:gd name="T74" fmla="*/ 10 w 1680"/>
                  <a:gd name="T75" fmla="*/ 5 h 1316"/>
                  <a:gd name="T76" fmla="*/ 8 w 1680"/>
                  <a:gd name="T77" fmla="*/ 5 h 1316"/>
                  <a:gd name="T78" fmla="*/ 3 w 1680"/>
                  <a:gd name="T79" fmla="*/ 5 h 13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0" h="1316">
                    <a:moveTo>
                      <a:pt x="0" y="111"/>
                    </a:moveTo>
                    <a:lnTo>
                      <a:pt x="12" y="179"/>
                    </a:lnTo>
                    <a:lnTo>
                      <a:pt x="20" y="249"/>
                    </a:lnTo>
                    <a:lnTo>
                      <a:pt x="23" y="316"/>
                    </a:lnTo>
                    <a:lnTo>
                      <a:pt x="24" y="384"/>
                    </a:lnTo>
                    <a:lnTo>
                      <a:pt x="22" y="449"/>
                    </a:lnTo>
                    <a:lnTo>
                      <a:pt x="20" y="514"/>
                    </a:lnTo>
                    <a:lnTo>
                      <a:pt x="18" y="580"/>
                    </a:lnTo>
                    <a:lnTo>
                      <a:pt x="19" y="645"/>
                    </a:lnTo>
                    <a:lnTo>
                      <a:pt x="52" y="661"/>
                    </a:lnTo>
                    <a:lnTo>
                      <a:pt x="93" y="678"/>
                    </a:lnTo>
                    <a:lnTo>
                      <a:pt x="138" y="693"/>
                    </a:lnTo>
                    <a:lnTo>
                      <a:pt x="186" y="707"/>
                    </a:lnTo>
                    <a:lnTo>
                      <a:pt x="236" y="718"/>
                    </a:lnTo>
                    <a:lnTo>
                      <a:pt x="287" y="729"/>
                    </a:lnTo>
                    <a:lnTo>
                      <a:pt x="335" y="738"/>
                    </a:lnTo>
                    <a:lnTo>
                      <a:pt x="381" y="747"/>
                    </a:lnTo>
                    <a:lnTo>
                      <a:pt x="386" y="788"/>
                    </a:lnTo>
                    <a:lnTo>
                      <a:pt x="390" y="831"/>
                    </a:lnTo>
                    <a:lnTo>
                      <a:pt x="394" y="874"/>
                    </a:lnTo>
                    <a:lnTo>
                      <a:pt x="398" y="919"/>
                    </a:lnTo>
                    <a:lnTo>
                      <a:pt x="403" y="962"/>
                    </a:lnTo>
                    <a:lnTo>
                      <a:pt x="413" y="1005"/>
                    </a:lnTo>
                    <a:lnTo>
                      <a:pt x="428" y="1047"/>
                    </a:lnTo>
                    <a:lnTo>
                      <a:pt x="449" y="1088"/>
                    </a:lnTo>
                    <a:lnTo>
                      <a:pt x="470" y="1089"/>
                    </a:lnTo>
                    <a:lnTo>
                      <a:pt x="495" y="1091"/>
                    </a:lnTo>
                    <a:lnTo>
                      <a:pt x="525" y="1092"/>
                    </a:lnTo>
                    <a:lnTo>
                      <a:pt x="559" y="1094"/>
                    </a:lnTo>
                    <a:lnTo>
                      <a:pt x="596" y="1095"/>
                    </a:lnTo>
                    <a:lnTo>
                      <a:pt x="638" y="1098"/>
                    </a:lnTo>
                    <a:lnTo>
                      <a:pt x="685" y="1099"/>
                    </a:lnTo>
                    <a:lnTo>
                      <a:pt x="735" y="1101"/>
                    </a:lnTo>
                    <a:lnTo>
                      <a:pt x="823" y="1122"/>
                    </a:lnTo>
                    <a:lnTo>
                      <a:pt x="912" y="1151"/>
                    </a:lnTo>
                    <a:lnTo>
                      <a:pt x="1000" y="1181"/>
                    </a:lnTo>
                    <a:lnTo>
                      <a:pt x="1089" y="1215"/>
                    </a:lnTo>
                    <a:lnTo>
                      <a:pt x="1177" y="1246"/>
                    </a:lnTo>
                    <a:lnTo>
                      <a:pt x="1266" y="1275"/>
                    </a:lnTo>
                    <a:lnTo>
                      <a:pt x="1356" y="1299"/>
                    </a:lnTo>
                    <a:lnTo>
                      <a:pt x="1447" y="1316"/>
                    </a:lnTo>
                    <a:lnTo>
                      <a:pt x="1492" y="1283"/>
                    </a:lnTo>
                    <a:lnTo>
                      <a:pt x="1538" y="1241"/>
                    </a:lnTo>
                    <a:lnTo>
                      <a:pt x="1578" y="1190"/>
                    </a:lnTo>
                    <a:lnTo>
                      <a:pt x="1615" y="1135"/>
                    </a:lnTo>
                    <a:lnTo>
                      <a:pt x="1643" y="1074"/>
                    </a:lnTo>
                    <a:lnTo>
                      <a:pt x="1665" y="1012"/>
                    </a:lnTo>
                    <a:lnTo>
                      <a:pt x="1678" y="948"/>
                    </a:lnTo>
                    <a:lnTo>
                      <a:pt x="1680" y="886"/>
                    </a:lnTo>
                    <a:lnTo>
                      <a:pt x="1496" y="798"/>
                    </a:lnTo>
                    <a:lnTo>
                      <a:pt x="1334" y="729"/>
                    </a:lnTo>
                    <a:lnTo>
                      <a:pt x="1193" y="670"/>
                    </a:lnTo>
                    <a:lnTo>
                      <a:pt x="1071" y="614"/>
                    </a:lnTo>
                    <a:lnTo>
                      <a:pt x="967" y="549"/>
                    </a:lnTo>
                    <a:lnTo>
                      <a:pt x="878" y="470"/>
                    </a:lnTo>
                    <a:lnTo>
                      <a:pt x="806" y="367"/>
                    </a:lnTo>
                    <a:lnTo>
                      <a:pt x="748" y="232"/>
                    </a:lnTo>
                    <a:lnTo>
                      <a:pt x="737" y="182"/>
                    </a:lnTo>
                    <a:lnTo>
                      <a:pt x="731" y="143"/>
                    </a:lnTo>
                    <a:lnTo>
                      <a:pt x="725" y="111"/>
                    </a:lnTo>
                    <a:lnTo>
                      <a:pt x="721" y="87"/>
                    </a:lnTo>
                    <a:lnTo>
                      <a:pt x="715" y="65"/>
                    </a:lnTo>
                    <a:lnTo>
                      <a:pt x="711" y="45"/>
                    </a:lnTo>
                    <a:lnTo>
                      <a:pt x="705" y="23"/>
                    </a:lnTo>
                    <a:lnTo>
                      <a:pt x="699" y="0"/>
                    </a:lnTo>
                    <a:lnTo>
                      <a:pt x="655" y="5"/>
                    </a:lnTo>
                    <a:lnTo>
                      <a:pt x="613" y="16"/>
                    </a:lnTo>
                    <a:lnTo>
                      <a:pt x="572" y="30"/>
                    </a:lnTo>
                    <a:lnTo>
                      <a:pt x="534" y="49"/>
                    </a:lnTo>
                    <a:lnTo>
                      <a:pt x="494" y="68"/>
                    </a:lnTo>
                    <a:lnTo>
                      <a:pt x="457" y="87"/>
                    </a:lnTo>
                    <a:lnTo>
                      <a:pt x="420" y="104"/>
                    </a:lnTo>
                    <a:lnTo>
                      <a:pt x="386" y="120"/>
                    </a:lnTo>
                    <a:lnTo>
                      <a:pt x="332" y="120"/>
                    </a:lnTo>
                    <a:lnTo>
                      <a:pt x="292" y="120"/>
                    </a:lnTo>
                    <a:lnTo>
                      <a:pt x="259" y="120"/>
                    </a:lnTo>
                    <a:lnTo>
                      <a:pt x="227" y="120"/>
                    </a:lnTo>
                    <a:lnTo>
                      <a:pt x="191" y="119"/>
                    </a:lnTo>
                    <a:lnTo>
                      <a:pt x="144" y="118"/>
                    </a:lnTo>
                    <a:lnTo>
                      <a:pt x="83" y="114"/>
                    </a:lnTo>
                    <a:lnTo>
                      <a:pt x="0" y="111"/>
                    </a:lnTo>
                    <a:close/>
                  </a:path>
                </a:pathLst>
              </a:custGeom>
              <a:solidFill>
                <a:srgbClr val="E61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3" name="Freeform 1311"/>
              <p:cNvSpPr>
                <a:spLocks noChangeAspect="1"/>
              </p:cNvSpPr>
              <p:nvPr/>
            </p:nvSpPr>
            <p:spPr bwMode="auto">
              <a:xfrm>
                <a:off x="-1968" y="3287"/>
                <a:ext cx="331" cy="261"/>
              </a:xfrm>
              <a:custGeom>
                <a:avLst/>
                <a:gdLst>
                  <a:gd name="T0" fmla="*/ 0 w 1652"/>
                  <a:gd name="T1" fmla="*/ 7 h 1308"/>
                  <a:gd name="T2" fmla="*/ 1 w 1652"/>
                  <a:gd name="T3" fmla="*/ 13 h 1308"/>
                  <a:gd name="T4" fmla="*/ 1 w 1652"/>
                  <a:gd name="T5" fmla="*/ 18 h 1308"/>
                  <a:gd name="T6" fmla="*/ 0 w 1652"/>
                  <a:gd name="T7" fmla="*/ 23 h 1308"/>
                  <a:gd name="T8" fmla="*/ 2 w 1652"/>
                  <a:gd name="T9" fmla="*/ 26 h 1308"/>
                  <a:gd name="T10" fmla="*/ 5 w 1652"/>
                  <a:gd name="T11" fmla="*/ 27 h 1308"/>
                  <a:gd name="T12" fmla="*/ 9 w 1652"/>
                  <a:gd name="T13" fmla="*/ 29 h 1308"/>
                  <a:gd name="T14" fmla="*/ 13 w 1652"/>
                  <a:gd name="T15" fmla="*/ 29 h 1308"/>
                  <a:gd name="T16" fmla="*/ 15 w 1652"/>
                  <a:gd name="T17" fmla="*/ 31 h 1308"/>
                  <a:gd name="T18" fmla="*/ 15 w 1652"/>
                  <a:gd name="T19" fmla="*/ 34 h 1308"/>
                  <a:gd name="T20" fmla="*/ 15 w 1652"/>
                  <a:gd name="T21" fmla="*/ 38 h 1308"/>
                  <a:gd name="T22" fmla="*/ 16 w 1652"/>
                  <a:gd name="T23" fmla="*/ 41 h 1308"/>
                  <a:gd name="T24" fmla="*/ 18 w 1652"/>
                  <a:gd name="T25" fmla="*/ 43 h 1308"/>
                  <a:gd name="T26" fmla="*/ 20 w 1652"/>
                  <a:gd name="T27" fmla="*/ 43 h 1308"/>
                  <a:gd name="T28" fmla="*/ 23 w 1652"/>
                  <a:gd name="T29" fmla="*/ 43 h 1308"/>
                  <a:gd name="T30" fmla="*/ 26 w 1652"/>
                  <a:gd name="T31" fmla="*/ 43 h 1308"/>
                  <a:gd name="T32" fmla="*/ 32 w 1652"/>
                  <a:gd name="T33" fmla="*/ 44 h 1308"/>
                  <a:gd name="T34" fmla="*/ 39 w 1652"/>
                  <a:gd name="T35" fmla="*/ 46 h 1308"/>
                  <a:gd name="T36" fmla="*/ 46 w 1652"/>
                  <a:gd name="T37" fmla="*/ 49 h 1308"/>
                  <a:gd name="T38" fmla="*/ 54 w 1652"/>
                  <a:gd name="T39" fmla="*/ 51 h 1308"/>
                  <a:gd name="T40" fmla="*/ 59 w 1652"/>
                  <a:gd name="T41" fmla="*/ 51 h 1308"/>
                  <a:gd name="T42" fmla="*/ 62 w 1652"/>
                  <a:gd name="T43" fmla="*/ 47 h 1308"/>
                  <a:gd name="T44" fmla="*/ 65 w 1652"/>
                  <a:gd name="T45" fmla="*/ 43 h 1308"/>
                  <a:gd name="T46" fmla="*/ 66 w 1652"/>
                  <a:gd name="T47" fmla="*/ 39 h 1308"/>
                  <a:gd name="T48" fmla="*/ 59 w 1652"/>
                  <a:gd name="T49" fmla="*/ 34 h 1308"/>
                  <a:gd name="T50" fmla="*/ 46 w 1652"/>
                  <a:gd name="T51" fmla="*/ 28 h 1308"/>
                  <a:gd name="T52" fmla="*/ 37 w 1652"/>
                  <a:gd name="T53" fmla="*/ 23 h 1308"/>
                  <a:gd name="T54" fmla="*/ 30 w 1652"/>
                  <a:gd name="T55" fmla="*/ 15 h 1308"/>
                  <a:gd name="T56" fmla="*/ 27 w 1652"/>
                  <a:gd name="T57" fmla="*/ 8 h 1308"/>
                  <a:gd name="T58" fmla="*/ 27 w 1652"/>
                  <a:gd name="T59" fmla="*/ 5 h 1308"/>
                  <a:gd name="T60" fmla="*/ 26 w 1652"/>
                  <a:gd name="T61" fmla="*/ 3 h 1308"/>
                  <a:gd name="T62" fmla="*/ 26 w 1652"/>
                  <a:gd name="T63" fmla="*/ 1 h 1308"/>
                  <a:gd name="T64" fmla="*/ 24 w 1652"/>
                  <a:gd name="T65" fmla="*/ 0 h 1308"/>
                  <a:gd name="T66" fmla="*/ 21 w 1652"/>
                  <a:gd name="T67" fmla="*/ 1 h 1308"/>
                  <a:gd name="T68" fmla="*/ 18 w 1652"/>
                  <a:gd name="T69" fmla="*/ 3 h 1308"/>
                  <a:gd name="T70" fmla="*/ 15 w 1652"/>
                  <a:gd name="T71" fmla="*/ 4 h 1308"/>
                  <a:gd name="T72" fmla="*/ 12 w 1652"/>
                  <a:gd name="T73" fmla="*/ 4 h 1308"/>
                  <a:gd name="T74" fmla="*/ 9 w 1652"/>
                  <a:gd name="T75" fmla="*/ 4 h 1308"/>
                  <a:gd name="T76" fmla="*/ 7 w 1652"/>
                  <a:gd name="T77" fmla="*/ 4 h 1308"/>
                  <a:gd name="T78" fmla="*/ 3 w 1652"/>
                  <a:gd name="T79" fmla="*/ 4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52" h="1308">
                    <a:moveTo>
                      <a:pt x="0" y="103"/>
                    </a:moveTo>
                    <a:lnTo>
                      <a:pt x="11" y="174"/>
                    </a:lnTo>
                    <a:lnTo>
                      <a:pt x="18" y="244"/>
                    </a:lnTo>
                    <a:lnTo>
                      <a:pt x="20" y="314"/>
                    </a:lnTo>
                    <a:lnTo>
                      <a:pt x="20" y="382"/>
                    </a:lnTo>
                    <a:lnTo>
                      <a:pt x="17" y="448"/>
                    </a:lnTo>
                    <a:lnTo>
                      <a:pt x="15" y="515"/>
                    </a:lnTo>
                    <a:lnTo>
                      <a:pt x="12" y="580"/>
                    </a:lnTo>
                    <a:lnTo>
                      <a:pt x="13" y="645"/>
                    </a:lnTo>
                    <a:lnTo>
                      <a:pt x="44" y="660"/>
                    </a:lnTo>
                    <a:lnTo>
                      <a:pt x="82" y="675"/>
                    </a:lnTo>
                    <a:lnTo>
                      <a:pt x="124" y="689"/>
                    </a:lnTo>
                    <a:lnTo>
                      <a:pt x="170" y="704"/>
                    </a:lnTo>
                    <a:lnTo>
                      <a:pt x="217" y="715"/>
                    </a:lnTo>
                    <a:lnTo>
                      <a:pt x="266" y="726"/>
                    </a:lnTo>
                    <a:lnTo>
                      <a:pt x="312" y="734"/>
                    </a:lnTo>
                    <a:lnTo>
                      <a:pt x="358" y="739"/>
                    </a:lnTo>
                    <a:lnTo>
                      <a:pt x="363" y="779"/>
                    </a:lnTo>
                    <a:lnTo>
                      <a:pt x="367" y="821"/>
                    </a:lnTo>
                    <a:lnTo>
                      <a:pt x="369" y="864"/>
                    </a:lnTo>
                    <a:lnTo>
                      <a:pt x="374" y="907"/>
                    </a:lnTo>
                    <a:lnTo>
                      <a:pt x="378" y="949"/>
                    </a:lnTo>
                    <a:lnTo>
                      <a:pt x="386" y="990"/>
                    </a:lnTo>
                    <a:lnTo>
                      <a:pt x="398" y="1030"/>
                    </a:lnTo>
                    <a:lnTo>
                      <a:pt x="416" y="1071"/>
                    </a:lnTo>
                    <a:lnTo>
                      <a:pt x="439" y="1071"/>
                    </a:lnTo>
                    <a:lnTo>
                      <a:pt x="465" y="1072"/>
                    </a:lnTo>
                    <a:lnTo>
                      <a:pt x="496" y="1072"/>
                    </a:lnTo>
                    <a:lnTo>
                      <a:pt x="531" y="1073"/>
                    </a:lnTo>
                    <a:lnTo>
                      <a:pt x="569" y="1073"/>
                    </a:lnTo>
                    <a:lnTo>
                      <a:pt x="611" y="1073"/>
                    </a:lnTo>
                    <a:lnTo>
                      <a:pt x="657" y="1073"/>
                    </a:lnTo>
                    <a:lnTo>
                      <a:pt x="708" y="1075"/>
                    </a:lnTo>
                    <a:lnTo>
                      <a:pt x="795" y="1096"/>
                    </a:lnTo>
                    <a:lnTo>
                      <a:pt x="884" y="1125"/>
                    </a:lnTo>
                    <a:lnTo>
                      <a:pt x="973" y="1158"/>
                    </a:lnTo>
                    <a:lnTo>
                      <a:pt x="1064" y="1194"/>
                    </a:lnTo>
                    <a:lnTo>
                      <a:pt x="1154" y="1230"/>
                    </a:lnTo>
                    <a:lnTo>
                      <a:pt x="1246" y="1263"/>
                    </a:lnTo>
                    <a:lnTo>
                      <a:pt x="1337" y="1289"/>
                    </a:lnTo>
                    <a:lnTo>
                      <a:pt x="1429" y="1308"/>
                    </a:lnTo>
                    <a:lnTo>
                      <a:pt x="1473" y="1274"/>
                    </a:lnTo>
                    <a:lnTo>
                      <a:pt x="1515" y="1234"/>
                    </a:lnTo>
                    <a:lnTo>
                      <a:pt x="1552" y="1188"/>
                    </a:lnTo>
                    <a:lnTo>
                      <a:pt x="1585" y="1138"/>
                    </a:lnTo>
                    <a:lnTo>
                      <a:pt x="1612" y="1085"/>
                    </a:lnTo>
                    <a:lnTo>
                      <a:pt x="1632" y="1030"/>
                    </a:lnTo>
                    <a:lnTo>
                      <a:pt x="1646" y="975"/>
                    </a:lnTo>
                    <a:lnTo>
                      <a:pt x="1652" y="923"/>
                    </a:lnTo>
                    <a:lnTo>
                      <a:pt x="1465" y="840"/>
                    </a:lnTo>
                    <a:lnTo>
                      <a:pt x="1299" y="772"/>
                    </a:lnTo>
                    <a:lnTo>
                      <a:pt x="1151" y="709"/>
                    </a:lnTo>
                    <a:lnTo>
                      <a:pt x="1023" y="646"/>
                    </a:lnTo>
                    <a:lnTo>
                      <a:pt x="912" y="575"/>
                    </a:lnTo>
                    <a:lnTo>
                      <a:pt x="818" y="489"/>
                    </a:lnTo>
                    <a:lnTo>
                      <a:pt x="741" y="382"/>
                    </a:lnTo>
                    <a:lnTo>
                      <a:pt x="680" y="246"/>
                    </a:lnTo>
                    <a:lnTo>
                      <a:pt x="673" y="196"/>
                    </a:lnTo>
                    <a:lnTo>
                      <a:pt x="667" y="155"/>
                    </a:lnTo>
                    <a:lnTo>
                      <a:pt x="662" y="121"/>
                    </a:lnTo>
                    <a:lnTo>
                      <a:pt x="658" y="94"/>
                    </a:lnTo>
                    <a:lnTo>
                      <a:pt x="654" y="69"/>
                    </a:lnTo>
                    <a:lnTo>
                      <a:pt x="650" y="47"/>
                    </a:lnTo>
                    <a:lnTo>
                      <a:pt x="646" y="25"/>
                    </a:lnTo>
                    <a:lnTo>
                      <a:pt x="641" y="0"/>
                    </a:lnTo>
                    <a:lnTo>
                      <a:pt x="598" y="9"/>
                    </a:lnTo>
                    <a:lnTo>
                      <a:pt x="558" y="21"/>
                    </a:lnTo>
                    <a:lnTo>
                      <a:pt x="520" y="35"/>
                    </a:lnTo>
                    <a:lnTo>
                      <a:pt x="486" y="51"/>
                    </a:lnTo>
                    <a:lnTo>
                      <a:pt x="451" y="65"/>
                    </a:lnTo>
                    <a:lnTo>
                      <a:pt x="418" y="82"/>
                    </a:lnTo>
                    <a:lnTo>
                      <a:pt x="384" y="96"/>
                    </a:lnTo>
                    <a:lnTo>
                      <a:pt x="350" y="112"/>
                    </a:lnTo>
                    <a:lnTo>
                      <a:pt x="299" y="112"/>
                    </a:lnTo>
                    <a:lnTo>
                      <a:pt x="264" y="112"/>
                    </a:lnTo>
                    <a:lnTo>
                      <a:pt x="236" y="112"/>
                    </a:lnTo>
                    <a:lnTo>
                      <a:pt x="211" y="112"/>
                    </a:lnTo>
                    <a:lnTo>
                      <a:pt x="180" y="111"/>
                    </a:lnTo>
                    <a:lnTo>
                      <a:pt x="139" y="110"/>
                    </a:lnTo>
                    <a:lnTo>
                      <a:pt x="81" y="106"/>
                    </a:lnTo>
                    <a:lnTo>
                      <a:pt x="0" y="103"/>
                    </a:lnTo>
                    <a:close/>
                  </a:path>
                </a:pathLst>
              </a:custGeom>
              <a:solidFill>
                <a:srgbClr val="ED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4" name="Freeform 1312"/>
              <p:cNvSpPr>
                <a:spLocks noChangeAspect="1"/>
              </p:cNvSpPr>
              <p:nvPr/>
            </p:nvSpPr>
            <p:spPr bwMode="auto">
              <a:xfrm>
                <a:off x="-1964" y="3288"/>
                <a:ext cx="326" cy="259"/>
              </a:xfrm>
              <a:custGeom>
                <a:avLst/>
                <a:gdLst>
                  <a:gd name="T0" fmla="*/ 0 w 1630"/>
                  <a:gd name="T1" fmla="*/ 7 h 1295"/>
                  <a:gd name="T2" fmla="*/ 1 w 1630"/>
                  <a:gd name="T3" fmla="*/ 12 h 1295"/>
                  <a:gd name="T4" fmla="*/ 1 w 1630"/>
                  <a:gd name="T5" fmla="*/ 18 h 1295"/>
                  <a:gd name="T6" fmla="*/ 0 w 1630"/>
                  <a:gd name="T7" fmla="*/ 23 h 1295"/>
                  <a:gd name="T8" fmla="*/ 2 w 1630"/>
                  <a:gd name="T9" fmla="*/ 26 h 1295"/>
                  <a:gd name="T10" fmla="*/ 5 w 1630"/>
                  <a:gd name="T11" fmla="*/ 27 h 1295"/>
                  <a:gd name="T12" fmla="*/ 8 w 1630"/>
                  <a:gd name="T13" fmla="*/ 28 h 1295"/>
                  <a:gd name="T14" fmla="*/ 12 w 1630"/>
                  <a:gd name="T15" fmla="*/ 29 h 1295"/>
                  <a:gd name="T16" fmla="*/ 14 w 1630"/>
                  <a:gd name="T17" fmla="*/ 31 h 1295"/>
                  <a:gd name="T18" fmla="*/ 14 w 1630"/>
                  <a:gd name="T19" fmla="*/ 34 h 1295"/>
                  <a:gd name="T20" fmla="*/ 14 w 1630"/>
                  <a:gd name="T21" fmla="*/ 37 h 1295"/>
                  <a:gd name="T22" fmla="*/ 15 w 1630"/>
                  <a:gd name="T23" fmla="*/ 40 h 1295"/>
                  <a:gd name="T24" fmla="*/ 17 w 1630"/>
                  <a:gd name="T25" fmla="*/ 42 h 1295"/>
                  <a:gd name="T26" fmla="*/ 19 w 1630"/>
                  <a:gd name="T27" fmla="*/ 42 h 1295"/>
                  <a:gd name="T28" fmla="*/ 22 w 1630"/>
                  <a:gd name="T29" fmla="*/ 42 h 1295"/>
                  <a:gd name="T30" fmla="*/ 25 w 1630"/>
                  <a:gd name="T31" fmla="*/ 42 h 1295"/>
                  <a:gd name="T32" fmla="*/ 31 w 1630"/>
                  <a:gd name="T33" fmla="*/ 43 h 1295"/>
                  <a:gd name="T34" fmla="*/ 38 w 1630"/>
                  <a:gd name="T35" fmla="*/ 45 h 1295"/>
                  <a:gd name="T36" fmla="*/ 46 w 1630"/>
                  <a:gd name="T37" fmla="*/ 49 h 1295"/>
                  <a:gd name="T38" fmla="*/ 53 w 1630"/>
                  <a:gd name="T39" fmla="*/ 51 h 1295"/>
                  <a:gd name="T40" fmla="*/ 58 w 1630"/>
                  <a:gd name="T41" fmla="*/ 51 h 1295"/>
                  <a:gd name="T42" fmla="*/ 61 w 1630"/>
                  <a:gd name="T43" fmla="*/ 47 h 1295"/>
                  <a:gd name="T44" fmla="*/ 63 w 1630"/>
                  <a:gd name="T45" fmla="*/ 44 h 1295"/>
                  <a:gd name="T46" fmla="*/ 65 w 1630"/>
                  <a:gd name="T47" fmla="*/ 40 h 1295"/>
                  <a:gd name="T48" fmla="*/ 58 w 1630"/>
                  <a:gd name="T49" fmla="*/ 35 h 1295"/>
                  <a:gd name="T50" fmla="*/ 45 w 1630"/>
                  <a:gd name="T51" fmla="*/ 30 h 1295"/>
                  <a:gd name="T52" fmla="*/ 34 w 1630"/>
                  <a:gd name="T53" fmla="*/ 24 h 1295"/>
                  <a:gd name="T54" fmla="*/ 27 w 1630"/>
                  <a:gd name="T55" fmla="*/ 16 h 1295"/>
                  <a:gd name="T56" fmla="*/ 25 w 1630"/>
                  <a:gd name="T57" fmla="*/ 8 h 1295"/>
                  <a:gd name="T58" fmla="*/ 24 w 1630"/>
                  <a:gd name="T59" fmla="*/ 5 h 1295"/>
                  <a:gd name="T60" fmla="*/ 24 w 1630"/>
                  <a:gd name="T61" fmla="*/ 3 h 1295"/>
                  <a:gd name="T62" fmla="*/ 24 w 1630"/>
                  <a:gd name="T63" fmla="*/ 1 h 1295"/>
                  <a:gd name="T64" fmla="*/ 22 w 1630"/>
                  <a:gd name="T65" fmla="*/ 0 h 1295"/>
                  <a:gd name="T66" fmla="*/ 19 w 1630"/>
                  <a:gd name="T67" fmla="*/ 2 h 1295"/>
                  <a:gd name="T68" fmla="*/ 17 w 1630"/>
                  <a:gd name="T69" fmla="*/ 2 h 1295"/>
                  <a:gd name="T70" fmla="*/ 14 w 1630"/>
                  <a:gd name="T71" fmla="*/ 3 h 1295"/>
                  <a:gd name="T72" fmla="*/ 11 w 1630"/>
                  <a:gd name="T73" fmla="*/ 4 h 1295"/>
                  <a:gd name="T74" fmla="*/ 9 w 1630"/>
                  <a:gd name="T75" fmla="*/ 4 h 1295"/>
                  <a:gd name="T76" fmla="*/ 7 w 1630"/>
                  <a:gd name="T77" fmla="*/ 4 h 1295"/>
                  <a:gd name="T78" fmla="*/ 3 w 1630"/>
                  <a:gd name="T79" fmla="*/ 4 h 1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295">
                    <a:moveTo>
                      <a:pt x="0" y="94"/>
                    </a:moveTo>
                    <a:lnTo>
                      <a:pt x="12" y="166"/>
                    </a:lnTo>
                    <a:lnTo>
                      <a:pt x="20" y="237"/>
                    </a:lnTo>
                    <a:lnTo>
                      <a:pt x="21" y="307"/>
                    </a:lnTo>
                    <a:lnTo>
                      <a:pt x="21" y="377"/>
                    </a:lnTo>
                    <a:lnTo>
                      <a:pt x="17" y="446"/>
                    </a:lnTo>
                    <a:lnTo>
                      <a:pt x="15" y="514"/>
                    </a:lnTo>
                    <a:lnTo>
                      <a:pt x="12" y="579"/>
                    </a:lnTo>
                    <a:lnTo>
                      <a:pt x="13" y="645"/>
                    </a:lnTo>
                    <a:lnTo>
                      <a:pt x="43" y="657"/>
                    </a:lnTo>
                    <a:lnTo>
                      <a:pt x="78" y="671"/>
                    </a:lnTo>
                    <a:lnTo>
                      <a:pt x="117" y="684"/>
                    </a:lnTo>
                    <a:lnTo>
                      <a:pt x="160" y="697"/>
                    </a:lnTo>
                    <a:lnTo>
                      <a:pt x="203" y="708"/>
                    </a:lnTo>
                    <a:lnTo>
                      <a:pt x="248" y="718"/>
                    </a:lnTo>
                    <a:lnTo>
                      <a:pt x="294" y="726"/>
                    </a:lnTo>
                    <a:lnTo>
                      <a:pt x="340" y="730"/>
                    </a:lnTo>
                    <a:lnTo>
                      <a:pt x="345" y="770"/>
                    </a:lnTo>
                    <a:lnTo>
                      <a:pt x="349" y="811"/>
                    </a:lnTo>
                    <a:lnTo>
                      <a:pt x="351" y="850"/>
                    </a:lnTo>
                    <a:lnTo>
                      <a:pt x="355" y="891"/>
                    </a:lnTo>
                    <a:lnTo>
                      <a:pt x="359" y="931"/>
                    </a:lnTo>
                    <a:lnTo>
                      <a:pt x="367" y="972"/>
                    </a:lnTo>
                    <a:lnTo>
                      <a:pt x="377" y="1012"/>
                    </a:lnTo>
                    <a:lnTo>
                      <a:pt x="393" y="1053"/>
                    </a:lnTo>
                    <a:lnTo>
                      <a:pt x="416" y="1053"/>
                    </a:lnTo>
                    <a:lnTo>
                      <a:pt x="443" y="1052"/>
                    </a:lnTo>
                    <a:lnTo>
                      <a:pt x="473" y="1050"/>
                    </a:lnTo>
                    <a:lnTo>
                      <a:pt x="506" y="1049"/>
                    </a:lnTo>
                    <a:lnTo>
                      <a:pt x="542" y="1045"/>
                    </a:lnTo>
                    <a:lnTo>
                      <a:pt x="584" y="1044"/>
                    </a:lnTo>
                    <a:lnTo>
                      <a:pt x="629" y="1043"/>
                    </a:lnTo>
                    <a:lnTo>
                      <a:pt x="680" y="1044"/>
                    </a:lnTo>
                    <a:lnTo>
                      <a:pt x="769" y="1066"/>
                    </a:lnTo>
                    <a:lnTo>
                      <a:pt x="861" y="1098"/>
                    </a:lnTo>
                    <a:lnTo>
                      <a:pt x="953" y="1135"/>
                    </a:lnTo>
                    <a:lnTo>
                      <a:pt x="1048" y="1175"/>
                    </a:lnTo>
                    <a:lnTo>
                      <a:pt x="1141" y="1213"/>
                    </a:lnTo>
                    <a:lnTo>
                      <a:pt x="1234" y="1248"/>
                    </a:lnTo>
                    <a:lnTo>
                      <a:pt x="1327" y="1276"/>
                    </a:lnTo>
                    <a:lnTo>
                      <a:pt x="1419" y="1295"/>
                    </a:lnTo>
                    <a:lnTo>
                      <a:pt x="1461" y="1263"/>
                    </a:lnTo>
                    <a:lnTo>
                      <a:pt x="1499" y="1226"/>
                    </a:lnTo>
                    <a:lnTo>
                      <a:pt x="1532" y="1184"/>
                    </a:lnTo>
                    <a:lnTo>
                      <a:pt x="1560" y="1140"/>
                    </a:lnTo>
                    <a:lnTo>
                      <a:pt x="1584" y="1093"/>
                    </a:lnTo>
                    <a:lnTo>
                      <a:pt x="1603" y="1045"/>
                    </a:lnTo>
                    <a:lnTo>
                      <a:pt x="1618" y="998"/>
                    </a:lnTo>
                    <a:lnTo>
                      <a:pt x="1630" y="954"/>
                    </a:lnTo>
                    <a:lnTo>
                      <a:pt x="1439" y="877"/>
                    </a:lnTo>
                    <a:lnTo>
                      <a:pt x="1268" y="809"/>
                    </a:lnTo>
                    <a:lnTo>
                      <a:pt x="1114" y="743"/>
                    </a:lnTo>
                    <a:lnTo>
                      <a:pt x="980" y="676"/>
                    </a:lnTo>
                    <a:lnTo>
                      <a:pt x="862" y="599"/>
                    </a:lnTo>
                    <a:lnTo>
                      <a:pt x="764" y="507"/>
                    </a:lnTo>
                    <a:lnTo>
                      <a:pt x="683" y="394"/>
                    </a:lnTo>
                    <a:lnTo>
                      <a:pt x="623" y="256"/>
                    </a:lnTo>
                    <a:lnTo>
                      <a:pt x="613" y="205"/>
                    </a:lnTo>
                    <a:lnTo>
                      <a:pt x="607" y="165"/>
                    </a:lnTo>
                    <a:lnTo>
                      <a:pt x="603" y="130"/>
                    </a:lnTo>
                    <a:lnTo>
                      <a:pt x="599" y="101"/>
                    </a:lnTo>
                    <a:lnTo>
                      <a:pt x="596" y="73"/>
                    </a:lnTo>
                    <a:lnTo>
                      <a:pt x="593" y="50"/>
                    </a:lnTo>
                    <a:lnTo>
                      <a:pt x="588" y="25"/>
                    </a:lnTo>
                    <a:lnTo>
                      <a:pt x="582" y="0"/>
                    </a:lnTo>
                    <a:lnTo>
                      <a:pt x="541" y="12"/>
                    </a:lnTo>
                    <a:lnTo>
                      <a:pt x="507" y="26"/>
                    </a:lnTo>
                    <a:lnTo>
                      <a:pt x="474" y="38"/>
                    </a:lnTo>
                    <a:lnTo>
                      <a:pt x="445" y="51"/>
                    </a:lnTo>
                    <a:lnTo>
                      <a:pt x="415" y="62"/>
                    </a:lnTo>
                    <a:lnTo>
                      <a:pt x="386" y="74"/>
                    </a:lnTo>
                    <a:lnTo>
                      <a:pt x="355" y="86"/>
                    </a:lnTo>
                    <a:lnTo>
                      <a:pt x="322" y="98"/>
                    </a:lnTo>
                    <a:lnTo>
                      <a:pt x="271" y="99"/>
                    </a:lnTo>
                    <a:lnTo>
                      <a:pt x="238" y="101"/>
                    </a:lnTo>
                    <a:lnTo>
                      <a:pt x="215" y="102"/>
                    </a:lnTo>
                    <a:lnTo>
                      <a:pt x="195" y="103"/>
                    </a:lnTo>
                    <a:lnTo>
                      <a:pt x="170" y="102"/>
                    </a:lnTo>
                    <a:lnTo>
                      <a:pt x="134" y="101"/>
                    </a:lnTo>
                    <a:lnTo>
                      <a:pt x="79" y="97"/>
                    </a:lnTo>
                    <a:lnTo>
                      <a:pt x="0" y="94"/>
                    </a:lnTo>
                    <a:close/>
                  </a:path>
                </a:pathLst>
              </a:custGeom>
              <a:solidFill>
                <a:srgbClr val="F5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5" name="Freeform 1313"/>
              <p:cNvSpPr>
                <a:spLocks noChangeAspect="1"/>
              </p:cNvSpPr>
              <p:nvPr/>
            </p:nvSpPr>
            <p:spPr bwMode="auto">
              <a:xfrm>
                <a:off x="-1960" y="3291"/>
                <a:ext cx="321" cy="255"/>
              </a:xfrm>
              <a:custGeom>
                <a:avLst/>
                <a:gdLst>
                  <a:gd name="T0" fmla="*/ 0 w 1604"/>
                  <a:gd name="T1" fmla="*/ 6 h 1277"/>
                  <a:gd name="T2" fmla="*/ 1 w 1604"/>
                  <a:gd name="T3" fmla="*/ 12 h 1277"/>
                  <a:gd name="T4" fmla="*/ 1 w 1604"/>
                  <a:gd name="T5" fmla="*/ 17 h 1277"/>
                  <a:gd name="T6" fmla="*/ 0 w 1604"/>
                  <a:gd name="T7" fmla="*/ 23 h 1277"/>
                  <a:gd name="T8" fmla="*/ 1 w 1604"/>
                  <a:gd name="T9" fmla="*/ 26 h 1277"/>
                  <a:gd name="T10" fmla="*/ 4 w 1604"/>
                  <a:gd name="T11" fmla="*/ 27 h 1277"/>
                  <a:gd name="T12" fmla="*/ 7 w 1604"/>
                  <a:gd name="T13" fmla="*/ 28 h 1277"/>
                  <a:gd name="T14" fmla="*/ 11 w 1604"/>
                  <a:gd name="T15" fmla="*/ 29 h 1277"/>
                  <a:gd name="T16" fmla="*/ 13 w 1604"/>
                  <a:gd name="T17" fmla="*/ 30 h 1277"/>
                  <a:gd name="T18" fmla="*/ 13 w 1604"/>
                  <a:gd name="T19" fmla="*/ 33 h 1277"/>
                  <a:gd name="T20" fmla="*/ 13 w 1604"/>
                  <a:gd name="T21" fmla="*/ 36 h 1277"/>
                  <a:gd name="T22" fmla="*/ 14 w 1604"/>
                  <a:gd name="T23" fmla="*/ 39 h 1277"/>
                  <a:gd name="T24" fmla="*/ 16 w 1604"/>
                  <a:gd name="T25" fmla="*/ 41 h 1277"/>
                  <a:gd name="T26" fmla="*/ 18 w 1604"/>
                  <a:gd name="T27" fmla="*/ 41 h 1277"/>
                  <a:gd name="T28" fmla="*/ 21 w 1604"/>
                  <a:gd name="T29" fmla="*/ 41 h 1277"/>
                  <a:gd name="T30" fmla="*/ 24 w 1604"/>
                  <a:gd name="T31" fmla="*/ 40 h 1277"/>
                  <a:gd name="T32" fmla="*/ 30 w 1604"/>
                  <a:gd name="T33" fmla="*/ 41 h 1277"/>
                  <a:gd name="T34" fmla="*/ 37 w 1604"/>
                  <a:gd name="T35" fmla="*/ 44 h 1277"/>
                  <a:gd name="T36" fmla="*/ 45 w 1604"/>
                  <a:gd name="T37" fmla="*/ 48 h 1277"/>
                  <a:gd name="T38" fmla="*/ 52 w 1604"/>
                  <a:gd name="T39" fmla="*/ 50 h 1277"/>
                  <a:gd name="T40" fmla="*/ 58 w 1604"/>
                  <a:gd name="T41" fmla="*/ 50 h 1277"/>
                  <a:gd name="T42" fmla="*/ 60 w 1604"/>
                  <a:gd name="T43" fmla="*/ 47 h 1277"/>
                  <a:gd name="T44" fmla="*/ 62 w 1604"/>
                  <a:gd name="T45" fmla="*/ 44 h 1277"/>
                  <a:gd name="T46" fmla="*/ 64 w 1604"/>
                  <a:gd name="T47" fmla="*/ 41 h 1277"/>
                  <a:gd name="T48" fmla="*/ 56 w 1604"/>
                  <a:gd name="T49" fmla="*/ 37 h 1277"/>
                  <a:gd name="T50" fmla="*/ 43 w 1604"/>
                  <a:gd name="T51" fmla="*/ 31 h 1277"/>
                  <a:gd name="T52" fmla="*/ 32 w 1604"/>
                  <a:gd name="T53" fmla="*/ 25 h 1277"/>
                  <a:gd name="T54" fmla="*/ 25 w 1604"/>
                  <a:gd name="T55" fmla="*/ 16 h 1277"/>
                  <a:gd name="T56" fmla="*/ 22 w 1604"/>
                  <a:gd name="T57" fmla="*/ 9 h 1277"/>
                  <a:gd name="T58" fmla="*/ 22 w 1604"/>
                  <a:gd name="T59" fmla="*/ 5 h 1277"/>
                  <a:gd name="T60" fmla="*/ 21 w 1604"/>
                  <a:gd name="T61" fmla="*/ 3 h 1277"/>
                  <a:gd name="T62" fmla="*/ 21 w 1604"/>
                  <a:gd name="T63" fmla="*/ 1 h 1277"/>
                  <a:gd name="T64" fmla="*/ 19 w 1604"/>
                  <a:gd name="T65" fmla="*/ 1 h 1277"/>
                  <a:gd name="T66" fmla="*/ 17 w 1604"/>
                  <a:gd name="T67" fmla="*/ 2 h 1277"/>
                  <a:gd name="T68" fmla="*/ 15 w 1604"/>
                  <a:gd name="T69" fmla="*/ 2 h 1277"/>
                  <a:gd name="T70" fmla="*/ 13 w 1604"/>
                  <a:gd name="T71" fmla="*/ 3 h 1277"/>
                  <a:gd name="T72" fmla="*/ 10 w 1604"/>
                  <a:gd name="T73" fmla="*/ 3 h 1277"/>
                  <a:gd name="T74" fmla="*/ 8 w 1604"/>
                  <a:gd name="T75" fmla="*/ 4 h 1277"/>
                  <a:gd name="T76" fmla="*/ 6 w 1604"/>
                  <a:gd name="T77" fmla="*/ 4 h 1277"/>
                  <a:gd name="T78" fmla="*/ 3 w 1604"/>
                  <a:gd name="T79" fmla="*/ 3 h 1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04" h="1277">
                    <a:moveTo>
                      <a:pt x="0" y="81"/>
                    </a:moveTo>
                    <a:lnTo>
                      <a:pt x="12" y="153"/>
                    </a:lnTo>
                    <a:lnTo>
                      <a:pt x="19" y="225"/>
                    </a:lnTo>
                    <a:lnTo>
                      <a:pt x="20" y="297"/>
                    </a:lnTo>
                    <a:lnTo>
                      <a:pt x="19" y="369"/>
                    </a:lnTo>
                    <a:lnTo>
                      <a:pt x="14" y="438"/>
                    </a:lnTo>
                    <a:lnTo>
                      <a:pt x="11" y="508"/>
                    </a:lnTo>
                    <a:lnTo>
                      <a:pt x="8" y="575"/>
                    </a:lnTo>
                    <a:lnTo>
                      <a:pt x="9" y="641"/>
                    </a:lnTo>
                    <a:lnTo>
                      <a:pt x="35" y="651"/>
                    </a:lnTo>
                    <a:lnTo>
                      <a:pt x="67" y="663"/>
                    </a:lnTo>
                    <a:lnTo>
                      <a:pt x="104" y="675"/>
                    </a:lnTo>
                    <a:lnTo>
                      <a:pt x="143" y="688"/>
                    </a:lnTo>
                    <a:lnTo>
                      <a:pt x="184" y="699"/>
                    </a:lnTo>
                    <a:lnTo>
                      <a:pt x="228" y="708"/>
                    </a:lnTo>
                    <a:lnTo>
                      <a:pt x="272" y="714"/>
                    </a:lnTo>
                    <a:lnTo>
                      <a:pt x="318" y="717"/>
                    </a:lnTo>
                    <a:lnTo>
                      <a:pt x="323" y="756"/>
                    </a:lnTo>
                    <a:lnTo>
                      <a:pt x="327" y="795"/>
                    </a:lnTo>
                    <a:lnTo>
                      <a:pt x="329" y="834"/>
                    </a:lnTo>
                    <a:lnTo>
                      <a:pt x="333" y="874"/>
                    </a:lnTo>
                    <a:lnTo>
                      <a:pt x="336" y="911"/>
                    </a:lnTo>
                    <a:lnTo>
                      <a:pt x="343" y="950"/>
                    </a:lnTo>
                    <a:lnTo>
                      <a:pt x="353" y="987"/>
                    </a:lnTo>
                    <a:lnTo>
                      <a:pt x="367" y="1027"/>
                    </a:lnTo>
                    <a:lnTo>
                      <a:pt x="389" y="1027"/>
                    </a:lnTo>
                    <a:lnTo>
                      <a:pt x="415" y="1025"/>
                    </a:lnTo>
                    <a:lnTo>
                      <a:pt x="445" y="1021"/>
                    </a:lnTo>
                    <a:lnTo>
                      <a:pt x="478" y="1019"/>
                    </a:lnTo>
                    <a:lnTo>
                      <a:pt x="515" y="1016"/>
                    </a:lnTo>
                    <a:lnTo>
                      <a:pt x="555" y="1013"/>
                    </a:lnTo>
                    <a:lnTo>
                      <a:pt x="602" y="1011"/>
                    </a:lnTo>
                    <a:lnTo>
                      <a:pt x="653" y="1013"/>
                    </a:lnTo>
                    <a:lnTo>
                      <a:pt x="742" y="1036"/>
                    </a:lnTo>
                    <a:lnTo>
                      <a:pt x="834" y="1070"/>
                    </a:lnTo>
                    <a:lnTo>
                      <a:pt x="929" y="1108"/>
                    </a:lnTo>
                    <a:lnTo>
                      <a:pt x="1026" y="1151"/>
                    </a:lnTo>
                    <a:lnTo>
                      <a:pt x="1121" y="1191"/>
                    </a:lnTo>
                    <a:lnTo>
                      <a:pt x="1217" y="1229"/>
                    </a:lnTo>
                    <a:lnTo>
                      <a:pt x="1310" y="1258"/>
                    </a:lnTo>
                    <a:lnTo>
                      <a:pt x="1402" y="1277"/>
                    </a:lnTo>
                    <a:lnTo>
                      <a:pt x="1442" y="1246"/>
                    </a:lnTo>
                    <a:lnTo>
                      <a:pt x="1476" y="1212"/>
                    </a:lnTo>
                    <a:lnTo>
                      <a:pt x="1504" y="1175"/>
                    </a:lnTo>
                    <a:lnTo>
                      <a:pt x="1531" y="1136"/>
                    </a:lnTo>
                    <a:lnTo>
                      <a:pt x="1552" y="1095"/>
                    </a:lnTo>
                    <a:lnTo>
                      <a:pt x="1570" y="1057"/>
                    </a:lnTo>
                    <a:lnTo>
                      <a:pt x="1587" y="1019"/>
                    </a:lnTo>
                    <a:lnTo>
                      <a:pt x="1604" y="986"/>
                    </a:lnTo>
                    <a:lnTo>
                      <a:pt x="1411" y="914"/>
                    </a:lnTo>
                    <a:lnTo>
                      <a:pt x="1234" y="847"/>
                    </a:lnTo>
                    <a:lnTo>
                      <a:pt x="1074" y="779"/>
                    </a:lnTo>
                    <a:lnTo>
                      <a:pt x="933" y="706"/>
                    </a:lnTo>
                    <a:lnTo>
                      <a:pt x="809" y="621"/>
                    </a:lnTo>
                    <a:lnTo>
                      <a:pt x="705" y="523"/>
                    </a:lnTo>
                    <a:lnTo>
                      <a:pt x="622" y="405"/>
                    </a:lnTo>
                    <a:lnTo>
                      <a:pt x="560" y="265"/>
                    </a:lnTo>
                    <a:lnTo>
                      <a:pt x="551" y="214"/>
                    </a:lnTo>
                    <a:lnTo>
                      <a:pt x="545" y="172"/>
                    </a:lnTo>
                    <a:lnTo>
                      <a:pt x="541" y="136"/>
                    </a:lnTo>
                    <a:lnTo>
                      <a:pt x="538" y="105"/>
                    </a:lnTo>
                    <a:lnTo>
                      <a:pt x="533" y="77"/>
                    </a:lnTo>
                    <a:lnTo>
                      <a:pt x="530" y="51"/>
                    </a:lnTo>
                    <a:lnTo>
                      <a:pt x="526" y="26"/>
                    </a:lnTo>
                    <a:lnTo>
                      <a:pt x="519" y="0"/>
                    </a:lnTo>
                    <a:lnTo>
                      <a:pt x="480" y="15"/>
                    </a:lnTo>
                    <a:lnTo>
                      <a:pt x="450" y="28"/>
                    </a:lnTo>
                    <a:lnTo>
                      <a:pt x="422" y="38"/>
                    </a:lnTo>
                    <a:lnTo>
                      <a:pt x="398" y="49"/>
                    </a:lnTo>
                    <a:lnTo>
                      <a:pt x="374" y="58"/>
                    </a:lnTo>
                    <a:lnTo>
                      <a:pt x="349" y="67"/>
                    </a:lnTo>
                    <a:lnTo>
                      <a:pt x="322" y="75"/>
                    </a:lnTo>
                    <a:lnTo>
                      <a:pt x="291" y="85"/>
                    </a:lnTo>
                    <a:lnTo>
                      <a:pt x="241" y="86"/>
                    </a:lnTo>
                    <a:lnTo>
                      <a:pt x="213" y="88"/>
                    </a:lnTo>
                    <a:lnTo>
                      <a:pt x="195" y="89"/>
                    </a:lnTo>
                    <a:lnTo>
                      <a:pt x="181" y="90"/>
                    </a:lnTo>
                    <a:lnTo>
                      <a:pt x="161" y="89"/>
                    </a:lnTo>
                    <a:lnTo>
                      <a:pt x="130" y="88"/>
                    </a:lnTo>
                    <a:lnTo>
                      <a:pt x="78" y="84"/>
                    </a:lnTo>
                    <a:lnTo>
                      <a:pt x="0" y="81"/>
                    </a:lnTo>
                    <a:close/>
                  </a:path>
                </a:pathLst>
              </a:custGeom>
              <a:solidFill>
                <a:srgbClr val="FF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6" name="Freeform 1314"/>
              <p:cNvSpPr>
                <a:spLocks noChangeAspect="1"/>
              </p:cNvSpPr>
              <p:nvPr/>
            </p:nvSpPr>
            <p:spPr bwMode="auto">
              <a:xfrm>
                <a:off x="-1971" y="3427"/>
                <a:ext cx="74" cy="74"/>
              </a:xfrm>
              <a:custGeom>
                <a:avLst/>
                <a:gdLst>
                  <a:gd name="T0" fmla="*/ 0 w 369"/>
                  <a:gd name="T1" fmla="*/ 0 h 372"/>
                  <a:gd name="T2" fmla="*/ 0 w 369"/>
                  <a:gd name="T3" fmla="*/ 3 h 372"/>
                  <a:gd name="T4" fmla="*/ 1 w 369"/>
                  <a:gd name="T5" fmla="*/ 6 h 372"/>
                  <a:gd name="T6" fmla="*/ 2 w 369"/>
                  <a:gd name="T7" fmla="*/ 9 h 372"/>
                  <a:gd name="T8" fmla="*/ 4 w 369"/>
                  <a:gd name="T9" fmla="*/ 11 h 372"/>
                  <a:gd name="T10" fmla="*/ 6 w 369"/>
                  <a:gd name="T11" fmla="*/ 13 h 372"/>
                  <a:gd name="T12" fmla="*/ 9 w 369"/>
                  <a:gd name="T13" fmla="*/ 14 h 372"/>
                  <a:gd name="T14" fmla="*/ 12 w 369"/>
                  <a:gd name="T15" fmla="*/ 15 h 372"/>
                  <a:gd name="T16" fmla="*/ 15 w 369"/>
                  <a:gd name="T17" fmla="*/ 15 h 372"/>
                  <a:gd name="T18" fmla="*/ 15 w 369"/>
                  <a:gd name="T19" fmla="*/ 13 h 372"/>
                  <a:gd name="T20" fmla="*/ 14 w 369"/>
                  <a:gd name="T21" fmla="*/ 12 h 372"/>
                  <a:gd name="T22" fmla="*/ 14 w 369"/>
                  <a:gd name="T23" fmla="*/ 10 h 372"/>
                  <a:gd name="T24" fmla="*/ 14 w 369"/>
                  <a:gd name="T25" fmla="*/ 9 h 372"/>
                  <a:gd name="T26" fmla="*/ 14 w 369"/>
                  <a:gd name="T27" fmla="*/ 7 h 372"/>
                  <a:gd name="T28" fmla="*/ 14 w 369"/>
                  <a:gd name="T29" fmla="*/ 6 h 372"/>
                  <a:gd name="T30" fmla="*/ 14 w 369"/>
                  <a:gd name="T31" fmla="*/ 4 h 372"/>
                  <a:gd name="T32" fmla="*/ 14 w 369"/>
                  <a:gd name="T33" fmla="*/ 3 h 372"/>
                  <a:gd name="T34" fmla="*/ 10 w 369"/>
                  <a:gd name="T35" fmla="*/ 2 h 372"/>
                  <a:gd name="T36" fmla="*/ 7 w 369"/>
                  <a:gd name="T37" fmla="*/ 1 h 372"/>
                  <a:gd name="T38" fmla="*/ 5 w 369"/>
                  <a:gd name="T39" fmla="*/ 1 h 372"/>
                  <a:gd name="T40" fmla="*/ 3 w 369"/>
                  <a:gd name="T41" fmla="*/ 1 h 372"/>
                  <a:gd name="T42" fmla="*/ 2 w 369"/>
                  <a:gd name="T43" fmla="*/ 0 h 372"/>
                  <a:gd name="T44" fmla="*/ 1 w 369"/>
                  <a:gd name="T45" fmla="*/ 0 h 372"/>
                  <a:gd name="T46" fmla="*/ 0 w 369"/>
                  <a:gd name="T47" fmla="*/ 0 h 372"/>
                  <a:gd name="T48" fmla="*/ 0 w 369"/>
                  <a:gd name="T49" fmla="*/ 0 h 3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9" h="372">
                    <a:moveTo>
                      <a:pt x="1" y="4"/>
                    </a:moveTo>
                    <a:lnTo>
                      <a:pt x="0" y="81"/>
                    </a:lnTo>
                    <a:lnTo>
                      <a:pt x="17" y="155"/>
                    </a:lnTo>
                    <a:lnTo>
                      <a:pt x="49" y="222"/>
                    </a:lnTo>
                    <a:lnTo>
                      <a:pt x="97" y="281"/>
                    </a:lnTo>
                    <a:lnTo>
                      <a:pt x="154" y="326"/>
                    </a:lnTo>
                    <a:lnTo>
                      <a:pt x="220" y="358"/>
                    </a:lnTo>
                    <a:lnTo>
                      <a:pt x="292" y="372"/>
                    </a:lnTo>
                    <a:lnTo>
                      <a:pt x="369" y="366"/>
                    </a:lnTo>
                    <a:lnTo>
                      <a:pt x="364" y="332"/>
                    </a:lnTo>
                    <a:lnTo>
                      <a:pt x="359" y="297"/>
                    </a:lnTo>
                    <a:lnTo>
                      <a:pt x="355" y="260"/>
                    </a:lnTo>
                    <a:lnTo>
                      <a:pt x="350" y="222"/>
                    </a:lnTo>
                    <a:lnTo>
                      <a:pt x="346" y="183"/>
                    </a:lnTo>
                    <a:lnTo>
                      <a:pt x="341" y="146"/>
                    </a:lnTo>
                    <a:lnTo>
                      <a:pt x="338" y="109"/>
                    </a:lnTo>
                    <a:lnTo>
                      <a:pt x="337" y="75"/>
                    </a:lnTo>
                    <a:lnTo>
                      <a:pt x="244" y="52"/>
                    </a:lnTo>
                    <a:lnTo>
                      <a:pt x="172" y="36"/>
                    </a:lnTo>
                    <a:lnTo>
                      <a:pt x="116" y="23"/>
                    </a:lnTo>
                    <a:lnTo>
                      <a:pt x="75" y="13"/>
                    </a:lnTo>
                    <a:lnTo>
                      <a:pt x="44" y="5"/>
                    </a:lnTo>
                    <a:lnTo>
                      <a:pt x="24" y="2"/>
                    </a:lnTo>
                    <a:lnTo>
                      <a:pt x="10" y="0"/>
                    </a:lnTo>
                    <a:lnTo>
                      <a:pt x="1" y="4"/>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7" name="Freeform 1315"/>
              <p:cNvSpPr>
                <a:spLocks noChangeAspect="1"/>
              </p:cNvSpPr>
              <p:nvPr/>
            </p:nvSpPr>
            <p:spPr bwMode="auto">
              <a:xfrm>
                <a:off x="-1664" y="3457"/>
                <a:ext cx="54" cy="94"/>
              </a:xfrm>
              <a:custGeom>
                <a:avLst/>
                <a:gdLst>
                  <a:gd name="T0" fmla="*/ 0 w 271"/>
                  <a:gd name="T1" fmla="*/ 19 h 469"/>
                  <a:gd name="T2" fmla="*/ 3 w 271"/>
                  <a:gd name="T3" fmla="*/ 18 h 469"/>
                  <a:gd name="T4" fmla="*/ 6 w 271"/>
                  <a:gd name="T5" fmla="*/ 17 h 469"/>
                  <a:gd name="T6" fmla="*/ 8 w 271"/>
                  <a:gd name="T7" fmla="*/ 16 h 469"/>
                  <a:gd name="T8" fmla="*/ 10 w 271"/>
                  <a:gd name="T9" fmla="*/ 14 h 469"/>
                  <a:gd name="T10" fmla="*/ 11 w 271"/>
                  <a:gd name="T11" fmla="*/ 12 h 469"/>
                  <a:gd name="T12" fmla="*/ 11 w 271"/>
                  <a:gd name="T13" fmla="*/ 9 h 469"/>
                  <a:gd name="T14" fmla="*/ 10 w 271"/>
                  <a:gd name="T15" fmla="*/ 6 h 469"/>
                  <a:gd name="T16" fmla="*/ 9 w 271"/>
                  <a:gd name="T17" fmla="*/ 2 h 469"/>
                  <a:gd name="T18" fmla="*/ 8 w 271"/>
                  <a:gd name="T19" fmla="*/ 2 h 469"/>
                  <a:gd name="T20" fmla="*/ 8 w 271"/>
                  <a:gd name="T21" fmla="*/ 1 h 469"/>
                  <a:gd name="T22" fmla="*/ 8 w 271"/>
                  <a:gd name="T23" fmla="*/ 1 h 469"/>
                  <a:gd name="T24" fmla="*/ 8 w 271"/>
                  <a:gd name="T25" fmla="*/ 1 h 469"/>
                  <a:gd name="T26" fmla="*/ 8 w 271"/>
                  <a:gd name="T27" fmla="*/ 1 h 469"/>
                  <a:gd name="T28" fmla="*/ 8 w 271"/>
                  <a:gd name="T29" fmla="*/ 0 h 469"/>
                  <a:gd name="T30" fmla="*/ 8 w 271"/>
                  <a:gd name="T31" fmla="*/ 0 h 469"/>
                  <a:gd name="T32" fmla="*/ 7 w 271"/>
                  <a:gd name="T33" fmla="*/ 0 h 469"/>
                  <a:gd name="T34" fmla="*/ 7 w 271"/>
                  <a:gd name="T35" fmla="*/ 2 h 469"/>
                  <a:gd name="T36" fmla="*/ 6 w 271"/>
                  <a:gd name="T37" fmla="*/ 5 h 469"/>
                  <a:gd name="T38" fmla="*/ 5 w 271"/>
                  <a:gd name="T39" fmla="*/ 8 h 469"/>
                  <a:gd name="T40" fmla="*/ 4 w 271"/>
                  <a:gd name="T41" fmla="*/ 11 h 469"/>
                  <a:gd name="T42" fmla="*/ 3 w 271"/>
                  <a:gd name="T43" fmla="*/ 14 h 469"/>
                  <a:gd name="T44" fmla="*/ 1 w 271"/>
                  <a:gd name="T45" fmla="*/ 17 h 469"/>
                  <a:gd name="T46" fmla="*/ 0 w 271"/>
                  <a:gd name="T47" fmla="*/ 18 h 469"/>
                  <a:gd name="T48" fmla="*/ 0 w 271"/>
                  <a:gd name="T49" fmla="*/ 19 h 4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1" h="469">
                    <a:moveTo>
                      <a:pt x="0" y="469"/>
                    </a:moveTo>
                    <a:lnTo>
                      <a:pt x="78" y="455"/>
                    </a:lnTo>
                    <a:lnTo>
                      <a:pt x="146" y="431"/>
                    </a:lnTo>
                    <a:lnTo>
                      <a:pt x="200" y="396"/>
                    </a:lnTo>
                    <a:lnTo>
                      <a:pt x="242" y="353"/>
                    </a:lnTo>
                    <a:lnTo>
                      <a:pt x="265" y="296"/>
                    </a:lnTo>
                    <a:lnTo>
                      <a:pt x="271" y="227"/>
                    </a:lnTo>
                    <a:lnTo>
                      <a:pt x="253" y="143"/>
                    </a:lnTo>
                    <a:lnTo>
                      <a:pt x="215" y="44"/>
                    </a:lnTo>
                    <a:lnTo>
                      <a:pt x="211" y="40"/>
                    </a:lnTo>
                    <a:lnTo>
                      <a:pt x="208" y="36"/>
                    </a:lnTo>
                    <a:lnTo>
                      <a:pt x="205" y="29"/>
                    </a:lnTo>
                    <a:lnTo>
                      <a:pt x="203" y="23"/>
                    </a:lnTo>
                    <a:lnTo>
                      <a:pt x="198" y="15"/>
                    </a:lnTo>
                    <a:lnTo>
                      <a:pt x="195" y="9"/>
                    </a:lnTo>
                    <a:lnTo>
                      <a:pt x="191" y="3"/>
                    </a:lnTo>
                    <a:lnTo>
                      <a:pt x="187" y="0"/>
                    </a:lnTo>
                    <a:lnTo>
                      <a:pt x="182" y="52"/>
                    </a:lnTo>
                    <a:lnTo>
                      <a:pt x="163" y="123"/>
                    </a:lnTo>
                    <a:lnTo>
                      <a:pt x="134" y="201"/>
                    </a:lnTo>
                    <a:lnTo>
                      <a:pt x="101" y="283"/>
                    </a:lnTo>
                    <a:lnTo>
                      <a:pt x="66" y="357"/>
                    </a:lnTo>
                    <a:lnTo>
                      <a:pt x="35" y="417"/>
                    </a:lnTo>
                    <a:lnTo>
                      <a:pt x="11" y="457"/>
                    </a:lnTo>
                    <a:lnTo>
                      <a:pt x="0" y="469"/>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8" name="Freeform 1316"/>
              <p:cNvSpPr>
                <a:spLocks noChangeAspect="1"/>
              </p:cNvSpPr>
              <p:nvPr/>
            </p:nvSpPr>
            <p:spPr bwMode="auto">
              <a:xfrm>
                <a:off x="-2021" y="3159"/>
                <a:ext cx="36" cy="40"/>
              </a:xfrm>
              <a:custGeom>
                <a:avLst/>
                <a:gdLst>
                  <a:gd name="T0" fmla="*/ 0 w 183"/>
                  <a:gd name="T1" fmla="*/ 7 h 203"/>
                  <a:gd name="T2" fmla="*/ 0 w 183"/>
                  <a:gd name="T3" fmla="*/ 7 h 203"/>
                  <a:gd name="T4" fmla="*/ 1 w 183"/>
                  <a:gd name="T5" fmla="*/ 6 h 203"/>
                  <a:gd name="T6" fmla="*/ 1 w 183"/>
                  <a:gd name="T7" fmla="*/ 5 h 203"/>
                  <a:gd name="T8" fmla="*/ 1 w 183"/>
                  <a:gd name="T9" fmla="*/ 4 h 203"/>
                  <a:gd name="T10" fmla="*/ 2 w 183"/>
                  <a:gd name="T11" fmla="*/ 3 h 203"/>
                  <a:gd name="T12" fmla="*/ 2 w 183"/>
                  <a:gd name="T13" fmla="*/ 2 h 203"/>
                  <a:gd name="T14" fmla="*/ 2 w 183"/>
                  <a:gd name="T15" fmla="*/ 1 h 203"/>
                  <a:gd name="T16" fmla="*/ 3 w 183"/>
                  <a:gd name="T17" fmla="*/ 0 h 203"/>
                  <a:gd name="T18" fmla="*/ 3 w 183"/>
                  <a:gd name="T19" fmla="*/ 0 h 203"/>
                  <a:gd name="T20" fmla="*/ 3 w 183"/>
                  <a:gd name="T21" fmla="*/ 1 h 203"/>
                  <a:gd name="T22" fmla="*/ 4 w 183"/>
                  <a:gd name="T23" fmla="*/ 2 h 203"/>
                  <a:gd name="T24" fmla="*/ 5 w 183"/>
                  <a:gd name="T25" fmla="*/ 3 h 203"/>
                  <a:gd name="T26" fmla="*/ 6 w 183"/>
                  <a:gd name="T27" fmla="*/ 5 h 203"/>
                  <a:gd name="T28" fmla="*/ 6 w 183"/>
                  <a:gd name="T29" fmla="*/ 6 h 203"/>
                  <a:gd name="T30" fmla="*/ 7 w 183"/>
                  <a:gd name="T31" fmla="*/ 7 h 203"/>
                  <a:gd name="T32" fmla="*/ 7 w 183"/>
                  <a:gd name="T33" fmla="*/ 8 h 203"/>
                  <a:gd name="T34" fmla="*/ 7 w 183"/>
                  <a:gd name="T35" fmla="*/ 8 h 203"/>
                  <a:gd name="T36" fmla="*/ 6 w 183"/>
                  <a:gd name="T37" fmla="*/ 8 h 203"/>
                  <a:gd name="T38" fmla="*/ 6 w 183"/>
                  <a:gd name="T39" fmla="*/ 8 h 203"/>
                  <a:gd name="T40" fmla="*/ 6 w 183"/>
                  <a:gd name="T41" fmla="*/ 8 h 203"/>
                  <a:gd name="T42" fmla="*/ 5 w 183"/>
                  <a:gd name="T43" fmla="*/ 8 h 203"/>
                  <a:gd name="T44" fmla="*/ 3 w 183"/>
                  <a:gd name="T45" fmla="*/ 8 h 203"/>
                  <a:gd name="T46" fmla="*/ 2 w 183"/>
                  <a:gd name="T47" fmla="*/ 7 h 203"/>
                  <a:gd name="T48" fmla="*/ 0 w 183"/>
                  <a:gd name="T49" fmla="*/ 7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203">
                    <a:moveTo>
                      <a:pt x="0" y="193"/>
                    </a:moveTo>
                    <a:lnTo>
                      <a:pt x="7" y="171"/>
                    </a:lnTo>
                    <a:lnTo>
                      <a:pt x="16" y="148"/>
                    </a:lnTo>
                    <a:lnTo>
                      <a:pt x="25" y="123"/>
                    </a:lnTo>
                    <a:lnTo>
                      <a:pt x="34" y="99"/>
                    </a:lnTo>
                    <a:lnTo>
                      <a:pt x="43" y="74"/>
                    </a:lnTo>
                    <a:lnTo>
                      <a:pt x="53" y="48"/>
                    </a:lnTo>
                    <a:lnTo>
                      <a:pt x="62" y="23"/>
                    </a:lnTo>
                    <a:lnTo>
                      <a:pt x="72" y="0"/>
                    </a:lnTo>
                    <a:lnTo>
                      <a:pt x="76" y="7"/>
                    </a:lnTo>
                    <a:lnTo>
                      <a:pt x="88" y="25"/>
                    </a:lnTo>
                    <a:lnTo>
                      <a:pt x="105" y="53"/>
                    </a:lnTo>
                    <a:lnTo>
                      <a:pt x="126" y="87"/>
                    </a:lnTo>
                    <a:lnTo>
                      <a:pt x="145" y="120"/>
                    </a:lnTo>
                    <a:lnTo>
                      <a:pt x="163" y="154"/>
                    </a:lnTo>
                    <a:lnTo>
                      <a:pt x="177" y="181"/>
                    </a:lnTo>
                    <a:lnTo>
                      <a:pt x="183" y="202"/>
                    </a:lnTo>
                    <a:lnTo>
                      <a:pt x="176" y="202"/>
                    </a:lnTo>
                    <a:lnTo>
                      <a:pt x="168" y="203"/>
                    </a:lnTo>
                    <a:lnTo>
                      <a:pt x="156" y="202"/>
                    </a:lnTo>
                    <a:lnTo>
                      <a:pt x="140" y="202"/>
                    </a:lnTo>
                    <a:lnTo>
                      <a:pt x="117" y="199"/>
                    </a:lnTo>
                    <a:lnTo>
                      <a:pt x="88" y="198"/>
                    </a:lnTo>
                    <a:lnTo>
                      <a:pt x="49" y="195"/>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9" name="Freeform 1317"/>
              <p:cNvSpPr>
                <a:spLocks noChangeAspect="1"/>
              </p:cNvSpPr>
              <p:nvPr/>
            </p:nvSpPr>
            <p:spPr bwMode="auto">
              <a:xfrm>
                <a:off x="-1896" y="3135"/>
                <a:ext cx="35" cy="50"/>
              </a:xfrm>
              <a:custGeom>
                <a:avLst/>
                <a:gdLst>
                  <a:gd name="T0" fmla="*/ 7 w 176"/>
                  <a:gd name="T1" fmla="*/ 6 h 251"/>
                  <a:gd name="T2" fmla="*/ 6 w 176"/>
                  <a:gd name="T3" fmla="*/ 5 h 251"/>
                  <a:gd name="T4" fmla="*/ 5 w 176"/>
                  <a:gd name="T5" fmla="*/ 4 h 251"/>
                  <a:gd name="T6" fmla="*/ 4 w 176"/>
                  <a:gd name="T7" fmla="*/ 4 h 251"/>
                  <a:gd name="T8" fmla="*/ 4 w 176"/>
                  <a:gd name="T9" fmla="*/ 3 h 251"/>
                  <a:gd name="T10" fmla="*/ 3 w 176"/>
                  <a:gd name="T11" fmla="*/ 2 h 251"/>
                  <a:gd name="T12" fmla="*/ 2 w 176"/>
                  <a:gd name="T13" fmla="*/ 2 h 251"/>
                  <a:gd name="T14" fmla="*/ 1 w 176"/>
                  <a:gd name="T15" fmla="*/ 1 h 251"/>
                  <a:gd name="T16" fmla="*/ 0 w 176"/>
                  <a:gd name="T17" fmla="*/ 0 h 251"/>
                  <a:gd name="T18" fmla="*/ 0 w 176"/>
                  <a:gd name="T19" fmla="*/ 0 h 251"/>
                  <a:gd name="T20" fmla="*/ 0 w 176"/>
                  <a:gd name="T21" fmla="*/ 1 h 251"/>
                  <a:gd name="T22" fmla="*/ 0 w 176"/>
                  <a:gd name="T23" fmla="*/ 3 h 251"/>
                  <a:gd name="T24" fmla="*/ 0 w 176"/>
                  <a:gd name="T25" fmla="*/ 4 h 251"/>
                  <a:gd name="T26" fmla="*/ 0 w 176"/>
                  <a:gd name="T27" fmla="*/ 6 h 251"/>
                  <a:gd name="T28" fmla="*/ 0 w 176"/>
                  <a:gd name="T29" fmla="*/ 8 h 251"/>
                  <a:gd name="T30" fmla="*/ 0 w 176"/>
                  <a:gd name="T31" fmla="*/ 9 h 251"/>
                  <a:gd name="T32" fmla="*/ 0 w 176"/>
                  <a:gd name="T33" fmla="*/ 10 h 251"/>
                  <a:gd name="T34" fmla="*/ 1 w 176"/>
                  <a:gd name="T35" fmla="*/ 10 h 251"/>
                  <a:gd name="T36" fmla="*/ 1 w 176"/>
                  <a:gd name="T37" fmla="*/ 10 h 251"/>
                  <a:gd name="T38" fmla="*/ 1 w 176"/>
                  <a:gd name="T39" fmla="*/ 9 h 251"/>
                  <a:gd name="T40" fmla="*/ 2 w 176"/>
                  <a:gd name="T41" fmla="*/ 9 h 251"/>
                  <a:gd name="T42" fmla="*/ 3 w 176"/>
                  <a:gd name="T43" fmla="*/ 8 h 251"/>
                  <a:gd name="T44" fmla="*/ 4 w 176"/>
                  <a:gd name="T45" fmla="*/ 8 h 251"/>
                  <a:gd name="T46" fmla="*/ 5 w 176"/>
                  <a:gd name="T47" fmla="*/ 7 h 251"/>
                  <a:gd name="T48" fmla="*/ 7 w 176"/>
                  <a:gd name="T49" fmla="*/ 6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6" h="251">
                    <a:moveTo>
                      <a:pt x="176" y="143"/>
                    </a:moveTo>
                    <a:lnTo>
                      <a:pt x="155" y="127"/>
                    </a:lnTo>
                    <a:lnTo>
                      <a:pt x="135" y="110"/>
                    </a:lnTo>
                    <a:lnTo>
                      <a:pt x="113" y="93"/>
                    </a:lnTo>
                    <a:lnTo>
                      <a:pt x="92" y="75"/>
                    </a:lnTo>
                    <a:lnTo>
                      <a:pt x="69" y="56"/>
                    </a:lnTo>
                    <a:lnTo>
                      <a:pt x="47" y="38"/>
                    </a:lnTo>
                    <a:lnTo>
                      <a:pt x="26" y="18"/>
                    </a:lnTo>
                    <a:lnTo>
                      <a:pt x="6" y="0"/>
                    </a:lnTo>
                    <a:lnTo>
                      <a:pt x="5" y="10"/>
                    </a:lnTo>
                    <a:lnTo>
                      <a:pt x="4" y="34"/>
                    </a:lnTo>
                    <a:lnTo>
                      <a:pt x="1" y="70"/>
                    </a:lnTo>
                    <a:lnTo>
                      <a:pt x="1" y="111"/>
                    </a:lnTo>
                    <a:lnTo>
                      <a:pt x="0" y="154"/>
                    </a:lnTo>
                    <a:lnTo>
                      <a:pt x="1" y="194"/>
                    </a:lnTo>
                    <a:lnTo>
                      <a:pt x="4" y="227"/>
                    </a:lnTo>
                    <a:lnTo>
                      <a:pt x="10" y="251"/>
                    </a:lnTo>
                    <a:lnTo>
                      <a:pt x="16" y="247"/>
                    </a:lnTo>
                    <a:lnTo>
                      <a:pt x="25" y="243"/>
                    </a:lnTo>
                    <a:lnTo>
                      <a:pt x="34" y="235"/>
                    </a:lnTo>
                    <a:lnTo>
                      <a:pt x="49" y="226"/>
                    </a:lnTo>
                    <a:lnTo>
                      <a:pt x="68" y="212"/>
                    </a:lnTo>
                    <a:lnTo>
                      <a:pt x="95" y="194"/>
                    </a:lnTo>
                    <a:lnTo>
                      <a:pt x="129" y="171"/>
                    </a:lnTo>
                    <a:lnTo>
                      <a:pt x="17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0" name="Freeform 1318"/>
              <p:cNvSpPr>
                <a:spLocks noChangeAspect="1"/>
              </p:cNvSpPr>
              <p:nvPr/>
            </p:nvSpPr>
            <p:spPr bwMode="auto">
              <a:xfrm>
                <a:off x="-1943" y="3146"/>
                <a:ext cx="45" cy="55"/>
              </a:xfrm>
              <a:custGeom>
                <a:avLst/>
                <a:gdLst>
                  <a:gd name="T0" fmla="*/ 9 w 225"/>
                  <a:gd name="T1" fmla="*/ 9 h 273"/>
                  <a:gd name="T2" fmla="*/ 8 w 225"/>
                  <a:gd name="T3" fmla="*/ 7 h 273"/>
                  <a:gd name="T4" fmla="*/ 8 w 225"/>
                  <a:gd name="T5" fmla="*/ 7 h 273"/>
                  <a:gd name="T6" fmla="*/ 7 w 225"/>
                  <a:gd name="T7" fmla="*/ 5 h 273"/>
                  <a:gd name="T8" fmla="*/ 6 w 225"/>
                  <a:gd name="T9" fmla="*/ 4 h 273"/>
                  <a:gd name="T10" fmla="*/ 6 w 225"/>
                  <a:gd name="T11" fmla="*/ 3 h 273"/>
                  <a:gd name="T12" fmla="*/ 5 w 225"/>
                  <a:gd name="T13" fmla="*/ 2 h 273"/>
                  <a:gd name="T14" fmla="*/ 4 w 225"/>
                  <a:gd name="T15" fmla="*/ 1 h 273"/>
                  <a:gd name="T16" fmla="*/ 3 w 225"/>
                  <a:gd name="T17" fmla="*/ 0 h 273"/>
                  <a:gd name="T18" fmla="*/ 3 w 225"/>
                  <a:gd name="T19" fmla="*/ 0 h 273"/>
                  <a:gd name="T20" fmla="*/ 3 w 225"/>
                  <a:gd name="T21" fmla="*/ 1 h 273"/>
                  <a:gd name="T22" fmla="*/ 2 w 225"/>
                  <a:gd name="T23" fmla="*/ 3 h 273"/>
                  <a:gd name="T24" fmla="*/ 2 w 225"/>
                  <a:gd name="T25" fmla="*/ 5 h 273"/>
                  <a:gd name="T26" fmla="*/ 1 w 225"/>
                  <a:gd name="T27" fmla="*/ 7 h 273"/>
                  <a:gd name="T28" fmla="*/ 0 w 225"/>
                  <a:gd name="T29" fmla="*/ 8 h 273"/>
                  <a:gd name="T30" fmla="*/ 0 w 225"/>
                  <a:gd name="T31" fmla="*/ 10 h 273"/>
                  <a:gd name="T32" fmla="*/ 0 w 225"/>
                  <a:gd name="T33" fmla="*/ 11 h 273"/>
                  <a:gd name="T34" fmla="*/ 0 w 225"/>
                  <a:gd name="T35" fmla="*/ 11 h 273"/>
                  <a:gd name="T36" fmla="*/ 1 w 225"/>
                  <a:gd name="T37" fmla="*/ 11 h 273"/>
                  <a:gd name="T38" fmla="*/ 1 w 225"/>
                  <a:gd name="T39" fmla="*/ 11 h 273"/>
                  <a:gd name="T40" fmla="*/ 2 w 225"/>
                  <a:gd name="T41" fmla="*/ 10 h 273"/>
                  <a:gd name="T42" fmla="*/ 3 w 225"/>
                  <a:gd name="T43" fmla="*/ 10 h 273"/>
                  <a:gd name="T44" fmla="*/ 5 w 225"/>
                  <a:gd name="T45" fmla="*/ 10 h 273"/>
                  <a:gd name="T46" fmla="*/ 7 w 225"/>
                  <a:gd name="T47" fmla="*/ 9 h 273"/>
                  <a:gd name="T48" fmla="*/ 9 w 225"/>
                  <a:gd name="T49" fmla="*/ 9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5" h="273">
                    <a:moveTo>
                      <a:pt x="225" y="211"/>
                    </a:moveTo>
                    <a:lnTo>
                      <a:pt x="209" y="186"/>
                    </a:lnTo>
                    <a:lnTo>
                      <a:pt x="193" y="162"/>
                    </a:lnTo>
                    <a:lnTo>
                      <a:pt x="175" y="136"/>
                    </a:lnTo>
                    <a:lnTo>
                      <a:pt x="157" y="110"/>
                    </a:lnTo>
                    <a:lnTo>
                      <a:pt x="139" y="82"/>
                    </a:lnTo>
                    <a:lnTo>
                      <a:pt x="120" y="54"/>
                    </a:lnTo>
                    <a:lnTo>
                      <a:pt x="102" y="27"/>
                    </a:lnTo>
                    <a:lnTo>
                      <a:pt x="86" y="0"/>
                    </a:lnTo>
                    <a:lnTo>
                      <a:pt x="80" y="9"/>
                    </a:lnTo>
                    <a:lnTo>
                      <a:pt x="69" y="35"/>
                    </a:lnTo>
                    <a:lnTo>
                      <a:pt x="54" y="72"/>
                    </a:lnTo>
                    <a:lnTo>
                      <a:pt x="39" y="118"/>
                    </a:lnTo>
                    <a:lnTo>
                      <a:pt x="23" y="164"/>
                    </a:lnTo>
                    <a:lnTo>
                      <a:pt x="10" y="208"/>
                    </a:lnTo>
                    <a:lnTo>
                      <a:pt x="1" y="246"/>
                    </a:lnTo>
                    <a:lnTo>
                      <a:pt x="0" y="273"/>
                    </a:lnTo>
                    <a:lnTo>
                      <a:pt x="7" y="272"/>
                    </a:lnTo>
                    <a:lnTo>
                      <a:pt x="19" y="270"/>
                    </a:lnTo>
                    <a:lnTo>
                      <a:pt x="32" y="266"/>
                    </a:lnTo>
                    <a:lnTo>
                      <a:pt x="53" y="260"/>
                    </a:lnTo>
                    <a:lnTo>
                      <a:pt x="79" y="250"/>
                    </a:lnTo>
                    <a:lnTo>
                      <a:pt x="115" y="240"/>
                    </a:lnTo>
                    <a:lnTo>
                      <a:pt x="163" y="227"/>
                    </a:lnTo>
                    <a:lnTo>
                      <a:pt x="22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1" name="Freeform 1319"/>
              <p:cNvSpPr>
                <a:spLocks noChangeAspect="1"/>
              </p:cNvSpPr>
              <p:nvPr/>
            </p:nvSpPr>
            <p:spPr bwMode="auto">
              <a:xfrm>
                <a:off x="-1986" y="3155"/>
                <a:ext cx="47" cy="48"/>
              </a:xfrm>
              <a:custGeom>
                <a:avLst/>
                <a:gdLst>
                  <a:gd name="T0" fmla="*/ 0 w 234"/>
                  <a:gd name="T1" fmla="*/ 10 h 242"/>
                  <a:gd name="T2" fmla="*/ 0 w 234"/>
                  <a:gd name="T3" fmla="*/ 8 h 242"/>
                  <a:gd name="T4" fmla="*/ 1 w 234"/>
                  <a:gd name="T5" fmla="*/ 7 h 242"/>
                  <a:gd name="T6" fmla="*/ 1 w 234"/>
                  <a:gd name="T7" fmla="*/ 6 h 242"/>
                  <a:gd name="T8" fmla="*/ 1 w 234"/>
                  <a:gd name="T9" fmla="*/ 5 h 242"/>
                  <a:gd name="T10" fmla="*/ 2 w 234"/>
                  <a:gd name="T11" fmla="*/ 4 h 242"/>
                  <a:gd name="T12" fmla="*/ 2 w 234"/>
                  <a:gd name="T13" fmla="*/ 2 h 242"/>
                  <a:gd name="T14" fmla="*/ 2 w 234"/>
                  <a:gd name="T15" fmla="*/ 1 h 242"/>
                  <a:gd name="T16" fmla="*/ 3 w 234"/>
                  <a:gd name="T17" fmla="*/ 0 h 242"/>
                  <a:gd name="T18" fmla="*/ 3 w 234"/>
                  <a:gd name="T19" fmla="*/ 0 h 242"/>
                  <a:gd name="T20" fmla="*/ 4 w 234"/>
                  <a:gd name="T21" fmla="*/ 1 h 242"/>
                  <a:gd name="T22" fmla="*/ 5 w 234"/>
                  <a:gd name="T23" fmla="*/ 2 h 242"/>
                  <a:gd name="T24" fmla="*/ 6 w 234"/>
                  <a:gd name="T25" fmla="*/ 4 h 242"/>
                  <a:gd name="T26" fmla="*/ 7 w 234"/>
                  <a:gd name="T27" fmla="*/ 5 h 242"/>
                  <a:gd name="T28" fmla="*/ 8 w 234"/>
                  <a:gd name="T29" fmla="*/ 7 h 242"/>
                  <a:gd name="T30" fmla="*/ 9 w 234"/>
                  <a:gd name="T31" fmla="*/ 8 h 242"/>
                  <a:gd name="T32" fmla="*/ 9 w 234"/>
                  <a:gd name="T33" fmla="*/ 9 h 242"/>
                  <a:gd name="T34" fmla="*/ 9 w 234"/>
                  <a:gd name="T35" fmla="*/ 9 h 242"/>
                  <a:gd name="T36" fmla="*/ 9 w 234"/>
                  <a:gd name="T37" fmla="*/ 9 h 242"/>
                  <a:gd name="T38" fmla="*/ 8 w 234"/>
                  <a:gd name="T39" fmla="*/ 9 h 242"/>
                  <a:gd name="T40" fmla="*/ 7 w 234"/>
                  <a:gd name="T41" fmla="*/ 9 h 242"/>
                  <a:gd name="T42" fmla="*/ 6 w 234"/>
                  <a:gd name="T43" fmla="*/ 9 h 242"/>
                  <a:gd name="T44" fmla="*/ 4 w 234"/>
                  <a:gd name="T45" fmla="*/ 9 h 242"/>
                  <a:gd name="T46" fmla="*/ 2 w 234"/>
                  <a:gd name="T47" fmla="*/ 9 h 242"/>
                  <a:gd name="T48" fmla="*/ 0 w 234"/>
                  <a:gd name="T49" fmla="*/ 10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42">
                    <a:moveTo>
                      <a:pt x="0" y="242"/>
                    </a:moveTo>
                    <a:lnTo>
                      <a:pt x="6" y="213"/>
                    </a:lnTo>
                    <a:lnTo>
                      <a:pt x="14" y="184"/>
                    </a:lnTo>
                    <a:lnTo>
                      <a:pt x="22" y="154"/>
                    </a:lnTo>
                    <a:lnTo>
                      <a:pt x="32" y="124"/>
                    </a:lnTo>
                    <a:lnTo>
                      <a:pt x="42" y="92"/>
                    </a:lnTo>
                    <a:lnTo>
                      <a:pt x="52" y="61"/>
                    </a:lnTo>
                    <a:lnTo>
                      <a:pt x="62" y="30"/>
                    </a:lnTo>
                    <a:lnTo>
                      <a:pt x="71" y="0"/>
                    </a:lnTo>
                    <a:lnTo>
                      <a:pt x="77" y="8"/>
                    </a:lnTo>
                    <a:lnTo>
                      <a:pt x="95" y="29"/>
                    </a:lnTo>
                    <a:lnTo>
                      <a:pt x="119" y="60"/>
                    </a:lnTo>
                    <a:lnTo>
                      <a:pt x="149" y="97"/>
                    </a:lnTo>
                    <a:lnTo>
                      <a:pt x="177" y="136"/>
                    </a:lnTo>
                    <a:lnTo>
                      <a:pt x="204" y="174"/>
                    </a:lnTo>
                    <a:lnTo>
                      <a:pt x="224" y="208"/>
                    </a:lnTo>
                    <a:lnTo>
                      <a:pt x="234" y="233"/>
                    </a:lnTo>
                    <a:lnTo>
                      <a:pt x="224" y="233"/>
                    </a:lnTo>
                    <a:lnTo>
                      <a:pt x="213" y="234"/>
                    </a:lnTo>
                    <a:lnTo>
                      <a:pt x="197" y="234"/>
                    </a:lnTo>
                    <a:lnTo>
                      <a:pt x="176" y="235"/>
                    </a:lnTo>
                    <a:lnTo>
                      <a:pt x="148" y="235"/>
                    </a:lnTo>
                    <a:lnTo>
                      <a:pt x="110" y="236"/>
                    </a:lnTo>
                    <a:lnTo>
                      <a:pt x="60" y="238"/>
                    </a:lnTo>
                    <a:lnTo>
                      <a:pt x="0"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2" name="Freeform 1320"/>
              <p:cNvSpPr>
                <a:spLocks noChangeAspect="1"/>
              </p:cNvSpPr>
              <p:nvPr/>
            </p:nvSpPr>
            <p:spPr bwMode="auto">
              <a:xfrm>
                <a:off x="-2015" y="3167"/>
                <a:ext cx="27" cy="30"/>
              </a:xfrm>
              <a:custGeom>
                <a:avLst/>
                <a:gdLst>
                  <a:gd name="T0" fmla="*/ 0 w 135"/>
                  <a:gd name="T1" fmla="*/ 5 h 151"/>
                  <a:gd name="T2" fmla="*/ 0 w 135"/>
                  <a:gd name="T3" fmla="*/ 5 h 151"/>
                  <a:gd name="T4" fmla="*/ 0 w 135"/>
                  <a:gd name="T5" fmla="*/ 4 h 151"/>
                  <a:gd name="T6" fmla="*/ 1 w 135"/>
                  <a:gd name="T7" fmla="*/ 3 h 151"/>
                  <a:gd name="T8" fmla="*/ 1 w 135"/>
                  <a:gd name="T9" fmla="*/ 3 h 151"/>
                  <a:gd name="T10" fmla="*/ 1 w 135"/>
                  <a:gd name="T11" fmla="*/ 2 h 151"/>
                  <a:gd name="T12" fmla="*/ 1 w 135"/>
                  <a:gd name="T13" fmla="*/ 1 h 151"/>
                  <a:gd name="T14" fmla="*/ 2 w 135"/>
                  <a:gd name="T15" fmla="*/ 1 h 151"/>
                  <a:gd name="T16" fmla="*/ 2 w 135"/>
                  <a:gd name="T17" fmla="*/ 0 h 151"/>
                  <a:gd name="T18" fmla="*/ 2 w 135"/>
                  <a:gd name="T19" fmla="*/ 0 h 151"/>
                  <a:gd name="T20" fmla="*/ 2 w 135"/>
                  <a:gd name="T21" fmla="*/ 1 h 151"/>
                  <a:gd name="T22" fmla="*/ 3 w 135"/>
                  <a:gd name="T23" fmla="*/ 1 h 151"/>
                  <a:gd name="T24" fmla="*/ 4 w 135"/>
                  <a:gd name="T25" fmla="*/ 2 h 151"/>
                  <a:gd name="T26" fmla="*/ 4 w 135"/>
                  <a:gd name="T27" fmla="*/ 3 h 151"/>
                  <a:gd name="T28" fmla="*/ 5 w 135"/>
                  <a:gd name="T29" fmla="*/ 4 h 151"/>
                  <a:gd name="T30" fmla="*/ 5 w 135"/>
                  <a:gd name="T31" fmla="*/ 5 h 151"/>
                  <a:gd name="T32" fmla="*/ 5 w 135"/>
                  <a:gd name="T33" fmla="*/ 6 h 151"/>
                  <a:gd name="T34" fmla="*/ 5 w 135"/>
                  <a:gd name="T35" fmla="*/ 6 h 151"/>
                  <a:gd name="T36" fmla="*/ 5 w 135"/>
                  <a:gd name="T37" fmla="*/ 6 h 151"/>
                  <a:gd name="T38" fmla="*/ 5 w 135"/>
                  <a:gd name="T39" fmla="*/ 6 h 151"/>
                  <a:gd name="T40" fmla="*/ 5 w 135"/>
                  <a:gd name="T41" fmla="*/ 6 h 151"/>
                  <a:gd name="T42" fmla="*/ 4 w 135"/>
                  <a:gd name="T43" fmla="*/ 6 h 151"/>
                  <a:gd name="T44" fmla="*/ 3 w 135"/>
                  <a:gd name="T45" fmla="*/ 6 h 151"/>
                  <a:gd name="T46" fmla="*/ 2 w 135"/>
                  <a:gd name="T47" fmla="*/ 6 h 151"/>
                  <a:gd name="T48" fmla="*/ 0 w 135"/>
                  <a:gd name="T49" fmla="*/ 5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51">
                    <a:moveTo>
                      <a:pt x="0" y="138"/>
                    </a:moveTo>
                    <a:lnTo>
                      <a:pt x="3" y="119"/>
                    </a:lnTo>
                    <a:lnTo>
                      <a:pt x="9" y="100"/>
                    </a:lnTo>
                    <a:lnTo>
                      <a:pt x="14" y="81"/>
                    </a:lnTo>
                    <a:lnTo>
                      <a:pt x="21" y="65"/>
                    </a:lnTo>
                    <a:lnTo>
                      <a:pt x="27" y="47"/>
                    </a:lnTo>
                    <a:lnTo>
                      <a:pt x="33" y="31"/>
                    </a:lnTo>
                    <a:lnTo>
                      <a:pt x="39" y="14"/>
                    </a:lnTo>
                    <a:lnTo>
                      <a:pt x="45" y="0"/>
                    </a:lnTo>
                    <a:lnTo>
                      <a:pt x="50" y="4"/>
                    </a:lnTo>
                    <a:lnTo>
                      <a:pt x="60" y="16"/>
                    </a:lnTo>
                    <a:lnTo>
                      <a:pt x="73" y="35"/>
                    </a:lnTo>
                    <a:lnTo>
                      <a:pt x="89" y="58"/>
                    </a:lnTo>
                    <a:lnTo>
                      <a:pt x="104" y="82"/>
                    </a:lnTo>
                    <a:lnTo>
                      <a:pt x="118" y="107"/>
                    </a:lnTo>
                    <a:lnTo>
                      <a:pt x="129" y="129"/>
                    </a:lnTo>
                    <a:lnTo>
                      <a:pt x="135" y="147"/>
                    </a:lnTo>
                    <a:lnTo>
                      <a:pt x="129" y="150"/>
                    </a:lnTo>
                    <a:lnTo>
                      <a:pt x="126" y="151"/>
                    </a:lnTo>
                    <a:lnTo>
                      <a:pt x="121" y="150"/>
                    </a:lnTo>
                    <a:lnTo>
                      <a:pt x="114" y="149"/>
                    </a:lnTo>
                    <a:lnTo>
                      <a:pt x="99" y="145"/>
                    </a:lnTo>
                    <a:lnTo>
                      <a:pt x="78" y="143"/>
                    </a:lnTo>
                    <a:lnTo>
                      <a:pt x="45" y="140"/>
                    </a:lnTo>
                    <a:lnTo>
                      <a:pt x="0" y="138"/>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3" name="Freeform 1321"/>
              <p:cNvSpPr>
                <a:spLocks noChangeAspect="1"/>
              </p:cNvSpPr>
              <p:nvPr/>
            </p:nvSpPr>
            <p:spPr bwMode="auto">
              <a:xfrm>
                <a:off x="-1894" y="3143"/>
                <a:ext cx="26" cy="38"/>
              </a:xfrm>
              <a:custGeom>
                <a:avLst/>
                <a:gdLst>
                  <a:gd name="T0" fmla="*/ 5 w 129"/>
                  <a:gd name="T1" fmla="*/ 4 h 188"/>
                  <a:gd name="T2" fmla="*/ 5 w 129"/>
                  <a:gd name="T3" fmla="*/ 4 h 188"/>
                  <a:gd name="T4" fmla="*/ 4 w 129"/>
                  <a:gd name="T5" fmla="*/ 3 h 188"/>
                  <a:gd name="T6" fmla="*/ 3 w 129"/>
                  <a:gd name="T7" fmla="*/ 3 h 188"/>
                  <a:gd name="T8" fmla="*/ 3 w 129"/>
                  <a:gd name="T9" fmla="*/ 2 h 188"/>
                  <a:gd name="T10" fmla="*/ 2 w 129"/>
                  <a:gd name="T11" fmla="*/ 1 h 188"/>
                  <a:gd name="T12" fmla="*/ 2 w 129"/>
                  <a:gd name="T13" fmla="*/ 1 h 188"/>
                  <a:gd name="T14" fmla="*/ 1 w 129"/>
                  <a:gd name="T15" fmla="*/ 0 h 188"/>
                  <a:gd name="T16" fmla="*/ 0 w 129"/>
                  <a:gd name="T17" fmla="*/ 0 h 188"/>
                  <a:gd name="T18" fmla="*/ 0 w 129"/>
                  <a:gd name="T19" fmla="*/ 0 h 188"/>
                  <a:gd name="T20" fmla="*/ 0 w 129"/>
                  <a:gd name="T21" fmla="*/ 1 h 188"/>
                  <a:gd name="T22" fmla="*/ 0 w 129"/>
                  <a:gd name="T23" fmla="*/ 2 h 188"/>
                  <a:gd name="T24" fmla="*/ 0 w 129"/>
                  <a:gd name="T25" fmla="*/ 3 h 188"/>
                  <a:gd name="T26" fmla="*/ 0 w 129"/>
                  <a:gd name="T27" fmla="*/ 4 h 188"/>
                  <a:gd name="T28" fmla="*/ 0 w 129"/>
                  <a:gd name="T29" fmla="*/ 6 h 188"/>
                  <a:gd name="T30" fmla="*/ 0 w 129"/>
                  <a:gd name="T31" fmla="*/ 7 h 188"/>
                  <a:gd name="T32" fmla="*/ 0 w 129"/>
                  <a:gd name="T33" fmla="*/ 8 h 188"/>
                  <a:gd name="T34" fmla="*/ 0 w 129"/>
                  <a:gd name="T35" fmla="*/ 8 h 188"/>
                  <a:gd name="T36" fmla="*/ 1 w 129"/>
                  <a:gd name="T37" fmla="*/ 7 h 188"/>
                  <a:gd name="T38" fmla="*/ 1 w 129"/>
                  <a:gd name="T39" fmla="*/ 7 h 188"/>
                  <a:gd name="T40" fmla="*/ 1 w 129"/>
                  <a:gd name="T41" fmla="*/ 7 h 188"/>
                  <a:gd name="T42" fmla="*/ 1 w 129"/>
                  <a:gd name="T43" fmla="*/ 7 h 188"/>
                  <a:gd name="T44" fmla="*/ 2 w 129"/>
                  <a:gd name="T45" fmla="*/ 6 h 188"/>
                  <a:gd name="T46" fmla="*/ 3 w 129"/>
                  <a:gd name="T47" fmla="*/ 5 h 188"/>
                  <a:gd name="T48" fmla="*/ 5 w 129"/>
                  <a:gd name="T49" fmla="*/ 4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8">
                    <a:moveTo>
                      <a:pt x="129" y="107"/>
                    </a:moveTo>
                    <a:lnTo>
                      <a:pt x="114" y="91"/>
                    </a:lnTo>
                    <a:lnTo>
                      <a:pt x="100" y="77"/>
                    </a:lnTo>
                    <a:lnTo>
                      <a:pt x="84" y="63"/>
                    </a:lnTo>
                    <a:lnTo>
                      <a:pt x="70" y="49"/>
                    </a:lnTo>
                    <a:lnTo>
                      <a:pt x="54" y="36"/>
                    </a:lnTo>
                    <a:lnTo>
                      <a:pt x="40" y="23"/>
                    </a:lnTo>
                    <a:lnTo>
                      <a:pt x="26" y="11"/>
                    </a:lnTo>
                    <a:lnTo>
                      <a:pt x="12" y="0"/>
                    </a:lnTo>
                    <a:lnTo>
                      <a:pt x="10" y="6"/>
                    </a:lnTo>
                    <a:lnTo>
                      <a:pt x="9" y="25"/>
                    </a:lnTo>
                    <a:lnTo>
                      <a:pt x="6" y="49"/>
                    </a:lnTo>
                    <a:lnTo>
                      <a:pt x="4" y="80"/>
                    </a:lnTo>
                    <a:lnTo>
                      <a:pt x="0" y="110"/>
                    </a:lnTo>
                    <a:lnTo>
                      <a:pt x="0" y="141"/>
                    </a:lnTo>
                    <a:lnTo>
                      <a:pt x="3" y="167"/>
                    </a:lnTo>
                    <a:lnTo>
                      <a:pt x="8" y="188"/>
                    </a:lnTo>
                    <a:lnTo>
                      <a:pt x="12" y="186"/>
                    </a:lnTo>
                    <a:lnTo>
                      <a:pt x="16" y="184"/>
                    </a:lnTo>
                    <a:lnTo>
                      <a:pt x="19" y="182"/>
                    </a:lnTo>
                    <a:lnTo>
                      <a:pt x="26" y="177"/>
                    </a:lnTo>
                    <a:lnTo>
                      <a:pt x="37" y="167"/>
                    </a:lnTo>
                    <a:lnTo>
                      <a:pt x="58" y="154"/>
                    </a:lnTo>
                    <a:lnTo>
                      <a:pt x="86" y="133"/>
                    </a:lnTo>
                    <a:lnTo>
                      <a:pt x="129" y="107"/>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4" name="Freeform 1322"/>
              <p:cNvSpPr>
                <a:spLocks noChangeAspect="1"/>
              </p:cNvSpPr>
              <p:nvPr/>
            </p:nvSpPr>
            <p:spPr bwMode="auto">
              <a:xfrm>
                <a:off x="-1939" y="3156"/>
                <a:ext cx="34" cy="41"/>
              </a:xfrm>
              <a:custGeom>
                <a:avLst/>
                <a:gdLst>
                  <a:gd name="T0" fmla="*/ 7 w 169"/>
                  <a:gd name="T1" fmla="*/ 6 h 203"/>
                  <a:gd name="T2" fmla="*/ 6 w 169"/>
                  <a:gd name="T3" fmla="*/ 5 h 203"/>
                  <a:gd name="T4" fmla="*/ 6 w 169"/>
                  <a:gd name="T5" fmla="*/ 5 h 203"/>
                  <a:gd name="T6" fmla="*/ 5 w 169"/>
                  <a:gd name="T7" fmla="*/ 4 h 203"/>
                  <a:gd name="T8" fmla="*/ 5 w 169"/>
                  <a:gd name="T9" fmla="*/ 3 h 203"/>
                  <a:gd name="T10" fmla="*/ 4 w 169"/>
                  <a:gd name="T11" fmla="*/ 2 h 203"/>
                  <a:gd name="T12" fmla="*/ 4 w 169"/>
                  <a:gd name="T13" fmla="*/ 1 h 203"/>
                  <a:gd name="T14" fmla="*/ 3 w 169"/>
                  <a:gd name="T15" fmla="*/ 1 h 203"/>
                  <a:gd name="T16" fmla="*/ 3 w 169"/>
                  <a:gd name="T17" fmla="*/ 0 h 203"/>
                  <a:gd name="T18" fmla="*/ 3 w 169"/>
                  <a:gd name="T19" fmla="*/ 0 h 203"/>
                  <a:gd name="T20" fmla="*/ 2 w 169"/>
                  <a:gd name="T21" fmla="*/ 1 h 203"/>
                  <a:gd name="T22" fmla="*/ 2 w 169"/>
                  <a:gd name="T23" fmla="*/ 2 h 203"/>
                  <a:gd name="T24" fmla="*/ 1 w 169"/>
                  <a:gd name="T25" fmla="*/ 3 h 203"/>
                  <a:gd name="T26" fmla="*/ 1 w 169"/>
                  <a:gd name="T27" fmla="*/ 5 h 203"/>
                  <a:gd name="T28" fmla="*/ 0 w 169"/>
                  <a:gd name="T29" fmla="*/ 6 h 203"/>
                  <a:gd name="T30" fmla="*/ 0 w 169"/>
                  <a:gd name="T31" fmla="*/ 7 h 203"/>
                  <a:gd name="T32" fmla="*/ 0 w 169"/>
                  <a:gd name="T33" fmla="*/ 8 h 203"/>
                  <a:gd name="T34" fmla="*/ 0 w 169"/>
                  <a:gd name="T35" fmla="*/ 8 h 203"/>
                  <a:gd name="T36" fmla="*/ 0 w 169"/>
                  <a:gd name="T37" fmla="*/ 8 h 203"/>
                  <a:gd name="T38" fmla="*/ 1 w 169"/>
                  <a:gd name="T39" fmla="*/ 8 h 203"/>
                  <a:gd name="T40" fmla="*/ 1 w 169"/>
                  <a:gd name="T41" fmla="*/ 8 h 203"/>
                  <a:gd name="T42" fmla="*/ 2 w 169"/>
                  <a:gd name="T43" fmla="*/ 8 h 203"/>
                  <a:gd name="T44" fmla="*/ 3 w 169"/>
                  <a:gd name="T45" fmla="*/ 7 h 203"/>
                  <a:gd name="T46" fmla="*/ 4 w 169"/>
                  <a:gd name="T47" fmla="*/ 7 h 203"/>
                  <a:gd name="T48" fmla="*/ 7 w 169"/>
                  <a:gd name="T49" fmla="*/ 6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203">
                    <a:moveTo>
                      <a:pt x="169" y="156"/>
                    </a:moveTo>
                    <a:lnTo>
                      <a:pt x="158" y="133"/>
                    </a:lnTo>
                    <a:lnTo>
                      <a:pt x="146" y="112"/>
                    </a:lnTo>
                    <a:lnTo>
                      <a:pt x="134" y="92"/>
                    </a:lnTo>
                    <a:lnTo>
                      <a:pt x="122" y="72"/>
                    </a:lnTo>
                    <a:lnTo>
                      <a:pt x="109" y="53"/>
                    </a:lnTo>
                    <a:lnTo>
                      <a:pt x="95" y="34"/>
                    </a:lnTo>
                    <a:lnTo>
                      <a:pt x="82" y="16"/>
                    </a:lnTo>
                    <a:lnTo>
                      <a:pt x="71" y="0"/>
                    </a:lnTo>
                    <a:lnTo>
                      <a:pt x="67" y="5"/>
                    </a:lnTo>
                    <a:lnTo>
                      <a:pt x="59" y="24"/>
                    </a:lnTo>
                    <a:lnTo>
                      <a:pt x="46" y="49"/>
                    </a:lnTo>
                    <a:lnTo>
                      <a:pt x="34" y="81"/>
                    </a:lnTo>
                    <a:lnTo>
                      <a:pt x="19" y="114"/>
                    </a:lnTo>
                    <a:lnTo>
                      <a:pt x="8" y="147"/>
                    </a:lnTo>
                    <a:lnTo>
                      <a:pt x="1" y="177"/>
                    </a:lnTo>
                    <a:lnTo>
                      <a:pt x="0" y="201"/>
                    </a:lnTo>
                    <a:lnTo>
                      <a:pt x="6" y="201"/>
                    </a:lnTo>
                    <a:lnTo>
                      <a:pt x="11" y="203"/>
                    </a:lnTo>
                    <a:lnTo>
                      <a:pt x="15" y="201"/>
                    </a:lnTo>
                    <a:lnTo>
                      <a:pt x="25" y="198"/>
                    </a:lnTo>
                    <a:lnTo>
                      <a:pt x="40" y="192"/>
                    </a:lnTo>
                    <a:lnTo>
                      <a:pt x="68" y="184"/>
                    </a:lnTo>
                    <a:lnTo>
                      <a:pt x="110" y="172"/>
                    </a:lnTo>
                    <a:lnTo>
                      <a:pt x="169" y="156"/>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5" name="Freeform 1323"/>
              <p:cNvSpPr>
                <a:spLocks noChangeAspect="1"/>
              </p:cNvSpPr>
              <p:nvPr/>
            </p:nvSpPr>
            <p:spPr bwMode="auto">
              <a:xfrm>
                <a:off x="-1978" y="3164"/>
                <a:ext cx="34" cy="36"/>
              </a:xfrm>
              <a:custGeom>
                <a:avLst/>
                <a:gdLst>
                  <a:gd name="T0" fmla="*/ 0 w 170"/>
                  <a:gd name="T1" fmla="*/ 7 h 180"/>
                  <a:gd name="T2" fmla="*/ 0 w 170"/>
                  <a:gd name="T3" fmla="*/ 6 h 180"/>
                  <a:gd name="T4" fmla="*/ 0 w 170"/>
                  <a:gd name="T5" fmla="*/ 5 h 180"/>
                  <a:gd name="T6" fmla="*/ 0 w 170"/>
                  <a:gd name="T7" fmla="*/ 4 h 180"/>
                  <a:gd name="T8" fmla="*/ 1 w 170"/>
                  <a:gd name="T9" fmla="*/ 3 h 180"/>
                  <a:gd name="T10" fmla="*/ 1 w 170"/>
                  <a:gd name="T11" fmla="*/ 3 h 180"/>
                  <a:gd name="T12" fmla="*/ 1 w 170"/>
                  <a:gd name="T13" fmla="*/ 2 h 180"/>
                  <a:gd name="T14" fmla="*/ 2 w 170"/>
                  <a:gd name="T15" fmla="*/ 1 h 180"/>
                  <a:gd name="T16" fmla="*/ 2 w 170"/>
                  <a:gd name="T17" fmla="*/ 0 h 180"/>
                  <a:gd name="T18" fmla="*/ 2 w 170"/>
                  <a:gd name="T19" fmla="*/ 0 h 180"/>
                  <a:gd name="T20" fmla="*/ 3 w 170"/>
                  <a:gd name="T21" fmla="*/ 1 h 180"/>
                  <a:gd name="T22" fmla="*/ 3 w 170"/>
                  <a:gd name="T23" fmla="*/ 2 h 180"/>
                  <a:gd name="T24" fmla="*/ 4 w 170"/>
                  <a:gd name="T25" fmla="*/ 3 h 180"/>
                  <a:gd name="T26" fmla="*/ 5 w 170"/>
                  <a:gd name="T27" fmla="*/ 4 h 180"/>
                  <a:gd name="T28" fmla="*/ 6 w 170"/>
                  <a:gd name="T29" fmla="*/ 5 h 180"/>
                  <a:gd name="T30" fmla="*/ 6 w 170"/>
                  <a:gd name="T31" fmla="*/ 6 h 180"/>
                  <a:gd name="T32" fmla="*/ 7 w 170"/>
                  <a:gd name="T33" fmla="*/ 7 h 180"/>
                  <a:gd name="T34" fmla="*/ 7 w 170"/>
                  <a:gd name="T35" fmla="*/ 7 h 180"/>
                  <a:gd name="T36" fmla="*/ 6 w 170"/>
                  <a:gd name="T37" fmla="*/ 7 h 180"/>
                  <a:gd name="T38" fmla="*/ 6 w 170"/>
                  <a:gd name="T39" fmla="*/ 7 h 180"/>
                  <a:gd name="T40" fmla="*/ 6 w 170"/>
                  <a:gd name="T41" fmla="*/ 7 h 180"/>
                  <a:gd name="T42" fmla="*/ 5 w 170"/>
                  <a:gd name="T43" fmla="*/ 7 h 180"/>
                  <a:gd name="T44" fmla="*/ 4 w 170"/>
                  <a:gd name="T45" fmla="*/ 7 h 180"/>
                  <a:gd name="T46" fmla="*/ 2 w 170"/>
                  <a:gd name="T47" fmla="*/ 7 h 180"/>
                  <a:gd name="T48" fmla="*/ 0 w 170"/>
                  <a:gd name="T49" fmla="*/ 7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80">
                    <a:moveTo>
                      <a:pt x="0" y="180"/>
                    </a:moveTo>
                    <a:lnTo>
                      <a:pt x="2" y="156"/>
                    </a:lnTo>
                    <a:lnTo>
                      <a:pt x="6" y="133"/>
                    </a:lnTo>
                    <a:lnTo>
                      <a:pt x="10" y="110"/>
                    </a:lnTo>
                    <a:lnTo>
                      <a:pt x="17" y="86"/>
                    </a:lnTo>
                    <a:lnTo>
                      <a:pt x="23" y="63"/>
                    </a:lnTo>
                    <a:lnTo>
                      <a:pt x="30" y="41"/>
                    </a:lnTo>
                    <a:lnTo>
                      <a:pt x="38" y="20"/>
                    </a:lnTo>
                    <a:lnTo>
                      <a:pt x="45" y="0"/>
                    </a:lnTo>
                    <a:lnTo>
                      <a:pt x="50" y="5"/>
                    </a:lnTo>
                    <a:lnTo>
                      <a:pt x="63" y="19"/>
                    </a:lnTo>
                    <a:lnTo>
                      <a:pt x="82" y="40"/>
                    </a:lnTo>
                    <a:lnTo>
                      <a:pt x="104" y="67"/>
                    </a:lnTo>
                    <a:lnTo>
                      <a:pt x="125" y="94"/>
                    </a:lnTo>
                    <a:lnTo>
                      <a:pt x="146" y="123"/>
                    </a:lnTo>
                    <a:lnTo>
                      <a:pt x="161" y="148"/>
                    </a:lnTo>
                    <a:lnTo>
                      <a:pt x="170" y="171"/>
                    </a:lnTo>
                    <a:lnTo>
                      <a:pt x="163" y="175"/>
                    </a:lnTo>
                    <a:lnTo>
                      <a:pt x="160" y="177"/>
                    </a:lnTo>
                    <a:lnTo>
                      <a:pt x="155" y="177"/>
                    </a:lnTo>
                    <a:lnTo>
                      <a:pt x="147" y="177"/>
                    </a:lnTo>
                    <a:lnTo>
                      <a:pt x="130" y="176"/>
                    </a:lnTo>
                    <a:lnTo>
                      <a:pt x="103" y="177"/>
                    </a:lnTo>
                    <a:lnTo>
                      <a:pt x="60" y="177"/>
                    </a:lnTo>
                    <a:lnTo>
                      <a:pt x="0" y="180"/>
                    </a:lnTo>
                    <a:close/>
                  </a:path>
                </a:pathLst>
              </a:custGeom>
              <a:solidFill>
                <a:srgbClr val="8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6" name="Freeform 1324"/>
              <p:cNvSpPr>
                <a:spLocks noChangeAspect="1"/>
              </p:cNvSpPr>
              <p:nvPr/>
            </p:nvSpPr>
            <p:spPr bwMode="auto">
              <a:xfrm>
                <a:off x="-1992" y="3252"/>
                <a:ext cx="23" cy="24"/>
              </a:xfrm>
              <a:custGeom>
                <a:avLst/>
                <a:gdLst>
                  <a:gd name="T0" fmla="*/ 2 w 115"/>
                  <a:gd name="T1" fmla="*/ 0 h 118"/>
                  <a:gd name="T2" fmla="*/ 2 w 115"/>
                  <a:gd name="T3" fmla="*/ 0 h 118"/>
                  <a:gd name="T4" fmla="*/ 3 w 115"/>
                  <a:gd name="T5" fmla="*/ 0 h 118"/>
                  <a:gd name="T6" fmla="*/ 3 w 115"/>
                  <a:gd name="T7" fmla="*/ 0 h 118"/>
                  <a:gd name="T8" fmla="*/ 4 w 115"/>
                  <a:gd name="T9" fmla="*/ 1 h 118"/>
                  <a:gd name="T10" fmla="*/ 4 w 115"/>
                  <a:gd name="T11" fmla="*/ 1 h 118"/>
                  <a:gd name="T12" fmla="*/ 4 w 115"/>
                  <a:gd name="T13" fmla="*/ 1 h 118"/>
                  <a:gd name="T14" fmla="*/ 4 w 115"/>
                  <a:gd name="T15" fmla="*/ 2 h 118"/>
                  <a:gd name="T16" fmla="*/ 5 w 115"/>
                  <a:gd name="T17" fmla="*/ 2 h 118"/>
                  <a:gd name="T18" fmla="*/ 5 w 115"/>
                  <a:gd name="T19" fmla="*/ 3 h 118"/>
                  <a:gd name="T20" fmla="*/ 5 w 115"/>
                  <a:gd name="T21" fmla="*/ 3 h 118"/>
                  <a:gd name="T22" fmla="*/ 4 w 115"/>
                  <a:gd name="T23" fmla="*/ 3 h 118"/>
                  <a:gd name="T24" fmla="*/ 4 w 115"/>
                  <a:gd name="T25" fmla="*/ 4 h 118"/>
                  <a:gd name="T26" fmla="*/ 4 w 115"/>
                  <a:gd name="T27" fmla="*/ 4 h 118"/>
                  <a:gd name="T28" fmla="*/ 3 w 115"/>
                  <a:gd name="T29" fmla="*/ 4 h 118"/>
                  <a:gd name="T30" fmla="*/ 3 w 115"/>
                  <a:gd name="T31" fmla="*/ 5 h 118"/>
                  <a:gd name="T32" fmla="*/ 3 w 115"/>
                  <a:gd name="T33" fmla="*/ 5 h 118"/>
                  <a:gd name="T34" fmla="*/ 2 w 115"/>
                  <a:gd name="T35" fmla="*/ 5 h 118"/>
                  <a:gd name="T36" fmla="*/ 2 w 115"/>
                  <a:gd name="T37" fmla="*/ 5 h 118"/>
                  <a:gd name="T38" fmla="*/ 1 w 115"/>
                  <a:gd name="T39" fmla="*/ 5 h 118"/>
                  <a:gd name="T40" fmla="*/ 1 w 115"/>
                  <a:gd name="T41" fmla="*/ 4 h 118"/>
                  <a:gd name="T42" fmla="*/ 1 w 115"/>
                  <a:gd name="T43" fmla="*/ 4 h 118"/>
                  <a:gd name="T44" fmla="*/ 0 w 115"/>
                  <a:gd name="T45" fmla="*/ 4 h 118"/>
                  <a:gd name="T46" fmla="*/ 0 w 115"/>
                  <a:gd name="T47" fmla="*/ 3 h 118"/>
                  <a:gd name="T48" fmla="*/ 0 w 115"/>
                  <a:gd name="T49" fmla="*/ 3 h 118"/>
                  <a:gd name="T50" fmla="*/ 0 w 115"/>
                  <a:gd name="T51" fmla="*/ 2 h 118"/>
                  <a:gd name="T52" fmla="*/ 0 w 115"/>
                  <a:gd name="T53" fmla="*/ 2 h 118"/>
                  <a:gd name="T54" fmla="*/ 0 w 115"/>
                  <a:gd name="T55" fmla="*/ 1 h 118"/>
                  <a:gd name="T56" fmla="*/ 0 w 115"/>
                  <a:gd name="T57" fmla="*/ 1 h 118"/>
                  <a:gd name="T58" fmla="*/ 1 w 115"/>
                  <a:gd name="T59" fmla="*/ 1 h 118"/>
                  <a:gd name="T60" fmla="*/ 1 w 115"/>
                  <a:gd name="T61" fmla="*/ 0 h 118"/>
                  <a:gd name="T62" fmla="*/ 1 w 115"/>
                  <a:gd name="T63" fmla="*/ 0 h 118"/>
                  <a:gd name="T64" fmla="*/ 2 w 115"/>
                  <a:gd name="T65" fmla="*/ 0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8">
                    <a:moveTo>
                      <a:pt x="48" y="3"/>
                    </a:moveTo>
                    <a:lnTo>
                      <a:pt x="59" y="0"/>
                    </a:lnTo>
                    <a:lnTo>
                      <a:pt x="70" y="3"/>
                    </a:lnTo>
                    <a:lnTo>
                      <a:pt x="80" y="6"/>
                    </a:lnTo>
                    <a:lnTo>
                      <a:pt x="91" y="13"/>
                    </a:lnTo>
                    <a:lnTo>
                      <a:pt x="99" y="19"/>
                    </a:lnTo>
                    <a:lnTo>
                      <a:pt x="107" y="29"/>
                    </a:lnTo>
                    <a:lnTo>
                      <a:pt x="111" y="39"/>
                    </a:lnTo>
                    <a:lnTo>
                      <a:pt x="115" y="51"/>
                    </a:lnTo>
                    <a:lnTo>
                      <a:pt x="115" y="62"/>
                    </a:lnTo>
                    <a:lnTo>
                      <a:pt x="113" y="73"/>
                    </a:lnTo>
                    <a:lnTo>
                      <a:pt x="109" y="83"/>
                    </a:lnTo>
                    <a:lnTo>
                      <a:pt x="103" y="94"/>
                    </a:lnTo>
                    <a:lnTo>
                      <a:pt x="96" y="103"/>
                    </a:lnTo>
                    <a:lnTo>
                      <a:pt x="87" y="110"/>
                    </a:lnTo>
                    <a:lnTo>
                      <a:pt x="76" y="115"/>
                    </a:lnTo>
                    <a:lnTo>
                      <a:pt x="66" y="118"/>
                    </a:lnTo>
                    <a:lnTo>
                      <a:pt x="53" y="118"/>
                    </a:lnTo>
                    <a:lnTo>
                      <a:pt x="43" y="116"/>
                    </a:lnTo>
                    <a:lnTo>
                      <a:pt x="32" y="112"/>
                    </a:lnTo>
                    <a:lnTo>
                      <a:pt x="24" y="106"/>
                    </a:lnTo>
                    <a:lnTo>
                      <a:pt x="15" y="99"/>
                    </a:lnTo>
                    <a:lnTo>
                      <a:pt x="10" y="90"/>
                    </a:lnTo>
                    <a:lnTo>
                      <a:pt x="5" y="79"/>
                    </a:lnTo>
                    <a:lnTo>
                      <a:pt x="3" y="69"/>
                    </a:lnTo>
                    <a:lnTo>
                      <a:pt x="0" y="57"/>
                    </a:lnTo>
                    <a:lnTo>
                      <a:pt x="1" y="46"/>
                    </a:lnTo>
                    <a:lnTo>
                      <a:pt x="4" y="36"/>
                    </a:lnTo>
                    <a:lnTo>
                      <a:pt x="10" y="27"/>
                    </a:lnTo>
                    <a:lnTo>
                      <a:pt x="16" y="18"/>
                    </a:lnTo>
                    <a:lnTo>
                      <a:pt x="25" y="11"/>
                    </a:lnTo>
                    <a:lnTo>
                      <a:pt x="35" y="6"/>
                    </a:lnTo>
                    <a:lnTo>
                      <a:pt x="4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7" name="Freeform 1325"/>
              <p:cNvSpPr>
                <a:spLocks noChangeAspect="1"/>
              </p:cNvSpPr>
              <p:nvPr/>
            </p:nvSpPr>
            <p:spPr bwMode="auto">
              <a:xfrm>
                <a:off x="-1990" y="3256"/>
                <a:ext cx="18" cy="17"/>
              </a:xfrm>
              <a:custGeom>
                <a:avLst/>
                <a:gdLst>
                  <a:gd name="T0" fmla="*/ 2 w 89"/>
                  <a:gd name="T1" fmla="*/ 0 h 86"/>
                  <a:gd name="T2" fmla="*/ 2 w 89"/>
                  <a:gd name="T3" fmla="*/ 0 h 86"/>
                  <a:gd name="T4" fmla="*/ 2 w 89"/>
                  <a:gd name="T5" fmla="*/ 0 h 86"/>
                  <a:gd name="T6" fmla="*/ 3 w 89"/>
                  <a:gd name="T7" fmla="*/ 0 h 86"/>
                  <a:gd name="T8" fmla="*/ 3 w 89"/>
                  <a:gd name="T9" fmla="*/ 0 h 86"/>
                  <a:gd name="T10" fmla="*/ 3 w 89"/>
                  <a:gd name="T11" fmla="*/ 0 h 86"/>
                  <a:gd name="T12" fmla="*/ 3 w 89"/>
                  <a:gd name="T13" fmla="*/ 1 h 86"/>
                  <a:gd name="T14" fmla="*/ 3 w 89"/>
                  <a:gd name="T15" fmla="*/ 1 h 86"/>
                  <a:gd name="T16" fmla="*/ 4 w 89"/>
                  <a:gd name="T17" fmla="*/ 1 h 86"/>
                  <a:gd name="T18" fmla="*/ 4 w 89"/>
                  <a:gd name="T19" fmla="*/ 2 h 86"/>
                  <a:gd name="T20" fmla="*/ 4 w 89"/>
                  <a:gd name="T21" fmla="*/ 2 h 86"/>
                  <a:gd name="T22" fmla="*/ 3 w 89"/>
                  <a:gd name="T23" fmla="*/ 2 h 86"/>
                  <a:gd name="T24" fmla="*/ 3 w 89"/>
                  <a:gd name="T25" fmla="*/ 3 h 86"/>
                  <a:gd name="T26" fmla="*/ 3 w 89"/>
                  <a:gd name="T27" fmla="*/ 3 h 86"/>
                  <a:gd name="T28" fmla="*/ 3 w 89"/>
                  <a:gd name="T29" fmla="*/ 3 h 86"/>
                  <a:gd name="T30" fmla="*/ 3 w 89"/>
                  <a:gd name="T31" fmla="*/ 3 h 86"/>
                  <a:gd name="T32" fmla="*/ 2 w 89"/>
                  <a:gd name="T33" fmla="*/ 3 h 86"/>
                  <a:gd name="T34" fmla="*/ 2 w 89"/>
                  <a:gd name="T35" fmla="*/ 3 h 86"/>
                  <a:gd name="T36" fmla="*/ 1 w 89"/>
                  <a:gd name="T37" fmla="*/ 3 h 86"/>
                  <a:gd name="T38" fmla="*/ 1 w 89"/>
                  <a:gd name="T39" fmla="*/ 3 h 86"/>
                  <a:gd name="T40" fmla="*/ 1 w 89"/>
                  <a:gd name="T41" fmla="*/ 3 h 86"/>
                  <a:gd name="T42" fmla="*/ 0 w 89"/>
                  <a:gd name="T43" fmla="*/ 3 h 86"/>
                  <a:gd name="T44" fmla="*/ 0 w 89"/>
                  <a:gd name="T45" fmla="*/ 3 h 86"/>
                  <a:gd name="T46" fmla="*/ 0 w 89"/>
                  <a:gd name="T47" fmla="*/ 2 h 86"/>
                  <a:gd name="T48" fmla="*/ 0 w 89"/>
                  <a:gd name="T49" fmla="*/ 2 h 86"/>
                  <a:gd name="T50" fmla="*/ 0 w 89"/>
                  <a:gd name="T51" fmla="*/ 2 h 86"/>
                  <a:gd name="T52" fmla="*/ 0 w 89"/>
                  <a:gd name="T53" fmla="*/ 1 h 86"/>
                  <a:gd name="T54" fmla="*/ 0 w 89"/>
                  <a:gd name="T55" fmla="*/ 1 h 86"/>
                  <a:gd name="T56" fmla="*/ 0 w 89"/>
                  <a:gd name="T57" fmla="*/ 1 h 86"/>
                  <a:gd name="T58" fmla="*/ 1 w 89"/>
                  <a:gd name="T59" fmla="*/ 0 h 86"/>
                  <a:gd name="T60" fmla="*/ 1 w 89"/>
                  <a:gd name="T61" fmla="*/ 0 h 86"/>
                  <a:gd name="T62" fmla="*/ 1 w 89"/>
                  <a:gd name="T63" fmla="*/ 0 h 86"/>
                  <a:gd name="T64" fmla="*/ 2 w 89"/>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6">
                    <a:moveTo>
                      <a:pt x="41" y="1"/>
                    </a:moveTo>
                    <a:lnTo>
                      <a:pt x="48" y="0"/>
                    </a:lnTo>
                    <a:lnTo>
                      <a:pt x="56" y="0"/>
                    </a:lnTo>
                    <a:lnTo>
                      <a:pt x="64" y="2"/>
                    </a:lnTo>
                    <a:lnTo>
                      <a:pt x="71" y="7"/>
                    </a:lnTo>
                    <a:lnTo>
                      <a:pt x="77" y="11"/>
                    </a:lnTo>
                    <a:lnTo>
                      <a:pt x="82" y="19"/>
                    </a:lnTo>
                    <a:lnTo>
                      <a:pt x="86" y="27"/>
                    </a:lnTo>
                    <a:lnTo>
                      <a:pt x="89" y="37"/>
                    </a:lnTo>
                    <a:lnTo>
                      <a:pt x="89" y="44"/>
                    </a:lnTo>
                    <a:lnTo>
                      <a:pt x="88" y="52"/>
                    </a:lnTo>
                    <a:lnTo>
                      <a:pt x="85" y="60"/>
                    </a:lnTo>
                    <a:lnTo>
                      <a:pt x="81" y="67"/>
                    </a:lnTo>
                    <a:lnTo>
                      <a:pt x="75" y="73"/>
                    </a:lnTo>
                    <a:lnTo>
                      <a:pt x="69" y="80"/>
                    </a:lnTo>
                    <a:lnTo>
                      <a:pt x="62" y="83"/>
                    </a:lnTo>
                    <a:lnTo>
                      <a:pt x="54" y="86"/>
                    </a:lnTo>
                    <a:lnTo>
                      <a:pt x="43" y="86"/>
                    </a:lnTo>
                    <a:lnTo>
                      <a:pt x="34" y="85"/>
                    </a:lnTo>
                    <a:lnTo>
                      <a:pt x="24" y="82"/>
                    </a:lnTo>
                    <a:lnTo>
                      <a:pt x="17" y="77"/>
                    </a:lnTo>
                    <a:lnTo>
                      <a:pt x="11" y="71"/>
                    </a:lnTo>
                    <a:lnTo>
                      <a:pt x="5" y="65"/>
                    </a:lnTo>
                    <a:lnTo>
                      <a:pt x="2" y="58"/>
                    </a:lnTo>
                    <a:lnTo>
                      <a:pt x="0" y="50"/>
                    </a:lnTo>
                    <a:lnTo>
                      <a:pt x="0" y="40"/>
                    </a:lnTo>
                    <a:lnTo>
                      <a:pt x="2" y="31"/>
                    </a:lnTo>
                    <a:lnTo>
                      <a:pt x="4" y="22"/>
                    </a:lnTo>
                    <a:lnTo>
                      <a:pt x="10" y="16"/>
                    </a:lnTo>
                    <a:lnTo>
                      <a:pt x="14" y="9"/>
                    </a:lnTo>
                    <a:lnTo>
                      <a:pt x="22" y="5"/>
                    </a:lnTo>
                    <a:lnTo>
                      <a:pt x="30" y="1"/>
                    </a:lnTo>
                    <a:lnTo>
                      <a:pt x="41"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8" name="Freeform 1326"/>
              <p:cNvSpPr>
                <a:spLocks noChangeAspect="1"/>
              </p:cNvSpPr>
              <p:nvPr/>
            </p:nvSpPr>
            <p:spPr bwMode="auto">
              <a:xfrm>
                <a:off x="-1958" y="3254"/>
                <a:ext cx="23" cy="23"/>
              </a:xfrm>
              <a:custGeom>
                <a:avLst/>
                <a:gdLst>
                  <a:gd name="T0" fmla="*/ 2 w 114"/>
                  <a:gd name="T1" fmla="*/ 0 h 115"/>
                  <a:gd name="T2" fmla="*/ 2 w 114"/>
                  <a:gd name="T3" fmla="*/ 0 h 115"/>
                  <a:gd name="T4" fmla="*/ 3 w 114"/>
                  <a:gd name="T5" fmla="*/ 0 h 115"/>
                  <a:gd name="T6" fmla="*/ 3 w 114"/>
                  <a:gd name="T7" fmla="*/ 0 h 115"/>
                  <a:gd name="T8" fmla="*/ 4 w 114"/>
                  <a:gd name="T9" fmla="*/ 0 h 115"/>
                  <a:gd name="T10" fmla="*/ 4 w 114"/>
                  <a:gd name="T11" fmla="*/ 1 h 115"/>
                  <a:gd name="T12" fmla="*/ 4 w 114"/>
                  <a:gd name="T13" fmla="*/ 1 h 115"/>
                  <a:gd name="T14" fmla="*/ 4 w 114"/>
                  <a:gd name="T15" fmla="*/ 1 h 115"/>
                  <a:gd name="T16" fmla="*/ 5 w 114"/>
                  <a:gd name="T17" fmla="*/ 2 h 115"/>
                  <a:gd name="T18" fmla="*/ 5 w 114"/>
                  <a:gd name="T19" fmla="*/ 2 h 115"/>
                  <a:gd name="T20" fmla="*/ 5 w 114"/>
                  <a:gd name="T21" fmla="*/ 3 h 115"/>
                  <a:gd name="T22" fmla="*/ 4 w 114"/>
                  <a:gd name="T23" fmla="*/ 3 h 115"/>
                  <a:gd name="T24" fmla="*/ 4 w 114"/>
                  <a:gd name="T25" fmla="*/ 4 h 115"/>
                  <a:gd name="T26" fmla="*/ 4 w 114"/>
                  <a:gd name="T27" fmla="*/ 4 h 115"/>
                  <a:gd name="T28" fmla="*/ 4 w 114"/>
                  <a:gd name="T29" fmla="*/ 4 h 115"/>
                  <a:gd name="T30" fmla="*/ 3 w 114"/>
                  <a:gd name="T31" fmla="*/ 4 h 115"/>
                  <a:gd name="T32" fmla="*/ 3 w 114"/>
                  <a:gd name="T33" fmla="*/ 5 h 115"/>
                  <a:gd name="T34" fmla="*/ 2 w 114"/>
                  <a:gd name="T35" fmla="*/ 5 h 115"/>
                  <a:gd name="T36" fmla="*/ 2 w 114"/>
                  <a:gd name="T37" fmla="*/ 5 h 115"/>
                  <a:gd name="T38" fmla="*/ 1 w 114"/>
                  <a:gd name="T39" fmla="*/ 4 h 115"/>
                  <a:gd name="T40" fmla="*/ 1 w 114"/>
                  <a:gd name="T41" fmla="*/ 4 h 115"/>
                  <a:gd name="T42" fmla="*/ 1 w 114"/>
                  <a:gd name="T43" fmla="*/ 4 h 115"/>
                  <a:gd name="T44" fmla="*/ 0 w 114"/>
                  <a:gd name="T45" fmla="*/ 3 h 115"/>
                  <a:gd name="T46" fmla="*/ 0 w 114"/>
                  <a:gd name="T47" fmla="*/ 3 h 115"/>
                  <a:gd name="T48" fmla="*/ 0 w 114"/>
                  <a:gd name="T49" fmla="*/ 3 h 115"/>
                  <a:gd name="T50" fmla="*/ 0 w 114"/>
                  <a:gd name="T51" fmla="*/ 2 h 115"/>
                  <a:gd name="T52" fmla="*/ 0 w 114"/>
                  <a:gd name="T53" fmla="*/ 2 h 115"/>
                  <a:gd name="T54" fmla="*/ 0 w 114"/>
                  <a:gd name="T55" fmla="*/ 1 h 115"/>
                  <a:gd name="T56" fmla="*/ 0 w 114"/>
                  <a:gd name="T57" fmla="*/ 1 h 115"/>
                  <a:gd name="T58" fmla="*/ 1 w 114"/>
                  <a:gd name="T59" fmla="*/ 1 h 115"/>
                  <a:gd name="T60" fmla="*/ 1 w 114"/>
                  <a:gd name="T61" fmla="*/ 0 h 115"/>
                  <a:gd name="T62" fmla="*/ 2 w 114"/>
                  <a:gd name="T63" fmla="*/ 0 h 115"/>
                  <a:gd name="T64" fmla="*/ 2 w 114"/>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15">
                    <a:moveTo>
                      <a:pt x="50" y="3"/>
                    </a:moveTo>
                    <a:lnTo>
                      <a:pt x="61" y="0"/>
                    </a:lnTo>
                    <a:lnTo>
                      <a:pt x="72" y="1"/>
                    </a:lnTo>
                    <a:lnTo>
                      <a:pt x="81" y="5"/>
                    </a:lnTo>
                    <a:lnTo>
                      <a:pt x="91" y="10"/>
                    </a:lnTo>
                    <a:lnTo>
                      <a:pt x="98" y="17"/>
                    </a:lnTo>
                    <a:lnTo>
                      <a:pt x="105" y="26"/>
                    </a:lnTo>
                    <a:lnTo>
                      <a:pt x="110" y="35"/>
                    </a:lnTo>
                    <a:lnTo>
                      <a:pt x="113" y="48"/>
                    </a:lnTo>
                    <a:lnTo>
                      <a:pt x="114" y="59"/>
                    </a:lnTo>
                    <a:lnTo>
                      <a:pt x="114" y="70"/>
                    </a:lnTo>
                    <a:lnTo>
                      <a:pt x="110" y="80"/>
                    </a:lnTo>
                    <a:lnTo>
                      <a:pt x="105" y="91"/>
                    </a:lnTo>
                    <a:lnTo>
                      <a:pt x="98" y="99"/>
                    </a:lnTo>
                    <a:lnTo>
                      <a:pt x="89" y="106"/>
                    </a:lnTo>
                    <a:lnTo>
                      <a:pt x="78" y="112"/>
                    </a:lnTo>
                    <a:lnTo>
                      <a:pt x="68" y="115"/>
                    </a:lnTo>
                    <a:lnTo>
                      <a:pt x="56" y="115"/>
                    </a:lnTo>
                    <a:lnTo>
                      <a:pt x="44" y="113"/>
                    </a:lnTo>
                    <a:lnTo>
                      <a:pt x="33" y="109"/>
                    </a:lnTo>
                    <a:lnTo>
                      <a:pt x="24" y="104"/>
                    </a:lnTo>
                    <a:lnTo>
                      <a:pt x="14" y="96"/>
                    </a:lnTo>
                    <a:lnTo>
                      <a:pt x="8" y="87"/>
                    </a:lnTo>
                    <a:lnTo>
                      <a:pt x="3" y="76"/>
                    </a:lnTo>
                    <a:lnTo>
                      <a:pt x="1" y="66"/>
                    </a:lnTo>
                    <a:lnTo>
                      <a:pt x="0" y="53"/>
                    </a:lnTo>
                    <a:lnTo>
                      <a:pt x="2" y="43"/>
                    </a:lnTo>
                    <a:lnTo>
                      <a:pt x="5" y="32"/>
                    </a:lnTo>
                    <a:lnTo>
                      <a:pt x="12" y="24"/>
                    </a:lnTo>
                    <a:lnTo>
                      <a:pt x="18" y="16"/>
                    </a:lnTo>
                    <a:lnTo>
                      <a:pt x="28" y="10"/>
                    </a:lnTo>
                    <a:lnTo>
                      <a:pt x="38" y="6"/>
                    </a:lnTo>
                    <a:lnTo>
                      <a:pt x="5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9" name="Freeform 1327"/>
              <p:cNvSpPr>
                <a:spLocks noChangeAspect="1"/>
              </p:cNvSpPr>
              <p:nvPr/>
            </p:nvSpPr>
            <p:spPr bwMode="auto">
              <a:xfrm>
                <a:off x="-1955" y="3257"/>
                <a:ext cx="17" cy="17"/>
              </a:xfrm>
              <a:custGeom>
                <a:avLst/>
                <a:gdLst>
                  <a:gd name="T0" fmla="*/ 1 w 87"/>
                  <a:gd name="T1" fmla="*/ 0 h 86"/>
                  <a:gd name="T2" fmla="*/ 2 w 87"/>
                  <a:gd name="T3" fmla="*/ 0 h 86"/>
                  <a:gd name="T4" fmla="*/ 2 w 87"/>
                  <a:gd name="T5" fmla="*/ 0 h 86"/>
                  <a:gd name="T6" fmla="*/ 2 w 87"/>
                  <a:gd name="T7" fmla="*/ 0 h 86"/>
                  <a:gd name="T8" fmla="*/ 3 w 87"/>
                  <a:gd name="T9" fmla="*/ 0 h 86"/>
                  <a:gd name="T10" fmla="*/ 3 w 87"/>
                  <a:gd name="T11" fmla="*/ 1 h 86"/>
                  <a:gd name="T12" fmla="*/ 3 w 87"/>
                  <a:gd name="T13" fmla="*/ 1 h 86"/>
                  <a:gd name="T14" fmla="*/ 3 w 87"/>
                  <a:gd name="T15" fmla="*/ 1 h 86"/>
                  <a:gd name="T16" fmla="*/ 3 w 87"/>
                  <a:gd name="T17" fmla="*/ 1 h 86"/>
                  <a:gd name="T18" fmla="*/ 3 w 87"/>
                  <a:gd name="T19" fmla="*/ 2 h 86"/>
                  <a:gd name="T20" fmla="*/ 3 w 87"/>
                  <a:gd name="T21" fmla="*/ 2 h 86"/>
                  <a:gd name="T22" fmla="*/ 3 w 87"/>
                  <a:gd name="T23" fmla="*/ 2 h 86"/>
                  <a:gd name="T24" fmla="*/ 3 w 87"/>
                  <a:gd name="T25" fmla="*/ 3 h 86"/>
                  <a:gd name="T26" fmla="*/ 3 w 87"/>
                  <a:gd name="T27" fmla="*/ 3 h 86"/>
                  <a:gd name="T28" fmla="*/ 3 w 87"/>
                  <a:gd name="T29" fmla="*/ 3 h 86"/>
                  <a:gd name="T30" fmla="*/ 2 w 87"/>
                  <a:gd name="T31" fmla="*/ 3 h 86"/>
                  <a:gd name="T32" fmla="*/ 2 w 87"/>
                  <a:gd name="T33" fmla="*/ 3 h 86"/>
                  <a:gd name="T34" fmla="*/ 2 w 87"/>
                  <a:gd name="T35" fmla="*/ 3 h 86"/>
                  <a:gd name="T36" fmla="*/ 1 w 87"/>
                  <a:gd name="T37" fmla="*/ 3 h 86"/>
                  <a:gd name="T38" fmla="*/ 1 w 87"/>
                  <a:gd name="T39" fmla="*/ 3 h 86"/>
                  <a:gd name="T40" fmla="*/ 1 w 87"/>
                  <a:gd name="T41" fmla="*/ 3 h 86"/>
                  <a:gd name="T42" fmla="*/ 1 w 87"/>
                  <a:gd name="T43" fmla="*/ 3 h 86"/>
                  <a:gd name="T44" fmla="*/ 0 w 87"/>
                  <a:gd name="T45" fmla="*/ 3 h 86"/>
                  <a:gd name="T46" fmla="*/ 0 w 87"/>
                  <a:gd name="T47" fmla="*/ 2 h 86"/>
                  <a:gd name="T48" fmla="*/ 0 w 87"/>
                  <a:gd name="T49" fmla="*/ 2 h 86"/>
                  <a:gd name="T50" fmla="*/ 0 w 87"/>
                  <a:gd name="T51" fmla="*/ 2 h 86"/>
                  <a:gd name="T52" fmla="*/ 0 w 87"/>
                  <a:gd name="T53" fmla="*/ 1 h 86"/>
                  <a:gd name="T54" fmla="*/ 0 w 87"/>
                  <a:gd name="T55" fmla="*/ 1 h 86"/>
                  <a:gd name="T56" fmla="*/ 0 w 87"/>
                  <a:gd name="T57" fmla="*/ 1 h 86"/>
                  <a:gd name="T58" fmla="*/ 1 w 87"/>
                  <a:gd name="T59" fmla="*/ 0 h 86"/>
                  <a:gd name="T60" fmla="*/ 1 w 87"/>
                  <a:gd name="T61" fmla="*/ 0 h 86"/>
                  <a:gd name="T62" fmla="*/ 1 w 87"/>
                  <a:gd name="T63" fmla="*/ 0 h 86"/>
                  <a:gd name="T64" fmla="*/ 1 w 87"/>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6">
                    <a:moveTo>
                      <a:pt x="37" y="1"/>
                    </a:moveTo>
                    <a:lnTo>
                      <a:pt x="46" y="0"/>
                    </a:lnTo>
                    <a:lnTo>
                      <a:pt x="55" y="1"/>
                    </a:lnTo>
                    <a:lnTo>
                      <a:pt x="63" y="3"/>
                    </a:lnTo>
                    <a:lnTo>
                      <a:pt x="70" y="8"/>
                    </a:lnTo>
                    <a:lnTo>
                      <a:pt x="75" y="13"/>
                    </a:lnTo>
                    <a:lnTo>
                      <a:pt x="80" y="21"/>
                    </a:lnTo>
                    <a:lnTo>
                      <a:pt x="84" y="27"/>
                    </a:lnTo>
                    <a:lnTo>
                      <a:pt x="87" y="36"/>
                    </a:lnTo>
                    <a:lnTo>
                      <a:pt x="87" y="44"/>
                    </a:lnTo>
                    <a:lnTo>
                      <a:pt x="86" y="51"/>
                    </a:lnTo>
                    <a:lnTo>
                      <a:pt x="83" y="59"/>
                    </a:lnTo>
                    <a:lnTo>
                      <a:pt x="78" y="67"/>
                    </a:lnTo>
                    <a:lnTo>
                      <a:pt x="71" y="72"/>
                    </a:lnTo>
                    <a:lnTo>
                      <a:pt x="66" y="79"/>
                    </a:lnTo>
                    <a:lnTo>
                      <a:pt x="58" y="82"/>
                    </a:lnTo>
                    <a:lnTo>
                      <a:pt x="51" y="86"/>
                    </a:lnTo>
                    <a:lnTo>
                      <a:pt x="42" y="86"/>
                    </a:lnTo>
                    <a:lnTo>
                      <a:pt x="34" y="84"/>
                    </a:lnTo>
                    <a:lnTo>
                      <a:pt x="26" y="81"/>
                    </a:lnTo>
                    <a:lnTo>
                      <a:pt x="20" y="78"/>
                    </a:lnTo>
                    <a:lnTo>
                      <a:pt x="13" y="71"/>
                    </a:lnTo>
                    <a:lnTo>
                      <a:pt x="8" y="66"/>
                    </a:lnTo>
                    <a:lnTo>
                      <a:pt x="4" y="58"/>
                    </a:lnTo>
                    <a:lnTo>
                      <a:pt x="2" y="50"/>
                    </a:lnTo>
                    <a:lnTo>
                      <a:pt x="0" y="39"/>
                    </a:lnTo>
                    <a:lnTo>
                      <a:pt x="1" y="30"/>
                    </a:lnTo>
                    <a:lnTo>
                      <a:pt x="3" y="23"/>
                    </a:lnTo>
                    <a:lnTo>
                      <a:pt x="9" y="16"/>
                    </a:lnTo>
                    <a:lnTo>
                      <a:pt x="14" y="10"/>
                    </a:lnTo>
                    <a:lnTo>
                      <a:pt x="21" y="6"/>
                    </a:lnTo>
                    <a:lnTo>
                      <a:pt x="28" y="2"/>
                    </a:lnTo>
                    <a:lnTo>
                      <a:pt x="37"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0" name="Freeform 1328"/>
              <p:cNvSpPr>
                <a:spLocks noChangeAspect="1"/>
              </p:cNvSpPr>
              <p:nvPr/>
            </p:nvSpPr>
            <p:spPr bwMode="auto">
              <a:xfrm>
                <a:off x="-1921" y="3250"/>
                <a:ext cx="22" cy="22"/>
              </a:xfrm>
              <a:custGeom>
                <a:avLst/>
                <a:gdLst>
                  <a:gd name="T0" fmla="*/ 2 w 112"/>
                  <a:gd name="T1" fmla="*/ 0 h 114"/>
                  <a:gd name="T2" fmla="*/ 2 w 112"/>
                  <a:gd name="T3" fmla="*/ 0 h 114"/>
                  <a:gd name="T4" fmla="*/ 3 w 112"/>
                  <a:gd name="T5" fmla="*/ 0 h 114"/>
                  <a:gd name="T6" fmla="*/ 3 w 112"/>
                  <a:gd name="T7" fmla="*/ 0 h 114"/>
                  <a:gd name="T8" fmla="*/ 4 w 112"/>
                  <a:gd name="T9" fmla="*/ 0 h 114"/>
                  <a:gd name="T10" fmla="*/ 4 w 112"/>
                  <a:gd name="T11" fmla="*/ 1 h 114"/>
                  <a:gd name="T12" fmla="*/ 4 w 112"/>
                  <a:gd name="T13" fmla="*/ 1 h 114"/>
                  <a:gd name="T14" fmla="*/ 4 w 112"/>
                  <a:gd name="T15" fmla="*/ 1 h 114"/>
                  <a:gd name="T16" fmla="*/ 4 w 112"/>
                  <a:gd name="T17" fmla="*/ 2 h 114"/>
                  <a:gd name="T18" fmla="*/ 4 w 112"/>
                  <a:gd name="T19" fmla="*/ 2 h 114"/>
                  <a:gd name="T20" fmla="*/ 4 w 112"/>
                  <a:gd name="T21" fmla="*/ 3 h 114"/>
                  <a:gd name="T22" fmla="*/ 4 w 112"/>
                  <a:gd name="T23" fmla="*/ 3 h 114"/>
                  <a:gd name="T24" fmla="*/ 4 w 112"/>
                  <a:gd name="T25" fmla="*/ 3 h 114"/>
                  <a:gd name="T26" fmla="*/ 4 w 112"/>
                  <a:gd name="T27" fmla="*/ 4 h 114"/>
                  <a:gd name="T28" fmla="*/ 3 w 112"/>
                  <a:gd name="T29" fmla="*/ 4 h 114"/>
                  <a:gd name="T30" fmla="*/ 3 w 112"/>
                  <a:gd name="T31" fmla="*/ 4 h 114"/>
                  <a:gd name="T32" fmla="*/ 3 w 112"/>
                  <a:gd name="T33" fmla="*/ 4 h 114"/>
                  <a:gd name="T34" fmla="*/ 2 w 112"/>
                  <a:gd name="T35" fmla="*/ 4 h 114"/>
                  <a:gd name="T36" fmla="*/ 2 w 112"/>
                  <a:gd name="T37" fmla="*/ 4 h 114"/>
                  <a:gd name="T38" fmla="*/ 1 w 112"/>
                  <a:gd name="T39" fmla="*/ 4 h 114"/>
                  <a:gd name="T40" fmla="*/ 1 w 112"/>
                  <a:gd name="T41" fmla="*/ 4 h 114"/>
                  <a:gd name="T42" fmla="*/ 1 w 112"/>
                  <a:gd name="T43" fmla="*/ 4 h 114"/>
                  <a:gd name="T44" fmla="*/ 0 w 112"/>
                  <a:gd name="T45" fmla="*/ 3 h 114"/>
                  <a:gd name="T46" fmla="*/ 0 w 112"/>
                  <a:gd name="T47" fmla="*/ 3 h 114"/>
                  <a:gd name="T48" fmla="*/ 0 w 112"/>
                  <a:gd name="T49" fmla="*/ 3 h 114"/>
                  <a:gd name="T50" fmla="*/ 0 w 112"/>
                  <a:gd name="T51" fmla="*/ 2 h 114"/>
                  <a:gd name="T52" fmla="*/ 0 w 112"/>
                  <a:gd name="T53" fmla="*/ 2 h 114"/>
                  <a:gd name="T54" fmla="*/ 0 w 112"/>
                  <a:gd name="T55" fmla="*/ 1 h 114"/>
                  <a:gd name="T56" fmla="*/ 0 w 112"/>
                  <a:gd name="T57" fmla="*/ 1 h 114"/>
                  <a:gd name="T58" fmla="*/ 1 w 112"/>
                  <a:gd name="T59" fmla="*/ 1 h 114"/>
                  <a:gd name="T60" fmla="*/ 1 w 112"/>
                  <a:gd name="T61" fmla="*/ 0 h 114"/>
                  <a:gd name="T62" fmla="*/ 1 w 112"/>
                  <a:gd name="T63" fmla="*/ 0 h 114"/>
                  <a:gd name="T64" fmla="*/ 2 w 112"/>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 h="114">
                    <a:moveTo>
                      <a:pt x="46" y="1"/>
                    </a:moveTo>
                    <a:lnTo>
                      <a:pt x="58" y="0"/>
                    </a:lnTo>
                    <a:lnTo>
                      <a:pt x="70" y="1"/>
                    </a:lnTo>
                    <a:lnTo>
                      <a:pt x="80" y="5"/>
                    </a:lnTo>
                    <a:lnTo>
                      <a:pt x="90" y="11"/>
                    </a:lnTo>
                    <a:lnTo>
                      <a:pt x="98" y="17"/>
                    </a:lnTo>
                    <a:lnTo>
                      <a:pt x="104" y="27"/>
                    </a:lnTo>
                    <a:lnTo>
                      <a:pt x="109" y="38"/>
                    </a:lnTo>
                    <a:lnTo>
                      <a:pt x="112" y="51"/>
                    </a:lnTo>
                    <a:lnTo>
                      <a:pt x="112" y="61"/>
                    </a:lnTo>
                    <a:lnTo>
                      <a:pt x="111" y="71"/>
                    </a:lnTo>
                    <a:lnTo>
                      <a:pt x="107" y="81"/>
                    </a:lnTo>
                    <a:lnTo>
                      <a:pt x="102" y="91"/>
                    </a:lnTo>
                    <a:lnTo>
                      <a:pt x="94" y="97"/>
                    </a:lnTo>
                    <a:lnTo>
                      <a:pt x="86" y="105"/>
                    </a:lnTo>
                    <a:lnTo>
                      <a:pt x="76" y="110"/>
                    </a:lnTo>
                    <a:lnTo>
                      <a:pt x="64" y="114"/>
                    </a:lnTo>
                    <a:lnTo>
                      <a:pt x="53" y="114"/>
                    </a:lnTo>
                    <a:lnTo>
                      <a:pt x="42" y="113"/>
                    </a:lnTo>
                    <a:lnTo>
                      <a:pt x="32" y="108"/>
                    </a:lnTo>
                    <a:lnTo>
                      <a:pt x="23" y="104"/>
                    </a:lnTo>
                    <a:lnTo>
                      <a:pt x="14" y="96"/>
                    </a:lnTo>
                    <a:lnTo>
                      <a:pt x="8" y="88"/>
                    </a:lnTo>
                    <a:lnTo>
                      <a:pt x="3" y="79"/>
                    </a:lnTo>
                    <a:lnTo>
                      <a:pt x="1" y="69"/>
                    </a:lnTo>
                    <a:lnTo>
                      <a:pt x="0" y="55"/>
                    </a:lnTo>
                    <a:lnTo>
                      <a:pt x="1" y="43"/>
                    </a:lnTo>
                    <a:lnTo>
                      <a:pt x="4" y="32"/>
                    </a:lnTo>
                    <a:lnTo>
                      <a:pt x="10" y="23"/>
                    </a:lnTo>
                    <a:lnTo>
                      <a:pt x="15" y="15"/>
                    </a:lnTo>
                    <a:lnTo>
                      <a:pt x="24" y="8"/>
                    </a:lnTo>
                    <a:lnTo>
                      <a:pt x="34" y="4"/>
                    </a:lnTo>
                    <a:lnTo>
                      <a:pt x="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1" name="Freeform 1329"/>
              <p:cNvSpPr>
                <a:spLocks noChangeAspect="1"/>
              </p:cNvSpPr>
              <p:nvPr/>
            </p:nvSpPr>
            <p:spPr bwMode="auto">
              <a:xfrm>
                <a:off x="-1919" y="3252"/>
                <a:ext cx="18" cy="18"/>
              </a:xfrm>
              <a:custGeom>
                <a:avLst/>
                <a:gdLst>
                  <a:gd name="T0" fmla="*/ 2 w 86"/>
                  <a:gd name="T1" fmla="*/ 0 h 88"/>
                  <a:gd name="T2" fmla="*/ 2 w 86"/>
                  <a:gd name="T3" fmla="*/ 0 h 88"/>
                  <a:gd name="T4" fmla="*/ 2 w 86"/>
                  <a:gd name="T5" fmla="*/ 0 h 88"/>
                  <a:gd name="T6" fmla="*/ 3 w 86"/>
                  <a:gd name="T7" fmla="*/ 0 h 88"/>
                  <a:gd name="T8" fmla="*/ 3 w 86"/>
                  <a:gd name="T9" fmla="*/ 0 h 88"/>
                  <a:gd name="T10" fmla="*/ 3 w 86"/>
                  <a:gd name="T11" fmla="*/ 1 h 88"/>
                  <a:gd name="T12" fmla="*/ 4 w 86"/>
                  <a:gd name="T13" fmla="*/ 1 h 88"/>
                  <a:gd name="T14" fmla="*/ 4 w 86"/>
                  <a:gd name="T15" fmla="*/ 1 h 88"/>
                  <a:gd name="T16" fmla="*/ 4 w 86"/>
                  <a:gd name="T17" fmla="*/ 2 h 88"/>
                  <a:gd name="T18" fmla="*/ 4 w 86"/>
                  <a:gd name="T19" fmla="*/ 2 h 88"/>
                  <a:gd name="T20" fmla="*/ 4 w 86"/>
                  <a:gd name="T21" fmla="*/ 2 h 88"/>
                  <a:gd name="T22" fmla="*/ 4 w 86"/>
                  <a:gd name="T23" fmla="*/ 3 h 88"/>
                  <a:gd name="T24" fmla="*/ 3 w 86"/>
                  <a:gd name="T25" fmla="*/ 3 h 88"/>
                  <a:gd name="T26" fmla="*/ 3 w 86"/>
                  <a:gd name="T27" fmla="*/ 3 h 88"/>
                  <a:gd name="T28" fmla="*/ 3 w 86"/>
                  <a:gd name="T29" fmla="*/ 3 h 88"/>
                  <a:gd name="T30" fmla="*/ 3 w 86"/>
                  <a:gd name="T31" fmla="*/ 3 h 88"/>
                  <a:gd name="T32" fmla="*/ 2 w 86"/>
                  <a:gd name="T33" fmla="*/ 4 h 88"/>
                  <a:gd name="T34" fmla="*/ 2 w 86"/>
                  <a:gd name="T35" fmla="*/ 4 h 88"/>
                  <a:gd name="T36" fmla="*/ 1 w 86"/>
                  <a:gd name="T37" fmla="*/ 4 h 88"/>
                  <a:gd name="T38" fmla="*/ 1 w 86"/>
                  <a:gd name="T39" fmla="*/ 3 h 88"/>
                  <a:gd name="T40" fmla="*/ 1 w 86"/>
                  <a:gd name="T41" fmla="*/ 3 h 88"/>
                  <a:gd name="T42" fmla="*/ 0 w 86"/>
                  <a:gd name="T43" fmla="*/ 3 h 88"/>
                  <a:gd name="T44" fmla="*/ 0 w 86"/>
                  <a:gd name="T45" fmla="*/ 3 h 88"/>
                  <a:gd name="T46" fmla="*/ 0 w 86"/>
                  <a:gd name="T47" fmla="*/ 2 h 88"/>
                  <a:gd name="T48" fmla="*/ 0 w 86"/>
                  <a:gd name="T49" fmla="*/ 2 h 88"/>
                  <a:gd name="T50" fmla="*/ 0 w 86"/>
                  <a:gd name="T51" fmla="*/ 2 h 88"/>
                  <a:gd name="T52" fmla="*/ 0 w 86"/>
                  <a:gd name="T53" fmla="*/ 1 h 88"/>
                  <a:gd name="T54" fmla="*/ 0 w 86"/>
                  <a:gd name="T55" fmla="*/ 1 h 88"/>
                  <a:gd name="T56" fmla="*/ 0 w 86"/>
                  <a:gd name="T57" fmla="*/ 1 h 88"/>
                  <a:gd name="T58" fmla="*/ 0 w 86"/>
                  <a:gd name="T59" fmla="*/ 1 h 88"/>
                  <a:gd name="T60" fmla="*/ 1 w 86"/>
                  <a:gd name="T61" fmla="*/ 0 h 88"/>
                  <a:gd name="T62" fmla="*/ 1 w 86"/>
                  <a:gd name="T63" fmla="*/ 0 h 88"/>
                  <a:gd name="T64" fmla="*/ 2 w 86"/>
                  <a:gd name="T65" fmla="*/ 0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88">
                    <a:moveTo>
                      <a:pt x="37" y="3"/>
                    </a:moveTo>
                    <a:lnTo>
                      <a:pt x="45" y="0"/>
                    </a:lnTo>
                    <a:lnTo>
                      <a:pt x="53" y="2"/>
                    </a:lnTo>
                    <a:lnTo>
                      <a:pt x="61" y="4"/>
                    </a:lnTo>
                    <a:lnTo>
                      <a:pt x="68" y="9"/>
                    </a:lnTo>
                    <a:lnTo>
                      <a:pt x="74" y="15"/>
                    </a:lnTo>
                    <a:lnTo>
                      <a:pt x="79" y="21"/>
                    </a:lnTo>
                    <a:lnTo>
                      <a:pt x="83" y="29"/>
                    </a:lnTo>
                    <a:lnTo>
                      <a:pt x="86" y="38"/>
                    </a:lnTo>
                    <a:lnTo>
                      <a:pt x="86" y="46"/>
                    </a:lnTo>
                    <a:lnTo>
                      <a:pt x="85" y="54"/>
                    </a:lnTo>
                    <a:lnTo>
                      <a:pt x="81" y="62"/>
                    </a:lnTo>
                    <a:lnTo>
                      <a:pt x="78" y="71"/>
                    </a:lnTo>
                    <a:lnTo>
                      <a:pt x="72" y="77"/>
                    </a:lnTo>
                    <a:lnTo>
                      <a:pt x="66" y="82"/>
                    </a:lnTo>
                    <a:lnTo>
                      <a:pt x="58" y="85"/>
                    </a:lnTo>
                    <a:lnTo>
                      <a:pt x="51" y="88"/>
                    </a:lnTo>
                    <a:lnTo>
                      <a:pt x="41" y="88"/>
                    </a:lnTo>
                    <a:lnTo>
                      <a:pt x="32" y="88"/>
                    </a:lnTo>
                    <a:lnTo>
                      <a:pt x="23" y="84"/>
                    </a:lnTo>
                    <a:lnTo>
                      <a:pt x="16" y="81"/>
                    </a:lnTo>
                    <a:lnTo>
                      <a:pt x="10" y="74"/>
                    </a:lnTo>
                    <a:lnTo>
                      <a:pt x="5" y="68"/>
                    </a:lnTo>
                    <a:lnTo>
                      <a:pt x="1" y="60"/>
                    </a:lnTo>
                    <a:lnTo>
                      <a:pt x="1" y="51"/>
                    </a:lnTo>
                    <a:lnTo>
                      <a:pt x="0" y="42"/>
                    </a:lnTo>
                    <a:lnTo>
                      <a:pt x="0" y="35"/>
                    </a:lnTo>
                    <a:lnTo>
                      <a:pt x="2" y="27"/>
                    </a:lnTo>
                    <a:lnTo>
                      <a:pt x="7" y="20"/>
                    </a:lnTo>
                    <a:lnTo>
                      <a:pt x="11" y="14"/>
                    </a:lnTo>
                    <a:lnTo>
                      <a:pt x="19" y="8"/>
                    </a:lnTo>
                    <a:lnTo>
                      <a:pt x="26" y="5"/>
                    </a:lnTo>
                    <a:lnTo>
                      <a:pt x="37" y="3"/>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2" name="Freeform 1330"/>
              <p:cNvSpPr>
                <a:spLocks noChangeAspect="1"/>
              </p:cNvSpPr>
              <p:nvPr/>
            </p:nvSpPr>
            <p:spPr bwMode="auto">
              <a:xfrm>
                <a:off x="-1886" y="3239"/>
                <a:ext cx="22" cy="23"/>
              </a:xfrm>
              <a:custGeom>
                <a:avLst/>
                <a:gdLst>
                  <a:gd name="T0" fmla="*/ 2 w 113"/>
                  <a:gd name="T1" fmla="*/ 0 h 115"/>
                  <a:gd name="T2" fmla="*/ 2 w 113"/>
                  <a:gd name="T3" fmla="*/ 0 h 115"/>
                  <a:gd name="T4" fmla="*/ 3 w 113"/>
                  <a:gd name="T5" fmla="*/ 0 h 115"/>
                  <a:gd name="T6" fmla="*/ 3 w 113"/>
                  <a:gd name="T7" fmla="*/ 0 h 115"/>
                  <a:gd name="T8" fmla="*/ 4 w 113"/>
                  <a:gd name="T9" fmla="*/ 0 h 115"/>
                  <a:gd name="T10" fmla="*/ 4 w 113"/>
                  <a:gd name="T11" fmla="*/ 1 h 115"/>
                  <a:gd name="T12" fmla="*/ 4 w 113"/>
                  <a:gd name="T13" fmla="*/ 1 h 115"/>
                  <a:gd name="T14" fmla="*/ 4 w 113"/>
                  <a:gd name="T15" fmla="*/ 1 h 115"/>
                  <a:gd name="T16" fmla="*/ 4 w 113"/>
                  <a:gd name="T17" fmla="*/ 2 h 115"/>
                  <a:gd name="T18" fmla="*/ 4 w 113"/>
                  <a:gd name="T19" fmla="*/ 2 h 115"/>
                  <a:gd name="T20" fmla="*/ 4 w 113"/>
                  <a:gd name="T21" fmla="*/ 3 h 115"/>
                  <a:gd name="T22" fmla="*/ 4 w 113"/>
                  <a:gd name="T23" fmla="*/ 3 h 115"/>
                  <a:gd name="T24" fmla="*/ 4 w 113"/>
                  <a:gd name="T25" fmla="*/ 4 h 115"/>
                  <a:gd name="T26" fmla="*/ 4 w 113"/>
                  <a:gd name="T27" fmla="*/ 4 h 115"/>
                  <a:gd name="T28" fmla="*/ 3 w 113"/>
                  <a:gd name="T29" fmla="*/ 4 h 115"/>
                  <a:gd name="T30" fmla="*/ 3 w 113"/>
                  <a:gd name="T31" fmla="*/ 4 h 115"/>
                  <a:gd name="T32" fmla="*/ 3 w 113"/>
                  <a:gd name="T33" fmla="*/ 5 h 115"/>
                  <a:gd name="T34" fmla="*/ 2 w 113"/>
                  <a:gd name="T35" fmla="*/ 5 h 115"/>
                  <a:gd name="T36" fmla="*/ 2 w 113"/>
                  <a:gd name="T37" fmla="*/ 5 h 115"/>
                  <a:gd name="T38" fmla="*/ 1 w 113"/>
                  <a:gd name="T39" fmla="*/ 4 h 115"/>
                  <a:gd name="T40" fmla="*/ 1 w 113"/>
                  <a:gd name="T41" fmla="*/ 4 h 115"/>
                  <a:gd name="T42" fmla="*/ 1 w 113"/>
                  <a:gd name="T43" fmla="*/ 4 h 115"/>
                  <a:gd name="T44" fmla="*/ 0 w 113"/>
                  <a:gd name="T45" fmla="*/ 3 h 115"/>
                  <a:gd name="T46" fmla="*/ 0 w 113"/>
                  <a:gd name="T47" fmla="*/ 3 h 115"/>
                  <a:gd name="T48" fmla="*/ 0 w 113"/>
                  <a:gd name="T49" fmla="*/ 3 h 115"/>
                  <a:gd name="T50" fmla="*/ 0 w 113"/>
                  <a:gd name="T51" fmla="*/ 2 h 115"/>
                  <a:gd name="T52" fmla="*/ 0 w 113"/>
                  <a:gd name="T53" fmla="*/ 2 h 115"/>
                  <a:gd name="T54" fmla="*/ 0 w 113"/>
                  <a:gd name="T55" fmla="*/ 1 h 115"/>
                  <a:gd name="T56" fmla="*/ 0 w 113"/>
                  <a:gd name="T57" fmla="*/ 1 h 115"/>
                  <a:gd name="T58" fmla="*/ 1 w 113"/>
                  <a:gd name="T59" fmla="*/ 1 h 115"/>
                  <a:gd name="T60" fmla="*/ 1 w 113"/>
                  <a:gd name="T61" fmla="*/ 0 h 115"/>
                  <a:gd name="T62" fmla="*/ 1 w 113"/>
                  <a:gd name="T63" fmla="*/ 0 h 115"/>
                  <a:gd name="T64" fmla="*/ 2 w 113"/>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15">
                    <a:moveTo>
                      <a:pt x="51" y="3"/>
                    </a:moveTo>
                    <a:lnTo>
                      <a:pt x="62" y="0"/>
                    </a:lnTo>
                    <a:lnTo>
                      <a:pt x="73" y="1"/>
                    </a:lnTo>
                    <a:lnTo>
                      <a:pt x="81" y="3"/>
                    </a:lnTo>
                    <a:lnTo>
                      <a:pt x="91" y="10"/>
                    </a:lnTo>
                    <a:lnTo>
                      <a:pt x="98" y="16"/>
                    </a:lnTo>
                    <a:lnTo>
                      <a:pt x="106" y="25"/>
                    </a:lnTo>
                    <a:lnTo>
                      <a:pt x="110" y="35"/>
                    </a:lnTo>
                    <a:lnTo>
                      <a:pt x="113" y="48"/>
                    </a:lnTo>
                    <a:lnTo>
                      <a:pt x="113" y="59"/>
                    </a:lnTo>
                    <a:lnTo>
                      <a:pt x="112" y="70"/>
                    </a:lnTo>
                    <a:lnTo>
                      <a:pt x="108" y="79"/>
                    </a:lnTo>
                    <a:lnTo>
                      <a:pt x="103" y="91"/>
                    </a:lnTo>
                    <a:lnTo>
                      <a:pt x="96" y="99"/>
                    </a:lnTo>
                    <a:lnTo>
                      <a:pt x="88" y="106"/>
                    </a:lnTo>
                    <a:lnTo>
                      <a:pt x="78" y="111"/>
                    </a:lnTo>
                    <a:lnTo>
                      <a:pt x="68" y="115"/>
                    </a:lnTo>
                    <a:lnTo>
                      <a:pt x="56" y="115"/>
                    </a:lnTo>
                    <a:lnTo>
                      <a:pt x="44" y="113"/>
                    </a:lnTo>
                    <a:lnTo>
                      <a:pt x="33" y="108"/>
                    </a:lnTo>
                    <a:lnTo>
                      <a:pt x="24" y="103"/>
                    </a:lnTo>
                    <a:lnTo>
                      <a:pt x="14" y="95"/>
                    </a:lnTo>
                    <a:lnTo>
                      <a:pt x="9" y="86"/>
                    </a:lnTo>
                    <a:lnTo>
                      <a:pt x="3" y="75"/>
                    </a:lnTo>
                    <a:lnTo>
                      <a:pt x="1" y="65"/>
                    </a:lnTo>
                    <a:lnTo>
                      <a:pt x="0" y="53"/>
                    </a:lnTo>
                    <a:lnTo>
                      <a:pt x="2" y="43"/>
                    </a:lnTo>
                    <a:lnTo>
                      <a:pt x="5" y="32"/>
                    </a:lnTo>
                    <a:lnTo>
                      <a:pt x="12" y="24"/>
                    </a:lnTo>
                    <a:lnTo>
                      <a:pt x="19" y="16"/>
                    </a:lnTo>
                    <a:lnTo>
                      <a:pt x="28" y="10"/>
                    </a:lnTo>
                    <a:lnTo>
                      <a:pt x="38" y="6"/>
                    </a:lnTo>
                    <a:lnTo>
                      <a:pt x="5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3" name="Freeform 1331"/>
              <p:cNvSpPr>
                <a:spLocks noChangeAspect="1"/>
              </p:cNvSpPr>
              <p:nvPr/>
            </p:nvSpPr>
            <p:spPr bwMode="auto">
              <a:xfrm>
                <a:off x="-1884" y="3242"/>
                <a:ext cx="18" cy="17"/>
              </a:xfrm>
              <a:custGeom>
                <a:avLst/>
                <a:gdLst>
                  <a:gd name="T0" fmla="*/ 2 w 87"/>
                  <a:gd name="T1" fmla="*/ 0 h 86"/>
                  <a:gd name="T2" fmla="*/ 2 w 87"/>
                  <a:gd name="T3" fmla="*/ 0 h 86"/>
                  <a:gd name="T4" fmla="*/ 2 w 87"/>
                  <a:gd name="T5" fmla="*/ 0 h 86"/>
                  <a:gd name="T6" fmla="*/ 3 w 87"/>
                  <a:gd name="T7" fmla="*/ 0 h 86"/>
                  <a:gd name="T8" fmla="*/ 3 w 87"/>
                  <a:gd name="T9" fmla="*/ 0 h 86"/>
                  <a:gd name="T10" fmla="*/ 3 w 87"/>
                  <a:gd name="T11" fmla="*/ 1 h 86"/>
                  <a:gd name="T12" fmla="*/ 3 w 87"/>
                  <a:gd name="T13" fmla="*/ 1 h 86"/>
                  <a:gd name="T14" fmla="*/ 4 w 87"/>
                  <a:gd name="T15" fmla="*/ 1 h 86"/>
                  <a:gd name="T16" fmla="*/ 4 w 87"/>
                  <a:gd name="T17" fmla="*/ 1 h 86"/>
                  <a:gd name="T18" fmla="*/ 4 w 87"/>
                  <a:gd name="T19" fmla="*/ 2 h 86"/>
                  <a:gd name="T20" fmla="*/ 4 w 87"/>
                  <a:gd name="T21" fmla="*/ 2 h 86"/>
                  <a:gd name="T22" fmla="*/ 4 w 87"/>
                  <a:gd name="T23" fmla="*/ 2 h 86"/>
                  <a:gd name="T24" fmla="*/ 3 w 87"/>
                  <a:gd name="T25" fmla="*/ 3 h 86"/>
                  <a:gd name="T26" fmla="*/ 3 w 87"/>
                  <a:gd name="T27" fmla="*/ 3 h 86"/>
                  <a:gd name="T28" fmla="*/ 3 w 87"/>
                  <a:gd name="T29" fmla="*/ 3 h 86"/>
                  <a:gd name="T30" fmla="*/ 2 w 87"/>
                  <a:gd name="T31" fmla="*/ 3 h 86"/>
                  <a:gd name="T32" fmla="*/ 2 w 87"/>
                  <a:gd name="T33" fmla="*/ 3 h 86"/>
                  <a:gd name="T34" fmla="*/ 2 w 87"/>
                  <a:gd name="T35" fmla="*/ 3 h 86"/>
                  <a:gd name="T36" fmla="*/ 1 w 87"/>
                  <a:gd name="T37" fmla="*/ 3 h 86"/>
                  <a:gd name="T38" fmla="*/ 1 w 87"/>
                  <a:gd name="T39" fmla="*/ 3 h 86"/>
                  <a:gd name="T40" fmla="*/ 1 w 87"/>
                  <a:gd name="T41" fmla="*/ 3 h 86"/>
                  <a:gd name="T42" fmla="*/ 1 w 87"/>
                  <a:gd name="T43" fmla="*/ 3 h 86"/>
                  <a:gd name="T44" fmla="*/ 0 w 87"/>
                  <a:gd name="T45" fmla="*/ 3 h 86"/>
                  <a:gd name="T46" fmla="*/ 0 w 87"/>
                  <a:gd name="T47" fmla="*/ 2 h 86"/>
                  <a:gd name="T48" fmla="*/ 0 w 87"/>
                  <a:gd name="T49" fmla="*/ 2 h 86"/>
                  <a:gd name="T50" fmla="*/ 0 w 87"/>
                  <a:gd name="T51" fmla="*/ 2 h 86"/>
                  <a:gd name="T52" fmla="*/ 0 w 87"/>
                  <a:gd name="T53" fmla="*/ 1 h 86"/>
                  <a:gd name="T54" fmla="*/ 0 w 87"/>
                  <a:gd name="T55" fmla="*/ 1 h 86"/>
                  <a:gd name="T56" fmla="*/ 0 w 87"/>
                  <a:gd name="T57" fmla="*/ 1 h 86"/>
                  <a:gd name="T58" fmla="*/ 1 w 87"/>
                  <a:gd name="T59" fmla="*/ 0 h 86"/>
                  <a:gd name="T60" fmla="*/ 1 w 87"/>
                  <a:gd name="T61" fmla="*/ 0 h 86"/>
                  <a:gd name="T62" fmla="*/ 1 w 87"/>
                  <a:gd name="T63" fmla="*/ 0 h 86"/>
                  <a:gd name="T64" fmla="*/ 2 w 87"/>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6">
                    <a:moveTo>
                      <a:pt x="38" y="1"/>
                    </a:moveTo>
                    <a:lnTo>
                      <a:pt x="45" y="0"/>
                    </a:lnTo>
                    <a:lnTo>
                      <a:pt x="53" y="1"/>
                    </a:lnTo>
                    <a:lnTo>
                      <a:pt x="61" y="3"/>
                    </a:lnTo>
                    <a:lnTo>
                      <a:pt x="68" y="8"/>
                    </a:lnTo>
                    <a:lnTo>
                      <a:pt x="74" y="13"/>
                    </a:lnTo>
                    <a:lnTo>
                      <a:pt x="79" y="20"/>
                    </a:lnTo>
                    <a:lnTo>
                      <a:pt x="84" y="27"/>
                    </a:lnTo>
                    <a:lnTo>
                      <a:pt x="87" y="36"/>
                    </a:lnTo>
                    <a:lnTo>
                      <a:pt x="87" y="44"/>
                    </a:lnTo>
                    <a:lnTo>
                      <a:pt x="86" y="51"/>
                    </a:lnTo>
                    <a:lnTo>
                      <a:pt x="83" y="59"/>
                    </a:lnTo>
                    <a:lnTo>
                      <a:pt x="78" y="67"/>
                    </a:lnTo>
                    <a:lnTo>
                      <a:pt x="72" y="72"/>
                    </a:lnTo>
                    <a:lnTo>
                      <a:pt x="66" y="79"/>
                    </a:lnTo>
                    <a:lnTo>
                      <a:pt x="58" y="82"/>
                    </a:lnTo>
                    <a:lnTo>
                      <a:pt x="51" y="86"/>
                    </a:lnTo>
                    <a:lnTo>
                      <a:pt x="42" y="86"/>
                    </a:lnTo>
                    <a:lnTo>
                      <a:pt x="34" y="84"/>
                    </a:lnTo>
                    <a:lnTo>
                      <a:pt x="26" y="81"/>
                    </a:lnTo>
                    <a:lnTo>
                      <a:pt x="20" y="77"/>
                    </a:lnTo>
                    <a:lnTo>
                      <a:pt x="13" y="70"/>
                    </a:lnTo>
                    <a:lnTo>
                      <a:pt x="8" y="65"/>
                    </a:lnTo>
                    <a:lnTo>
                      <a:pt x="4" y="57"/>
                    </a:lnTo>
                    <a:lnTo>
                      <a:pt x="2" y="49"/>
                    </a:lnTo>
                    <a:lnTo>
                      <a:pt x="0" y="40"/>
                    </a:lnTo>
                    <a:lnTo>
                      <a:pt x="1" y="33"/>
                    </a:lnTo>
                    <a:lnTo>
                      <a:pt x="3" y="25"/>
                    </a:lnTo>
                    <a:lnTo>
                      <a:pt x="9" y="18"/>
                    </a:lnTo>
                    <a:lnTo>
                      <a:pt x="14" y="12"/>
                    </a:lnTo>
                    <a:lnTo>
                      <a:pt x="21" y="6"/>
                    </a:lnTo>
                    <a:lnTo>
                      <a:pt x="29" y="3"/>
                    </a:lnTo>
                    <a:lnTo>
                      <a:pt x="38"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4" name="Freeform 1332"/>
              <p:cNvSpPr>
                <a:spLocks noChangeAspect="1"/>
              </p:cNvSpPr>
              <p:nvPr/>
            </p:nvSpPr>
            <p:spPr bwMode="auto">
              <a:xfrm>
                <a:off x="-1859" y="3226"/>
                <a:ext cx="24" cy="23"/>
              </a:xfrm>
              <a:custGeom>
                <a:avLst/>
                <a:gdLst>
                  <a:gd name="T0" fmla="*/ 2 w 118"/>
                  <a:gd name="T1" fmla="*/ 0 h 117"/>
                  <a:gd name="T2" fmla="*/ 2 w 118"/>
                  <a:gd name="T3" fmla="*/ 0 h 117"/>
                  <a:gd name="T4" fmla="*/ 3 w 118"/>
                  <a:gd name="T5" fmla="*/ 0 h 117"/>
                  <a:gd name="T6" fmla="*/ 3 w 118"/>
                  <a:gd name="T7" fmla="*/ 0 h 117"/>
                  <a:gd name="T8" fmla="*/ 4 w 118"/>
                  <a:gd name="T9" fmla="*/ 0 h 117"/>
                  <a:gd name="T10" fmla="*/ 4 w 118"/>
                  <a:gd name="T11" fmla="*/ 1 h 117"/>
                  <a:gd name="T12" fmla="*/ 4 w 118"/>
                  <a:gd name="T13" fmla="*/ 1 h 117"/>
                  <a:gd name="T14" fmla="*/ 5 w 118"/>
                  <a:gd name="T15" fmla="*/ 1 h 117"/>
                  <a:gd name="T16" fmla="*/ 5 w 118"/>
                  <a:gd name="T17" fmla="*/ 2 h 117"/>
                  <a:gd name="T18" fmla="*/ 5 w 118"/>
                  <a:gd name="T19" fmla="*/ 2 h 117"/>
                  <a:gd name="T20" fmla="*/ 5 w 118"/>
                  <a:gd name="T21" fmla="*/ 3 h 117"/>
                  <a:gd name="T22" fmla="*/ 5 w 118"/>
                  <a:gd name="T23" fmla="*/ 3 h 117"/>
                  <a:gd name="T24" fmla="*/ 4 w 118"/>
                  <a:gd name="T25" fmla="*/ 4 h 117"/>
                  <a:gd name="T26" fmla="*/ 4 w 118"/>
                  <a:gd name="T27" fmla="*/ 4 h 117"/>
                  <a:gd name="T28" fmla="*/ 4 w 118"/>
                  <a:gd name="T29" fmla="*/ 4 h 117"/>
                  <a:gd name="T30" fmla="*/ 3 w 118"/>
                  <a:gd name="T31" fmla="*/ 4 h 117"/>
                  <a:gd name="T32" fmla="*/ 3 w 118"/>
                  <a:gd name="T33" fmla="*/ 5 h 117"/>
                  <a:gd name="T34" fmla="*/ 2 w 118"/>
                  <a:gd name="T35" fmla="*/ 5 h 117"/>
                  <a:gd name="T36" fmla="*/ 2 w 118"/>
                  <a:gd name="T37" fmla="*/ 5 h 117"/>
                  <a:gd name="T38" fmla="*/ 1 w 118"/>
                  <a:gd name="T39" fmla="*/ 4 h 117"/>
                  <a:gd name="T40" fmla="*/ 1 w 118"/>
                  <a:gd name="T41" fmla="*/ 4 h 117"/>
                  <a:gd name="T42" fmla="*/ 1 w 118"/>
                  <a:gd name="T43" fmla="*/ 4 h 117"/>
                  <a:gd name="T44" fmla="*/ 0 w 118"/>
                  <a:gd name="T45" fmla="*/ 3 h 117"/>
                  <a:gd name="T46" fmla="*/ 0 w 118"/>
                  <a:gd name="T47" fmla="*/ 3 h 117"/>
                  <a:gd name="T48" fmla="*/ 0 w 118"/>
                  <a:gd name="T49" fmla="*/ 3 h 117"/>
                  <a:gd name="T50" fmla="*/ 0 w 118"/>
                  <a:gd name="T51" fmla="*/ 2 h 117"/>
                  <a:gd name="T52" fmla="*/ 0 w 118"/>
                  <a:gd name="T53" fmla="*/ 2 h 117"/>
                  <a:gd name="T54" fmla="*/ 0 w 118"/>
                  <a:gd name="T55" fmla="*/ 1 h 117"/>
                  <a:gd name="T56" fmla="*/ 0 w 118"/>
                  <a:gd name="T57" fmla="*/ 1 h 117"/>
                  <a:gd name="T58" fmla="*/ 1 w 118"/>
                  <a:gd name="T59" fmla="*/ 1 h 117"/>
                  <a:gd name="T60" fmla="*/ 1 w 118"/>
                  <a:gd name="T61" fmla="*/ 0 h 117"/>
                  <a:gd name="T62" fmla="*/ 2 w 118"/>
                  <a:gd name="T63" fmla="*/ 0 h 117"/>
                  <a:gd name="T64" fmla="*/ 2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50" y="1"/>
                    </a:moveTo>
                    <a:lnTo>
                      <a:pt x="61" y="0"/>
                    </a:lnTo>
                    <a:lnTo>
                      <a:pt x="72" y="2"/>
                    </a:lnTo>
                    <a:lnTo>
                      <a:pt x="82" y="6"/>
                    </a:lnTo>
                    <a:lnTo>
                      <a:pt x="93" y="12"/>
                    </a:lnTo>
                    <a:lnTo>
                      <a:pt x="101" y="19"/>
                    </a:lnTo>
                    <a:lnTo>
                      <a:pt x="109" y="28"/>
                    </a:lnTo>
                    <a:lnTo>
                      <a:pt x="114" y="38"/>
                    </a:lnTo>
                    <a:lnTo>
                      <a:pt x="118" y="50"/>
                    </a:lnTo>
                    <a:lnTo>
                      <a:pt x="118" y="61"/>
                    </a:lnTo>
                    <a:lnTo>
                      <a:pt x="115" y="72"/>
                    </a:lnTo>
                    <a:lnTo>
                      <a:pt x="111" y="82"/>
                    </a:lnTo>
                    <a:lnTo>
                      <a:pt x="105" y="93"/>
                    </a:lnTo>
                    <a:lnTo>
                      <a:pt x="98" y="101"/>
                    </a:lnTo>
                    <a:lnTo>
                      <a:pt x="89" y="108"/>
                    </a:lnTo>
                    <a:lnTo>
                      <a:pt x="78" y="114"/>
                    </a:lnTo>
                    <a:lnTo>
                      <a:pt x="68" y="117"/>
                    </a:lnTo>
                    <a:lnTo>
                      <a:pt x="56" y="117"/>
                    </a:lnTo>
                    <a:lnTo>
                      <a:pt x="44" y="115"/>
                    </a:lnTo>
                    <a:lnTo>
                      <a:pt x="33" y="111"/>
                    </a:lnTo>
                    <a:lnTo>
                      <a:pt x="24" y="106"/>
                    </a:lnTo>
                    <a:lnTo>
                      <a:pt x="14" y="98"/>
                    </a:lnTo>
                    <a:lnTo>
                      <a:pt x="9" y="89"/>
                    </a:lnTo>
                    <a:lnTo>
                      <a:pt x="3" y="78"/>
                    </a:lnTo>
                    <a:lnTo>
                      <a:pt x="1" y="68"/>
                    </a:lnTo>
                    <a:lnTo>
                      <a:pt x="0" y="55"/>
                    </a:lnTo>
                    <a:lnTo>
                      <a:pt x="2" y="45"/>
                    </a:lnTo>
                    <a:lnTo>
                      <a:pt x="5" y="34"/>
                    </a:lnTo>
                    <a:lnTo>
                      <a:pt x="12" y="25"/>
                    </a:lnTo>
                    <a:lnTo>
                      <a:pt x="18" y="17"/>
                    </a:lnTo>
                    <a:lnTo>
                      <a:pt x="28" y="10"/>
                    </a:lnTo>
                    <a:lnTo>
                      <a:pt x="38" y="4"/>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5" name="Freeform 1333"/>
              <p:cNvSpPr>
                <a:spLocks noChangeAspect="1"/>
              </p:cNvSpPr>
              <p:nvPr/>
            </p:nvSpPr>
            <p:spPr bwMode="auto">
              <a:xfrm>
                <a:off x="-1856" y="3229"/>
                <a:ext cx="18" cy="17"/>
              </a:xfrm>
              <a:custGeom>
                <a:avLst/>
                <a:gdLst>
                  <a:gd name="T0" fmla="*/ 2 w 90"/>
                  <a:gd name="T1" fmla="*/ 0 h 86"/>
                  <a:gd name="T2" fmla="*/ 2 w 90"/>
                  <a:gd name="T3" fmla="*/ 0 h 86"/>
                  <a:gd name="T4" fmla="*/ 2 w 90"/>
                  <a:gd name="T5" fmla="*/ 0 h 86"/>
                  <a:gd name="T6" fmla="*/ 3 w 90"/>
                  <a:gd name="T7" fmla="*/ 0 h 86"/>
                  <a:gd name="T8" fmla="*/ 3 w 90"/>
                  <a:gd name="T9" fmla="*/ 0 h 86"/>
                  <a:gd name="T10" fmla="*/ 3 w 90"/>
                  <a:gd name="T11" fmla="*/ 0 h 86"/>
                  <a:gd name="T12" fmla="*/ 3 w 90"/>
                  <a:gd name="T13" fmla="*/ 1 h 86"/>
                  <a:gd name="T14" fmla="*/ 3 w 90"/>
                  <a:gd name="T15" fmla="*/ 1 h 86"/>
                  <a:gd name="T16" fmla="*/ 4 w 90"/>
                  <a:gd name="T17" fmla="*/ 1 h 86"/>
                  <a:gd name="T18" fmla="*/ 4 w 90"/>
                  <a:gd name="T19" fmla="*/ 2 h 86"/>
                  <a:gd name="T20" fmla="*/ 4 w 90"/>
                  <a:gd name="T21" fmla="*/ 2 h 86"/>
                  <a:gd name="T22" fmla="*/ 3 w 90"/>
                  <a:gd name="T23" fmla="*/ 2 h 86"/>
                  <a:gd name="T24" fmla="*/ 3 w 90"/>
                  <a:gd name="T25" fmla="*/ 3 h 86"/>
                  <a:gd name="T26" fmla="*/ 3 w 90"/>
                  <a:gd name="T27" fmla="*/ 3 h 86"/>
                  <a:gd name="T28" fmla="*/ 3 w 90"/>
                  <a:gd name="T29" fmla="*/ 3 h 86"/>
                  <a:gd name="T30" fmla="*/ 2 w 90"/>
                  <a:gd name="T31" fmla="*/ 3 h 86"/>
                  <a:gd name="T32" fmla="*/ 2 w 90"/>
                  <a:gd name="T33" fmla="*/ 3 h 86"/>
                  <a:gd name="T34" fmla="*/ 2 w 90"/>
                  <a:gd name="T35" fmla="*/ 3 h 86"/>
                  <a:gd name="T36" fmla="*/ 1 w 90"/>
                  <a:gd name="T37" fmla="*/ 3 h 86"/>
                  <a:gd name="T38" fmla="*/ 1 w 90"/>
                  <a:gd name="T39" fmla="*/ 3 h 86"/>
                  <a:gd name="T40" fmla="*/ 1 w 90"/>
                  <a:gd name="T41" fmla="*/ 3 h 86"/>
                  <a:gd name="T42" fmla="*/ 0 w 90"/>
                  <a:gd name="T43" fmla="*/ 3 h 86"/>
                  <a:gd name="T44" fmla="*/ 0 w 90"/>
                  <a:gd name="T45" fmla="*/ 3 h 86"/>
                  <a:gd name="T46" fmla="*/ 0 w 90"/>
                  <a:gd name="T47" fmla="*/ 2 h 86"/>
                  <a:gd name="T48" fmla="*/ 0 w 90"/>
                  <a:gd name="T49" fmla="*/ 2 h 86"/>
                  <a:gd name="T50" fmla="*/ 0 w 90"/>
                  <a:gd name="T51" fmla="*/ 2 h 86"/>
                  <a:gd name="T52" fmla="*/ 0 w 90"/>
                  <a:gd name="T53" fmla="*/ 1 h 86"/>
                  <a:gd name="T54" fmla="*/ 0 w 90"/>
                  <a:gd name="T55" fmla="*/ 1 h 86"/>
                  <a:gd name="T56" fmla="*/ 0 w 90"/>
                  <a:gd name="T57" fmla="*/ 1 h 86"/>
                  <a:gd name="T58" fmla="*/ 1 w 90"/>
                  <a:gd name="T59" fmla="*/ 0 h 86"/>
                  <a:gd name="T60" fmla="*/ 1 w 90"/>
                  <a:gd name="T61" fmla="*/ 0 h 86"/>
                  <a:gd name="T62" fmla="*/ 1 w 90"/>
                  <a:gd name="T63" fmla="*/ 0 h 86"/>
                  <a:gd name="T64" fmla="*/ 2 w 90"/>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86">
                    <a:moveTo>
                      <a:pt x="41" y="1"/>
                    </a:moveTo>
                    <a:lnTo>
                      <a:pt x="49" y="0"/>
                    </a:lnTo>
                    <a:lnTo>
                      <a:pt x="56" y="0"/>
                    </a:lnTo>
                    <a:lnTo>
                      <a:pt x="64" y="2"/>
                    </a:lnTo>
                    <a:lnTo>
                      <a:pt x="72" y="6"/>
                    </a:lnTo>
                    <a:lnTo>
                      <a:pt x="77" y="11"/>
                    </a:lnTo>
                    <a:lnTo>
                      <a:pt x="83" y="18"/>
                    </a:lnTo>
                    <a:lnTo>
                      <a:pt x="87" y="26"/>
                    </a:lnTo>
                    <a:lnTo>
                      <a:pt x="90" y="36"/>
                    </a:lnTo>
                    <a:lnTo>
                      <a:pt x="90" y="44"/>
                    </a:lnTo>
                    <a:lnTo>
                      <a:pt x="89" y="52"/>
                    </a:lnTo>
                    <a:lnTo>
                      <a:pt x="86" y="59"/>
                    </a:lnTo>
                    <a:lnTo>
                      <a:pt x="82" y="67"/>
                    </a:lnTo>
                    <a:lnTo>
                      <a:pt x="74" y="72"/>
                    </a:lnTo>
                    <a:lnTo>
                      <a:pt x="67" y="79"/>
                    </a:lnTo>
                    <a:lnTo>
                      <a:pt x="58" y="82"/>
                    </a:lnTo>
                    <a:lnTo>
                      <a:pt x="50" y="86"/>
                    </a:lnTo>
                    <a:lnTo>
                      <a:pt x="41" y="86"/>
                    </a:lnTo>
                    <a:lnTo>
                      <a:pt x="33" y="85"/>
                    </a:lnTo>
                    <a:lnTo>
                      <a:pt x="24" y="81"/>
                    </a:lnTo>
                    <a:lnTo>
                      <a:pt x="18" y="78"/>
                    </a:lnTo>
                    <a:lnTo>
                      <a:pt x="11" y="71"/>
                    </a:lnTo>
                    <a:lnTo>
                      <a:pt x="6" y="66"/>
                    </a:lnTo>
                    <a:lnTo>
                      <a:pt x="2" y="58"/>
                    </a:lnTo>
                    <a:lnTo>
                      <a:pt x="0" y="50"/>
                    </a:lnTo>
                    <a:lnTo>
                      <a:pt x="0" y="39"/>
                    </a:lnTo>
                    <a:lnTo>
                      <a:pt x="2" y="31"/>
                    </a:lnTo>
                    <a:lnTo>
                      <a:pt x="4" y="22"/>
                    </a:lnTo>
                    <a:lnTo>
                      <a:pt x="10" y="15"/>
                    </a:lnTo>
                    <a:lnTo>
                      <a:pt x="15" y="9"/>
                    </a:lnTo>
                    <a:lnTo>
                      <a:pt x="22" y="4"/>
                    </a:lnTo>
                    <a:lnTo>
                      <a:pt x="31" y="1"/>
                    </a:lnTo>
                    <a:lnTo>
                      <a:pt x="41"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6" name="Freeform 1334"/>
              <p:cNvSpPr>
                <a:spLocks noChangeAspect="1"/>
              </p:cNvSpPr>
              <p:nvPr/>
            </p:nvSpPr>
            <p:spPr bwMode="auto">
              <a:xfrm>
                <a:off x="-1962" y="3136"/>
                <a:ext cx="23" cy="23"/>
              </a:xfrm>
              <a:custGeom>
                <a:avLst/>
                <a:gdLst>
                  <a:gd name="T0" fmla="*/ 2 w 116"/>
                  <a:gd name="T1" fmla="*/ 0 h 115"/>
                  <a:gd name="T2" fmla="*/ 2 w 116"/>
                  <a:gd name="T3" fmla="*/ 0 h 115"/>
                  <a:gd name="T4" fmla="*/ 3 w 116"/>
                  <a:gd name="T5" fmla="*/ 0 h 115"/>
                  <a:gd name="T6" fmla="*/ 3 w 116"/>
                  <a:gd name="T7" fmla="*/ 0 h 115"/>
                  <a:gd name="T8" fmla="*/ 4 w 116"/>
                  <a:gd name="T9" fmla="*/ 0 h 115"/>
                  <a:gd name="T10" fmla="*/ 4 w 116"/>
                  <a:gd name="T11" fmla="*/ 1 h 115"/>
                  <a:gd name="T12" fmla="*/ 4 w 116"/>
                  <a:gd name="T13" fmla="*/ 1 h 115"/>
                  <a:gd name="T14" fmla="*/ 4 w 116"/>
                  <a:gd name="T15" fmla="*/ 1 h 115"/>
                  <a:gd name="T16" fmla="*/ 5 w 116"/>
                  <a:gd name="T17" fmla="*/ 2 h 115"/>
                  <a:gd name="T18" fmla="*/ 5 w 116"/>
                  <a:gd name="T19" fmla="*/ 2 h 115"/>
                  <a:gd name="T20" fmla="*/ 4 w 116"/>
                  <a:gd name="T21" fmla="*/ 3 h 115"/>
                  <a:gd name="T22" fmla="*/ 4 w 116"/>
                  <a:gd name="T23" fmla="*/ 3 h 115"/>
                  <a:gd name="T24" fmla="*/ 4 w 116"/>
                  <a:gd name="T25" fmla="*/ 4 h 115"/>
                  <a:gd name="T26" fmla="*/ 4 w 116"/>
                  <a:gd name="T27" fmla="*/ 4 h 115"/>
                  <a:gd name="T28" fmla="*/ 3 w 116"/>
                  <a:gd name="T29" fmla="*/ 4 h 115"/>
                  <a:gd name="T30" fmla="*/ 3 w 116"/>
                  <a:gd name="T31" fmla="*/ 4 h 115"/>
                  <a:gd name="T32" fmla="*/ 3 w 116"/>
                  <a:gd name="T33" fmla="*/ 5 h 115"/>
                  <a:gd name="T34" fmla="*/ 2 w 116"/>
                  <a:gd name="T35" fmla="*/ 5 h 115"/>
                  <a:gd name="T36" fmla="*/ 2 w 116"/>
                  <a:gd name="T37" fmla="*/ 5 h 115"/>
                  <a:gd name="T38" fmla="*/ 1 w 116"/>
                  <a:gd name="T39" fmla="*/ 4 h 115"/>
                  <a:gd name="T40" fmla="*/ 1 w 116"/>
                  <a:gd name="T41" fmla="*/ 4 h 115"/>
                  <a:gd name="T42" fmla="*/ 1 w 116"/>
                  <a:gd name="T43" fmla="*/ 4 h 115"/>
                  <a:gd name="T44" fmla="*/ 0 w 116"/>
                  <a:gd name="T45" fmla="*/ 4 h 115"/>
                  <a:gd name="T46" fmla="*/ 0 w 116"/>
                  <a:gd name="T47" fmla="*/ 3 h 115"/>
                  <a:gd name="T48" fmla="*/ 0 w 116"/>
                  <a:gd name="T49" fmla="*/ 3 h 115"/>
                  <a:gd name="T50" fmla="*/ 0 w 116"/>
                  <a:gd name="T51" fmla="*/ 2 h 115"/>
                  <a:gd name="T52" fmla="*/ 0 w 116"/>
                  <a:gd name="T53" fmla="*/ 2 h 115"/>
                  <a:gd name="T54" fmla="*/ 0 w 116"/>
                  <a:gd name="T55" fmla="*/ 1 h 115"/>
                  <a:gd name="T56" fmla="*/ 0 w 116"/>
                  <a:gd name="T57" fmla="*/ 1 h 115"/>
                  <a:gd name="T58" fmla="*/ 1 w 116"/>
                  <a:gd name="T59" fmla="*/ 1 h 115"/>
                  <a:gd name="T60" fmla="*/ 1 w 116"/>
                  <a:gd name="T61" fmla="*/ 0 h 115"/>
                  <a:gd name="T62" fmla="*/ 1 w 116"/>
                  <a:gd name="T63" fmla="*/ 0 h 115"/>
                  <a:gd name="T64" fmla="*/ 2 w 116"/>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115">
                    <a:moveTo>
                      <a:pt x="48" y="2"/>
                    </a:moveTo>
                    <a:lnTo>
                      <a:pt x="59" y="0"/>
                    </a:lnTo>
                    <a:lnTo>
                      <a:pt x="70" y="1"/>
                    </a:lnTo>
                    <a:lnTo>
                      <a:pt x="80" y="4"/>
                    </a:lnTo>
                    <a:lnTo>
                      <a:pt x="91" y="10"/>
                    </a:lnTo>
                    <a:lnTo>
                      <a:pt x="99" y="16"/>
                    </a:lnTo>
                    <a:lnTo>
                      <a:pt x="107" y="26"/>
                    </a:lnTo>
                    <a:lnTo>
                      <a:pt x="112" y="36"/>
                    </a:lnTo>
                    <a:lnTo>
                      <a:pt x="116" y="48"/>
                    </a:lnTo>
                    <a:lnTo>
                      <a:pt x="116" y="59"/>
                    </a:lnTo>
                    <a:lnTo>
                      <a:pt x="113" y="70"/>
                    </a:lnTo>
                    <a:lnTo>
                      <a:pt x="109" y="80"/>
                    </a:lnTo>
                    <a:lnTo>
                      <a:pt x="103" y="91"/>
                    </a:lnTo>
                    <a:lnTo>
                      <a:pt x="96" y="98"/>
                    </a:lnTo>
                    <a:lnTo>
                      <a:pt x="87" y="106"/>
                    </a:lnTo>
                    <a:lnTo>
                      <a:pt x="76" y="112"/>
                    </a:lnTo>
                    <a:lnTo>
                      <a:pt x="66" y="115"/>
                    </a:lnTo>
                    <a:lnTo>
                      <a:pt x="54" y="115"/>
                    </a:lnTo>
                    <a:lnTo>
                      <a:pt x="43" y="114"/>
                    </a:lnTo>
                    <a:lnTo>
                      <a:pt x="33" y="109"/>
                    </a:lnTo>
                    <a:lnTo>
                      <a:pt x="24" y="105"/>
                    </a:lnTo>
                    <a:lnTo>
                      <a:pt x="15" y="97"/>
                    </a:lnTo>
                    <a:lnTo>
                      <a:pt x="10" y="88"/>
                    </a:lnTo>
                    <a:lnTo>
                      <a:pt x="5" y="77"/>
                    </a:lnTo>
                    <a:lnTo>
                      <a:pt x="3" y="65"/>
                    </a:lnTo>
                    <a:lnTo>
                      <a:pt x="0" y="53"/>
                    </a:lnTo>
                    <a:lnTo>
                      <a:pt x="1" y="42"/>
                    </a:lnTo>
                    <a:lnTo>
                      <a:pt x="4" y="32"/>
                    </a:lnTo>
                    <a:lnTo>
                      <a:pt x="10" y="23"/>
                    </a:lnTo>
                    <a:lnTo>
                      <a:pt x="16" y="15"/>
                    </a:lnTo>
                    <a:lnTo>
                      <a:pt x="25" y="9"/>
                    </a:lnTo>
                    <a:lnTo>
                      <a:pt x="35" y="5"/>
                    </a:lnTo>
                    <a:lnTo>
                      <a:pt x="4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7" name="Freeform 1335"/>
              <p:cNvSpPr>
                <a:spLocks noChangeAspect="1"/>
              </p:cNvSpPr>
              <p:nvPr/>
            </p:nvSpPr>
            <p:spPr bwMode="auto">
              <a:xfrm>
                <a:off x="-1960" y="3139"/>
                <a:ext cx="18" cy="17"/>
              </a:xfrm>
              <a:custGeom>
                <a:avLst/>
                <a:gdLst>
                  <a:gd name="T0" fmla="*/ 2 w 89"/>
                  <a:gd name="T1" fmla="*/ 0 h 86"/>
                  <a:gd name="T2" fmla="*/ 2 w 89"/>
                  <a:gd name="T3" fmla="*/ 0 h 86"/>
                  <a:gd name="T4" fmla="*/ 2 w 89"/>
                  <a:gd name="T5" fmla="*/ 0 h 86"/>
                  <a:gd name="T6" fmla="*/ 3 w 89"/>
                  <a:gd name="T7" fmla="*/ 0 h 86"/>
                  <a:gd name="T8" fmla="*/ 3 w 89"/>
                  <a:gd name="T9" fmla="*/ 0 h 86"/>
                  <a:gd name="T10" fmla="*/ 3 w 89"/>
                  <a:gd name="T11" fmla="*/ 1 h 86"/>
                  <a:gd name="T12" fmla="*/ 3 w 89"/>
                  <a:gd name="T13" fmla="*/ 1 h 86"/>
                  <a:gd name="T14" fmla="*/ 3 w 89"/>
                  <a:gd name="T15" fmla="*/ 1 h 86"/>
                  <a:gd name="T16" fmla="*/ 4 w 89"/>
                  <a:gd name="T17" fmla="*/ 1 h 86"/>
                  <a:gd name="T18" fmla="*/ 4 w 89"/>
                  <a:gd name="T19" fmla="*/ 2 h 86"/>
                  <a:gd name="T20" fmla="*/ 4 w 89"/>
                  <a:gd name="T21" fmla="*/ 2 h 86"/>
                  <a:gd name="T22" fmla="*/ 3 w 89"/>
                  <a:gd name="T23" fmla="*/ 2 h 86"/>
                  <a:gd name="T24" fmla="*/ 3 w 89"/>
                  <a:gd name="T25" fmla="*/ 3 h 86"/>
                  <a:gd name="T26" fmla="*/ 3 w 89"/>
                  <a:gd name="T27" fmla="*/ 3 h 86"/>
                  <a:gd name="T28" fmla="*/ 3 w 89"/>
                  <a:gd name="T29" fmla="*/ 3 h 86"/>
                  <a:gd name="T30" fmla="*/ 3 w 89"/>
                  <a:gd name="T31" fmla="*/ 3 h 86"/>
                  <a:gd name="T32" fmla="*/ 2 w 89"/>
                  <a:gd name="T33" fmla="*/ 3 h 86"/>
                  <a:gd name="T34" fmla="*/ 2 w 89"/>
                  <a:gd name="T35" fmla="*/ 3 h 86"/>
                  <a:gd name="T36" fmla="*/ 1 w 89"/>
                  <a:gd name="T37" fmla="*/ 3 h 86"/>
                  <a:gd name="T38" fmla="*/ 1 w 89"/>
                  <a:gd name="T39" fmla="*/ 3 h 86"/>
                  <a:gd name="T40" fmla="*/ 1 w 89"/>
                  <a:gd name="T41" fmla="*/ 3 h 86"/>
                  <a:gd name="T42" fmla="*/ 0 w 89"/>
                  <a:gd name="T43" fmla="*/ 3 h 86"/>
                  <a:gd name="T44" fmla="*/ 0 w 89"/>
                  <a:gd name="T45" fmla="*/ 3 h 86"/>
                  <a:gd name="T46" fmla="*/ 0 w 89"/>
                  <a:gd name="T47" fmla="*/ 2 h 86"/>
                  <a:gd name="T48" fmla="*/ 0 w 89"/>
                  <a:gd name="T49" fmla="*/ 2 h 86"/>
                  <a:gd name="T50" fmla="*/ 0 w 89"/>
                  <a:gd name="T51" fmla="*/ 2 h 86"/>
                  <a:gd name="T52" fmla="*/ 0 w 89"/>
                  <a:gd name="T53" fmla="*/ 1 h 86"/>
                  <a:gd name="T54" fmla="*/ 0 w 89"/>
                  <a:gd name="T55" fmla="*/ 1 h 86"/>
                  <a:gd name="T56" fmla="*/ 0 w 89"/>
                  <a:gd name="T57" fmla="*/ 1 h 86"/>
                  <a:gd name="T58" fmla="*/ 1 w 89"/>
                  <a:gd name="T59" fmla="*/ 0 h 86"/>
                  <a:gd name="T60" fmla="*/ 1 w 89"/>
                  <a:gd name="T61" fmla="*/ 0 h 86"/>
                  <a:gd name="T62" fmla="*/ 1 w 89"/>
                  <a:gd name="T63" fmla="*/ 0 h 86"/>
                  <a:gd name="T64" fmla="*/ 2 w 89"/>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6">
                    <a:moveTo>
                      <a:pt x="41" y="1"/>
                    </a:moveTo>
                    <a:lnTo>
                      <a:pt x="48" y="0"/>
                    </a:lnTo>
                    <a:lnTo>
                      <a:pt x="56" y="1"/>
                    </a:lnTo>
                    <a:lnTo>
                      <a:pt x="64" y="3"/>
                    </a:lnTo>
                    <a:lnTo>
                      <a:pt x="72" y="9"/>
                    </a:lnTo>
                    <a:lnTo>
                      <a:pt x="77" y="13"/>
                    </a:lnTo>
                    <a:lnTo>
                      <a:pt x="83" y="21"/>
                    </a:lnTo>
                    <a:lnTo>
                      <a:pt x="86" y="27"/>
                    </a:lnTo>
                    <a:lnTo>
                      <a:pt x="89" y="36"/>
                    </a:lnTo>
                    <a:lnTo>
                      <a:pt x="89" y="44"/>
                    </a:lnTo>
                    <a:lnTo>
                      <a:pt x="88" y="52"/>
                    </a:lnTo>
                    <a:lnTo>
                      <a:pt x="85" y="59"/>
                    </a:lnTo>
                    <a:lnTo>
                      <a:pt x="81" y="67"/>
                    </a:lnTo>
                    <a:lnTo>
                      <a:pt x="75" y="72"/>
                    </a:lnTo>
                    <a:lnTo>
                      <a:pt x="69" y="78"/>
                    </a:lnTo>
                    <a:lnTo>
                      <a:pt x="62" y="82"/>
                    </a:lnTo>
                    <a:lnTo>
                      <a:pt x="54" y="86"/>
                    </a:lnTo>
                    <a:lnTo>
                      <a:pt x="44" y="86"/>
                    </a:lnTo>
                    <a:lnTo>
                      <a:pt x="34" y="85"/>
                    </a:lnTo>
                    <a:lnTo>
                      <a:pt x="25" y="81"/>
                    </a:lnTo>
                    <a:lnTo>
                      <a:pt x="19" y="77"/>
                    </a:lnTo>
                    <a:lnTo>
                      <a:pt x="11" y="70"/>
                    </a:lnTo>
                    <a:lnTo>
                      <a:pt x="5" y="65"/>
                    </a:lnTo>
                    <a:lnTo>
                      <a:pt x="2" y="57"/>
                    </a:lnTo>
                    <a:lnTo>
                      <a:pt x="0" y="49"/>
                    </a:lnTo>
                    <a:lnTo>
                      <a:pt x="0" y="40"/>
                    </a:lnTo>
                    <a:lnTo>
                      <a:pt x="2" y="33"/>
                    </a:lnTo>
                    <a:lnTo>
                      <a:pt x="4" y="25"/>
                    </a:lnTo>
                    <a:lnTo>
                      <a:pt x="10" y="18"/>
                    </a:lnTo>
                    <a:lnTo>
                      <a:pt x="14" y="12"/>
                    </a:lnTo>
                    <a:lnTo>
                      <a:pt x="22" y="6"/>
                    </a:lnTo>
                    <a:lnTo>
                      <a:pt x="30" y="3"/>
                    </a:lnTo>
                    <a:lnTo>
                      <a:pt x="41"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8" name="Freeform 1336"/>
              <p:cNvSpPr>
                <a:spLocks noChangeAspect="1"/>
              </p:cNvSpPr>
              <p:nvPr/>
            </p:nvSpPr>
            <p:spPr bwMode="auto">
              <a:xfrm>
                <a:off x="-1923" y="3125"/>
                <a:ext cx="23" cy="23"/>
              </a:xfrm>
              <a:custGeom>
                <a:avLst/>
                <a:gdLst>
                  <a:gd name="T0" fmla="*/ 2 w 117"/>
                  <a:gd name="T1" fmla="*/ 0 h 113"/>
                  <a:gd name="T2" fmla="*/ 2 w 117"/>
                  <a:gd name="T3" fmla="*/ 0 h 113"/>
                  <a:gd name="T4" fmla="*/ 3 w 117"/>
                  <a:gd name="T5" fmla="*/ 0 h 113"/>
                  <a:gd name="T6" fmla="*/ 3 w 117"/>
                  <a:gd name="T7" fmla="*/ 0 h 113"/>
                  <a:gd name="T8" fmla="*/ 4 w 117"/>
                  <a:gd name="T9" fmla="*/ 0 h 113"/>
                  <a:gd name="T10" fmla="*/ 4 w 117"/>
                  <a:gd name="T11" fmla="*/ 1 h 113"/>
                  <a:gd name="T12" fmla="*/ 4 w 117"/>
                  <a:gd name="T13" fmla="*/ 1 h 113"/>
                  <a:gd name="T14" fmla="*/ 4 w 117"/>
                  <a:gd name="T15" fmla="*/ 1 h 113"/>
                  <a:gd name="T16" fmla="*/ 5 w 117"/>
                  <a:gd name="T17" fmla="*/ 2 h 113"/>
                  <a:gd name="T18" fmla="*/ 5 w 117"/>
                  <a:gd name="T19" fmla="*/ 2 h 113"/>
                  <a:gd name="T20" fmla="*/ 4 w 117"/>
                  <a:gd name="T21" fmla="*/ 3 h 113"/>
                  <a:gd name="T22" fmla="*/ 4 w 117"/>
                  <a:gd name="T23" fmla="*/ 3 h 113"/>
                  <a:gd name="T24" fmla="*/ 4 w 117"/>
                  <a:gd name="T25" fmla="*/ 4 h 113"/>
                  <a:gd name="T26" fmla="*/ 4 w 117"/>
                  <a:gd name="T27" fmla="*/ 4 h 113"/>
                  <a:gd name="T28" fmla="*/ 3 w 117"/>
                  <a:gd name="T29" fmla="*/ 4 h 113"/>
                  <a:gd name="T30" fmla="*/ 3 w 117"/>
                  <a:gd name="T31" fmla="*/ 4 h 113"/>
                  <a:gd name="T32" fmla="*/ 3 w 117"/>
                  <a:gd name="T33" fmla="*/ 5 h 113"/>
                  <a:gd name="T34" fmla="*/ 2 w 117"/>
                  <a:gd name="T35" fmla="*/ 5 h 113"/>
                  <a:gd name="T36" fmla="*/ 2 w 117"/>
                  <a:gd name="T37" fmla="*/ 5 h 113"/>
                  <a:gd name="T38" fmla="*/ 1 w 117"/>
                  <a:gd name="T39" fmla="*/ 4 h 113"/>
                  <a:gd name="T40" fmla="*/ 1 w 117"/>
                  <a:gd name="T41" fmla="*/ 4 h 113"/>
                  <a:gd name="T42" fmla="*/ 1 w 117"/>
                  <a:gd name="T43" fmla="*/ 4 h 113"/>
                  <a:gd name="T44" fmla="*/ 0 w 117"/>
                  <a:gd name="T45" fmla="*/ 4 h 113"/>
                  <a:gd name="T46" fmla="*/ 0 w 117"/>
                  <a:gd name="T47" fmla="*/ 3 h 113"/>
                  <a:gd name="T48" fmla="*/ 0 w 117"/>
                  <a:gd name="T49" fmla="*/ 3 h 113"/>
                  <a:gd name="T50" fmla="*/ 0 w 117"/>
                  <a:gd name="T51" fmla="*/ 2 h 113"/>
                  <a:gd name="T52" fmla="*/ 0 w 117"/>
                  <a:gd name="T53" fmla="*/ 2 h 113"/>
                  <a:gd name="T54" fmla="*/ 0 w 117"/>
                  <a:gd name="T55" fmla="*/ 1 h 113"/>
                  <a:gd name="T56" fmla="*/ 0 w 117"/>
                  <a:gd name="T57" fmla="*/ 1 h 113"/>
                  <a:gd name="T58" fmla="*/ 1 w 117"/>
                  <a:gd name="T59" fmla="*/ 1 h 113"/>
                  <a:gd name="T60" fmla="*/ 1 w 117"/>
                  <a:gd name="T61" fmla="*/ 0 h 113"/>
                  <a:gd name="T62" fmla="*/ 1 w 117"/>
                  <a:gd name="T63" fmla="*/ 0 h 113"/>
                  <a:gd name="T64" fmla="*/ 2 w 117"/>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3">
                    <a:moveTo>
                      <a:pt x="49" y="2"/>
                    </a:moveTo>
                    <a:lnTo>
                      <a:pt x="60" y="0"/>
                    </a:lnTo>
                    <a:lnTo>
                      <a:pt x="71" y="3"/>
                    </a:lnTo>
                    <a:lnTo>
                      <a:pt x="81" y="5"/>
                    </a:lnTo>
                    <a:lnTo>
                      <a:pt x="91" y="11"/>
                    </a:lnTo>
                    <a:lnTo>
                      <a:pt x="99" y="18"/>
                    </a:lnTo>
                    <a:lnTo>
                      <a:pt x="107" y="27"/>
                    </a:lnTo>
                    <a:lnTo>
                      <a:pt x="112" y="36"/>
                    </a:lnTo>
                    <a:lnTo>
                      <a:pt x="117" y="46"/>
                    </a:lnTo>
                    <a:lnTo>
                      <a:pt x="117" y="58"/>
                    </a:lnTo>
                    <a:lnTo>
                      <a:pt x="114" y="70"/>
                    </a:lnTo>
                    <a:lnTo>
                      <a:pt x="111" y="80"/>
                    </a:lnTo>
                    <a:lnTo>
                      <a:pt x="106" y="91"/>
                    </a:lnTo>
                    <a:lnTo>
                      <a:pt x="98" y="99"/>
                    </a:lnTo>
                    <a:lnTo>
                      <a:pt x="89" y="105"/>
                    </a:lnTo>
                    <a:lnTo>
                      <a:pt x="78" y="110"/>
                    </a:lnTo>
                    <a:lnTo>
                      <a:pt x="68" y="113"/>
                    </a:lnTo>
                    <a:lnTo>
                      <a:pt x="55" y="113"/>
                    </a:lnTo>
                    <a:lnTo>
                      <a:pt x="44" y="112"/>
                    </a:lnTo>
                    <a:lnTo>
                      <a:pt x="33" y="108"/>
                    </a:lnTo>
                    <a:lnTo>
                      <a:pt x="24" y="104"/>
                    </a:lnTo>
                    <a:lnTo>
                      <a:pt x="14" y="96"/>
                    </a:lnTo>
                    <a:lnTo>
                      <a:pt x="9" y="89"/>
                    </a:lnTo>
                    <a:lnTo>
                      <a:pt x="3" y="79"/>
                    </a:lnTo>
                    <a:lnTo>
                      <a:pt x="1" y="69"/>
                    </a:lnTo>
                    <a:lnTo>
                      <a:pt x="0" y="56"/>
                    </a:lnTo>
                    <a:lnTo>
                      <a:pt x="2" y="45"/>
                    </a:lnTo>
                    <a:lnTo>
                      <a:pt x="5" y="34"/>
                    </a:lnTo>
                    <a:lnTo>
                      <a:pt x="12" y="25"/>
                    </a:lnTo>
                    <a:lnTo>
                      <a:pt x="19" y="15"/>
                    </a:lnTo>
                    <a:lnTo>
                      <a:pt x="27" y="9"/>
                    </a:lnTo>
                    <a:lnTo>
                      <a:pt x="37" y="4"/>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9" name="Freeform 1337"/>
              <p:cNvSpPr>
                <a:spLocks noChangeAspect="1"/>
              </p:cNvSpPr>
              <p:nvPr/>
            </p:nvSpPr>
            <p:spPr bwMode="auto">
              <a:xfrm>
                <a:off x="-1920" y="3128"/>
                <a:ext cx="17" cy="17"/>
              </a:xfrm>
              <a:custGeom>
                <a:avLst/>
                <a:gdLst>
                  <a:gd name="T0" fmla="*/ 1 w 86"/>
                  <a:gd name="T1" fmla="*/ 0 h 86"/>
                  <a:gd name="T2" fmla="*/ 2 w 86"/>
                  <a:gd name="T3" fmla="*/ 0 h 86"/>
                  <a:gd name="T4" fmla="*/ 2 w 86"/>
                  <a:gd name="T5" fmla="*/ 0 h 86"/>
                  <a:gd name="T6" fmla="*/ 2 w 86"/>
                  <a:gd name="T7" fmla="*/ 0 h 86"/>
                  <a:gd name="T8" fmla="*/ 3 w 86"/>
                  <a:gd name="T9" fmla="*/ 0 h 86"/>
                  <a:gd name="T10" fmla="*/ 3 w 86"/>
                  <a:gd name="T11" fmla="*/ 1 h 86"/>
                  <a:gd name="T12" fmla="*/ 3 w 86"/>
                  <a:gd name="T13" fmla="*/ 1 h 86"/>
                  <a:gd name="T14" fmla="*/ 3 w 86"/>
                  <a:gd name="T15" fmla="*/ 1 h 86"/>
                  <a:gd name="T16" fmla="*/ 3 w 86"/>
                  <a:gd name="T17" fmla="*/ 1 h 86"/>
                  <a:gd name="T18" fmla="*/ 3 w 86"/>
                  <a:gd name="T19" fmla="*/ 2 h 86"/>
                  <a:gd name="T20" fmla="*/ 3 w 86"/>
                  <a:gd name="T21" fmla="*/ 2 h 86"/>
                  <a:gd name="T22" fmla="*/ 3 w 86"/>
                  <a:gd name="T23" fmla="*/ 2 h 86"/>
                  <a:gd name="T24" fmla="*/ 3 w 86"/>
                  <a:gd name="T25" fmla="*/ 3 h 86"/>
                  <a:gd name="T26" fmla="*/ 3 w 86"/>
                  <a:gd name="T27" fmla="*/ 3 h 86"/>
                  <a:gd name="T28" fmla="*/ 3 w 86"/>
                  <a:gd name="T29" fmla="*/ 3 h 86"/>
                  <a:gd name="T30" fmla="*/ 2 w 86"/>
                  <a:gd name="T31" fmla="*/ 3 h 86"/>
                  <a:gd name="T32" fmla="*/ 2 w 86"/>
                  <a:gd name="T33" fmla="*/ 3 h 86"/>
                  <a:gd name="T34" fmla="*/ 2 w 86"/>
                  <a:gd name="T35" fmla="*/ 3 h 86"/>
                  <a:gd name="T36" fmla="*/ 1 w 86"/>
                  <a:gd name="T37" fmla="*/ 3 h 86"/>
                  <a:gd name="T38" fmla="*/ 1 w 86"/>
                  <a:gd name="T39" fmla="*/ 3 h 86"/>
                  <a:gd name="T40" fmla="*/ 1 w 86"/>
                  <a:gd name="T41" fmla="*/ 3 h 86"/>
                  <a:gd name="T42" fmla="*/ 0 w 86"/>
                  <a:gd name="T43" fmla="*/ 3 h 86"/>
                  <a:gd name="T44" fmla="*/ 0 w 86"/>
                  <a:gd name="T45" fmla="*/ 3 h 86"/>
                  <a:gd name="T46" fmla="*/ 0 w 86"/>
                  <a:gd name="T47" fmla="*/ 2 h 86"/>
                  <a:gd name="T48" fmla="*/ 0 w 86"/>
                  <a:gd name="T49" fmla="*/ 2 h 86"/>
                  <a:gd name="T50" fmla="*/ 0 w 86"/>
                  <a:gd name="T51" fmla="*/ 2 h 86"/>
                  <a:gd name="T52" fmla="*/ 0 w 86"/>
                  <a:gd name="T53" fmla="*/ 1 h 86"/>
                  <a:gd name="T54" fmla="*/ 0 w 86"/>
                  <a:gd name="T55" fmla="*/ 1 h 86"/>
                  <a:gd name="T56" fmla="*/ 0 w 86"/>
                  <a:gd name="T57" fmla="*/ 1 h 86"/>
                  <a:gd name="T58" fmla="*/ 1 w 86"/>
                  <a:gd name="T59" fmla="*/ 0 h 86"/>
                  <a:gd name="T60" fmla="*/ 1 w 86"/>
                  <a:gd name="T61" fmla="*/ 0 h 86"/>
                  <a:gd name="T62" fmla="*/ 1 w 86"/>
                  <a:gd name="T63" fmla="*/ 0 h 86"/>
                  <a:gd name="T64" fmla="*/ 1 w 86"/>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86">
                    <a:moveTo>
                      <a:pt x="36" y="1"/>
                    </a:moveTo>
                    <a:lnTo>
                      <a:pt x="45" y="0"/>
                    </a:lnTo>
                    <a:lnTo>
                      <a:pt x="55" y="1"/>
                    </a:lnTo>
                    <a:lnTo>
                      <a:pt x="63" y="3"/>
                    </a:lnTo>
                    <a:lnTo>
                      <a:pt x="71" y="9"/>
                    </a:lnTo>
                    <a:lnTo>
                      <a:pt x="76" y="13"/>
                    </a:lnTo>
                    <a:lnTo>
                      <a:pt x="82" y="21"/>
                    </a:lnTo>
                    <a:lnTo>
                      <a:pt x="84" y="27"/>
                    </a:lnTo>
                    <a:lnTo>
                      <a:pt x="86" y="36"/>
                    </a:lnTo>
                    <a:lnTo>
                      <a:pt x="86" y="45"/>
                    </a:lnTo>
                    <a:lnTo>
                      <a:pt x="86" y="54"/>
                    </a:lnTo>
                    <a:lnTo>
                      <a:pt x="83" y="61"/>
                    </a:lnTo>
                    <a:lnTo>
                      <a:pt x="79" y="69"/>
                    </a:lnTo>
                    <a:lnTo>
                      <a:pt x="74" y="75"/>
                    </a:lnTo>
                    <a:lnTo>
                      <a:pt x="67" y="79"/>
                    </a:lnTo>
                    <a:lnTo>
                      <a:pt x="60" y="82"/>
                    </a:lnTo>
                    <a:lnTo>
                      <a:pt x="51" y="86"/>
                    </a:lnTo>
                    <a:lnTo>
                      <a:pt x="41" y="86"/>
                    </a:lnTo>
                    <a:lnTo>
                      <a:pt x="33" y="85"/>
                    </a:lnTo>
                    <a:lnTo>
                      <a:pt x="25" y="81"/>
                    </a:lnTo>
                    <a:lnTo>
                      <a:pt x="19" y="78"/>
                    </a:lnTo>
                    <a:lnTo>
                      <a:pt x="12" y="71"/>
                    </a:lnTo>
                    <a:lnTo>
                      <a:pt x="7" y="66"/>
                    </a:lnTo>
                    <a:lnTo>
                      <a:pt x="3" y="58"/>
                    </a:lnTo>
                    <a:lnTo>
                      <a:pt x="1" y="50"/>
                    </a:lnTo>
                    <a:lnTo>
                      <a:pt x="0" y="40"/>
                    </a:lnTo>
                    <a:lnTo>
                      <a:pt x="1" y="33"/>
                    </a:lnTo>
                    <a:lnTo>
                      <a:pt x="3" y="25"/>
                    </a:lnTo>
                    <a:lnTo>
                      <a:pt x="9" y="18"/>
                    </a:lnTo>
                    <a:lnTo>
                      <a:pt x="13" y="12"/>
                    </a:lnTo>
                    <a:lnTo>
                      <a:pt x="21" y="6"/>
                    </a:lnTo>
                    <a:lnTo>
                      <a:pt x="28" y="3"/>
                    </a:lnTo>
                    <a:lnTo>
                      <a:pt x="36"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0" name="Freeform 1338"/>
              <p:cNvSpPr>
                <a:spLocks noChangeAspect="1"/>
              </p:cNvSpPr>
              <p:nvPr/>
            </p:nvSpPr>
            <p:spPr bwMode="auto">
              <a:xfrm>
                <a:off x="-1892" y="3112"/>
                <a:ext cx="24" cy="23"/>
              </a:xfrm>
              <a:custGeom>
                <a:avLst/>
                <a:gdLst>
                  <a:gd name="T0" fmla="*/ 2 w 118"/>
                  <a:gd name="T1" fmla="*/ 0 h 117"/>
                  <a:gd name="T2" fmla="*/ 3 w 118"/>
                  <a:gd name="T3" fmla="*/ 0 h 117"/>
                  <a:gd name="T4" fmla="*/ 3 w 118"/>
                  <a:gd name="T5" fmla="*/ 0 h 117"/>
                  <a:gd name="T6" fmla="*/ 3 w 118"/>
                  <a:gd name="T7" fmla="*/ 0 h 117"/>
                  <a:gd name="T8" fmla="*/ 4 w 118"/>
                  <a:gd name="T9" fmla="*/ 0 h 117"/>
                  <a:gd name="T10" fmla="*/ 4 w 118"/>
                  <a:gd name="T11" fmla="*/ 1 h 117"/>
                  <a:gd name="T12" fmla="*/ 4 w 118"/>
                  <a:gd name="T13" fmla="*/ 1 h 117"/>
                  <a:gd name="T14" fmla="*/ 5 w 118"/>
                  <a:gd name="T15" fmla="*/ 1 h 117"/>
                  <a:gd name="T16" fmla="*/ 5 w 118"/>
                  <a:gd name="T17" fmla="*/ 2 h 117"/>
                  <a:gd name="T18" fmla="*/ 5 w 118"/>
                  <a:gd name="T19" fmla="*/ 2 h 117"/>
                  <a:gd name="T20" fmla="*/ 5 w 118"/>
                  <a:gd name="T21" fmla="*/ 3 h 117"/>
                  <a:gd name="T22" fmla="*/ 5 w 118"/>
                  <a:gd name="T23" fmla="*/ 3 h 117"/>
                  <a:gd name="T24" fmla="*/ 4 w 118"/>
                  <a:gd name="T25" fmla="*/ 4 h 117"/>
                  <a:gd name="T26" fmla="*/ 4 w 118"/>
                  <a:gd name="T27" fmla="*/ 4 h 117"/>
                  <a:gd name="T28" fmla="*/ 4 w 118"/>
                  <a:gd name="T29" fmla="*/ 4 h 117"/>
                  <a:gd name="T30" fmla="*/ 3 w 118"/>
                  <a:gd name="T31" fmla="*/ 4 h 117"/>
                  <a:gd name="T32" fmla="*/ 3 w 118"/>
                  <a:gd name="T33" fmla="*/ 5 h 117"/>
                  <a:gd name="T34" fmla="*/ 2 w 118"/>
                  <a:gd name="T35" fmla="*/ 5 h 117"/>
                  <a:gd name="T36" fmla="*/ 2 w 118"/>
                  <a:gd name="T37" fmla="*/ 5 h 117"/>
                  <a:gd name="T38" fmla="*/ 1 w 118"/>
                  <a:gd name="T39" fmla="*/ 4 h 117"/>
                  <a:gd name="T40" fmla="*/ 1 w 118"/>
                  <a:gd name="T41" fmla="*/ 4 h 117"/>
                  <a:gd name="T42" fmla="*/ 1 w 118"/>
                  <a:gd name="T43" fmla="*/ 4 h 117"/>
                  <a:gd name="T44" fmla="*/ 0 w 118"/>
                  <a:gd name="T45" fmla="*/ 4 h 117"/>
                  <a:gd name="T46" fmla="*/ 0 w 118"/>
                  <a:gd name="T47" fmla="*/ 3 h 117"/>
                  <a:gd name="T48" fmla="*/ 0 w 118"/>
                  <a:gd name="T49" fmla="*/ 3 h 117"/>
                  <a:gd name="T50" fmla="*/ 0 w 118"/>
                  <a:gd name="T51" fmla="*/ 2 h 117"/>
                  <a:gd name="T52" fmla="*/ 0 w 118"/>
                  <a:gd name="T53" fmla="*/ 2 h 117"/>
                  <a:gd name="T54" fmla="*/ 0 w 118"/>
                  <a:gd name="T55" fmla="*/ 1 h 117"/>
                  <a:gd name="T56" fmla="*/ 0 w 118"/>
                  <a:gd name="T57" fmla="*/ 1 h 117"/>
                  <a:gd name="T58" fmla="*/ 1 w 118"/>
                  <a:gd name="T59" fmla="*/ 1 h 117"/>
                  <a:gd name="T60" fmla="*/ 1 w 118"/>
                  <a:gd name="T61" fmla="*/ 0 h 117"/>
                  <a:gd name="T62" fmla="*/ 2 w 118"/>
                  <a:gd name="T63" fmla="*/ 0 h 117"/>
                  <a:gd name="T64" fmla="*/ 2 w 118"/>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7">
                    <a:moveTo>
                      <a:pt x="51" y="1"/>
                    </a:moveTo>
                    <a:lnTo>
                      <a:pt x="62" y="0"/>
                    </a:lnTo>
                    <a:lnTo>
                      <a:pt x="73" y="2"/>
                    </a:lnTo>
                    <a:lnTo>
                      <a:pt x="83" y="6"/>
                    </a:lnTo>
                    <a:lnTo>
                      <a:pt x="94" y="12"/>
                    </a:lnTo>
                    <a:lnTo>
                      <a:pt x="102" y="19"/>
                    </a:lnTo>
                    <a:lnTo>
                      <a:pt x="109" y="28"/>
                    </a:lnTo>
                    <a:lnTo>
                      <a:pt x="115" y="38"/>
                    </a:lnTo>
                    <a:lnTo>
                      <a:pt x="118" y="50"/>
                    </a:lnTo>
                    <a:lnTo>
                      <a:pt x="118" y="61"/>
                    </a:lnTo>
                    <a:lnTo>
                      <a:pt x="116" y="72"/>
                    </a:lnTo>
                    <a:lnTo>
                      <a:pt x="112" y="82"/>
                    </a:lnTo>
                    <a:lnTo>
                      <a:pt x="106" y="93"/>
                    </a:lnTo>
                    <a:lnTo>
                      <a:pt x="98" y="102"/>
                    </a:lnTo>
                    <a:lnTo>
                      <a:pt x="90" y="108"/>
                    </a:lnTo>
                    <a:lnTo>
                      <a:pt x="79" y="114"/>
                    </a:lnTo>
                    <a:lnTo>
                      <a:pt x="69" y="117"/>
                    </a:lnTo>
                    <a:lnTo>
                      <a:pt x="55" y="117"/>
                    </a:lnTo>
                    <a:lnTo>
                      <a:pt x="46" y="115"/>
                    </a:lnTo>
                    <a:lnTo>
                      <a:pt x="35" y="112"/>
                    </a:lnTo>
                    <a:lnTo>
                      <a:pt x="26" y="106"/>
                    </a:lnTo>
                    <a:lnTo>
                      <a:pt x="17" y="98"/>
                    </a:lnTo>
                    <a:lnTo>
                      <a:pt x="10" y="90"/>
                    </a:lnTo>
                    <a:lnTo>
                      <a:pt x="5" y="78"/>
                    </a:lnTo>
                    <a:lnTo>
                      <a:pt x="1" y="69"/>
                    </a:lnTo>
                    <a:lnTo>
                      <a:pt x="0" y="55"/>
                    </a:lnTo>
                    <a:lnTo>
                      <a:pt x="3" y="45"/>
                    </a:lnTo>
                    <a:lnTo>
                      <a:pt x="6" y="34"/>
                    </a:lnTo>
                    <a:lnTo>
                      <a:pt x="12" y="26"/>
                    </a:lnTo>
                    <a:lnTo>
                      <a:pt x="19" y="17"/>
                    </a:lnTo>
                    <a:lnTo>
                      <a:pt x="28" y="10"/>
                    </a:lnTo>
                    <a:lnTo>
                      <a:pt x="38" y="5"/>
                    </a:lnTo>
                    <a:lnTo>
                      <a:pt x="5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1" name="Freeform 1339"/>
              <p:cNvSpPr>
                <a:spLocks noChangeAspect="1"/>
              </p:cNvSpPr>
              <p:nvPr/>
            </p:nvSpPr>
            <p:spPr bwMode="auto">
              <a:xfrm>
                <a:off x="-1889" y="3115"/>
                <a:ext cx="18" cy="18"/>
              </a:xfrm>
              <a:custGeom>
                <a:avLst/>
                <a:gdLst>
                  <a:gd name="T0" fmla="*/ 2 w 90"/>
                  <a:gd name="T1" fmla="*/ 0 h 86"/>
                  <a:gd name="T2" fmla="*/ 2 w 90"/>
                  <a:gd name="T3" fmla="*/ 0 h 86"/>
                  <a:gd name="T4" fmla="*/ 2 w 90"/>
                  <a:gd name="T5" fmla="*/ 0 h 86"/>
                  <a:gd name="T6" fmla="*/ 3 w 90"/>
                  <a:gd name="T7" fmla="*/ 0 h 86"/>
                  <a:gd name="T8" fmla="*/ 3 w 90"/>
                  <a:gd name="T9" fmla="*/ 0 h 86"/>
                  <a:gd name="T10" fmla="*/ 3 w 90"/>
                  <a:gd name="T11" fmla="*/ 0 h 86"/>
                  <a:gd name="T12" fmla="*/ 3 w 90"/>
                  <a:gd name="T13" fmla="*/ 1 h 86"/>
                  <a:gd name="T14" fmla="*/ 3 w 90"/>
                  <a:gd name="T15" fmla="*/ 1 h 86"/>
                  <a:gd name="T16" fmla="*/ 4 w 90"/>
                  <a:gd name="T17" fmla="*/ 2 h 86"/>
                  <a:gd name="T18" fmla="*/ 4 w 90"/>
                  <a:gd name="T19" fmla="*/ 2 h 86"/>
                  <a:gd name="T20" fmla="*/ 3 w 90"/>
                  <a:gd name="T21" fmla="*/ 2 h 86"/>
                  <a:gd name="T22" fmla="*/ 3 w 90"/>
                  <a:gd name="T23" fmla="*/ 3 h 86"/>
                  <a:gd name="T24" fmla="*/ 3 w 90"/>
                  <a:gd name="T25" fmla="*/ 3 h 86"/>
                  <a:gd name="T26" fmla="*/ 3 w 90"/>
                  <a:gd name="T27" fmla="*/ 3 h 86"/>
                  <a:gd name="T28" fmla="*/ 3 w 90"/>
                  <a:gd name="T29" fmla="*/ 4 h 86"/>
                  <a:gd name="T30" fmla="*/ 2 w 90"/>
                  <a:gd name="T31" fmla="*/ 4 h 86"/>
                  <a:gd name="T32" fmla="*/ 2 w 90"/>
                  <a:gd name="T33" fmla="*/ 4 h 86"/>
                  <a:gd name="T34" fmla="*/ 2 w 90"/>
                  <a:gd name="T35" fmla="*/ 4 h 86"/>
                  <a:gd name="T36" fmla="*/ 1 w 90"/>
                  <a:gd name="T37" fmla="*/ 4 h 86"/>
                  <a:gd name="T38" fmla="*/ 1 w 90"/>
                  <a:gd name="T39" fmla="*/ 4 h 86"/>
                  <a:gd name="T40" fmla="*/ 1 w 90"/>
                  <a:gd name="T41" fmla="*/ 3 h 86"/>
                  <a:gd name="T42" fmla="*/ 0 w 90"/>
                  <a:gd name="T43" fmla="*/ 3 h 86"/>
                  <a:gd name="T44" fmla="*/ 0 w 90"/>
                  <a:gd name="T45" fmla="*/ 3 h 86"/>
                  <a:gd name="T46" fmla="*/ 0 w 90"/>
                  <a:gd name="T47" fmla="*/ 3 h 86"/>
                  <a:gd name="T48" fmla="*/ 0 w 90"/>
                  <a:gd name="T49" fmla="*/ 2 h 86"/>
                  <a:gd name="T50" fmla="*/ 0 w 90"/>
                  <a:gd name="T51" fmla="*/ 2 h 86"/>
                  <a:gd name="T52" fmla="*/ 0 w 90"/>
                  <a:gd name="T53" fmla="*/ 1 h 86"/>
                  <a:gd name="T54" fmla="*/ 0 w 90"/>
                  <a:gd name="T55" fmla="*/ 1 h 86"/>
                  <a:gd name="T56" fmla="*/ 0 w 90"/>
                  <a:gd name="T57" fmla="*/ 1 h 86"/>
                  <a:gd name="T58" fmla="*/ 1 w 90"/>
                  <a:gd name="T59" fmla="*/ 0 h 86"/>
                  <a:gd name="T60" fmla="*/ 1 w 90"/>
                  <a:gd name="T61" fmla="*/ 0 h 86"/>
                  <a:gd name="T62" fmla="*/ 1 w 90"/>
                  <a:gd name="T63" fmla="*/ 0 h 86"/>
                  <a:gd name="T64" fmla="*/ 2 w 90"/>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86">
                    <a:moveTo>
                      <a:pt x="41" y="1"/>
                    </a:moveTo>
                    <a:lnTo>
                      <a:pt x="49" y="0"/>
                    </a:lnTo>
                    <a:lnTo>
                      <a:pt x="57" y="0"/>
                    </a:lnTo>
                    <a:lnTo>
                      <a:pt x="65" y="2"/>
                    </a:lnTo>
                    <a:lnTo>
                      <a:pt x="72" y="6"/>
                    </a:lnTo>
                    <a:lnTo>
                      <a:pt x="78" y="11"/>
                    </a:lnTo>
                    <a:lnTo>
                      <a:pt x="83" y="19"/>
                    </a:lnTo>
                    <a:lnTo>
                      <a:pt x="87" y="26"/>
                    </a:lnTo>
                    <a:lnTo>
                      <a:pt x="90" y="36"/>
                    </a:lnTo>
                    <a:lnTo>
                      <a:pt x="89" y="44"/>
                    </a:lnTo>
                    <a:lnTo>
                      <a:pt x="87" y="52"/>
                    </a:lnTo>
                    <a:lnTo>
                      <a:pt x="83" y="59"/>
                    </a:lnTo>
                    <a:lnTo>
                      <a:pt x="80" y="67"/>
                    </a:lnTo>
                    <a:lnTo>
                      <a:pt x="75" y="73"/>
                    </a:lnTo>
                    <a:lnTo>
                      <a:pt x="69" y="79"/>
                    </a:lnTo>
                    <a:lnTo>
                      <a:pt x="61" y="83"/>
                    </a:lnTo>
                    <a:lnTo>
                      <a:pt x="55" y="86"/>
                    </a:lnTo>
                    <a:lnTo>
                      <a:pt x="45" y="86"/>
                    </a:lnTo>
                    <a:lnTo>
                      <a:pt x="35" y="85"/>
                    </a:lnTo>
                    <a:lnTo>
                      <a:pt x="26" y="81"/>
                    </a:lnTo>
                    <a:lnTo>
                      <a:pt x="19" y="78"/>
                    </a:lnTo>
                    <a:lnTo>
                      <a:pt x="12" y="72"/>
                    </a:lnTo>
                    <a:lnTo>
                      <a:pt x="6" y="66"/>
                    </a:lnTo>
                    <a:lnTo>
                      <a:pt x="3" y="58"/>
                    </a:lnTo>
                    <a:lnTo>
                      <a:pt x="1" y="51"/>
                    </a:lnTo>
                    <a:lnTo>
                      <a:pt x="0" y="41"/>
                    </a:lnTo>
                    <a:lnTo>
                      <a:pt x="1" y="32"/>
                    </a:lnTo>
                    <a:lnTo>
                      <a:pt x="3" y="23"/>
                    </a:lnTo>
                    <a:lnTo>
                      <a:pt x="8" y="16"/>
                    </a:lnTo>
                    <a:lnTo>
                      <a:pt x="14" y="10"/>
                    </a:lnTo>
                    <a:lnTo>
                      <a:pt x="22" y="5"/>
                    </a:lnTo>
                    <a:lnTo>
                      <a:pt x="30" y="1"/>
                    </a:lnTo>
                    <a:lnTo>
                      <a:pt x="41"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2" name="Freeform 1340"/>
              <p:cNvSpPr>
                <a:spLocks noChangeAspect="1"/>
              </p:cNvSpPr>
              <p:nvPr/>
            </p:nvSpPr>
            <p:spPr bwMode="auto">
              <a:xfrm>
                <a:off x="-2000" y="3141"/>
                <a:ext cx="23" cy="24"/>
              </a:xfrm>
              <a:custGeom>
                <a:avLst/>
                <a:gdLst>
                  <a:gd name="T0" fmla="*/ 2 w 115"/>
                  <a:gd name="T1" fmla="*/ 0 h 117"/>
                  <a:gd name="T2" fmla="*/ 2 w 115"/>
                  <a:gd name="T3" fmla="*/ 0 h 117"/>
                  <a:gd name="T4" fmla="*/ 3 w 115"/>
                  <a:gd name="T5" fmla="*/ 0 h 117"/>
                  <a:gd name="T6" fmla="*/ 3 w 115"/>
                  <a:gd name="T7" fmla="*/ 0 h 117"/>
                  <a:gd name="T8" fmla="*/ 4 w 115"/>
                  <a:gd name="T9" fmla="*/ 0 h 117"/>
                  <a:gd name="T10" fmla="*/ 4 w 115"/>
                  <a:gd name="T11" fmla="*/ 1 h 117"/>
                  <a:gd name="T12" fmla="*/ 4 w 115"/>
                  <a:gd name="T13" fmla="*/ 1 h 117"/>
                  <a:gd name="T14" fmla="*/ 4 w 115"/>
                  <a:gd name="T15" fmla="*/ 2 h 117"/>
                  <a:gd name="T16" fmla="*/ 5 w 115"/>
                  <a:gd name="T17" fmla="*/ 2 h 117"/>
                  <a:gd name="T18" fmla="*/ 5 w 115"/>
                  <a:gd name="T19" fmla="*/ 3 h 117"/>
                  <a:gd name="T20" fmla="*/ 4 w 115"/>
                  <a:gd name="T21" fmla="*/ 3 h 117"/>
                  <a:gd name="T22" fmla="*/ 4 w 115"/>
                  <a:gd name="T23" fmla="*/ 3 h 117"/>
                  <a:gd name="T24" fmla="*/ 4 w 115"/>
                  <a:gd name="T25" fmla="*/ 4 h 117"/>
                  <a:gd name="T26" fmla="*/ 4 w 115"/>
                  <a:gd name="T27" fmla="*/ 4 h 117"/>
                  <a:gd name="T28" fmla="*/ 3 w 115"/>
                  <a:gd name="T29" fmla="*/ 5 h 117"/>
                  <a:gd name="T30" fmla="*/ 3 w 115"/>
                  <a:gd name="T31" fmla="*/ 5 h 117"/>
                  <a:gd name="T32" fmla="*/ 3 w 115"/>
                  <a:gd name="T33" fmla="*/ 5 h 117"/>
                  <a:gd name="T34" fmla="*/ 2 w 115"/>
                  <a:gd name="T35" fmla="*/ 5 h 117"/>
                  <a:gd name="T36" fmla="*/ 2 w 115"/>
                  <a:gd name="T37" fmla="*/ 5 h 117"/>
                  <a:gd name="T38" fmla="*/ 1 w 115"/>
                  <a:gd name="T39" fmla="*/ 5 h 117"/>
                  <a:gd name="T40" fmla="*/ 1 w 115"/>
                  <a:gd name="T41" fmla="*/ 5 h 117"/>
                  <a:gd name="T42" fmla="*/ 1 w 115"/>
                  <a:gd name="T43" fmla="*/ 4 h 117"/>
                  <a:gd name="T44" fmla="*/ 0 w 115"/>
                  <a:gd name="T45" fmla="*/ 4 h 117"/>
                  <a:gd name="T46" fmla="*/ 0 w 115"/>
                  <a:gd name="T47" fmla="*/ 3 h 117"/>
                  <a:gd name="T48" fmla="*/ 0 w 115"/>
                  <a:gd name="T49" fmla="*/ 3 h 117"/>
                  <a:gd name="T50" fmla="*/ 0 w 115"/>
                  <a:gd name="T51" fmla="*/ 2 h 117"/>
                  <a:gd name="T52" fmla="*/ 0 w 115"/>
                  <a:gd name="T53" fmla="*/ 2 h 117"/>
                  <a:gd name="T54" fmla="*/ 0 w 115"/>
                  <a:gd name="T55" fmla="*/ 1 h 117"/>
                  <a:gd name="T56" fmla="*/ 0 w 115"/>
                  <a:gd name="T57" fmla="*/ 1 h 117"/>
                  <a:gd name="T58" fmla="*/ 1 w 115"/>
                  <a:gd name="T59" fmla="*/ 1 h 117"/>
                  <a:gd name="T60" fmla="*/ 1 w 115"/>
                  <a:gd name="T61" fmla="*/ 0 h 117"/>
                  <a:gd name="T62" fmla="*/ 1 w 115"/>
                  <a:gd name="T63" fmla="*/ 0 h 117"/>
                  <a:gd name="T64" fmla="*/ 2 w 115"/>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17">
                    <a:moveTo>
                      <a:pt x="47" y="1"/>
                    </a:moveTo>
                    <a:lnTo>
                      <a:pt x="58" y="0"/>
                    </a:lnTo>
                    <a:lnTo>
                      <a:pt x="69" y="2"/>
                    </a:lnTo>
                    <a:lnTo>
                      <a:pt x="79" y="5"/>
                    </a:lnTo>
                    <a:lnTo>
                      <a:pt x="90" y="12"/>
                    </a:lnTo>
                    <a:lnTo>
                      <a:pt x="98" y="19"/>
                    </a:lnTo>
                    <a:lnTo>
                      <a:pt x="106" y="27"/>
                    </a:lnTo>
                    <a:lnTo>
                      <a:pt x="111" y="37"/>
                    </a:lnTo>
                    <a:lnTo>
                      <a:pt x="115" y="50"/>
                    </a:lnTo>
                    <a:lnTo>
                      <a:pt x="115" y="61"/>
                    </a:lnTo>
                    <a:lnTo>
                      <a:pt x="112" y="72"/>
                    </a:lnTo>
                    <a:lnTo>
                      <a:pt x="108" y="82"/>
                    </a:lnTo>
                    <a:lnTo>
                      <a:pt x="103" y="91"/>
                    </a:lnTo>
                    <a:lnTo>
                      <a:pt x="95" y="99"/>
                    </a:lnTo>
                    <a:lnTo>
                      <a:pt x="86" y="107"/>
                    </a:lnTo>
                    <a:lnTo>
                      <a:pt x="75" y="112"/>
                    </a:lnTo>
                    <a:lnTo>
                      <a:pt x="65" y="117"/>
                    </a:lnTo>
                    <a:lnTo>
                      <a:pt x="53" y="117"/>
                    </a:lnTo>
                    <a:lnTo>
                      <a:pt x="42" y="115"/>
                    </a:lnTo>
                    <a:lnTo>
                      <a:pt x="32" y="111"/>
                    </a:lnTo>
                    <a:lnTo>
                      <a:pt x="23" y="106"/>
                    </a:lnTo>
                    <a:lnTo>
                      <a:pt x="14" y="98"/>
                    </a:lnTo>
                    <a:lnTo>
                      <a:pt x="9" y="89"/>
                    </a:lnTo>
                    <a:lnTo>
                      <a:pt x="4" y="78"/>
                    </a:lnTo>
                    <a:lnTo>
                      <a:pt x="2" y="68"/>
                    </a:lnTo>
                    <a:lnTo>
                      <a:pt x="0" y="55"/>
                    </a:lnTo>
                    <a:lnTo>
                      <a:pt x="1" y="44"/>
                    </a:lnTo>
                    <a:lnTo>
                      <a:pt x="3" y="33"/>
                    </a:lnTo>
                    <a:lnTo>
                      <a:pt x="10" y="24"/>
                    </a:lnTo>
                    <a:lnTo>
                      <a:pt x="15" y="14"/>
                    </a:lnTo>
                    <a:lnTo>
                      <a:pt x="25" y="9"/>
                    </a:lnTo>
                    <a:lnTo>
                      <a:pt x="35" y="3"/>
                    </a:lnTo>
                    <a:lnTo>
                      <a:pt x="4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3" name="Freeform 1341"/>
              <p:cNvSpPr>
                <a:spLocks noChangeAspect="1"/>
              </p:cNvSpPr>
              <p:nvPr/>
            </p:nvSpPr>
            <p:spPr bwMode="auto">
              <a:xfrm>
                <a:off x="-1998" y="3144"/>
                <a:ext cx="18" cy="17"/>
              </a:xfrm>
              <a:custGeom>
                <a:avLst/>
                <a:gdLst>
                  <a:gd name="T0" fmla="*/ 2 w 89"/>
                  <a:gd name="T1" fmla="*/ 0 h 86"/>
                  <a:gd name="T2" fmla="*/ 2 w 89"/>
                  <a:gd name="T3" fmla="*/ 0 h 86"/>
                  <a:gd name="T4" fmla="*/ 2 w 89"/>
                  <a:gd name="T5" fmla="*/ 0 h 86"/>
                  <a:gd name="T6" fmla="*/ 3 w 89"/>
                  <a:gd name="T7" fmla="*/ 0 h 86"/>
                  <a:gd name="T8" fmla="*/ 3 w 89"/>
                  <a:gd name="T9" fmla="*/ 0 h 86"/>
                  <a:gd name="T10" fmla="*/ 3 w 89"/>
                  <a:gd name="T11" fmla="*/ 1 h 86"/>
                  <a:gd name="T12" fmla="*/ 3 w 89"/>
                  <a:gd name="T13" fmla="*/ 1 h 86"/>
                  <a:gd name="T14" fmla="*/ 3 w 89"/>
                  <a:gd name="T15" fmla="*/ 1 h 86"/>
                  <a:gd name="T16" fmla="*/ 4 w 89"/>
                  <a:gd name="T17" fmla="*/ 1 h 86"/>
                  <a:gd name="T18" fmla="*/ 4 w 89"/>
                  <a:gd name="T19" fmla="*/ 2 h 86"/>
                  <a:gd name="T20" fmla="*/ 4 w 89"/>
                  <a:gd name="T21" fmla="*/ 2 h 86"/>
                  <a:gd name="T22" fmla="*/ 3 w 89"/>
                  <a:gd name="T23" fmla="*/ 2 h 86"/>
                  <a:gd name="T24" fmla="*/ 3 w 89"/>
                  <a:gd name="T25" fmla="*/ 3 h 86"/>
                  <a:gd name="T26" fmla="*/ 3 w 89"/>
                  <a:gd name="T27" fmla="*/ 3 h 86"/>
                  <a:gd name="T28" fmla="*/ 3 w 89"/>
                  <a:gd name="T29" fmla="*/ 3 h 86"/>
                  <a:gd name="T30" fmla="*/ 2 w 89"/>
                  <a:gd name="T31" fmla="*/ 3 h 86"/>
                  <a:gd name="T32" fmla="*/ 2 w 89"/>
                  <a:gd name="T33" fmla="*/ 3 h 86"/>
                  <a:gd name="T34" fmla="*/ 2 w 89"/>
                  <a:gd name="T35" fmla="*/ 3 h 86"/>
                  <a:gd name="T36" fmla="*/ 1 w 89"/>
                  <a:gd name="T37" fmla="*/ 3 h 86"/>
                  <a:gd name="T38" fmla="*/ 1 w 89"/>
                  <a:gd name="T39" fmla="*/ 3 h 86"/>
                  <a:gd name="T40" fmla="*/ 1 w 89"/>
                  <a:gd name="T41" fmla="*/ 3 h 86"/>
                  <a:gd name="T42" fmla="*/ 0 w 89"/>
                  <a:gd name="T43" fmla="*/ 3 h 86"/>
                  <a:gd name="T44" fmla="*/ 0 w 89"/>
                  <a:gd name="T45" fmla="*/ 3 h 86"/>
                  <a:gd name="T46" fmla="*/ 0 w 89"/>
                  <a:gd name="T47" fmla="*/ 2 h 86"/>
                  <a:gd name="T48" fmla="*/ 0 w 89"/>
                  <a:gd name="T49" fmla="*/ 2 h 86"/>
                  <a:gd name="T50" fmla="*/ 0 w 89"/>
                  <a:gd name="T51" fmla="*/ 2 h 86"/>
                  <a:gd name="T52" fmla="*/ 0 w 89"/>
                  <a:gd name="T53" fmla="*/ 1 h 86"/>
                  <a:gd name="T54" fmla="*/ 0 w 89"/>
                  <a:gd name="T55" fmla="*/ 1 h 86"/>
                  <a:gd name="T56" fmla="*/ 0 w 89"/>
                  <a:gd name="T57" fmla="*/ 1 h 86"/>
                  <a:gd name="T58" fmla="*/ 1 w 89"/>
                  <a:gd name="T59" fmla="*/ 0 h 86"/>
                  <a:gd name="T60" fmla="*/ 1 w 89"/>
                  <a:gd name="T61" fmla="*/ 0 h 86"/>
                  <a:gd name="T62" fmla="*/ 1 w 89"/>
                  <a:gd name="T63" fmla="*/ 0 h 86"/>
                  <a:gd name="T64" fmla="*/ 2 w 89"/>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86">
                    <a:moveTo>
                      <a:pt x="40" y="1"/>
                    </a:moveTo>
                    <a:lnTo>
                      <a:pt x="48" y="0"/>
                    </a:lnTo>
                    <a:lnTo>
                      <a:pt x="55" y="1"/>
                    </a:lnTo>
                    <a:lnTo>
                      <a:pt x="63" y="3"/>
                    </a:lnTo>
                    <a:lnTo>
                      <a:pt x="71" y="9"/>
                    </a:lnTo>
                    <a:lnTo>
                      <a:pt x="76" y="13"/>
                    </a:lnTo>
                    <a:lnTo>
                      <a:pt x="82" y="21"/>
                    </a:lnTo>
                    <a:lnTo>
                      <a:pt x="86" y="28"/>
                    </a:lnTo>
                    <a:lnTo>
                      <a:pt x="89" y="37"/>
                    </a:lnTo>
                    <a:lnTo>
                      <a:pt x="89" y="45"/>
                    </a:lnTo>
                    <a:lnTo>
                      <a:pt x="88" y="55"/>
                    </a:lnTo>
                    <a:lnTo>
                      <a:pt x="85" y="63"/>
                    </a:lnTo>
                    <a:lnTo>
                      <a:pt x="81" y="71"/>
                    </a:lnTo>
                    <a:lnTo>
                      <a:pt x="74" y="76"/>
                    </a:lnTo>
                    <a:lnTo>
                      <a:pt x="68" y="82"/>
                    </a:lnTo>
                    <a:lnTo>
                      <a:pt x="61" y="84"/>
                    </a:lnTo>
                    <a:lnTo>
                      <a:pt x="53" y="86"/>
                    </a:lnTo>
                    <a:lnTo>
                      <a:pt x="44" y="86"/>
                    </a:lnTo>
                    <a:lnTo>
                      <a:pt x="35" y="86"/>
                    </a:lnTo>
                    <a:lnTo>
                      <a:pt x="27" y="83"/>
                    </a:lnTo>
                    <a:lnTo>
                      <a:pt x="20" y="80"/>
                    </a:lnTo>
                    <a:lnTo>
                      <a:pt x="12" y="74"/>
                    </a:lnTo>
                    <a:lnTo>
                      <a:pt x="7" y="67"/>
                    </a:lnTo>
                    <a:lnTo>
                      <a:pt x="2" y="60"/>
                    </a:lnTo>
                    <a:lnTo>
                      <a:pt x="0" y="51"/>
                    </a:lnTo>
                    <a:lnTo>
                      <a:pt x="0" y="41"/>
                    </a:lnTo>
                    <a:lnTo>
                      <a:pt x="2" y="33"/>
                    </a:lnTo>
                    <a:lnTo>
                      <a:pt x="5" y="26"/>
                    </a:lnTo>
                    <a:lnTo>
                      <a:pt x="10" y="19"/>
                    </a:lnTo>
                    <a:lnTo>
                      <a:pt x="14" y="12"/>
                    </a:lnTo>
                    <a:lnTo>
                      <a:pt x="22" y="7"/>
                    </a:lnTo>
                    <a:lnTo>
                      <a:pt x="30" y="3"/>
                    </a:lnTo>
                    <a:lnTo>
                      <a:pt x="40"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4" name="Freeform 1342"/>
              <p:cNvSpPr>
                <a:spLocks noChangeAspect="1"/>
              </p:cNvSpPr>
              <p:nvPr/>
            </p:nvSpPr>
            <p:spPr bwMode="auto">
              <a:xfrm>
                <a:off x="-2033" y="3141"/>
                <a:ext cx="23" cy="23"/>
              </a:xfrm>
              <a:custGeom>
                <a:avLst/>
                <a:gdLst>
                  <a:gd name="T0" fmla="*/ 2 w 118"/>
                  <a:gd name="T1" fmla="*/ 0 h 112"/>
                  <a:gd name="T2" fmla="*/ 2 w 118"/>
                  <a:gd name="T3" fmla="*/ 0 h 112"/>
                  <a:gd name="T4" fmla="*/ 3 w 118"/>
                  <a:gd name="T5" fmla="*/ 0 h 112"/>
                  <a:gd name="T6" fmla="*/ 3 w 118"/>
                  <a:gd name="T7" fmla="*/ 0 h 112"/>
                  <a:gd name="T8" fmla="*/ 4 w 118"/>
                  <a:gd name="T9" fmla="*/ 0 h 112"/>
                  <a:gd name="T10" fmla="*/ 4 w 118"/>
                  <a:gd name="T11" fmla="*/ 1 h 112"/>
                  <a:gd name="T12" fmla="*/ 4 w 118"/>
                  <a:gd name="T13" fmla="*/ 1 h 112"/>
                  <a:gd name="T14" fmla="*/ 4 w 118"/>
                  <a:gd name="T15" fmla="*/ 1 h 112"/>
                  <a:gd name="T16" fmla="*/ 4 w 118"/>
                  <a:gd name="T17" fmla="*/ 2 h 112"/>
                  <a:gd name="T18" fmla="*/ 4 w 118"/>
                  <a:gd name="T19" fmla="*/ 2 h 112"/>
                  <a:gd name="T20" fmla="*/ 4 w 118"/>
                  <a:gd name="T21" fmla="*/ 3 h 112"/>
                  <a:gd name="T22" fmla="*/ 4 w 118"/>
                  <a:gd name="T23" fmla="*/ 3 h 112"/>
                  <a:gd name="T24" fmla="*/ 4 w 118"/>
                  <a:gd name="T25" fmla="*/ 4 h 112"/>
                  <a:gd name="T26" fmla="*/ 4 w 118"/>
                  <a:gd name="T27" fmla="*/ 4 h 112"/>
                  <a:gd name="T28" fmla="*/ 3 w 118"/>
                  <a:gd name="T29" fmla="*/ 4 h 112"/>
                  <a:gd name="T30" fmla="*/ 3 w 118"/>
                  <a:gd name="T31" fmla="*/ 5 h 112"/>
                  <a:gd name="T32" fmla="*/ 3 w 118"/>
                  <a:gd name="T33" fmla="*/ 5 h 112"/>
                  <a:gd name="T34" fmla="*/ 2 w 118"/>
                  <a:gd name="T35" fmla="*/ 5 h 112"/>
                  <a:gd name="T36" fmla="*/ 2 w 118"/>
                  <a:gd name="T37" fmla="*/ 5 h 112"/>
                  <a:gd name="T38" fmla="*/ 1 w 118"/>
                  <a:gd name="T39" fmla="*/ 5 h 112"/>
                  <a:gd name="T40" fmla="*/ 1 w 118"/>
                  <a:gd name="T41" fmla="*/ 4 h 112"/>
                  <a:gd name="T42" fmla="*/ 1 w 118"/>
                  <a:gd name="T43" fmla="*/ 4 h 112"/>
                  <a:gd name="T44" fmla="*/ 0 w 118"/>
                  <a:gd name="T45" fmla="*/ 3 h 112"/>
                  <a:gd name="T46" fmla="*/ 0 w 118"/>
                  <a:gd name="T47" fmla="*/ 3 h 112"/>
                  <a:gd name="T48" fmla="*/ 0 w 118"/>
                  <a:gd name="T49" fmla="*/ 3 h 112"/>
                  <a:gd name="T50" fmla="*/ 0 w 118"/>
                  <a:gd name="T51" fmla="*/ 2 h 112"/>
                  <a:gd name="T52" fmla="*/ 0 w 118"/>
                  <a:gd name="T53" fmla="*/ 2 h 112"/>
                  <a:gd name="T54" fmla="*/ 0 w 118"/>
                  <a:gd name="T55" fmla="*/ 1 h 112"/>
                  <a:gd name="T56" fmla="*/ 0 w 118"/>
                  <a:gd name="T57" fmla="*/ 1 h 112"/>
                  <a:gd name="T58" fmla="*/ 1 w 118"/>
                  <a:gd name="T59" fmla="*/ 1 h 112"/>
                  <a:gd name="T60" fmla="*/ 1 w 118"/>
                  <a:gd name="T61" fmla="*/ 0 h 112"/>
                  <a:gd name="T62" fmla="*/ 1 w 118"/>
                  <a:gd name="T63" fmla="*/ 0 h 112"/>
                  <a:gd name="T64" fmla="*/ 2 w 118"/>
                  <a:gd name="T65" fmla="*/ 0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112">
                    <a:moveTo>
                      <a:pt x="50" y="1"/>
                    </a:moveTo>
                    <a:lnTo>
                      <a:pt x="62" y="0"/>
                    </a:lnTo>
                    <a:lnTo>
                      <a:pt x="73" y="1"/>
                    </a:lnTo>
                    <a:lnTo>
                      <a:pt x="82" y="4"/>
                    </a:lnTo>
                    <a:lnTo>
                      <a:pt x="93" y="10"/>
                    </a:lnTo>
                    <a:lnTo>
                      <a:pt x="101" y="15"/>
                    </a:lnTo>
                    <a:lnTo>
                      <a:pt x="109" y="24"/>
                    </a:lnTo>
                    <a:lnTo>
                      <a:pt x="114" y="33"/>
                    </a:lnTo>
                    <a:lnTo>
                      <a:pt x="118" y="45"/>
                    </a:lnTo>
                    <a:lnTo>
                      <a:pt x="118" y="56"/>
                    </a:lnTo>
                    <a:lnTo>
                      <a:pt x="116" y="67"/>
                    </a:lnTo>
                    <a:lnTo>
                      <a:pt x="111" y="77"/>
                    </a:lnTo>
                    <a:lnTo>
                      <a:pt x="106" y="88"/>
                    </a:lnTo>
                    <a:lnTo>
                      <a:pt x="98" y="97"/>
                    </a:lnTo>
                    <a:lnTo>
                      <a:pt x="89" y="104"/>
                    </a:lnTo>
                    <a:lnTo>
                      <a:pt x="78" y="109"/>
                    </a:lnTo>
                    <a:lnTo>
                      <a:pt x="68" y="112"/>
                    </a:lnTo>
                    <a:lnTo>
                      <a:pt x="56" y="112"/>
                    </a:lnTo>
                    <a:lnTo>
                      <a:pt x="44" y="110"/>
                    </a:lnTo>
                    <a:lnTo>
                      <a:pt x="33" y="107"/>
                    </a:lnTo>
                    <a:lnTo>
                      <a:pt x="24" y="101"/>
                    </a:lnTo>
                    <a:lnTo>
                      <a:pt x="14" y="94"/>
                    </a:lnTo>
                    <a:lnTo>
                      <a:pt x="9" y="85"/>
                    </a:lnTo>
                    <a:lnTo>
                      <a:pt x="3" y="74"/>
                    </a:lnTo>
                    <a:lnTo>
                      <a:pt x="1" y="64"/>
                    </a:lnTo>
                    <a:lnTo>
                      <a:pt x="0" y="51"/>
                    </a:lnTo>
                    <a:lnTo>
                      <a:pt x="2" y="41"/>
                    </a:lnTo>
                    <a:lnTo>
                      <a:pt x="5" y="30"/>
                    </a:lnTo>
                    <a:lnTo>
                      <a:pt x="12" y="22"/>
                    </a:lnTo>
                    <a:lnTo>
                      <a:pt x="19" y="13"/>
                    </a:lnTo>
                    <a:lnTo>
                      <a:pt x="27" y="8"/>
                    </a:lnTo>
                    <a:lnTo>
                      <a:pt x="37" y="3"/>
                    </a:lnTo>
                    <a:lnTo>
                      <a:pt x="5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5" name="Freeform 1343"/>
              <p:cNvSpPr>
                <a:spLocks noChangeAspect="1"/>
              </p:cNvSpPr>
              <p:nvPr/>
            </p:nvSpPr>
            <p:spPr bwMode="auto">
              <a:xfrm>
                <a:off x="-2031" y="3144"/>
                <a:ext cx="19" cy="17"/>
              </a:xfrm>
              <a:custGeom>
                <a:avLst/>
                <a:gdLst>
                  <a:gd name="T0" fmla="*/ 2 w 91"/>
                  <a:gd name="T1" fmla="*/ 0 h 86"/>
                  <a:gd name="T2" fmla="*/ 2 w 91"/>
                  <a:gd name="T3" fmla="*/ 0 h 86"/>
                  <a:gd name="T4" fmla="*/ 3 w 91"/>
                  <a:gd name="T5" fmla="*/ 0 h 86"/>
                  <a:gd name="T6" fmla="*/ 3 w 91"/>
                  <a:gd name="T7" fmla="*/ 0 h 86"/>
                  <a:gd name="T8" fmla="*/ 3 w 91"/>
                  <a:gd name="T9" fmla="*/ 0 h 86"/>
                  <a:gd name="T10" fmla="*/ 3 w 91"/>
                  <a:gd name="T11" fmla="*/ 0 h 86"/>
                  <a:gd name="T12" fmla="*/ 4 w 91"/>
                  <a:gd name="T13" fmla="*/ 1 h 86"/>
                  <a:gd name="T14" fmla="*/ 4 w 91"/>
                  <a:gd name="T15" fmla="*/ 1 h 86"/>
                  <a:gd name="T16" fmla="*/ 4 w 91"/>
                  <a:gd name="T17" fmla="*/ 1 h 86"/>
                  <a:gd name="T18" fmla="*/ 4 w 91"/>
                  <a:gd name="T19" fmla="*/ 2 h 86"/>
                  <a:gd name="T20" fmla="*/ 4 w 91"/>
                  <a:gd name="T21" fmla="*/ 2 h 86"/>
                  <a:gd name="T22" fmla="*/ 4 w 91"/>
                  <a:gd name="T23" fmla="*/ 2 h 86"/>
                  <a:gd name="T24" fmla="*/ 4 w 91"/>
                  <a:gd name="T25" fmla="*/ 3 h 86"/>
                  <a:gd name="T26" fmla="*/ 3 w 91"/>
                  <a:gd name="T27" fmla="*/ 3 h 86"/>
                  <a:gd name="T28" fmla="*/ 3 w 91"/>
                  <a:gd name="T29" fmla="*/ 3 h 86"/>
                  <a:gd name="T30" fmla="*/ 3 w 91"/>
                  <a:gd name="T31" fmla="*/ 3 h 86"/>
                  <a:gd name="T32" fmla="*/ 2 w 91"/>
                  <a:gd name="T33" fmla="*/ 3 h 86"/>
                  <a:gd name="T34" fmla="*/ 2 w 91"/>
                  <a:gd name="T35" fmla="*/ 3 h 86"/>
                  <a:gd name="T36" fmla="*/ 1 w 91"/>
                  <a:gd name="T37" fmla="*/ 3 h 86"/>
                  <a:gd name="T38" fmla="*/ 1 w 91"/>
                  <a:gd name="T39" fmla="*/ 3 h 86"/>
                  <a:gd name="T40" fmla="*/ 1 w 91"/>
                  <a:gd name="T41" fmla="*/ 3 h 86"/>
                  <a:gd name="T42" fmla="*/ 1 w 91"/>
                  <a:gd name="T43" fmla="*/ 3 h 86"/>
                  <a:gd name="T44" fmla="*/ 0 w 91"/>
                  <a:gd name="T45" fmla="*/ 3 h 86"/>
                  <a:gd name="T46" fmla="*/ 0 w 91"/>
                  <a:gd name="T47" fmla="*/ 2 h 86"/>
                  <a:gd name="T48" fmla="*/ 0 w 91"/>
                  <a:gd name="T49" fmla="*/ 2 h 86"/>
                  <a:gd name="T50" fmla="*/ 0 w 91"/>
                  <a:gd name="T51" fmla="*/ 2 h 86"/>
                  <a:gd name="T52" fmla="*/ 0 w 91"/>
                  <a:gd name="T53" fmla="*/ 1 h 86"/>
                  <a:gd name="T54" fmla="*/ 0 w 91"/>
                  <a:gd name="T55" fmla="*/ 1 h 86"/>
                  <a:gd name="T56" fmla="*/ 0 w 91"/>
                  <a:gd name="T57" fmla="*/ 1 h 86"/>
                  <a:gd name="T58" fmla="*/ 1 w 91"/>
                  <a:gd name="T59" fmla="*/ 0 h 86"/>
                  <a:gd name="T60" fmla="*/ 1 w 91"/>
                  <a:gd name="T61" fmla="*/ 0 h 86"/>
                  <a:gd name="T62" fmla="*/ 1 w 91"/>
                  <a:gd name="T63" fmla="*/ 0 h 86"/>
                  <a:gd name="T64" fmla="*/ 2 w 91"/>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86">
                    <a:moveTo>
                      <a:pt x="42" y="1"/>
                    </a:moveTo>
                    <a:lnTo>
                      <a:pt x="50" y="0"/>
                    </a:lnTo>
                    <a:lnTo>
                      <a:pt x="57" y="0"/>
                    </a:lnTo>
                    <a:lnTo>
                      <a:pt x="65" y="2"/>
                    </a:lnTo>
                    <a:lnTo>
                      <a:pt x="73" y="7"/>
                    </a:lnTo>
                    <a:lnTo>
                      <a:pt x="78" y="11"/>
                    </a:lnTo>
                    <a:lnTo>
                      <a:pt x="84" y="19"/>
                    </a:lnTo>
                    <a:lnTo>
                      <a:pt x="87" y="27"/>
                    </a:lnTo>
                    <a:lnTo>
                      <a:pt x="91" y="37"/>
                    </a:lnTo>
                    <a:lnTo>
                      <a:pt x="90" y="44"/>
                    </a:lnTo>
                    <a:lnTo>
                      <a:pt x="88" y="52"/>
                    </a:lnTo>
                    <a:lnTo>
                      <a:pt x="84" y="60"/>
                    </a:lnTo>
                    <a:lnTo>
                      <a:pt x="80" y="67"/>
                    </a:lnTo>
                    <a:lnTo>
                      <a:pt x="74" y="73"/>
                    </a:lnTo>
                    <a:lnTo>
                      <a:pt x="67" y="80"/>
                    </a:lnTo>
                    <a:lnTo>
                      <a:pt x="60" y="83"/>
                    </a:lnTo>
                    <a:lnTo>
                      <a:pt x="51" y="86"/>
                    </a:lnTo>
                    <a:lnTo>
                      <a:pt x="42" y="86"/>
                    </a:lnTo>
                    <a:lnTo>
                      <a:pt x="33" y="85"/>
                    </a:lnTo>
                    <a:lnTo>
                      <a:pt x="25" y="82"/>
                    </a:lnTo>
                    <a:lnTo>
                      <a:pt x="19" y="78"/>
                    </a:lnTo>
                    <a:lnTo>
                      <a:pt x="12" y="72"/>
                    </a:lnTo>
                    <a:lnTo>
                      <a:pt x="7" y="66"/>
                    </a:lnTo>
                    <a:lnTo>
                      <a:pt x="3" y="59"/>
                    </a:lnTo>
                    <a:lnTo>
                      <a:pt x="1" y="51"/>
                    </a:lnTo>
                    <a:lnTo>
                      <a:pt x="0" y="41"/>
                    </a:lnTo>
                    <a:lnTo>
                      <a:pt x="1" y="33"/>
                    </a:lnTo>
                    <a:lnTo>
                      <a:pt x="3" y="26"/>
                    </a:lnTo>
                    <a:lnTo>
                      <a:pt x="9" y="19"/>
                    </a:lnTo>
                    <a:lnTo>
                      <a:pt x="14" y="12"/>
                    </a:lnTo>
                    <a:lnTo>
                      <a:pt x="22" y="7"/>
                    </a:lnTo>
                    <a:lnTo>
                      <a:pt x="31" y="3"/>
                    </a:lnTo>
                    <a:lnTo>
                      <a:pt x="42" y="1"/>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22" name="Group 986"/>
            <p:cNvGrpSpPr>
              <a:grpSpLocks noChangeAspect="1"/>
            </p:cNvGrpSpPr>
            <p:nvPr/>
          </p:nvGrpSpPr>
          <p:grpSpPr bwMode="auto">
            <a:xfrm>
              <a:off x="2832" y="2256"/>
              <a:ext cx="196" cy="192"/>
              <a:chOff x="4368" y="1008"/>
              <a:chExt cx="664" cy="651"/>
            </a:xfrm>
          </p:grpSpPr>
          <p:sp>
            <p:nvSpPr>
              <p:cNvPr id="23748" name="Freeform 987"/>
              <p:cNvSpPr>
                <a:spLocks noChangeAspect="1"/>
              </p:cNvSpPr>
              <p:nvPr/>
            </p:nvSpPr>
            <p:spPr bwMode="auto">
              <a:xfrm>
                <a:off x="4368" y="1008"/>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9" name="Freeform 988"/>
              <p:cNvSpPr>
                <a:spLocks noChangeAspect="1"/>
              </p:cNvSpPr>
              <p:nvPr/>
            </p:nvSpPr>
            <p:spPr bwMode="auto">
              <a:xfrm>
                <a:off x="4852" y="1021"/>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0" name="Freeform 989"/>
              <p:cNvSpPr>
                <a:spLocks noChangeAspect="1"/>
              </p:cNvSpPr>
              <p:nvPr/>
            </p:nvSpPr>
            <p:spPr bwMode="auto">
              <a:xfrm>
                <a:off x="4836" y="1038"/>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1" name="Freeform 990"/>
              <p:cNvSpPr>
                <a:spLocks noChangeAspect="1"/>
              </p:cNvSpPr>
              <p:nvPr/>
            </p:nvSpPr>
            <p:spPr bwMode="auto">
              <a:xfrm>
                <a:off x="4769" y="1074"/>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2" name="Freeform 991"/>
              <p:cNvSpPr>
                <a:spLocks noChangeAspect="1"/>
              </p:cNvSpPr>
              <p:nvPr/>
            </p:nvSpPr>
            <p:spPr bwMode="auto">
              <a:xfrm>
                <a:off x="4784" y="1079"/>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3" name="Freeform 992"/>
              <p:cNvSpPr>
                <a:spLocks noChangeAspect="1"/>
              </p:cNvSpPr>
              <p:nvPr/>
            </p:nvSpPr>
            <p:spPr bwMode="auto">
              <a:xfrm>
                <a:off x="4800" y="1085"/>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4" name="Freeform 993"/>
              <p:cNvSpPr>
                <a:spLocks noChangeAspect="1"/>
              </p:cNvSpPr>
              <p:nvPr/>
            </p:nvSpPr>
            <p:spPr bwMode="auto">
              <a:xfrm>
                <a:off x="4814" y="1090"/>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5" name="Freeform 994"/>
              <p:cNvSpPr>
                <a:spLocks noChangeAspect="1"/>
              </p:cNvSpPr>
              <p:nvPr/>
            </p:nvSpPr>
            <p:spPr bwMode="auto">
              <a:xfrm>
                <a:off x="4945" y="1222"/>
                <a:ext cx="45" cy="45"/>
              </a:xfrm>
              <a:custGeom>
                <a:avLst/>
                <a:gdLst>
                  <a:gd name="T0" fmla="*/ 11 w 179"/>
                  <a:gd name="T1" fmla="*/ 0 h 182"/>
                  <a:gd name="T2" fmla="*/ 10 w 179"/>
                  <a:gd name="T3" fmla="*/ 1 h 182"/>
                  <a:gd name="T4" fmla="*/ 9 w 179"/>
                  <a:gd name="T5" fmla="*/ 3 h 182"/>
                  <a:gd name="T6" fmla="*/ 8 w 179"/>
                  <a:gd name="T7" fmla="*/ 4 h 182"/>
                  <a:gd name="T8" fmla="*/ 7 w 179"/>
                  <a:gd name="T9" fmla="*/ 6 h 182"/>
                  <a:gd name="T10" fmla="*/ 6 w 179"/>
                  <a:gd name="T11" fmla="*/ 7 h 182"/>
                  <a:gd name="T12" fmla="*/ 5 w 179"/>
                  <a:gd name="T13" fmla="*/ 8 h 182"/>
                  <a:gd name="T14" fmla="*/ 4 w 179"/>
                  <a:gd name="T15" fmla="*/ 10 h 182"/>
                  <a:gd name="T16" fmla="*/ 3 w 179"/>
                  <a:gd name="T17" fmla="*/ 11 h 182"/>
                  <a:gd name="T18" fmla="*/ 3 w 179"/>
                  <a:gd name="T19" fmla="*/ 11 h 182"/>
                  <a:gd name="T20" fmla="*/ 2 w 179"/>
                  <a:gd name="T21" fmla="*/ 11 h 182"/>
                  <a:gd name="T22" fmla="*/ 2 w 179"/>
                  <a:gd name="T23" fmla="*/ 11 h 182"/>
                  <a:gd name="T24" fmla="*/ 1 w 179"/>
                  <a:gd name="T25" fmla="*/ 11 h 182"/>
                  <a:gd name="T26" fmla="*/ 1 w 179"/>
                  <a:gd name="T27" fmla="*/ 9 h 182"/>
                  <a:gd name="T28" fmla="*/ 1 w 179"/>
                  <a:gd name="T29" fmla="*/ 8 h 182"/>
                  <a:gd name="T30" fmla="*/ 1 w 179"/>
                  <a:gd name="T31" fmla="*/ 7 h 182"/>
                  <a:gd name="T32" fmla="*/ 1 w 179"/>
                  <a:gd name="T33" fmla="*/ 5 h 182"/>
                  <a:gd name="T34" fmla="*/ 1 w 179"/>
                  <a:gd name="T35" fmla="*/ 4 h 182"/>
                  <a:gd name="T36" fmla="*/ 1 w 179"/>
                  <a:gd name="T37" fmla="*/ 3 h 182"/>
                  <a:gd name="T38" fmla="*/ 0 w 179"/>
                  <a:gd name="T39" fmla="*/ 2 h 182"/>
                  <a:gd name="T40" fmla="*/ 0 w 179"/>
                  <a:gd name="T41" fmla="*/ 0 h 182"/>
                  <a:gd name="T42" fmla="*/ 1 w 179"/>
                  <a:gd name="T43" fmla="*/ 0 h 182"/>
                  <a:gd name="T44" fmla="*/ 1 w 179"/>
                  <a:gd name="T45" fmla="*/ 0 h 182"/>
                  <a:gd name="T46" fmla="*/ 2 w 179"/>
                  <a:gd name="T47" fmla="*/ 0 h 182"/>
                  <a:gd name="T48" fmla="*/ 2 w 179"/>
                  <a:gd name="T49" fmla="*/ 0 h 182"/>
                  <a:gd name="T50" fmla="*/ 4 w 179"/>
                  <a:gd name="T51" fmla="*/ 0 h 182"/>
                  <a:gd name="T52" fmla="*/ 6 w 179"/>
                  <a:gd name="T53" fmla="*/ 0 h 182"/>
                  <a:gd name="T54" fmla="*/ 8 w 179"/>
                  <a:gd name="T55" fmla="*/ 0 h 182"/>
                  <a:gd name="T56" fmla="*/ 11 w 179"/>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 h="182">
                    <a:moveTo>
                      <a:pt x="179" y="4"/>
                    </a:moveTo>
                    <a:lnTo>
                      <a:pt x="161" y="25"/>
                    </a:lnTo>
                    <a:lnTo>
                      <a:pt x="146" y="48"/>
                    </a:lnTo>
                    <a:lnTo>
                      <a:pt x="128" y="70"/>
                    </a:lnTo>
                    <a:lnTo>
                      <a:pt x="112" y="92"/>
                    </a:lnTo>
                    <a:lnTo>
                      <a:pt x="95" y="114"/>
                    </a:lnTo>
                    <a:lnTo>
                      <a:pt x="78" y="137"/>
                    </a:lnTo>
                    <a:lnTo>
                      <a:pt x="60" y="158"/>
                    </a:lnTo>
                    <a:lnTo>
                      <a:pt x="44" y="182"/>
                    </a:lnTo>
                    <a:lnTo>
                      <a:pt x="39" y="179"/>
                    </a:lnTo>
                    <a:lnTo>
                      <a:pt x="33" y="178"/>
                    </a:lnTo>
                    <a:lnTo>
                      <a:pt x="26" y="175"/>
                    </a:lnTo>
                    <a:lnTo>
                      <a:pt x="20" y="173"/>
                    </a:lnTo>
                    <a:lnTo>
                      <a:pt x="17" y="152"/>
                    </a:lnTo>
                    <a:lnTo>
                      <a:pt x="15" y="132"/>
                    </a:lnTo>
                    <a:lnTo>
                      <a:pt x="12" y="110"/>
                    </a:lnTo>
                    <a:lnTo>
                      <a:pt x="11" y="90"/>
                    </a:lnTo>
                    <a:lnTo>
                      <a:pt x="9" y="68"/>
                    </a:lnTo>
                    <a:lnTo>
                      <a:pt x="6" y="48"/>
                    </a:lnTo>
                    <a:lnTo>
                      <a:pt x="3" y="28"/>
                    </a:lnTo>
                    <a:lnTo>
                      <a:pt x="0" y="9"/>
                    </a:lnTo>
                    <a:lnTo>
                      <a:pt x="6" y="5"/>
                    </a:lnTo>
                    <a:lnTo>
                      <a:pt x="14" y="3"/>
                    </a:lnTo>
                    <a:lnTo>
                      <a:pt x="22" y="0"/>
                    </a:lnTo>
                    <a:lnTo>
                      <a:pt x="36" y="0"/>
                    </a:lnTo>
                    <a:lnTo>
                      <a:pt x="56" y="0"/>
                    </a:lnTo>
                    <a:lnTo>
                      <a:pt x="86" y="0"/>
                    </a:lnTo>
                    <a:lnTo>
                      <a:pt x="125" y="1"/>
                    </a:lnTo>
                    <a:lnTo>
                      <a:pt x="179" y="4"/>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6" name="Freeform 995"/>
              <p:cNvSpPr>
                <a:spLocks noChangeAspect="1"/>
              </p:cNvSpPr>
              <p:nvPr/>
            </p:nvSpPr>
            <p:spPr bwMode="auto">
              <a:xfrm>
                <a:off x="4888" y="1214"/>
                <a:ext cx="47" cy="45"/>
              </a:xfrm>
              <a:custGeom>
                <a:avLst/>
                <a:gdLst>
                  <a:gd name="T0" fmla="*/ 12 w 187"/>
                  <a:gd name="T1" fmla="*/ 2 h 179"/>
                  <a:gd name="T2" fmla="*/ 11 w 187"/>
                  <a:gd name="T3" fmla="*/ 3 h 179"/>
                  <a:gd name="T4" fmla="*/ 10 w 187"/>
                  <a:gd name="T5" fmla="*/ 4 h 179"/>
                  <a:gd name="T6" fmla="*/ 8 w 187"/>
                  <a:gd name="T7" fmla="*/ 5 h 179"/>
                  <a:gd name="T8" fmla="*/ 7 w 187"/>
                  <a:gd name="T9" fmla="*/ 7 h 179"/>
                  <a:gd name="T10" fmla="*/ 6 w 187"/>
                  <a:gd name="T11" fmla="*/ 8 h 179"/>
                  <a:gd name="T12" fmla="*/ 5 w 187"/>
                  <a:gd name="T13" fmla="*/ 9 h 179"/>
                  <a:gd name="T14" fmla="*/ 4 w 187"/>
                  <a:gd name="T15" fmla="*/ 10 h 179"/>
                  <a:gd name="T16" fmla="*/ 2 w 187"/>
                  <a:gd name="T17" fmla="*/ 11 h 179"/>
                  <a:gd name="T18" fmla="*/ 2 w 187"/>
                  <a:gd name="T19" fmla="*/ 11 h 179"/>
                  <a:gd name="T20" fmla="*/ 1 w 187"/>
                  <a:gd name="T21" fmla="*/ 9 h 179"/>
                  <a:gd name="T22" fmla="*/ 1 w 187"/>
                  <a:gd name="T23" fmla="*/ 8 h 179"/>
                  <a:gd name="T24" fmla="*/ 0 w 187"/>
                  <a:gd name="T25" fmla="*/ 7 h 179"/>
                  <a:gd name="T26" fmla="*/ 0 w 187"/>
                  <a:gd name="T27" fmla="*/ 5 h 179"/>
                  <a:gd name="T28" fmla="*/ 0 w 187"/>
                  <a:gd name="T29" fmla="*/ 3 h 179"/>
                  <a:gd name="T30" fmla="*/ 0 w 187"/>
                  <a:gd name="T31" fmla="*/ 2 h 179"/>
                  <a:gd name="T32" fmla="*/ 1 w 187"/>
                  <a:gd name="T33" fmla="*/ 0 h 179"/>
                  <a:gd name="T34" fmla="*/ 2 w 187"/>
                  <a:gd name="T35" fmla="*/ 1 h 179"/>
                  <a:gd name="T36" fmla="*/ 4 w 187"/>
                  <a:gd name="T37" fmla="*/ 1 h 179"/>
                  <a:gd name="T38" fmla="*/ 5 w 187"/>
                  <a:gd name="T39" fmla="*/ 1 h 179"/>
                  <a:gd name="T40" fmla="*/ 6 w 187"/>
                  <a:gd name="T41" fmla="*/ 1 h 179"/>
                  <a:gd name="T42" fmla="*/ 8 w 187"/>
                  <a:gd name="T43" fmla="*/ 1 h 179"/>
                  <a:gd name="T44" fmla="*/ 9 w 187"/>
                  <a:gd name="T45" fmla="*/ 2 h 179"/>
                  <a:gd name="T46" fmla="*/ 10 w 187"/>
                  <a:gd name="T47" fmla="*/ 2 h 179"/>
                  <a:gd name="T48" fmla="*/ 12 w 187"/>
                  <a:gd name="T49" fmla="*/ 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9">
                    <a:moveTo>
                      <a:pt x="187" y="29"/>
                    </a:moveTo>
                    <a:lnTo>
                      <a:pt x="168" y="47"/>
                    </a:lnTo>
                    <a:lnTo>
                      <a:pt x="150" y="65"/>
                    </a:lnTo>
                    <a:lnTo>
                      <a:pt x="130" y="84"/>
                    </a:lnTo>
                    <a:lnTo>
                      <a:pt x="111" y="103"/>
                    </a:lnTo>
                    <a:lnTo>
                      <a:pt x="92" y="121"/>
                    </a:lnTo>
                    <a:lnTo>
                      <a:pt x="73" y="140"/>
                    </a:lnTo>
                    <a:lnTo>
                      <a:pt x="55" y="160"/>
                    </a:lnTo>
                    <a:lnTo>
                      <a:pt x="37" y="179"/>
                    </a:lnTo>
                    <a:lnTo>
                      <a:pt x="26" y="166"/>
                    </a:lnTo>
                    <a:lnTo>
                      <a:pt x="17" y="149"/>
                    </a:lnTo>
                    <a:lnTo>
                      <a:pt x="9" y="128"/>
                    </a:lnTo>
                    <a:lnTo>
                      <a:pt x="5" y="106"/>
                    </a:lnTo>
                    <a:lnTo>
                      <a:pt x="0" y="79"/>
                    </a:lnTo>
                    <a:lnTo>
                      <a:pt x="0" y="53"/>
                    </a:lnTo>
                    <a:lnTo>
                      <a:pt x="2" y="25"/>
                    </a:lnTo>
                    <a:lnTo>
                      <a:pt x="8" y="0"/>
                    </a:lnTo>
                    <a:lnTo>
                      <a:pt x="31" y="6"/>
                    </a:lnTo>
                    <a:lnTo>
                      <a:pt x="54" y="11"/>
                    </a:lnTo>
                    <a:lnTo>
                      <a:pt x="77" y="15"/>
                    </a:lnTo>
                    <a:lnTo>
                      <a:pt x="99" y="18"/>
                    </a:lnTo>
                    <a:lnTo>
                      <a:pt x="121" y="19"/>
                    </a:lnTo>
                    <a:lnTo>
                      <a:pt x="142" y="23"/>
                    </a:lnTo>
                    <a:lnTo>
                      <a:pt x="164" y="25"/>
                    </a:lnTo>
                    <a:lnTo>
                      <a:pt x="187" y="2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7" name="Freeform 996"/>
              <p:cNvSpPr>
                <a:spLocks noChangeAspect="1"/>
              </p:cNvSpPr>
              <p:nvPr/>
            </p:nvSpPr>
            <p:spPr bwMode="auto">
              <a:xfrm>
                <a:off x="4959" y="1254"/>
                <a:ext cx="22" cy="24"/>
              </a:xfrm>
              <a:custGeom>
                <a:avLst/>
                <a:gdLst>
                  <a:gd name="T0" fmla="*/ 6 w 88"/>
                  <a:gd name="T1" fmla="*/ 0 h 97"/>
                  <a:gd name="T2" fmla="*/ 5 w 88"/>
                  <a:gd name="T3" fmla="*/ 1 h 97"/>
                  <a:gd name="T4" fmla="*/ 5 w 88"/>
                  <a:gd name="T5" fmla="*/ 1 h 97"/>
                  <a:gd name="T6" fmla="*/ 4 w 88"/>
                  <a:gd name="T7" fmla="*/ 2 h 97"/>
                  <a:gd name="T8" fmla="*/ 4 w 88"/>
                  <a:gd name="T9" fmla="*/ 3 h 97"/>
                  <a:gd name="T10" fmla="*/ 3 w 88"/>
                  <a:gd name="T11" fmla="*/ 4 h 97"/>
                  <a:gd name="T12" fmla="*/ 3 w 88"/>
                  <a:gd name="T13" fmla="*/ 4 h 97"/>
                  <a:gd name="T14" fmla="*/ 2 w 88"/>
                  <a:gd name="T15" fmla="*/ 5 h 97"/>
                  <a:gd name="T16" fmla="*/ 2 w 88"/>
                  <a:gd name="T17" fmla="*/ 6 h 97"/>
                  <a:gd name="T18" fmla="*/ 1 w 88"/>
                  <a:gd name="T19" fmla="*/ 6 h 97"/>
                  <a:gd name="T20" fmla="*/ 1 w 88"/>
                  <a:gd name="T21" fmla="*/ 6 h 97"/>
                  <a:gd name="T22" fmla="*/ 1 w 88"/>
                  <a:gd name="T23" fmla="*/ 6 h 97"/>
                  <a:gd name="T24" fmla="*/ 0 w 88"/>
                  <a:gd name="T25" fmla="*/ 6 h 97"/>
                  <a:gd name="T26" fmla="*/ 1 w 88"/>
                  <a:gd name="T27" fmla="*/ 5 h 97"/>
                  <a:gd name="T28" fmla="*/ 1 w 88"/>
                  <a:gd name="T29" fmla="*/ 4 h 97"/>
                  <a:gd name="T30" fmla="*/ 2 w 88"/>
                  <a:gd name="T31" fmla="*/ 3 h 97"/>
                  <a:gd name="T32" fmla="*/ 2 w 88"/>
                  <a:gd name="T33" fmla="*/ 3 h 97"/>
                  <a:gd name="T34" fmla="*/ 3 w 88"/>
                  <a:gd name="T35" fmla="*/ 2 h 97"/>
                  <a:gd name="T36" fmla="*/ 3 w 88"/>
                  <a:gd name="T37" fmla="*/ 1 h 97"/>
                  <a:gd name="T38" fmla="*/ 4 w 88"/>
                  <a:gd name="T39" fmla="*/ 0 h 97"/>
                  <a:gd name="T40" fmla="*/ 4 w 88"/>
                  <a:gd name="T41" fmla="*/ 0 h 97"/>
                  <a:gd name="T42" fmla="*/ 5 w 88"/>
                  <a:gd name="T43" fmla="*/ 0 h 97"/>
                  <a:gd name="T44" fmla="*/ 5 w 88"/>
                  <a:gd name="T45" fmla="*/ 0 h 97"/>
                  <a:gd name="T46" fmla="*/ 5 w 88"/>
                  <a:gd name="T47" fmla="*/ 0 h 97"/>
                  <a:gd name="T48" fmla="*/ 6 w 8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97">
                    <a:moveTo>
                      <a:pt x="88" y="0"/>
                    </a:moveTo>
                    <a:lnTo>
                      <a:pt x="79" y="12"/>
                    </a:lnTo>
                    <a:lnTo>
                      <a:pt x="71" y="24"/>
                    </a:lnTo>
                    <a:lnTo>
                      <a:pt x="62" y="36"/>
                    </a:lnTo>
                    <a:lnTo>
                      <a:pt x="55" y="49"/>
                    </a:lnTo>
                    <a:lnTo>
                      <a:pt x="47" y="61"/>
                    </a:lnTo>
                    <a:lnTo>
                      <a:pt x="38" y="73"/>
                    </a:lnTo>
                    <a:lnTo>
                      <a:pt x="31" y="85"/>
                    </a:lnTo>
                    <a:lnTo>
                      <a:pt x="24" y="97"/>
                    </a:lnTo>
                    <a:lnTo>
                      <a:pt x="17" y="93"/>
                    </a:lnTo>
                    <a:lnTo>
                      <a:pt x="12" y="92"/>
                    </a:lnTo>
                    <a:lnTo>
                      <a:pt x="6" y="92"/>
                    </a:lnTo>
                    <a:lnTo>
                      <a:pt x="0" y="92"/>
                    </a:lnTo>
                    <a:lnTo>
                      <a:pt x="7" y="80"/>
                    </a:lnTo>
                    <a:lnTo>
                      <a:pt x="14" y="68"/>
                    </a:lnTo>
                    <a:lnTo>
                      <a:pt x="23" y="56"/>
                    </a:lnTo>
                    <a:lnTo>
                      <a:pt x="31" y="45"/>
                    </a:lnTo>
                    <a:lnTo>
                      <a:pt x="40" y="33"/>
                    </a:lnTo>
                    <a:lnTo>
                      <a:pt x="49" y="21"/>
                    </a:lnTo>
                    <a:lnTo>
                      <a:pt x="58" y="10"/>
                    </a:lnTo>
                    <a:lnTo>
                      <a:pt x="67" y="0"/>
                    </a:lnTo>
                    <a:lnTo>
                      <a:pt x="73" y="0"/>
                    </a:lnTo>
                    <a:lnTo>
                      <a:pt x="78" y="0"/>
                    </a:lnTo>
                    <a:lnTo>
                      <a:pt x="83" y="0"/>
                    </a:lnTo>
                    <a:lnTo>
                      <a:pt x="88"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8" name="Freeform 997"/>
              <p:cNvSpPr>
                <a:spLocks noChangeAspect="1"/>
              </p:cNvSpPr>
              <p:nvPr/>
            </p:nvSpPr>
            <p:spPr bwMode="auto">
              <a:xfrm>
                <a:off x="4897" y="1233"/>
                <a:ext cx="47" cy="45"/>
              </a:xfrm>
              <a:custGeom>
                <a:avLst/>
                <a:gdLst>
                  <a:gd name="T0" fmla="*/ 11 w 185"/>
                  <a:gd name="T1" fmla="*/ 0 h 183"/>
                  <a:gd name="T2" fmla="*/ 11 w 185"/>
                  <a:gd name="T3" fmla="*/ 2 h 183"/>
                  <a:gd name="T4" fmla="*/ 11 w 185"/>
                  <a:gd name="T5" fmla="*/ 3 h 183"/>
                  <a:gd name="T6" fmla="*/ 11 w 185"/>
                  <a:gd name="T7" fmla="*/ 5 h 183"/>
                  <a:gd name="T8" fmla="*/ 12 w 185"/>
                  <a:gd name="T9" fmla="*/ 6 h 183"/>
                  <a:gd name="T10" fmla="*/ 12 w 185"/>
                  <a:gd name="T11" fmla="*/ 8 h 183"/>
                  <a:gd name="T12" fmla="*/ 12 w 185"/>
                  <a:gd name="T13" fmla="*/ 9 h 183"/>
                  <a:gd name="T14" fmla="*/ 12 w 185"/>
                  <a:gd name="T15" fmla="*/ 10 h 183"/>
                  <a:gd name="T16" fmla="*/ 12 w 185"/>
                  <a:gd name="T17" fmla="*/ 11 h 183"/>
                  <a:gd name="T18" fmla="*/ 10 w 185"/>
                  <a:gd name="T19" fmla="*/ 11 h 183"/>
                  <a:gd name="T20" fmla="*/ 9 w 185"/>
                  <a:gd name="T21" fmla="*/ 11 h 183"/>
                  <a:gd name="T22" fmla="*/ 7 w 185"/>
                  <a:gd name="T23" fmla="*/ 11 h 183"/>
                  <a:gd name="T24" fmla="*/ 6 w 185"/>
                  <a:gd name="T25" fmla="*/ 11 h 183"/>
                  <a:gd name="T26" fmla="*/ 5 w 185"/>
                  <a:gd name="T27" fmla="*/ 11 h 183"/>
                  <a:gd name="T28" fmla="*/ 3 w 185"/>
                  <a:gd name="T29" fmla="*/ 10 h 183"/>
                  <a:gd name="T30" fmla="*/ 2 w 185"/>
                  <a:gd name="T31" fmla="*/ 10 h 183"/>
                  <a:gd name="T32" fmla="*/ 0 w 185"/>
                  <a:gd name="T33" fmla="*/ 10 h 183"/>
                  <a:gd name="T34" fmla="*/ 1 w 185"/>
                  <a:gd name="T35" fmla="*/ 9 h 183"/>
                  <a:gd name="T36" fmla="*/ 2 w 185"/>
                  <a:gd name="T37" fmla="*/ 7 h 183"/>
                  <a:gd name="T38" fmla="*/ 3 w 185"/>
                  <a:gd name="T39" fmla="*/ 6 h 183"/>
                  <a:gd name="T40" fmla="*/ 5 w 185"/>
                  <a:gd name="T41" fmla="*/ 4 h 183"/>
                  <a:gd name="T42" fmla="*/ 7 w 185"/>
                  <a:gd name="T43" fmla="*/ 2 h 183"/>
                  <a:gd name="T44" fmla="*/ 9 w 185"/>
                  <a:gd name="T45" fmla="*/ 1 h 183"/>
                  <a:gd name="T46" fmla="*/ 10 w 185"/>
                  <a:gd name="T47" fmla="*/ 0 h 183"/>
                  <a:gd name="T48" fmla="*/ 11 w 185"/>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83">
                    <a:moveTo>
                      <a:pt x="164" y="8"/>
                    </a:moveTo>
                    <a:lnTo>
                      <a:pt x="169" y="33"/>
                    </a:lnTo>
                    <a:lnTo>
                      <a:pt x="174" y="58"/>
                    </a:lnTo>
                    <a:lnTo>
                      <a:pt x="177" y="82"/>
                    </a:lnTo>
                    <a:lnTo>
                      <a:pt x="182" y="106"/>
                    </a:lnTo>
                    <a:lnTo>
                      <a:pt x="185" y="126"/>
                    </a:lnTo>
                    <a:lnTo>
                      <a:pt x="185" y="146"/>
                    </a:lnTo>
                    <a:lnTo>
                      <a:pt x="183" y="164"/>
                    </a:lnTo>
                    <a:lnTo>
                      <a:pt x="180" y="183"/>
                    </a:lnTo>
                    <a:lnTo>
                      <a:pt x="156" y="180"/>
                    </a:lnTo>
                    <a:lnTo>
                      <a:pt x="134" y="179"/>
                    </a:lnTo>
                    <a:lnTo>
                      <a:pt x="113" y="178"/>
                    </a:lnTo>
                    <a:lnTo>
                      <a:pt x="93" y="177"/>
                    </a:lnTo>
                    <a:lnTo>
                      <a:pt x="71" y="173"/>
                    </a:lnTo>
                    <a:lnTo>
                      <a:pt x="49" y="171"/>
                    </a:lnTo>
                    <a:lnTo>
                      <a:pt x="25" y="165"/>
                    </a:lnTo>
                    <a:lnTo>
                      <a:pt x="0" y="158"/>
                    </a:lnTo>
                    <a:lnTo>
                      <a:pt x="7" y="146"/>
                    </a:lnTo>
                    <a:lnTo>
                      <a:pt x="25" y="123"/>
                    </a:lnTo>
                    <a:lnTo>
                      <a:pt x="49" y="93"/>
                    </a:lnTo>
                    <a:lnTo>
                      <a:pt x="78" y="63"/>
                    </a:lnTo>
                    <a:lnTo>
                      <a:pt x="105" y="33"/>
                    </a:lnTo>
                    <a:lnTo>
                      <a:pt x="132" y="11"/>
                    </a:lnTo>
                    <a:lnTo>
                      <a:pt x="152" y="0"/>
                    </a:lnTo>
                    <a:lnTo>
                      <a:pt x="164" y="8"/>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9" name="Freeform 998"/>
              <p:cNvSpPr>
                <a:spLocks noChangeAspect="1"/>
              </p:cNvSpPr>
              <p:nvPr/>
            </p:nvSpPr>
            <p:spPr bwMode="auto">
              <a:xfrm>
                <a:off x="4775" y="1153"/>
                <a:ext cx="42" cy="59"/>
              </a:xfrm>
              <a:custGeom>
                <a:avLst/>
                <a:gdLst>
                  <a:gd name="T0" fmla="*/ 11 w 165"/>
                  <a:gd name="T1" fmla="*/ 7 h 238"/>
                  <a:gd name="T2" fmla="*/ 9 w 165"/>
                  <a:gd name="T3" fmla="*/ 9 h 238"/>
                  <a:gd name="T4" fmla="*/ 8 w 165"/>
                  <a:gd name="T5" fmla="*/ 10 h 238"/>
                  <a:gd name="T6" fmla="*/ 7 w 165"/>
                  <a:gd name="T7" fmla="*/ 10 h 238"/>
                  <a:gd name="T8" fmla="*/ 7 w 165"/>
                  <a:gd name="T9" fmla="*/ 11 h 238"/>
                  <a:gd name="T10" fmla="*/ 6 w 165"/>
                  <a:gd name="T11" fmla="*/ 12 h 238"/>
                  <a:gd name="T12" fmla="*/ 5 w 165"/>
                  <a:gd name="T13" fmla="*/ 13 h 238"/>
                  <a:gd name="T14" fmla="*/ 4 w 165"/>
                  <a:gd name="T15" fmla="*/ 14 h 238"/>
                  <a:gd name="T16" fmla="*/ 3 w 165"/>
                  <a:gd name="T17" fmla="*/ 15 h 238"/>
                  <a:gd name="T18" fmla="*/ 2 w 165"/>
                  <a:gd name="T19" fmla="*/ 14 h 238"/>
                  <a:gd name="T20" fmla="*/ 2 w 165"/>
                  <a:gd name="T21" fmla="*/ 14 h 238"/>
                  <a:gd name="T22" fmla="*/ 1 w 165"/>
                  <a:gd name="T23" fmla="*/ 14 h 238"/>
                  <a:gd name="T24" fmla="*/ 1 w 165"/>
                  <a:gd name="T25" fmla="*/ 14 h 238"/>
                  <a:gd name="T26" fmla="*/ 1 w 165"/>
                  <a:gd name="T27" fmla="*/ 13 h 238"/>
                  <a:gd name="T28" fmla="*/ 1 w 165"/>
                  <a:gd name="T29" fmla="*/ 11 h 238"/>
                  <a:gd name="T30" fmla="*/ 0 w 165"/>
                  <a:gd name="T31" fmla="*/ 9 h 238"/>
                  <a:gd name="T32" fmla="*/ 0 w 165"/>
                  <a:gd name="T33" fmla="*/ 7 h 238"/>
                  <a:gd name="T34" fmla="*/ 0 w 165"/>
                  <a:gd name="T35" fmla="*/ 5 h 238"/>
                  <a:gd name="T36" fmla="*/ 0 w 165"/>
                  <a:gd name="T37" fmla="*/ 3 h 238"/>
                  <a:gd name="T38" fmla="*/ 1 w 165"/>
                  <a:gd name="T39" fmla="*/ 1 h 238"/>
                  <a:gd name="T40" fmla="*/ 1 w 165"/>
                  <a:gd name="T41" fmla="*/ 0 h 238"/>
                  <a:gd name="T42" fmla="*/ 2 w 165"/>
                  <a:gd name="T43" fmla="*/ 1 h 238"/>
                  <a:gd name="T44" fmla="*/ 3 w 165"/>
                  <a:gd name="T45" fmla="*/ 2 h 238"/>
                  <a:gd name="T46" fmla="*/ 5 w 165"/>
                  <a:gd name="T47" fmla="*/ 2 h 238"/>
                  <a:gd name="T48" fmla="*/ 6 w 165"/>
                  <a:gd name="T49" fmla="*/ 3 h 238"/>
                  <a:gd name="T50" fmla="*/ 7 w 165"/>
                  <a:gd name="T51" fmla="*/ 4 h 238"/>
                  <a:gd name="T52" fmla="*/ 8 w 165"/>
                  <a:gd name="T53" fmla="*/ 5 h 238"/>
                  <a:gd name="T54" fmla="*/ 9 w 165"/>
                  <a:gd name="T55" fmla="*/ 6 h 238"/>
                  <a:gd name="T56" fmla="*/ 11 w 165"/>
                  <a:gd name="T57" fmla="*/ 7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38">
                    <a:moveTo>
                      <a:pt x="165" y="121"/>
                    </a:moveTo>
                    <a:lnTo>
                      <a:pt x="144" y="140"/>
                    </a:lnTo>
                    <a:lnTo>
                      <a:pt x="128" y="157"/>
                    </a:lnTo>
                    <a:lnTo>
                      <a:pt x="114" y="170"/>
                    </a:lnTo>
                    <a:lnTo>
                      <a:pt x="102" y="182"/>
                    </a:lnTo>
                    <a:lnTo>
                      <a:pt x="88" y="193"/>
                    </a:lnTo>
                    <a:lnTo>
                      <a:pt x="75" y="205"/>
                    </a:lnTo>
                    <a:lnTo>
                      <a:pt x="58" y="220"/>
                    </a:lnTo>
                    <a:lnTo>
                      <a:pt x="39" y="238"/>
                    </a:lnTo>
                    <a:lnTo>
                      <a:pt x="32" y="234"/>
                    </a:lnTo>
                    <a:lnTo>
                      <a:pt x="25" y="232"/>
                    </a:lnTo>
                    <a:lnTo>
                      <a:pt x="18" y="228"/>
                    </a:lnTo>
                    <a:lnTo>
                      <a:pt x="10" y="223"/>
                    </a:lnTo>
                    <a:lnTo>
                      <a:pt x="8" y="208"/>
                    </a:lnTo>
                    <a:lnTo>
                      <a:pt x="7" y="182"/>
                    </a:lnTo>
                    <a:lnTo>
                      <a:pt x="3" y="151"/>
                    </a:lnTo>
                    <a:lnTo>
                      <a:pt x="2" y="116"/>
                    </a:lnTo>
                    <a:lnTo>
                      <a:pt x="0" y="81"/>
                    </a:lnTo>
                    <a:lnTo>
                      <a:pt x="2" y="47"/>
                    </a:lnTo>
                    <a:lnTo>
                      <a:pt x="6" y="19"/>
                    </a:lnTo>
                    <a:lnTo>
                      <a:pt x="15" y="0"/>
                    </a:lnTo>
                    <a:lnTo>
                      <a:pt x="33" y="12"/>
                    </a:lnTo>
                    <a:lnTo>
                      <a:pt x="51" y="27"/>
                    </a:lnTo>
                    <a:lnTo>
                      <a:pt x="70" y="41"/>
                    </a:lnTo>
                    <a:lnTo>
                      <a:pt x="90" y="57"/>
                    </a:lnTo>
                    <a:lnTo>
                      <a:pt x="109" y="72"/>
                    </a:lnTo>
                    <a:lnTo>
                      <a:pt x="128" y="89"/>
                    </a:lnTo>
                    <a:lnTo>
                      <a:pt x="146" y="104"/>
                    </a:lnTo>
                    <a:lnTo>
                      <a:pt x="165" y="121"/>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0" name="Freeform 999"/>
              <p:cNvSpPr>
                <a:spLocks noChangeAspect="1"/>
              </p:cNvSpPr>
              <p:nvPr/>
            </p:nvSpPr>
            <p:spPr bwMode="auto">
              <a:xfrm>
                <a:off x="4825" y="1194"/>
                <a:ext cx="52" cy="49"/>
              </a:xfrm>
              <a:custGeom>
                <a:avLst/>
                <a:gdLst>
                  <a:gd name="T0" fmla="*/ 13 w 208"/>
                  <a:gd name="T1" fmla="*/ 4 h 196"/>
                  <a:gd name="T2" fmla="*/ 12 w 208"/>
                  <a:gd name="T3" fmla="*/ 5 h 196"/>
                  <a:gd name="T4" fmla="*/ 10 w 208"/>
                  <a:gd name="T5" fmla="*/ 7 h 196"/>
                  <a:gd name="T6" fmla="*/ 9 w 208"/>
                  <a:gd name="T7" fmla="*/ 8 h 196"/>
                  <a:gd name="T8" fmla="*/ 8 w 208"/>
                  <a:gd name="T9" fmla="*/ 9 h 196"/>
                  <a:gd name="T10" fmla="*/ 7 w 208"/>
                  <a:gd name="T11" fmla="*/ 10 h 196"/>
                  <a:gd name="T12" fmla="*/ 5 w 208"/>
                  <a:gd name="T13" fmla="*/ 11 h 196"/>
                  <a:gd name="T14" fmla="*/ 4 w 208"/>
                  <a:gd name="T15" fmla="*/ 11 h 196"/>
                  <a:gd name="T16" fmla="*/ 3 w 208"/>
                  <a:gd name="T17" fmla="*/ 12 h 196"/>
                  <a:gd name="T18" fmla="*/ 2 w 208"/>
                  <a:gd name="T19" fmla="*/ 12 h 196"/>
                  <a:gd name="T20" fmla="*/ 2 w 208"/>
                  <a:gd name="T21" fmla="*/ 12 h 196"/>
                  <a:gd name="T22" fmla="*/ 1 w 208"/>
                  <a:gd name="T23" fmla="*/ 12 h 196"/>
                  <a:gd name="T24" fmla="*/ 1 w 208"/>
                  <a:gd name="T25" fmla="*/ 12 h 196"/>
                  <a:gd name="T26" fmla="*/ 1 w 208"/>
                  <a:gd name="T27" fmla="*/ 11 h 196"/>
                  <a:gd name="T28" fmla="*/ 1 w 208"/>
                  <a:gd name="T29" fmla="*/ 10 h 196"/>
                  <a:gd name="T30" fmla="*/ 1 w 208"/>
                  <a:gd name="T31" fmla="*/ 8 h 196"/>
                  <a:gd name="T32" fmla="*/ 0 w 208"/>
                  <a:gd name="T33" fmla="*/ 6 h 196"/>
                  <a:gd name="T34" fmla="*/ 0 w 208"/>
                  <a:gd name="T35" fmla="*/ 5 h 196"/>
                  <a:gd name="T36" fmla="*/ 0 w 208"/>
                  <a:gd name="T37" fmla="*/ 3 h 196"/>
                  <a:gd name="T38" fmla="*/ 0 w 208"/>
                  <a:gd name="T39" fmla="*/ 1 h 196"/>
                  <a:gd name="T40" fmla="*/ 1 w 208"/>
                  <a:gd name="T41" fmla="*/ 0 h 196"/>
                  <a:gd name="T42" fmla="*/ 1 w 208"/>
                  <a:gd name="T43" fmla="*/ 0 h 196"/>
                  <a:gd name="T44" fmla="*/ 2 w 208"/>
                  <a:gd name="T45" fmla="*/ 0 h 196"/>
                  <a:gd name="T46" fmla="*/ 2 w 208"/>
                  <a:gd name="T47" fmla="*/ 0 h 196"/>
                  <a:gd name="T48" fmla="*/ 3 w 208"/>
                  <a:gd name="T49" fmla="*/ 1 h 196"/>
                  <a:gd name="T50" fmla="*/ 5 w 208"/>
                  <a:gd name="T51" fmla="*/ 1 h 196"/>
                  <a:gd name="T52" fmla="*/ 7 w 208"/>
                  <a:gd name="T53" fmla="*/ 2 h 196"/>
                  <a:gd name="T54" fmla="*/ 10 w 208"/>
                  <a:gd name="T55" fmla="*/ 3 h 196"/>
                  <a:gd name="T56" fmla="*/ 13 w 208"/>
                  <a:gd name="T57" fmla="*/ 4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196">
                    <a:moveTo>
                      <a:pt x="208" y="66"/>
                    </a:moveTo>
                    <a:lnTo>
                      <a:pt x="186" y="85"/>
                    </a:lnTo>
                    <a:lnTo>
                      <a:pt x="164" y="104"/>
                    </a:lnTo>
                    <a:lnTo>
                      <a:pt x="144" y="121"/>
                    </a:lnTo>
                    <a:lnTo>
                      <a:pt x="123" y="138"/>
                    </a:lnTo>
                    <a:lnTo>
                      <a:pt x="102" y="152"/>
                    </a:lnTo>
                    <a:lnTo>
                      <a:pt x="81" y="166"/>
                    </a:lnTo>
                    <a:lnTo>
                      <a:pt x="60" y="181"/>
                    </a:lnTo>
                    <a:lnTo>
                      <a:pt x="39" y="196"/>
                    </a:lnTo>
                    <a:lnTo>
                      <a:pt x="32" y="193"/>
                    </a:lnTo>
                    <a:lnTo>
                      <a:pt x="27" y="192"/>
                    </a:lnTo>
                    <a:lnTo>
                      <a:pt x="21" y="189"/>
                    </a:lnTo>
                    <a:lnTo>
                      <a:pt x="15" y="187"/>
                    </a:lnTo>
                    <a:lnTo>
                      <a:pt x="13" y="170"/>
                    </a:lnTo>
                    <a:lnTo>
                      <a:pt x="10" y="150"/>
                    </a:lnTo>
                    <a:lnTo>
                      <a:pt x="6" y="125"/>
                    </a:lnTo>
                    <a:lnTo>
                      <a:pt x="3" y="99"/>
                    </a:lnTo>
                    <a:lnTo>
                      <a:pt x="0" y="72"/>
                    </a:lnTo>
                    <a:lnTo>
                      <a:pt x="0" y="45"/>
                    </a:lnTo>
                    <a:lnTo>
                      <a:pt x="2" y="21"/>
                    </a:lnTo>
                    <a:lnTo>
                      <a:pt x="10" y="2"/>
                    </a:lnTo>
                    <a:lnTo>
                      <a:pt x="18" y="0"/>
                    </a:lnTo>
                    <a:lnTo>
                      <a:pt x="26" y="1"/>
                    </a:lnTo>
                    <a:lnTo>
                      <a:pt x="37" y="2"/>
                    </a:lnTo>
                    <a:lnTo>
                      <a:pt x="52" y="8"/>
                    </a:lnTo>
                    <a:lnTo>
                      <a:pt x="74" y="15"/>
                    </a:lnTo>
                    <a:lnTo>
                      <a:pt x="106" y="27"/>
                    </a:lnTo>
                    <a:lnTo>
                      <a:pt x="150" y="43"/>
                    </a:lnTo>
                    <a:lnTo>
                      <a:pt x="208" y="66"/>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1" name="Freeform 1000"/>
              <p:cNvSpPr>
                <a:spLocks noChangeAspect="1"/>
              </p:cNvSpPr>
              <p:nvPr/>
            </p:nvSpPr>
            <p:spPr bwMode="auto">
              <a:xfrm>
                <a:off x="4743" y="1156"/>
                <a:ext cx="27" cy="57"/>
              </a:xfrm>
              <a:custGeom>
                <a:avLst/>
                <a:gdLst>
                  <a:gd name="T0" fmla="*/ 7 w 109"/>
                  <a:gd name="T1" fmla="*/ 1 h 227"/>
                  <a:gd name="T2" fmla="*/ 7 w 109"/>
                  <a:gd name="T3" fmla="*/ 5 h 227"/>
                  <a:gd name="T4" fmla="*/ 7 w 109"/>
                  <a:gd name="T5" fmla="*/ 8 h 227"/>
                  <a:gd name="T6" fmla="*/ 7 w 109"/>
                  <a:gd name="T7" fmla="*/ 10 h 227"/>
                  <a:gd name="T8" fmla="*/ 7 w 109"/>
                  <a:gd name="T9" fmla="*/ 11 h 227"/>
                  <a:gd name="T10" fmla="*/ 7 w 109"/>
                  <a:gd name="T11" fmla="*/ 12 h 227"/>
                  <a:gd name="T12" fmla="*/ 7 w 109"/>
                  <a:gd name="T13" fmla="*/ 13 h 227"/>
                  <a:gd name="T14" fmla="*/ 6 w 109"/>
                  <a:gd name="T15" fmla="*/ 14 h 227"/>
                  <a:gd name="T16" fmla="*/ 6 w 109"/>
                  <a:gd name="T17" fmla="*/ 14 h 227"/>
                  <a:gd name="T18" fmla="*/ 5 w 109"/>
                  <a:gd name="T19" fmla="*/ 14 h 227"/>
                  <a:gd name="T20" fmla="*/ 5 w 109"/>
                  <a:gd name="T21" fmla="*/ 14 h 227"/>
                  <a:gd name="T22" fmla="*/ 4 w 109"/>
                  <a:gd name="T23" fmla="*/ 13 h 227"/>
                  <a:gd name="T24" fmla="*/ 3 w 109"/>
                  <a:gd name="T25" fmla="*/ 13 h 227"/>
                  <a:gd name="T26" fmla="*/ 2 w 109"/>
                  <a:gd name="T27" fmla="*/ 13 h 227"/>
                  <a:gd name="T28" fmla="*/ 1 w 109"/>
                  <a:gd name="T29" fmla="*/ 12 h 227"/>
                  <a:gd name="T30" fmla="*/ 1 w 109"/>
                  <a:gd name="T31" fmla="*/ 12 h 227"/>
                  <a:gd name="T32" fmla="*/ 0 w 109"/>
                  <a:gd name="T33" fmla="*/ 11 h 227"/>
                  <a:gd name="T34" fmla="*/ 0 w 109"/>
                  <a:gd name="T35" fmla="*/ 11 h 227"/>
                  <a:gd name="T36" fmla="*/ 1 w 109"/>
                  <a:gd name="T37" fmla="*/ 9 h 227"/>
                  <a:gd name="T38" fmla="*/ 1 w 109"/>
                  <a:gd name="T39" fmla="*/ 7 h 227"/>
                  <a:gd name="T40" fmla="*/ 2 w 109"/>
                  <a:gd name="T41" fmla="*/ 5 h 227"/>
                  <a:gd name="T42" fmla="*/ 3 w 109"/>
                  <a:gd name="T43" fmla="*/ 4 h 227"/>
                  <a:gd name="T44" fmla="*/ 4 w 109"/>
                  <a:gd name="T45" fmla="*/ 2 h 227"/>
                  <a:gd name="T46" fmla="*/ 5 w 109"/>
                  <a:gd name="T47" fmla="*/ 1 h 227"/>
                  <a:gd name="T48" fmla="*/ 7 w 109"/>
                  <a:gd name="T49" fmla="*/ 0 h 227"/>
                  <a:gd name="T50" fmla="*/ 7 w 109"/>
                  <a:gd name="T51" fmla="*/ 1 h 227"/>
                  <a:gd name="T52" fmla="*/ 7 w 109"/>
                  <a:gd name="T53" fmla="*/ 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227">
                    <a:moveTo>
                      <a:pt x="107" y="9"/>
                    </a:moveTo>
                    <a:lnTo>
                      <a:pt x="108" y="70"/>
                    </a:lnTo>
                    <a:lnTo>
                      <a:pt x="109" y="118"/>
                    </a:lnTo>
                    <a:lnTo>
                      <a:pt x="109" y="153"/>
                    </a:lnTo>
                    <a:lnTo>
                      <a:pt x="109" y="178"/>
                    </a:lnTo>
                    <a:lnTo>
                      <a:pt x="108" y="194"/>
                    </a:lnTo>
                    <a:lnTo>
                      <a:pt x="107" y="207"/>
                    </a:lnTo>
                    <a:lnTo>
                      <a:pt x="104" y="217"/>
                    </a:lnTo>
                    <a:lnTo>
                      <a:pt x="102" y="227"/>
                    </a:lnTo>
                    <a:lnTo>
                      <a:pt x="89" y="223"/>
                    </a:lnTo>
                    <a:lnTo>
                      <a:pt x="76" y="218"/>
                    </a:lnTo>
                    <a:lnTo>
                      <a:pt x="62" y="212"/>
                    </a:lnTo>
                    <a:lnTo>
                      <a:pt x="50" y="207"/>
                    </a:lnTo>
                    <a:lnTo>
                      <a:pt x="37" y="200"/>
                    </a:lnTo>
                    <a:lnTo>
                      <a:pt x="25" y="193"/>
                    </a:lnTo>
                    <a:lnTo>
                      <a:pt x="12" y="185"/>
                    </a:lnTo>
                    <a:lnTo>
                      <a:pt x="0" y="179"/>
                    </a:lnTo>
                    <a:lnTo>
                      <a:pt x="4" y="166"/>
                    </a:lnTo>
                    <a:lnTo>
                      <a:pt x="11" y="145"/>
                    </a:lnTo>
                    <a:lnTo>
                      <a:pt x="20" y="116"/>
                    </a:lnTo>
                    <a:lnTo>
                      <a:pt x="34" y="85"/>
                    </a:lnTo>
                    <a:lnTo>
                      <a:pt x="47" y="54"/>
                    </a:lnTo>
                    <a:lnTo>
                      <a:pt x="65" y="27"/>
                    </a:lnTo>
                    <a:lnTo>
                      <a:pt x="84" y="8"/>
                    </a:lnTo>
                    <a:lnTo>
                      <a:pt x="107" y="0"/>
                    </a:lnTo>
                    <a:lnTo>
                      <a:pt x="107" y="6"/>
                    </a:lnTo>
                    <a:lnTo>
                      <a:pt x="107" y="9"/>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2" name="Freeform 1001"/>
              <p:cNvSpPr>
                <a:spLocks noChangeAspect="1"/>
              </p:cNvSpPr>
              <p:nvPr/>
            </p:nvSpPr>
            <p:spPr bwMode="auto">
              <a:xfrm>
                <a:off x="4834" y="1222"/>
                <a:ext cx="54" cy="49"/>
              </a:xfrm>
              <a:custGeom>
                <a:avLst/>
                <a:gdLst>
                  <a:gd name="T0" fmla="*/ 12 w 218"/>
                  <a:gd name="T1" fmla="*/ 0 h 194"/>
                  <a:gd name="T2" fmla="*/ 12 w 218"/>
                  <a:gd name="T3" fmla="*/ 2 h 194"/>
                  <a:gd name="T4" fmla="*/ 12 w 218"/>
                  <a:gd name="T5" fmla="*/ 3 h 194"/>
                  <a:gd name="T6" fmla="*/ 12 w 218"/>
                  <a:gd name="T7" fmla="*/ 4 h 194"/>
                  <a:gd name="T8" fmla="*/ 12 w 218"/>
                  <a:gd name="T9" fmla="*/ 6 h 194"/>
                  <a:gd name="T10" fmla="*/ 13 w 218"/>
                  <a:gd name="T11" fmla="*/ 7 h 194"/>
                  <a:gd name="T12" fmla="*/ 13 w 218"/>
                  <a:gd name="T13" fmla="*/ 8 h 194"/>
                  <a:gd name="T14" fmla="*/ 13 w 218"/>
                  <a:gd name="T15" fmla="*/ 10 h 194"/>
                  <a:gd name="T16" fmla="*/ 13 w 218"/>
                  <a:gd name="T17" fmla="*/ 11 h 194"/>
                  <a:gd name="T18" fmla="*/ 13 w 218"/>
                  <a:gd name="T19" fmla="*/ 11 h 194"/>
                  <a:gd name="T20" fmla="*/ 12 w 218"/>
                  <a:gd name="T21" fmla="*/ 12 h 194"/>
                  <a:gd name="T22" fmla="*/ 12 w 218"/>
                  <a:gd name="T23" fmla="*/ 12 h 194"/>
                  <a:gd name="T24" fmla="*/ 12 w 218"/>
                  <a:gd name="T25" fmla="*/ 12 h 194"/>
                  <a:gd name="T26" fmla="*/ 9 w 218"/>
                  <a:gd name="T27" fmla="*/ 12 h 194"/>
                  <a:gd name="T28" fmla="*/ 7 w 218"/>
                  <a:gd name="T29" fmla="*/ 11 h 194"/>
                  <a:gd name="T30" fmla="*/ 5 w 218"/>
                  <a:gd name="T31" fmla="*/ 10 h 194"/>
                  <a:gd name="T32" fmla="*/ 4 w 218"/>
                  <a:gd name="T33" fmla="*/ 10 h 194"/>
                  <a:gd name="T34" fmla="*/ 3 w 218"/>
                  <a:gd name="T35" fmla="*/ 10 h 194"/>
                  <a:gd name="T36" fmla="*/ 2 w 218"/>
                  <a:gd name="T37" fmla="*/ 9 h 194"/>
                  <a:gd name="T38" fmla="*/ 1 w 218"/>
                  <a:gd name="T39" fmla="*/ 9 h 194"/>
                  <a:gd name="T40" fmla="*/ 0 w 218"/>
                  <a:gd name="T41" fmla="*/ 9 h 194"/>
                  <a:gd name="T42" fmla="*/ 1 w 218"/>
                  <a:gd name="T43" fmla="*/ 8 h 194"/>
                  <a:gd name="T44" fmla="*/ 2 w 218"/>
                  <a:gd name="T45" fmla="*/ 6 h 194"/>
                  <a:gd name="T46" fmla="*/ 4 w 218"/>
                  <a:gd name="T47" fmla="*/ 4 h 194"/>
                  <a:gd name="T48" fmla="*/ 6 w 218"/>
                  <a:gd name="T49" fmla="*/ 3 h 194"/>
                  <a:gd name="T50" fmla="*/ 8 w 218"/>
                  <a:gd name="T51" fmla="*/ 2 h 194"/>
                  <a:gd name="T52" fmla="*/ 10 w 218"/>
                  <a:gd name="T53" fmla="*/ 1 h 194"/>
                  <a:gd name="T54" fmla="*/ 11 w 218"/>
                  <a:gd name="T55" fmla="*/ 0 h 194"/>
                  <a:gd name="T56" fmla="*/ 12 w 218"/>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94">
                    <a:moveTo>
                      <a:pt x="189" y="1"/>
                    </a:moveTo>
                    <a:lnTo>
                      <a:pt x="192" y="22"/>
                    </a:lnTo>
                    <a:lnTo>
                      <a:pt x="196" y="44"/>
                    </a:lnTo>
                    <a:lnTo>
                      <a:pt x="200" y="65"/>
                    </a:lnTo>
                    <a:lnTo>
                      <a:pt x="203" y="87"/>
                    </a:lnTo>
                    <a:lnTo>
                      <a:pt x="207" y="107"/>
                    </a:lnTo>
                    <a:lnTo>
                      <a:pt x="210" y="129"/>
                    </a:lnTo>
                    <a:lnTo>
                      <a:pt x="214" y="149"/>
                    </a:lnTo>
                    <a:lnTo>
                      <a:pt x="218" y="170"/>
                    </a:lnTo>
                    <a:lnTo>
                      <a:pt x="210" y="176"/>
                    </a:lnTo>
                    <a:lnTo>
                      <a:pt x="203" y="183"/>
                    </a:lnTo>
                    <a:lnTo>
                      <a:pt x="197" y="189"/>
                    </a:lnTo>
                    <a:lnTo>
                      <a:pt x="194" y="194"/>
                    </a:lnTo>
                    <a:lnTo>
                      <a:pt x="144" y="181"/>
                    </a:lnTo>
                    <a:lnTo>
                      <a:pt x="108" y="171"/>
                    </a:lnTo>
                    <a:lnTo>
                      <a:pt x="81" y="163"/>
                    </a:lnTo>
                    <a:lnTo>
                      <a:pt x="60" y="158"/>
                    </a:lnTo>
                    <a:lnTo>
                      <a:pt x="44" y="152"/>
                    </a:lnTo>
                    <a:lnTo>
                      <a:pt x="30" y="147"/>
                    </a:lnTo>
                    <a:lnTo>
                      <a:pt x="16" y="142"/>
                    </a:lnTo>
                    <a:lnTo>
                      <a:pt x="0" y="136"/>
                    </a:lnTo>
                    <a:lnTo>
                      <a:pt x="16" y="117"/>
                    </a:lnTo>
                    <a:lnTo>
                      <a:pt x="41" y="94"/>
                    </a:lnTo>
                    <a:lnTo>
                      <a:pt x="70" y="69"/>
                    </a:lnTo>
                    <a:lnTo>
                      <a:pt x="104" y="46"/>
                    </a:lnTo>
                    <a:lnTo>
                      <a:pt x="134" y="25"/>
                    </a:lnTo>
                    <a:lnTo>
                      <a:pt x="160" y="9"/>
                    </a:lnTo>
                    <a:lnTo>
                      <a:pt x="179" y="0"/>
                    </a:lnTo>
                    <a:lnTo>
                      <a:pt x="189" y="1"/>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3" name="Freeform 1002"/>
              <p:cNvSpPr>
                <a:spLocks noChangeAspect="1"/>
              </p:cNvSpPr>
              <p:nvPr/>
            </p:nvSpPr>
            <p:spPr bwMode="auto">
              <a:xfrm>
                <a:off x="4784" y="1196"/>
                <a:ext cx="38" cy="58"/>
              </a:xfrm>
              <a:custGeom>
                <a:avLst/>
                <a:gdLst>
                  <a:gd name="T0" fmla="*/ 9 w 153"/>
                  <a:gd name="T1" fmla="*/ 0 h 233"/>
                  <a:gd name="T2" fmla="*/ 9 w 153"/>
                  <a:gd name="T3" fmla="*/ 2 h 233"/>
                  <a:gd name="T4" fmla="*/ 9 w 153"/>
                  <a:gd name="T5" fmla="*/ 4 h 233"/>
                  <a:gd name="T6" fmla="*/ 9 w 153"/>
                  <a:gd name="T7" fmla="*/ 6 h 233"/>
                  <a:gd name="T8" fmla="*/ 9 w 153"/>
                  <a:gd name="T9" fmla="*/ 8 h 233"/>
                  <a:gd name="T10" fmla="*/ 9 w 153"/>
                  <a:gd name="T11" fmla="*/ 10 h 233"/>
                  <a:gd name="T12" fmla="*/ 9 w 153"/>
                  <a:gd name="T13" fmla="*/ 11 h 233"/>
                  <a:gd name="T14" fmla="*/ 9 w 153"/>
                  <a:gd name="T15" fmla="*/ 13 h 233"/>
                  <a:gd name="T16" fmla="*/ 9 w 153"/>
                  <a:gd name="T17" fmla="*/ 14 h 233"/>
                  <a:gd name="T18" fmla="*/ 8 w 153"/>
                  <a:gd name="T19" fmla="*/ 13 h 233"/>
                  <a:gd name="T20" fmla="*/ 7 w 153"/>
                  <a:gd name="T21" fmla="*/ 13 h 233"/>
                  <a:gd name="T22" fmla="*/ 5 w 153"/>
                  <a:gd name="T23" fmla="*/ 12 h 233"/>
                  <a:gd name="T24" fmla="*/ 4 w 153"/>
                  <a:gd name="T25" fmla="*/ 11 h 233"/>
                  <a:gd name="T26" fmla="*/ 3 w 153"/>
                  <a:gd name="T27" fmla="*/ 10 h 233"/>
                  <a:gd name="T28" fmla="*/ 2 w 153"/>
                  <a:gd name="T29" fmla="*/ 9 h 233"/>
                  <a:gd name="T30" fmla="*/ 1 w 153"/>
                  <a:gd name="T31" fmla="*/ 8 h 233"/>
                  <a:gd name="T32" fmla="*/ 0 w 153"/>
                  <a:gd name="T33" fmla="*/ 7 h 233"/>
                  <a:gd name="T34" fmla="*/ 0 w 153"/>
                  <a:gd name="T35" fmla="*/ 7 h 233"/>
                  <a:gd name="T36" fmla="*/ 1 w 153"/>
                  <a:gd name="T37" fmla="*/ 5 h 233"/>
                  <a:gd name="T38" fmla="*/ 2 w 153"/>
                  <a:gd name="T39" fmla="*/ 4 h 233"/>
                  <a:gd name="T40" fmla="*/ 4 w 153"/>
                  <a:gd name="T41" fmla="*/ 3 h 233"/>
                  <a:gd name="T42" fmla="*/ 5 w 153"/>
                  <a:gd name="T43" fmla="*/ 1 h 233"/>
                  <a:gd name="T44" fmla="*/ 6 w 153"/>
                  <a:gd name="T45" fmla="*/ 0 h 233"/>
                  <a:gd name="T46" fmla="*/ 8 w 153"/>
                  <a:gd name="T47" fmla="*/ 0 h 233"/>
                  <a:gd name="T48" fmla="*/ 9 w 153"/>
                  <a:gd name="T49" fmla="*/ 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33">
                    <a:moveTo>
                      <a:pt x="146" y="0"/>
                    </a:moveTo>
                    <a:lnTo>
                      <a:pt x="147" y="31"/>
                    </a:lnTo>
                    <a:lnTo>
                      <a:pt x="149" y="64"/>
                    </a:lnTo>
                    <a:lnTo>
                      <a:pt x="150" y="95"/>
                    </a:lnTo>
                    <a:lnTo>
                      <a:pt x="153" y="127"/>
                    </a:lnTo>
                    <a:lnTo>
                      <a:pt x="152" y="156"/>
                    </a:lnTo>
                    <a:lnTo>
                      <a:pt x="152" y="185"/>
                    </a:lnTo>
                    <a:lnTo>
                      <a:pt x="149" y="210"/>
                    </a:lnTo>
                    <a:lnTo>
                      <a:pt x="146" y="233"/>
                    </a:lnTo>
                    <a:lnTo>
                      <a:pt x="126" y="218"/>
                    </a:lnTo>
                    <a:lnTo>
                      <a:pt x="108" y="204"/>
                    </a:lnTo>
                    <a:lnTo>
                      <a:pt x="90" y="189"/>
                    </a:lnTo>
                    <a:lnTo>
                      <a:pt x="72" y="176"/>
                    </a:lnTo>
                    <a:lnTo>
                      <a:pt x="54" y="162"/>
                    </a:lnTo>
                    <a:lnTo>
                      <a:pt x="36" y="149"/>
                    </a:lnTo>
                    <a:lnTo>
                      <a:pt x="18" y="134"/>
                    </a:lnTo>
                    <a:lnTo>
                      <a:pt x="0" y="121"/>
                    </a:lnTo>
                    <a:lnTo>
                      <a:pt x="8" y="107"/>
                    </a:lnTo>
                    <a:lnTo>
                      <a:pt x="22" y="88"/>
                    </a:lnTo>
                    <a:lnTo>
                      <a:pt x="40" y="66"/>
                    </a:lnTo>
                    <a:lnTo>
                      <a:pt x="62" y="46"/>
                    </a:lnTo>
                    <a:lnTo>
                      <a:pt x="83" y="25"/>
                    </a:lnTo>
                    <a:lnTo>
                      <a:pt x="106" y="10"/>
                    </a:lnTo>
                    <a:lnTo>
                      <a:pt x="126" y="0"/>
                    </a:lnTo>
                    <a:lnTo>
                      <a:pt x="146"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4" name="Freeform 1003"/>
              <p:cNvSpPr>
                <a:spLocks noChangeAspect="1"/>
              </p:cNvSpPr>
              <p:nvPr/>
            </p:nvSpPr>
            <p:spPr bwMode="auto">
              <a:xfrm>
                <a:off x="4719" y="1212"/>
                <a:ext cx="239" cy="115"/>
              </a:xfrm>
              <a:custGeom>
                <a:avLst/>
                <a:gdLst>
                  <a:gd name="T0" fmla="*/ 60 w 957"/>
                  <a:gd name="T1" fmla="*/ 19 h 461"/>
                  <a:gd name="T2" fmla="*/ 59 w 957"/>
                  <a:gd name="T3" fmla="*/ 20 h 461"/>
                  <a:gd name="T4" fmla="*/ 58 w 957"/>
                  <a:gd name="T5" fmla="*/ 22 h 461"/>
                  <a:gd name="T6" fmla="*/ 58 w 957"/>
                  <a:gd name="T7" fmla="*/ 23 h 461"/>
                  <a:gd name="T8" fmla="*/ 57 w 957"/>
                  <a:gd name="T9" fmla="*/ 24 h 461"/>
                  <a:gd name="T10" fmla="*/ 56 w 957"/>
                  <a:gd name="T11" fmla="*/ 25 h 461"/>
                  <a:gd name="T12" fmla="*/ 56 w 957"/>
                  <a:gd name="T13" fmla="*/ 26 h 461"/>
                  <a:gd name="T14" fmla="*/ 55 w 957"/>
                  <a:gd name="T15" fmla="*/ 27 h 461"/>
                  <a:gd name="T16" fmla="*/ 54 w 957"/>
                  <a:gd name="T17" fmla="*/ 29 h 461"/>
                  <a:gd name="T18" fmla="*/ 51 w 957"/>
                  <a:gd name="T19" fmla="*/ 29 h 461"/>
                  <a:gd name="T20" fmla="*/ 47 w 957"/>
                  <a:gd name="T21" fmla="*/ 29 h 461"/>
                  <a:gd name="T22" fmla="*/ 44 w 957"/>
                  <a:gd name="T23" fmla="*/ 29 h 461"/>
                  <a:gd name="T24" fmla="*/ 40 w 957"/>
                  <a:gd name="T25" fmla="*/ 29 h 461"/>
                  <a:gd name="T26" fmla="*/ 37 w 957"/>
                  <a:gd name="T27" fmla="*/ 29 h 461"/>
                  <a:gd name="T28" fmla="*/ 33 w 957"/>
                  <a:gd name="T29" fmla="*/ 29 h 461"/>
                  <a:gd name="T30" fmla="*/ 29 w 957"/>
                  <a:gd name="T31" fmla="*/ 28 h 461"/>
                  <a:gd name="T32" fmla="*/ 25 w 957"/>
                  <a:gd name="T33" fmla="*/ 28 h 461"/>
                  <a:gd name="T34" fmla="*/ 22 w 957"/>
                  <a:gd name="T35" fmla="*/ 27 h 461"/>
                  <a:gd name="T36" fmla="*/ 19 w 957"/>
                  <a:gd name="T37" fmla="*/ 25 h 461"/>
                  <a:gd name="T38" fmla="*/ 16 w 957"/>
                  <a:gd name="T39" fmla="*/ 24 h 461"/>
                  <a:gd name="T40" fmla="*/ 13 w 957"/>
                  <a:gd name="T41" fmla="*/ 22 h 461"/>
                  <a:gd name="T42" fmla="*/ 10 w 957"/>
                  <a:gd name="T43" fmla="*/ 21 h 461"/>
                  <a:gd name="T44" fmla="*/ 7 w 957"/>
                  <a:gd name="T45" fmla="*/ 19 h 461"/>
                  <a:gd name="T46" fmla="*/ 3 w 957"/>
                  <a:gd name="T47" fmla="*/ 18 h 461"/>
                  <a:gd name="T48" fmla="*/ 0 w 957"/>
                  <a:gd name="T49" fmla="*/ 16 h 461"/>
                  <a:gd name="T50" fmla="*/ 0 w 957"/>
                  <a:gd name="T51" fmla="*/ 14 h 461"/>
                  <a:gd name="T52" fmla="*/ 1 w 957"/>
                  <a:gd name="T53" fmla="*/ 12 h 461"/>
                  <a:gd name="T54" fmla="*/ 1 w 957"/>
                  <a:gd name="T55" fmla="*/ 10 h 461"/>
                  <a:gd name="T56" fmla="*/ 2 w 957"/>
                  <a:gd name="T57" fmla="*/ 8 h 461"/>
                  <a:gd name="T58" fmla="*/ 3 w 957"/>
                  <a:gd name="T59" fmla="*/ 6 h 461"/>
                  <a:gd name="T60" fmla="*/ 4 w 957"/>
                  <a:gd name="T61" fmla="*/ 4 h 461"/>
                  <a:gd name="T62" fmla="*/ 5 w 957"/>
                  <a:gd name="T63" fmla="*/ 2 h 461"/>
                  <a:gd name="T64" fmla="*/ 6 w 957"/>
                  <a:gd name="T65" fmla="*/ 0 h 461"/>
                  <a:gd name="T66" fmla="*/ 6 w 957"/>
                  <a:gd name="T67" fmla="*/ 0 h 461"/>
                  <a:gd name="T68" fmla="*/ 7 w 957"/>
                  <a:gd name="T69" fmla="*/ 0 h 461"/>
                  <a:gd name="T70" fmla="*/ 7 w 957"/>
                  <a:gd name="T71" fmla="*/ 0 h 461"/>
                  <a:gd name="T72" fmla="*/ 8 w 957"/>
                  <a:gd name="T73" fmla="*/ 0 h 461"/>
                  <a:gd name="T74" fmla="*/ 9 w 957"/>
                  <a:gd name="T75" fmla="*/ 1 h 461"/>
                  <a:gd name="T76" fmla="*/ 10 w 957"/>
                  <a:gd name="T77" fmla="*/ 2 h 461"/>
                  <a:gd name="T78" fmla="*/ 11 w 957"/>
                  <a:gd name="T79" fmla="*/ 3 h 461"/>
                  <a:gd name="T80" fmla="*/ 14 w 957"/>
                  <a:gd name="T81" fmla="*/ 4 h 461"/>
                  <a:gd name="T82" fmla="*/ 19 w 957"/>
                  <a:gd name="T83" fmla="*/ 8 h 461"/>
                  <a:gd name="T84" fmla="*/ 25 w 957"/>
                  <a:gd name="T85" fmla="*/ 11 h 461"/>
                  <a:gd name="T86" fmla="*/ 30 w 957"/>
                  <a:gd name="T87" fmla="*/ 13 h 461"/>
                  <a:gd name="T88" fmla="*/ 36 w 957"/>
                  <a:gd name="T89" fmla="*/ 15 h 461"/>
                  <a:gd name="T90" fmla="*/ 41 w 957"/>
                  <a:gd name="T91" fmla="*/ 16 h 461"/>
                  <a:gd name="T92" fmla="*/ 47 w 957"/>
                  <a:gd name="T93" fmla="*/ 17 h 461"/>
                  <a:gd name="T94" fmla="*/ 53 w 957"/>
                  <a:gd name="T95" fmla="*/ 18 h 461"/>
                  <a:gd name="T96" fmla="*/ 60 w 957"/>
                  <a:gd name="T97" fmla="*/ 19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7" h="461">
                    <a:moveTo>
                      <a:pt x="957" y="309"/>
                    </a:moveTo>
                    <a:lnTo>
                      <a:pt x="946" y="328"/>
                    </a:lnTo>
                    <a:lnTo>
                      <a:pt x="936" y="347"/>
                    </a:lnTo>
                    <a:lnTo>
                      <a:pt x="925" y="366"/>
                    </a:lnTo>
                    <a:lnTo>
                      <a:pt x="915" y="386"/>
                    </a:lnTo>
                    <a:lnTo>
                      <a:pt x="903" y="404"/>
                    </a:lnTo>
                    <a:lnTo>
                      <a:pt x="892" y="422"/>
                    </a:lnTo>
                    <a:lnTo>
                      <a:pt x="880" y="440"/>
                    </a:lnTo>
                    <a:lnTo>
                      <a:pt x="870" y="459"/>
                    </a:lnTo>
                    <a:lnTo>
                      <a:pt x="812" y="460"/>
                    </a:lnTo>
                    <a:lnTo>
                      <a:pt x="757" y="461"/>
                    </a:lnTo>
                    <a:lnTo>
                      <a:pt x="701" y="461"/>
                    </a:lnTo>
                    <a:lnTo>
                      <a:pt x="645" y="461"/>
                    </a:lnTo>
                    <a:lnTo>
                      <a:pt x="587" y="460"/>
                    </a:lnTo>
                    <a:lnTo>
                      <a:pt x="529" y="459"/>
                    </a:lnTo>
                    <a:lnTo>
                      <a:pt x="470" y="456"/>
                    </a:lnTo>
                    <a:lnTo>
                      <a:pt x="410" y="454"/>
                    </a:lnTo>
                    <a:lnTo>
                      <a:pt x="362" y="430"/>
                    </a:lnTo>
                    <a:lnTo>
                      <a:pt x="313" y="406"/>
                    </a:lnTo>
                    <a:lnTo>
                      <a:pt x="263" y="381"/>
                    </a:lnTo>
                    <a:lnTo>
                      <a:pt x="214" y="357"/>
                    </a:lnTo>
                    <a:lnTo>
                      <a:pt x="162" y="332"/>
                    </a:lnTo>
                    <a:lnTo>
                      <a:pt x="109" y="309"/>
                    </a:lnTo>
                    <a:lnTo>
                      <a:pt x="54" y="286"/>
                    </a:lnTo>
                    <a:lnTo>
                      <a:pt x="0" y="266"/>
                    </a:lnTo>
                    <a:lnTo>
                      <a:pt x="9" y="232"/>
                    </a:lnTo>
                    <a:lnTo>
                      <a:pt x="17" y="200"/>
                    </a:lnTo>
                    <a:lnTo>
                      <a:pt x="24" y="166"/>
                    </a:lnTo>
                    <a:lnTo>
                      <a:pt x="35" y="134"/>
                    </a:lnTo>
                    <a:lnTo>
                      <a:pt x="46" y="100"/>
                    </a:lnTo>
                    <a:lnTo>
                      <a:pt x="60" y="67"/>
                    </a:lnTo>
                    <a:lnTo>
                      <a:pt x="76" y="33"/>
                    </a:lnTo>
                    <a:lnTo>
                      <a:pt x="96" y="0"/>
                    </a:lnTo>
                    <a:lnTo>
                      <a:pt x="102" y="1"/>
                    </a:lnTo>
                    <a:lnTo>
                      <a:pt x="108" y="3"/>
                    </a:lnTo>
                    <a:lnTo>
                      <a:pt x="115" y="6"/>
                    </a:lnTo>
                    <a:lnTo>
                      <a:pt x="126" y="10"/>
                    </a:lnTo>
                    <a:lnTo>
                      <a:pt x="139" y="18"/>
                    </a:lnTo>
                    <a:lnTo>
                      <a:pt x="160" y="28"/>
                    </a:lnTo>
                    <a:lnTo>
                      <a:pt x="185" y="43"/>
                    </a:lnTo>
                    <a:lnTo>
                      <a:pt x="222" y="62"/>
                    </a:lnTo>
                    <a:lnTo>
                      <a:pt x="312" y="131"/>
                    </a:lnTo>
                    <a:lnTo>
                      <a:pt x="400" y="183"/>
                    </a:lnTo>
                    <a:lnTo>
                      <a:pt x="486" y="218"/>
                    </a:lnTo>
                    <a:lnTo>
                      <a:pt x="573" y="243"/>
                    </a:lnTo>
                    <a:lnTo>
                      <a:pt x="661" y="260"/>
                    </a:lnTo>
                    <a:lnTo>
                      <a:pt x="755" y="273"/>
                    </a:lnTo>
                    <a:lnTo>
                      <a:pt x="852" y="287"/>
                    </a:lnTo>
                    <a:lnTo>
                      <a:pt x="957" y="30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5" name="Freeform 1004"/>
              <p:cNvSpPr>
                <a:spLocks noChangeAspect="1"/>
              </p:cNvSpPr>
              <p:nvPr/>
            </p:nvSpPr>
            <p:spPr bwMode="auto">
              <a:xfrm>
                <a:off x="4710" y="1288"/>
                <a:ext cx="220" cy="64"/>
              </a:xfrm>
              <a:custGeom>
                <a:avLst/>
                <a:gdLst>
                  <a:gd name="T0" fmla="*/ 55 w 879"/>
                  <a:gd name="T1" fmla="*/ 12 h 257"/>
                  <a:gd name="T2" fmla="*/ 55 w 879"/>
                  <a:gd name="T3" fmla="*/ 12 h 257"/>
                  <a:gd name="T4" fmla="*/ 55 w 879"/>
                  <a:gd name="T5" fmla="*/ 13 h 257"/>
                  <a:gd name="T6" fmla="*/ 54 w 879"/>
                  <a:gd name="T7" fmla="*/ 13 h 257"/>
                  <a:gd name="T8" fmla="*/ 54 w 879"/>
                  <a:gd name="T9" fmla="*/ 14 h 257"/>
                  <a:gd name="T10" fmla="*/ 54 w 879"/>
                  <a:gd name="T11" fmla="*/ 14 h 257"/>
                  <a:gd name="T12" fmla="*/ 54 w 879"/>
                  <a:gd name="T13" fmla="*/ 15 h 257"/>
                  <a:gd name="T14" fmla="*/ 53 w 879"/>
                  <a:gd name="T15" fmla="*/ 15 h 257"/>
                  <a:gd name="T16" fmla="*/ 53 w 879"/>
                  <a:gd name="T17" fmla="*/ 16 h 257"/>
                  <a:gd name="T18" fmla="*/ 48 w 879"/>
                  <a:gd name="T19" fmla="*/ 16 h 257"/>
                  <a:gd name="T20" fmla="*/ 44 w 879"/>
                  <a:gd name="T21" fmla="*/ 16 h 257"/>
                  <a:gd name="T22" fmla="*/ 40 w 879"/>
                  <a:gd name="T23" fmla="*/ 16 h 257"/>
                  <a:gd name="T24" fmla="*/ 36 w 879"/>
                  <a:gd name="T25" fmla="*/ 16 h 257"/>
                  <a:gd name="T26" fmla="*/ 31 w 879"/>
                  <a:gd name="T27" fmla="*/ 15 h 257"/>
                  <a:gd name="T28" fmla="*/ 27 w 879"/>
                  <a:gd name="T29" fmla="*/ 14 h 257"/>
                  <a:gd name="T30" fmla="*/ 22 w 879"/>
                  <a:gd name="T31" fmla="*/ 12 h 257"/>
                  <a:gd name="T32" fmla="*/ 17 w 879"/>
                  <a:gd name="T33" fmla="*/ 10 h 257"/>
                  <a:gd name="T34" fmla="*/ 15 w 879"/>
                  <a:gd name="T35" fmla="*/ 9 h 257"/>
                  <a:gd name="T36" fmla="*/ 13 w 879"/>
                  <a:gd name="T37" fmla="*/ 7 h 257"/>
                  <a:gd name="T38" fmla="*/ 11 w 879"/>
                  <a:gd name="T39" fmla="*/ 6 h 257"/>
                  <a:gd name="T40" fmla="*/ 9 w 879"/>
                  <a:gd name="T41" fmla="*/ 5 h 257"/>
                  <a:gd name="T42" fmla="*/ 7 w 879"/>
                  <a:gd name="T43" fmla="*/ 4 h 257"/>
                  <a:gd name="T44" fmla="*/ 5 w 879"/>
                  <a:gd name="T45" fmla="*/ 3 h 257"/>
                  <a:gd name="T46" fmla="*/ 2 w 879"/>
                  <a:gd name="T47" fmla="*/ 2 h 257"/>
                  <a:gd name="T48" fmla="*/ 0 w 879"/>
                  <a:gd name="T49" fmla="*/ 1 h 257"/>
                  <a:gd name="T50" fmla="*/ 0 w 879"/>
                  <a:gd name="T51" fmla="*/ 1 h 257"/>
                  <a:gd name="T52" fmla="*/ 1 w 879"/>
                  <a:gd name="T53" fmla="*/ 0 h 257"/>
                  <a:gd name="T54" fmla="*/ 1 w 879"/>
                  <a:gd name="T55" fmla="*/ 0 h 257"/>
                  <a:gd name="T56" fmla="*/ 1 w 879"/>
                  <a:gd name="T57" fmla="*/ 0 h 257"/>
                  <a:gd name="T58" fmla="*/ 5 w 879"/>
                  <a:gd name="T59" fmla="*/ 1 h 257"/>
                  <a:gd name="T60" fmla="*/ 8 w 879"/>
                  <a:gd name="T61" fmla="*/ 2 h 257"/>
                  <a:gd name="T62" fmla="*/ 11 w 879"/>
                  <a:gd name="T63" fmla="*/ 3 h 257"/>
                  <a:gd name="T64" fmla="*/ 14 w 879"/>
                  <a:gd name="T65" fmla="*/ 5 h 257"/>
                  <a:gd name="T66" fmla="*/ 17 w 879"/>
                  <a:gd name="T67" fmla="*/ 6 h 257"/>
                  <a:gd name="T68" fmla="*/ 20 w 879"/>
                  <a:gd name="T69" fmla="*/ 7 h 257"/>
                  <a:gd name="T70" fmla="*/ 23 w 879"/>
                  <a:gd name="T71" fmla="*/ 9 h 257"/>
                  <a:gd name="T72" fmla="*/ 26 w 879"/>
                  <a:gd name="T73" fmla="*/ 10 h 257"/>
                  <a:gd name="T74" fmla="*/ 30 w 879"/>
                  <a:gd name="T75" fmla="*/ 11 h 257"/>
                  <a:gd name="T76" fmla="*/ 34 w 879"/>
                  <a:gd name="T77" fmla="*/ 11 h 257"/>
                  <a:gd name="T78" fmla="*/ 37 w 879"/>
                  <a:gd name="T79" fmla="*/ 11 h 257"/>
                  <a:gd name="T80" fmla="*/ 41 w 879"/>
                  <a:gd name="T81" fmla="*/ 11 h 257"/>
                  <a:gd name="T82" fmla="*/ 45 w 879"/>
                  <a:gd name="T83" fmla="*/ 11 h 257"/>
                  <a:gd name="T84" fmla="*/ 48 w 879"/>
                  <a:gd name="T85" fmla="*/ 11 h 257"/>
                  <a:gd name="T86" fmla="*/ 52 w 879"/>
                  <a:gd name="T87" fmla="*/ 11 h 257"/>
                  <a:gd name="T88" fmla="*/ 55 w 879"/>
                  <a:gd name="T89" fmla="*/ 12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9" h="257">
                    <a:moveTo>
                      <a:pt x="879" y="193"/>
                    </a:moveTo>
                    <a:lnTo>
                      <a:pt x="874" y="200"/>
                    </a:lnTo>
                    <a:lnTo>
                      <a:pt x="870" y="207"/>
                    </a:lnTo>
                    <a:lnTo>
                      <a:pt x="867" y="215"/>
                    </a:lnTo>
                    <a:lnTo>
                      <a:pt x="863" y="222"/>
                    </a:lnTo>
                    <a:lnTo>
                      <a:pt x="858" y="229"/>
                    </a:lnTo>
                    <a:lnTo>
                      <a:pt x="855" y="236"/>
                    </a:lnTo>
                    <a:lnTo>
                      <a:pt x="850" y="243"/>
                    </a:lnTo>
                    <a:lnTo>
                      <a:pt x="845" y="251"/>
                    </a:lnTo>
                    <a:lnTo>
                      <a:pt x="772" y="253"/>
                    </a:lnTo>
                    <a:lnTo>
                      <a:pt x="702" y="255"/>
                    </a:lnTo>
                    <a:lnTo>
                      <a:pt x="634" y="257"/>
                    </a:lnTo>
                    <a:lnTo>
                      <a:pt x="567" y="254"/>
                    </a:lnTo>
                    <a:lnTo>
                      <a:pt x="497" y="245"/>
                    </a:lnTo>
                    <a:lnTo>
                      <a:pt x="424" y="229"/>
                    </a:lnTo>
                    <a:lnTo>
                      <a:pt x="347" y="201"/>
                    </a:lnTo>
                    <a:lnTo>
                      <a:pt x="265" y="164"/>
                    </a:lnTo>
                    <a:lnTo>
                      <a:pt x="236" y="143"/>
                    </a:lnTo>
                    <a:lnTo>
                      <a:pt x="206" y="122"/>
                    </a:lnTo>
                    <a:lnTo>
                      <a:pt x="173" y="102"/>
                    </a:lnTo>
                    <a:lnTo>
                      <a:pt x="142" y="84"/>
                    </a:lnTo>
                    <a:lnTo>
                      <a:pt x="107" y="66"/>
                    </a:lnTo>
                    <a:lnTo>
                      <a:pt x="73" y="49"/>
                    </a:lnTo>
                    <a:lnTo>
                      <a:pt x="36" y="34"/>
                    </a:lnTo>
                    <a:lnTo>
                      <a:pt x="0" y="19"/>
                    </a:lnTo>
                    <a:lnTo>
                      <a:pt x="3" y="14"/>
                    </a:lnTo>
                    <a:lnTo>
                      <a:pt x="7" y="10"/>
                    </a:lnTo>
                    <a:lnTo>
                      <a:pt x="12" y="4"/>
                    </a:lnTo>
                    <a:lnTo>
                      <a:pt x="19" y="0"/>
                    </a:lnTo>
                    <a:lnTo>
                      <a:pt x="72" y="14"/>
                    </a:lnTo>
                    <a:lnTo>
                      <a:pt x="124" y="34"/>
                    </a:lnTo>
                    <a:lnTo>
                      <a:pt x="176" y="53"/>
                    </a:lnTo>
                    <a:lnTo>
                      <a:pt x="227" y="76"/>
                    </a:lnTo>
                    <a:lnTo>
                      <a:pt x="275" y="97"/>
                    </a:lnTo>
                    <a:lnTo>
                      <a:pt x="323" y="121"/>
                    </a:lnTo>
                    <a:lnTo>
                      <a:pt x="369" y="145"/>
                    </a:lnTo>
                    <a:lnTo>
                      <a:pt x="415" y="169"/>
                    </a:lnTo>
                    <a:lnTo>
                      <a:pt x="473" y="176"/>
                    </a:lnTo>
                    <a:lnTo>
                      <a:pt x="534" y="180"/>
                    </a:lnTo>
                    <a:lnTo>
                      <a:pt x="594" y="181"/>
                    </a:lnTo>
                    <a:lnTo>
                      <a:pt x="656" y="181"/>
                    </a:lnTo>
                    <a:lnTo>
                      <a:pt x="713" y="180"/>
                    </a:lnTo>
                    <a:lnTo>
                      <a:pt x="771" y="181"/>
                    </a:lnTo>
                    <a:lnTo>
                      <a:pt x="825" y="185"/>
                    </a:lnTo>
                    <a:lnTo>
                      <a:pt x="879" y="193"/>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6" name="Freeform 1005"/>
              <p:cNvSpPr>
                <a:spLocks noChangeAspect="1"/>
              </p:cNvSpPr>
              <p:nvPr/>
            </p:nvSpPr>
            <p:spPr bwMode="auto">
              <a:xfrm>
                <a:off x="4424" y="1305"/>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7" name="Freeform 1006"/>
              <p:cNvSpPr>
                <a:spLocks noChangeAspect="1"/>
              </p:cNvSpPr>
              <p:nvPr/>
            </p:nvSpPr>
            <p:spPr bwMode="auto">
              <a:xfrm>
                <a:off x="4426" y="1311"/>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8" name="Freeform 1007"/>
              <p:cNvSpPr>
                <a:spLocks noChangeAspect="1"/>
              </p:cNvSpPr>
              <p:nvPr/>
            </p:nvSpPr>
            <p:spPr bwMode="auto">
              <a:xfrm>
                <a:off x="4427" y="1317"/>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9" name="Freeform 1008"/>
              <p:cNvSpPr>
                <a:spLocks noChangeAspect="1"/>
              </p:cNvSpPr>
              <p:nvPr/>
            </p:nvSpPr>
            <p:spPr bwMode="auto">
              <a:xfrm>
                <a:off x="4427" y="1323"/>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0" name="Freeform 1009"/>
              <p:cNvSpPr>
                <a:spLocks noChangeAspect="1"/>
              </p:cNvSpPr>
              <p:nvPr/>
            </p:nvSpPr>
            <p:spPr bwMode="auto">
              <a:xfrm>
                <a:off x="4778" y="1523"/>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1" name="Freeform 1010"/>
              <p:cNvSpPr>
                <a:spLocks noChangeAspect="1"/>
              </p:cNvSpPr>
              <p:nvPr/>
            </p:nvSpPr>
            <p:spPr bwMode="auto">
              <a:xfrm>
                <a:off x="4383" y="1512"/>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23" name="Group 838"/>
            <p:cNvGrpSpPr>
              <a:grpSpLocks noChangeAspect="1"/>
            </p:cNvGrpSpPr>
            <p:nvPr/>
          </p:nvGrpSpPr>
          <p:grpSpPr bwMode="auto">
            <a:xfrm rot="18124797" flipH="1">
              <a:off x="2686" y="2446"/>
              <a:ext cx="196" cy="192"/>
              <a:chOff x="240" y="2496"/>
              <a:chExt cx="664" cy="651"/>
            </a:xfrm>
          </p:grpSpPr>
          <p:sp>
            <p:nvSpPr>
              <p:cNvPr id="23724" name="Freeform 839"/>
              <p:cNvSpPr>
                <a:spLocks noChangeAspect="1"/>
              </p:cNvSpPr>
              <p:nvPr/>
            </p:nvSpPr>
            <p:spPr bwMode="auto">
              <a:xfrm flipH="1">
                <a:off x="240" y="2496"/>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5" name="Freeform 840"/>
              <p:cNvSpPr>
                <a:spLocks noChangeAspect="1"/>
              </p:cNvSpPr>
              <p:nvPr/>
            </p:nvSpPr>
            <p:spPr bwMode="auto">
              <a:xfrm flipH="1">
                <a:off x="253" y="2509"/>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6" name="Freeform 841"/>
              <p:cNvSpPr>
                <a:spLocks noChangeAspect="1"/>
              </p:cNvSpPr>
              <p:nvPr/>
            </p:nvSpPr>
            <p:spPr bwMode="auto">
              <a:xfrm flipH="1">
                <a:off x="255" y="2526"/>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7" name="Freeform 842"/>
              <p:cNvSpPr>
                <a:spLocks noChangeAspect="1"/>
              </p:cNvSpPr>
              <p:nvPr/>
            </p:nvSpPr>
            <p:spPr bwMode="auto">
              <a:xfrm flipH="1">
                <a:off x="271" y="2562"/>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8" name="Freeform 843"/>
              <p:cNvSpPr>
                <a:spLocks noChangeAspect="1"/>
              </p:cNvSpPr>
              <p:nvPr/>
            </p:nvSpPr>
            <p:spPr bwMode="auto">
              <a:xfrm flipH="1">
                <a:off x="277" y="2567"/>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9" name="Freeform 844"/>
              <p:cNvSpPr>
                <a:spLocks noChangeAspect="1"/>
              </p:cNvSpPr>
              <p:nvPr/>
            </p:nvSpPr>
            <p:spPr bwMode="auto">
              <a:xfrm flipH="1">
                <a:off x="283" y="2573"/>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0" name="Freeform 845"/>
              <p:cNvSpPr>
                <a:spLocks noChangeAspect="1"/>
              </p:cNvSpPr>
              <p:nvPr/>
            </p:nvSpPr>
            <p:spPr bwMode="auto">
              <a:xfrm flipH="1">
                <a:off x="289" y="2578"/>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1" name="Freeform 846"/>
              <p:cNvSpPr>
                <a:spLocks noChangeAspect="1"/>
              </p:cNvSpPr>
              <p:nvPr/>
            </p:nvSpPr>
            <p:spPr bwMode="auto">
              <a:xfrm flipH="1">
                <a:off x="282" y="2710"/>
                <a:ext cx="45" cy="45"/>
              </a:xfrm>
              <a:custGeom>
                <a:avLst/>
                <a:gdLst>
                  <a:gd name="T0" fmla="*/ 11 w 179"/>
                  <a:gd name="T1" fmla="*/ 0 h 182"/>
                  <a:gd name="T2" fmla="*/ 10 w 179"/>
                  <a:gd name="T3" fmla="*/ 1 h 182"/>
                  <a:gd name="T4" fmla="*/ 9 w 179"/>
                  <a:gd name="T5" fmla="*/ 3 h 182"/>
                  <a:gd name="T6" fmla="*/ 8 w 179"/>
                  <a:gd name="T7" fmla="*/ 4 h 182"/>
                  <a:gd name="T8" fmla="*/ 7 w 179"/>
                  <a:gd name="T9" fmla="*/ 6 h 182"/>
                  <a:gd name="T10" fmla="*/ 6 w 179"/>
                  <a:gd name="T11" fmla="*/ 7 h 182"/>
                  <a:gd name="T12" fmla="*/ 5 w 179"/>
                  <a:gd name="T13" fmla="*/ 8 h 182"/>
                  <a:gd name="T14" fmla="*/ 4 w 179"/>
                  <a:gd name="T15" fmla="*/ 10 h 182"/>
                  <a:gd name="T16" fmla="*/ 3 w 179"/>
                  <a:gd name="T17" fmla="*/ 11 h 182"/>
                  <a:gd name="T18" fmla="*/ 3 w 179"/>
                  <a:gd name="T19" fmla="*/ 11 h 182"/>
                  <a:gd name="T20" fmla="*/ 2 w 179"/>
                  <a:gd name="T21" fmla="*/ 11 h 182"/>
                  <a:gd name="T22" fmla="*/ 2 w 179"/>
                  <a:gd name="T23" fmla="*/ 11 h 182"/>
                  <a:gd name="T24" fmla="*/ 1 w 179"/>
                  <a:gd name="T25" fmla="*/ 11 h 182"/>
                  <a:gd name="T26" fmla="*/ 1 w 179"/>
                  <a:gd name="T27" fmla="*/ 9 h 182"/>
                  <a:gd name="T28" fmla="*/ 1 w 179"/>
                  <a:gd name="T29" fmla="*/ 8 h 182"/>
                  <a:gd name="T30" fmla="*/ 1 w 179"/>
                  <a:gd name="T31" fmla="*/ 7 h 182"/>
                  <a:gd name="T32" fmla="*/ 1 w 179"/>
                  <a:gd name="T33" fmla="*/ 5 h 182"/>
                  <a:gd name="T34" fmla="*/ 1 w 179"/>
                  <a:gd name="T35" fmla="*/ 4 h 182"/>
                  <a:gd name="T36" fmla="*/ 1 w 179"/>
                  <a:gd name="T37" fmla="*/ 3 h 182"/>
                  <a:gd name="T38" fmla="*/ 0 w 179"/>
                  <a:gd name="T39" fmla="*/ 2 h 182"/>
                  <a:gd name="T40" fmla="*/ 0 w 179"/>
                  <a:gd name="T41" fmla="*/ 0 h 182"/>
                  <a:gd name="T42" fmla="*/ 1 w 179"/>
                  <a:gd name="T43" fmla="*/ 0 h 182"/>
                  <a:gd name="T44" fmla="*/ 1 w 179"/>
                  <a:gd name="T45" fmla="*/ 0 h 182"/>
                  <a:gd name="T46" fmla="*/ 2 w 179"/>
                  <a:gd name="T47" fmla="*/ 0 h 182"/>
                  <a:gd name="T48" fmla="*/ 2 w 179"/>
                  <a:gd name="T49" fmla="*/ 0 h 182"/>
                  <a:gd name="T50" fmla="*/ 4 w 179"/>
                  <a:gd name="T51" fmla="*/ 0 h 182"/>
                  <a:gd name="T52" fmla="*/ 6 w 179"/>
                  <a:gd name="T53" fmla="*/ 0 h 182"/>
                  <a:gd name="T54" fmla="*/ 8 w 179"/>
                  <a:gd name="T55" fmla="*/ 0 h 182"/>
                  <a:gd name="T56" fmla="*/ 11 w 179"/>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 h="182">
                    <a:moveTo>
                      <a:pt x="179" y="4"/>
                    </a:moveTo>
                    <a:lnTo>
                      <a:pt x="161" y="25"/>
                    </a:lnTo>
                    <a:lnTo>
                      <a:pt x="146" y="48"/>
                    </a:lnTo>
                    <a:lnTo>
                      <a:pt x="128" y="70"/>
                    </a:lnTo>
                    <a:lnTo>
                      <a:pt x="112" y="92"/>
                    </a:lnTo>
                    <a:lnTo>
                      <a:pt x="95" y="114"/>
                    </a:lnTo>
                    <a:lnTo>
                      <a:pt x="78" y="137"/>
                    </a:lnTo>
                    <a:lnTo>
                      <a:pt x="60" y="158"/>
                    </a:lnTo>
                    <a:lnTo>
                      <a:pt x="44" y="182"/>
                    </a:lnTo>
                    <a:lnTo>
                      <a:pt x="39" y="179"/>
                    </a:lnTo>
                    <a:lnTo>
                      <a:pt x="33" y="178"/>
                    </a:lnTo>
                    <a:lnTo>
                      <a:pt x="26" y="175"/>
                    </a:lnTo>
                    <a:lnTo>
                      <a:pt x="20" y="173"/>
                    </a:lnTo>
                    <a:lnTo>
                      <a:pt x="17" y="152"/>
                    </a:lnTo>
                    <a:lnTo>
                      <a:pt x="15" y="132"/>
                    </a:lnTo>
                    <a:lnTo>
                      <a:pt x="12" y="110"/>
                    </a:lnTo>
                    <a:lnTo>
                      <a:pt x="11" y="90"/>
                    </a:lnTo>
                    <a:lnTo>
                      <a:pt x="9" y="68"/>
                    </a:lnTo>
                    <a:lnTo>
                      <a:pt x="6" y="48"/>
                    </a:lnTo>
                    <a:lnTo>
                      <a:pt x="3" y="28"/>
                    </a:lnTo>
                    <a:lnTo>
                      <a:pt x="0" y="9"/>
                    </a:lnTo>
                    <a:lnTo>
                      <a:pt x="6" y="5"/>
                    </a:lnTo>
                    <a:lnTo>
                      <a:pt x="14" y="3"/>
                    </a:lnTo>
                    <a:lnTo>
                      <a:pt x="22" y="0"/>
                    </a:lnTo>
                    <a:lnTo>
                      <a:pt x="36" y="0"/>
                    </a:lnTo>
                    <a:lnTo>
                      <a:pt x="56" y="0"/>
                    </a:lnTo>
                    <a:lnTo>
                      <a:pt x="86" y="0"/>
                    </a:lnTo>
                    <a:lnTo>
                      <a:pt x="125" y="1"/>
                    </a:lnTo>
                    <a:lnTo>
                      <a:pt x="179"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2" name="Freeform 847"/>
              <p:cNvSpPr>
                <a:spLocks noChangeAspect="1"/>
              </p:cNvSpPr>
              <p:nvPr/>
            </p:nvSpPr>
            <p:spPr bwMode="auto">
              <a:xfrm flipH="1">
                <a:off x="337" y="2702"/>
                <a:ext cx="47" cy="45"/>
              </a:xfrm>
              <a:custGeom>
                <a:avLst/>
                <a:gdLst>
                  <a:gd name="T0" fmla="*/ 12 w 187"/>
                  <a:gd name="T1" fmla="*/ 2 h 179"/>
                  <a:gd name="T2" fmla="*/ 11 w 187"/>
                  <a:gd name="T3" fmla="*/ 3 h 179"/>
                  <a:gd name="T4" fmla="*/ 10 w 187"/>
                  <a:gd name="T5" fmla="*/ 4 h 179"/>
                  <a:gd name="T6" fmla="*/ 8 w 187"/>
                  <a:gd name="T7" fmla="*/ 5 h 179"/>
                  <a:gd name="T8" fmla="*/ 7 w 187"/>
                  <a:gd name="T9" fmla="*/ 7 h 179"/>
                  <a:gd name="T10" fmla="*/ 6 w 187"/>
                  <a:gd name="T11" fmla="*/ 8 h 179"/>
                  <a:gd name="T12" fmla="*/ 5 w 187"/>
                  <a:gd name="T13" fmla="*/ 9 h 179"/>
                  <a:gd name="T14" fmla="*/ 4 w 187"/>
                  <a:gd name="T15" fmla="*/ 10 h 179"/>
                  <a:gd name="T16" fmla="*/ 2 w 187"/>
                  <a:gd name="T17" fmla="*/ 11 h 179"/>
                  <a:gd name="T18" fmla="*/ 2 w 187"/>
                  <a:gd name="T19" fmla="*/ 11 h 179"/>
                  <a:gd name="T20" fmla="*/ 1 w 187"/>
                  <a:gd name="T21" fmla="*/ 9 h 179"/>
                  <a:gd name="T22" fmla="*/ 1 w 187"/>
                  <a:gd name="T23" fmla="*/ 8 h 179"/>
                  <a:gd name="T24" fmla="*/ 0 w 187"/>
                  <a:gd name="T25" fmla="*/ 7 h 179"/>
                  <a:gd name="T26" fmla="*/ 0 w 187"/>
                  <a:gd name="T27" fmla="*/ 5 h 179"/>
                  <a:gd name="T28" fmla="*/ 0 w 187"/>
                  <a:gd name="T29" fmla="*/ 3 h 179"/>
                  <a:gd name="T30" fmla="*/ 0 w 187"/>
                  <a:gd name="T31" fmla="*/ 2 h 179"/>
                  <a:gd name="T32" fmla="*/ 1 w 187"/>
                  <a:gd name="T33" fmla="*/ 0 h 179"/>
                  <a:gd name="T34" fmla="*/ 2 w 187"/>
                  <a:gd name="T35" fmla="*/ 1 h 179"/>
                  <a:gd name="T36" fmla="*/ 4 w 187"/>
                  <a:gd name="T37" fmla="*/ 1 h 179"/>
                  <a:gd name="T38" fmla="*/ 5 w 187"/>
                  <a:gd name="T39" fmla="*/ 1 h 179"/>
                  <a:gd name="T40" fmla="*/ 6 w 187"/>
                  <a:gd name="T41" fmla="*/ 1 h 179"/>
                  <a:gd name="T42" fmla="*/ 8 w 187"/>
                  <a:gd name="T43" fmla="*/ 1 h 179"/>
                  <a:gd name="T44" fmla="*/ 9 w 187"/>
                  <a:gd name="T45" fmla="*/ 2 h 179"/>
                  <a:gd name="T46" fmla="*/ 10 w 187"/>
                  <a:gd name="T47" fmla="*/ 2 h 179"/>
                  <a:gd name="T48" fmla="*/ 12 w 187"/>
                  <a:gd name="T49" fmla="*/ 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9">
                    <a:moveTo>
                      <a:pt x="187" y="29"/>
                    </a:moveTo>
                    <a:lnTo>
                      <a:pt x="168" y="47"/>
                    </a:lnTo>
                    <a:lnTo>
                      <a:pt x="150" y="65"/>
                    </a:lnTo>
                    <a:lnTo>
                      <a:pt x="130" y="84"/>
                    </a:lnTo>
                    <a:lnTo>
                      <a:pt x="111" y="103"/>
                    </a:lnTo>
                    <a:lnTo>
                      <a:pt x="92" y="121"/>
                    </a:lnTo>
                    <a:lnTo>
                      <a:pt x="73" y="140"/>
                    </a:lnTo>
                    <a:lnTo>
                      <a:pt x="55" y="160"/>
                    </a:lnTo>
                    <a:lnTo>
                      <a:pt x="37" y="179"/>
                    </a:lnTo>
                    <a:lnTo>
                      <a:pt x="26" y="166"/>
                    </a:lnTo>
                    <a:lnTo>
                      <a:pt x="17" y="149"/>
                    </a:lnTo>
                    <a:lnTo>
                      <a:pt x="9" y="128"/>
                    </a:lnTo>
                    <a:lnTo>
                      <a:pt x="5" y="106"/>
                    </a:lnTo>
                    <a:lnTo>
                      <a:pt x="0" y="79"/>
                    </a:lnTo>
                    <a:lnTo>
                      <a:pt x="0" y="53"/>
                    </a:lnTo>
                    <a:lnTo>
                      <a:pt x="2" y="25"/>
                    </a:lnTo>
                    <a:lnTo>
                      <a:pt x="8" y="0"/>
                    </a:lnTo>
                    <a:lnTo>
                      <a:pt x="31" y="6"/>
                    </a:lnTo>
                    <a:lnTo>
                      <a:pt x="54" y="11"/>
                    </a:lnTo>
                    <a:lnTo>
                      <a:pt x="77" y="15"/>
                    </a:lnTo>
                    <a:lnTo>
                      <a:pt x="99" y="18"/>
                    </a:lnTo>
                    <a:lnTo>
                      <a:pt x="121" y="19"/>
                    </a:lnTo>
                    <a:lnTo>
                      <a:pt x="142" y="23"/>
                    </a:lnTo>
                    <a:lnTo>
                      <a:pt x="164" y="25"/>
                    </a:lnTo>
                    <a:lnTo>
                      <a:pt x="187" y="2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3" name="Freeform 848"/>
              <p:cNvSpPr>
                <a:spLocks noChangeAspect="1"/>
              </p:cNvSpPr>
              <p:nvPr/>
            </p:nvSpPr>
            <p:spPr bwMode="auto">
              <a:xfrm flipH="1">
                <a:off x="291" y="2742"/>
                <a:ext cx="22" cy="24"/>
              </a:xfrm>
              <a:custGeom>
                <a:avLst/>
                <a:gdLst>
                  <a:gd name="T0" fmla="*/ 6 w 88"/>
                  <a:gd name="T1" fmla="*/ 0 h 97"/>
                  <a:gd name="T2" fmla="*/ 5 w 88"/>
                  <a:gd name="T3" fmla="*/ 1 h 97"/>
                  <a:gd name="T4" fmla="*/ 5 w 88"/>
                  <a:gd name="T5" fmla="*/ 1 h 97"/>
                  <a:gd name="T6" fmla="*/ 4 w 88"/>
                  <a:gd name="T7" fmla="*/ 2 h 97"/>
                  <a:gd name="T8" fmla="*/ 4 w 88"/>
                  <a:gd name="T9" fmla="*/ 3 h 97"/>
                  <a:gd name="T10" fmla="*/ 3 w 88"/>
                  <a:gd name="T11" fmla="*/ 4 h 97"/>
                  <a:gd name="T12" fmla="*/ 3 w 88"/>
                  <a:gd name="T13" fmla="*/ 4 h 97"/>
                  <a:gd name="T14" fmla="*/ 2 w 88"/>
                  <a:gd name="T15" fmla="*/ 5 h 97"/>
                  <a:gd name="T16" fmla="*/ 2 w 88"/>
                  <a:gd name="T17" fmla="*/ 6 h 97"/>
                  <a:gd name="T18" fmla="*/ 1 w 88"/>
                  <a:gd name="T19" fmla="*/ 6 h 97"/>
                  <a:gd name="T20" fmla="*/ 1 w 88"/>
                  <a:gd name="T21" fmla="*/ 6 h 97"/>
                  <a:gd name="T22" fmla="*/ 1 w 88"/>
                  <a:gd name="T23" fmla="*/ 6 h 97"/>
                  <a:gd name="T24" fmla="*/ 0 w 88"/>
                  <a:gd name="T25" fmla="*/ 6 h 97"/>
                  <a:gd name="T26" fmla="*/ 1 w 88"/>
                  <a:gd name="T27" fmla="*/ 5 h 97"/>
                  <a:gd name="T28" fmla="*/ 1 w 88"/>
                  <a:gd name="T29" fmla="*/ 4 h 97"/>
                  <a:gd name="T30" fmla="*/ 2 w 88"/>
                  <a:gd name="T31" fmla="*/ 3 h 97"/>
                  <a:gd name="T32" fmla="*/ 2 w 88"/>
                  <a:gd name="T33" fmla="*/ 3 h 97"/>
                  <a:gd name="T34" fmla="*/ 3 w 88"/>
                  <a:gd name="T35" fmla="*/ 2 h 97"/>
                  <a:gd name="T36" fmla="*/ 3 w 88"/>
                  <a:gd name="T37" fmla="*/ 1 h 97"/>
                  <a:gd name="T38" fmla="*/ 4 w 88"/>
                  <a:gd name="T39" fmla="*/ 0 h 97"/>
                  <a:gd name="T40" fmla="*/ 4 w 88"/>
                  <a:gd name="T41" fmla="*/ 0 h 97"/>
                  <a:gd name="T42" fmla="*/ 5 w 88"/>
                  <a:gd name="T43" fmla="*/ 0 h 97"/>
                  <a:gd name="T44" fmla="*/ 5 w 88"/>
                  <a:gd name="T45" fmla="*/ 0 h 97"/>
                  <a:gd name="T46" fmla="*/ 5 w 88"/>
                  <a:gd name="T47" fmla="*/ 0 h 97"/>
                  <a:gd name="T48" fmla="*/ 6 w 8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97">
                    <a:moveTo>
                      <a:pt x="88" y="0"/>
                    </a:moveTo>
                    <a:lnTo>
                      <a:pt x="79" y="12"/>
                    </a:lnTo>
                    <a:lnTo>
                      <a:pt x="71" y="24"/>
                    </a:lnTo>
                    <a:lnTo>
                      <a:pt x="62" y="36"/>
                    </a:lnTo>
                    <a:lnTo>
                      <a:pt x="55" y="49"/>
                    </a:lnTo>
                    <a:lnTo>
                      <a:pt x="47" y="61"/>
                    </a:lnTo>
                    <a:lnTo>
                      <a:pt x="38" y="73"/>
                    </a:lnTo>
                    <a:lnTo>
                      <a:pt x="31" y="85"/>
                    </a:lnTo>
                    <a:lnTo>
                      <a:pt x="24" y="97"/>
                    </a:lnTo>
                    <a:lnTo>
                      <a:pt x="17" y="93"/>
                    </a:lnTo>
                    <a:lnTo>
                      <a:pt x="12" y="92"/>
                    </a:lnTo>
                    <a:lnTo>
                      <a:pt x="6" y="92"/>
                    </a:lnTo>
                    <a:lnTo>
                      <a:pt x="0" y="92"/>
                    </a:lnTo>
                    <a:lnTo>
                      <a:pt x="7" y="80"/>
                    </a:lnTo>
                    <a:lnTo>
                      <a:pt x="14" y="68"/>
                    </a:lnTo>
                    <a:lnTo>
                      <a:pt x="23" y="56"/>
                    </a:lnTo>
                    <a:lnTo>
                      <a:pt x="31" y="45"/>
                    </a:lnTo>
                    <a:lnTo>
                      <a:pt x="40" y="33"/>
                    </a:lnTo>
                    <a:lnTo>
                      <a:pt x="49" y="21"/>
                    </a:lnTo>
                    <a:lnTo>
                      <a:pt x="58" y="10"/>
                    </a:lnTo>
                    <a:lnTo>
                      <a:pt x="67" y="0"/>
                    </a:lnTo>
                    <a:lnTo>
                      <a:pt x="73" y="0"/>
                    </a:lnTo>
                    <a:lnTo>
                      <a:pt x="78" y="0"/>
                    </a:lnTo>
                    <a:lnTo>
                      <a:pt x="83" y="0"/>
                    </a:lnTo>
                    <a:lnTo>
                      <a:pt x="88"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4" name="Freeform 849"/>
              <p:cNvSpPr>
                <a:spLocks noChangeAspect="1"/>
              </p:cNvSpPr>
              <p:nvPr/>
            </p:nvSpPr>
            <p:spPr bwMode="auto">
              <a:xfrm flipH="1">
                <a:off x="328" y="2721"/>
                <a:ext cx="47" cy="45"/>
              </a:xfrm>
              <a:custGeom>
                <a:avLst/>
                <a:gdLst>
                  <a:gd name="T0" fmla="*/ 11 w 185"/>
                  <a:gd name="T1" fmla="*/ 0 h 183"/>
                  <a:gd name="T2" fmla="*/ 11 w 185"/>
                  <a:gd name="T3" fmla="*/ 2 h 183"/>
                  <a:gd name="T4" fmla="*/ 11 w 185"/>
                  <a:gd name="T5" fmla="*/ 3 h 183"/>
                  <a:gd name="T6" fmla="*/ 11 w 185"/>
                  <a:gd name="T7" fmla="*/ 5 h 183"/>
                  <a:gd name="T8" fmla="*/ 12 w 185"/>
                  <a:gd name="T9" fmla="*/ 6 h 183"/>
                  <a:gd name="T10" fmla="*/ 12 w 185"/>
                  <a:gd name="T11" fmla="*/ 8 h 183"/>
                  <a:gd name="T12" fmla="*/ 12 w 185"/>
                  <a:gd name="T13" fmla="*/ 9 h 183"/>
                  <a:gd name="T14" fmla="*/ 12 w 185"/>
                  <a:gd name="T15" fmla="*/ 10 h 183"/>
                  <a:gd name="T16" fmla="*/ 12 w 185"/>
                  <a:gd name="T17" fmla="*/ 11 h 183"/>
                  <a:gd name="T18" fmla="*/ 10 w 185"/>
                  <a:gd name="T19" fmla="*/ 11 h 183"/>
                  <a:gd name="T20" fmla="*/ 9 w 185"/>
                  <a:gd name="T21" fmla="*/ 11 h 183"/>
                  <a:gd name="T22" fmla="*/ 7 w 185"/>
                  <a:gd name="T23" fmla="*/ 11 h 183"/>
                  <a:gd name="T24" fmla="*/ 6 w 185"/>
                  <a:gd name="T25" fmla="*/ 11 h 183"/>
                  <a:gd name="T26" fmla="*/ 5 w 185"/>
                  <a:gd name="T27" fmla="*/ 11 h 183"/>
                  <a:gd name="T28" fmla="*/ 3 w 185"/>
                  <a:gd name="T29" fmla="*/ 10 h 183"/>
                  <a:gd name="T30" fmla="*/ 2 w 185"/>
                  <a:gd name="T31" fmla="*/ 10 h 183"/>
                  <a:gd name="T32" fmla="*/ 0 w 185"/>
                  <a:gd name="T33" fmla="*/ 10 h 183"/>
                  <a:gd name="T34" fmla="*/ 1 w 185"/>
                  <a:gd name="T35" fmla="*/ 9 h 183"/>
                  <a:gd name="T36" fmla="*/ 2 w 185"/>
                  <a:gd name="T37" fmla="*/ 7 h 183"/>
                  <a:gd name="T38" fmla="*/ 3 w 185"/>
                  <a:gd name="T39" fmla="*/ 6 h 183"/>
                  <a:gd name="T40" fmla="*/ 5 w 185"/>
                  <a:gd name="T41" fmla="*/ 4 h 183"/>
                  <a:gd name="T42" fmla="*/ 7 w 185"/>
                  <a:gd name="T43" fmla="*/ 2 h 183"/>
                  <a:gd name="T44" fmla="*/ 9 w 185"/>
                  <a:gd name="T45" fmla="*/ 1 h 183"/>
                  <a:gd name="T46" fmla="*/ 10 w 185"/>
                  <a:gd name="T47" fmla="*/ 0 h 183"/>
                  <a:gd name="T48" fmla="*/ 11 w 185"/>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83">
                    <a:moveTo>
                      <a:pt x="164" y="8"/>
                    </a:moveTo>
                    <a:lnTo>
                      <a:pt x="169" y="33"/>
                    </a:lnTo>
                    <a:lnTo>
                      <a:pt x="174" y="58"/>
                    </a:lnTo>
                    <a:lnTo>
                      <a:pt x="177" y="82"/>
                    </a:lnTo>
                    <a:lnTo>
                      <a:pt x="182" y="106"/>
                    </a:lnTo>
                    <a:lnTo>
                      <a:pt x="185" y="126"/>
                    </a:lnTo>
                    <a:lnTo>
                      <a:pt x="185" y="146"/>
                    </a:lnTo>
                    <a:lnTo>
                      <a:pt x="183" y="164"/>
                    </a:lnTo>
                    <a:lnTo>
                      <a:pt x="180" y="183"/>
                    </a:lnTo>
                    <a:lnTo>
                      <a:pt x="156" y="180"/>
                    </a:lnTo>
                    <a:lnTo>
                      <a:pt x="134" y="179"/>
                    </a:lnTo>
                    <a:lnTo>
                      <a:pt x="113" y="178"/>
                    </a:lnTo>
                    <a:lnTo>
                      <a:pt x="93" y="177"/>
                    </a:lnTo>
                    <a:lnTo>
                      <a:pt x="71" y="173"/>
                    </a:lnTo>
                    <a:lnTo>
                      <a:pt x="49" y="171"/>
                    </a:lnTo>
                    <a:lnTo>
                      <a:pt x="25" y="165"/>
                    </a:lnTo>
                    <a:lnTo>
                      <a:pt x="0" y="158"/>
                    </a:lnTo>
                    <a:lnTo>
                      <a:pt x="7" y="146"/>
                    </a:lnTo>
                    <a:lnTo>
                      <a:pt x="25" y="123"/>
                    </a:lnTo>
                    <a:lnTo>
                      <a:pt x="49" y="93"/>
                    </a:lnTo>
                    <a:lnTo>
                      <a:pt x="78" y="63"/>
                    </a:lnTo>
                    <a:lnTo>
                      <a:pt x="105" y="33"/>
                    </a:lnTo>
                    <a:lnTo>
                      <a:pt x="132" y="11"/>
                    </a:lnTo>
                    <a:lnTo>
                      <a:pt x="152" y="0"/>
                    </a:lnTo>
                    <a:lnTo>
                      <a:pt x="164" y="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5" name="Freeform 850"/>
              <p:cNvSpPr>
                <a:spLocks noChangeAspect="1"/>
              </p:cNvSpPr>
              <p:nvPr/>
            </p:nvSpPr>
            <p:spPr bwMode="auto">
              <a:xfrm flipH="1">
                <a:off x="455" y="2641"/>
                <a:ext cx="42" cy="59"/>
              </a:xfrm>
              <a:custGeom>
                <a:avLst/>
                <a:gdLst>
                  <a:gd name="T0" fmla="*/ 11 w 165"/>
                  <a:gd name="T1" fmla="*/ 7 h 238"/>
                  <a:gd name="T2" fmla="*/ 9 w 165"/>
                  <a:gd name="T3" fmla="*/ 9 h 238"/>
                  <a:gd name="T4" fmla="*/ 8 w 165"/>
                  <a:gd name="T5" fmla="*/ 10 h 238"/>
                  <a:gd name="T6" fmla="*/ 7 w 165"/>
                  <a:gd name="T7" fmla="*/ 10 h 238"/>
                  <a:gd name="T8" fmla="*/ 7 w 165"/>
                  <a:gd name="T9" fmla="*/ 11 h 238"/>
                  <a:gd name="T10" fmla="*/ 6 w 165"/>
                  <a:gd name="T11" fmla="*/ 12 h 238"/>
                  <a:gd name="T12" fmla="*/ 5 w 165"/>
                  <a:gd name="T13" fmla="*/ 13 h 238"/>
                  <a:gd name="T14" fmla="*/ 4 w 165"/>
                  <a:gd name="T15" fmla="*/ 14 h 238"/>
                  <a:gd name="T16" fmla="*/ 3 w 165"/>
                  <a:gd name="T17" fmla="*/ 15 h 238"/>
                  <a:gd name="T18" fmla="*/ 2 w 165"/>
                  <a:gd name="T19" fmla="*/ 14 h 238"/>
                  <a:gd name="T20" fmla="*/ 2 w 165"/>
                  <a:gd name="T21" fmla="*/ 14 h 238"/>
                  <a:gd name="T22" fmla="*/ 1 w 165"/>
                  <a:gd name="T23" fmla="*/ 14 h 238"/>
                  <a:gd name="T24" fmla="*/ 1 w 165"/>
                  <a:gd name="T25" fmla="*/ 14 h 238"/>
                  <a:gd name="T26" fmla="*/ 1 w 165"/>
                  <a:gd name="T27" fmla="*/ 13 h 238"/>
                  <a:gd name="T28" fmla="*/ 1 w 165"/>
                  <a:gd name="T29" fmla="*/ 11 h 238"/>
                  <a:gd name="T30" fmla="*/ 0 w 165"/>
                  <a:gd name="T31" fmla="*/ 9 h 238"/>
                  <a:gd name="T32" fmla="*/ 0 w 165"/>
                  <a:gd name="T33" fmla="*/ 7 h 238"/>
                  <a:gd name="T34" fmla="*/ 0 w 165"/>
                  <a:gd name="T35" fmla="*/ 5 h 238"/>
                  <a:gd name="T36" fmla="*/ 0 w 165"/>
                  <a:gd name="T37" fmla="*/ 3 h 238"/>
                  <a:gd name="T38" fmla="*/ 1 w 165"/>
                  <a:gd name="T39" fmla="*/ 1 h 238"/>
                  <a:gd name="T40" fmla="*/ 1 w 165"/>
                  <a:gd name="T41" fmla="*/ 0 h 238"/>
                  <a:gd name="T42" fmla="*/ 2 w 165"/>
                  <a:gd name="T43" fmla="*/ 1 h 238"/>
                  <a:gd name="T44" fmla="*/ 3 w 165"/>
                  <a:gd name="T45" fmla="*/ 2 h 238"/>
                  <a:gd name="T46" fmla="*/ 5 w 165"/>
                  <a:gd name="T47" fmla="*/ 2 h 238"/>
                  <a:gd name="T48" fmla="*/ 6 w 165"/>
                  <a:gd name="T49" fmla="*/ 3 h 238"/>
                  <a:gd name="T50" fmla="*/ 7 w 165"/>
                  <a:gd name="T51" fmla="*/ 4 h 238"/>
                  <a:gd name="T52" fmla="*/ 8 w 165"/>
                  <a:gd name="T53" fmla="*/ 5 h 238"/>
                  <a:gd name="T54" fmla="*/ 9 w 165"/>
                  <a:gd name="T55" fmla="*/ 6 h 238"/>
                  <a:gd name="T56" fmla="*/ 11 w 165"/>
                  <a:gd name="T57" fmla="*/ 7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38">
                    <a:moveTo>
                      <a:pt x="165" y="121"/>
                    </a:moveTo>
                    <a:lnTo>
                      <a:pt x="144" y="140"/>
                    </a:lnTo>
                    <a:lnTo>
                      <a:pt x="128" y="157"/>
                    </a:lnTo>
                    <a:lnTo>
                      <a:pt x="114" y="170"/>
                    </a:lnTo>
                    <a:lnTo>
                      <a:pt x="102" y="182"/>
                    </a:lnTo>
                    <a:lnTo>
                      <a:pt x="88" y="193"/>
                    </a:lnTo>
                    <a:lnTo>
                      <a:pt x="75" y="205"/>
                    </a:lnTo>
                    <a:lnTo>
                      <a:pt x="58" y="220"/>
                    </a:lnTo>
                    <a:lnTo>
                      <a:pt x="39" y="238"/>
                    </a:lnTo>
                    <a:lnTo>
                      <a:pt x="32" y="234"/>
                    </a:lnTo>
                    <a:lnTo>
                      <a:pt x="25" y="232"/>
                    </a:lnTo>
                    <a:lnTo>
                      <a:pt x="18" y="228"/>
                    </a:lnTo>
                    <a:lnTo>
                      <a:pt x="10" y="223"/>
                    </a:lnTo>
                    <a:lnTo>
                      <a:pt x="8" y="208"/>
                    </a:lnTo>
                    <a:lnTo>
                      <a:pt x="7" y="182"/>
                    </a:lnTo>
                    <a:lnTo>
                      <a:pt x="3" y="151"/>
                    </a:lnTo>
                    <a:lnTo>
                      <a:pt x="2" y="116"/>
                    </a:lnTo>
                    <a:lnTo>
                      <a:pt x="0" y="81"/>
                    </a:lnTo>
                    <a:lnTo>
                      <a:pt x="2" y="47"/>
                    </a:lnTo>
                    <a:lnTo>
                      <a:pt x="6" y="19"/>
                    </a:lnTo>
                    <a:lnTo>
                      <a:pt x="15" y="0"/>
                    </a:lnTo>
                    <a:lnTo>
                      <a:pt x="33" y="12"/>
                    </a:lnTo>
                    <a:lnTo>
                      <a:pt x="51" y="27"/>
                    </a:lnTo>
                    <a:lnTo>
                      <a:pt x="70" y="41"/>
                    </a:lnTo>
                    <a:lnTo>
                      <a:pt x="90" y="57"/>
                    </a:lnTo>
                    <a:lnTo>
                      <a:pt x="109" y="72"/>
                    </a:lnTo>
                    <a:lnTo>
                      <a:pt x="128" y="89"/>
                    </a:lnTo>
                    <a:lnTo>
                      <a:pt x="146" y="104"/>
                    </a:lnTo>
                    <a:lnTo>
                      <a:pt x="165" y="12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6" name="Freeform 851"/>
              <p:cNvSpPr>
                <a:spLocks noChangeAspect="1"/>
              </p:cNvSpPr>
              <p:nvPr/>
            </p:nvSpPr>
            <p:spPr bwMode="auto">
              <a:xfrm flipH="1">
                <a:off x="395" y="2682"/>
                <a:ext cx="52" cy="49"/>
              </a:xfrm>
              <a:custGeom>
                <a:avLst/>
                <a:gdLst>
                  <a:gd name="T0" fmla="*/ 13 w 208"/>
                  <a:gd name="T1" fmla="*/ 4 h 196"/>
                  <a:gd name="T2" fmla="*/ 12 w 208"/>
                  <a:gd name="T3" fmla="*/ 5 h 196"/>
                  <a:gd name="T4" fmla="*/ 10 w 208"/>
                  <a:gd name="T5" fmla="*/ 7 h 196"/>
                  <a:gd name="T6" fmla="*/ 9 w 208"/>
                  <a:gd name="T7" fmla="*/ 8 h 196"/>
                  <a:gd name="T8" fmla="*/ 8 w 208"/>
                  <a:gd name="T9" fmla="*/ 9 h 196"/>
                  <a:gd name="T10" fmla="*/ 7 w 208"/>
                  <a:gd name="T11" fmla="*/ 10 h 196"/>
                  <a:gd name="T12" fmla="*/ 5 w 208"/>
                  <a:gd name="T13" fmla="*/ 11 h 196"/>
                  <a:gd name="T14" fmla="*/ 4 w 208"/>
                  <a:gd name="T15" fmla="*/ 11 h 196"/>
                  <a:gd name="T16" fmla="*/ 3 w 208"/>
                  <a:gd name="T17" fmla="*/ 12 h 196"/>
                  <a:gd name="T18" fmla="*/ 2 w 208"/>
                  <a:gd name="T19" fmla="*/ 12 h 196"/>
                  <a:gd name="T20" fmla="*/ 2 w 208"/>
                  <a:gd name="T21" fmla="*/ 12 h 196"/>
                  <a:gd name="T22" fmla="*/ 1 w 208"/>
                  <a:gd name="T23" fmla="*/ 12 h 196"/>
                  <a:gd name="T24" fmla="*/ 1 w 208"/>
                  <a:gd name="T25" fmla="*/ 12 h 196"/>
                  <a:gd name="T26" fmla="*/ 1 w 208"/>
                  <a:gd name="T27" fmla="*/ 11 h 196"/>
                  <a:gd name="T28" fmla="*/ 1 w 208"/>
                  <a:gd name="T29" fmla="*/ 10 h 196"/>
                  <a:gd name="T30" fmla="*/ 1 w 208"/>
                  <a:gd name="T31" fmla="*/ 8 h 196"/>
                  <a:gd name="T32" fmla="*/ 0 w 208"/>
                  <a:gd name="T33" fmla="*/ 6 h 196"/>
                  <a:gd name="T34" fmla="*/ 0 w 208"/>
                  <a:gd name="T35" fmla="*/ 5 h 196"/>
                  <a:gd name="T36" fmla="*/ 0 w 208"/>
                  <a:gd name="T37" fmla="*/ 3 h 196"/>
                  <a:gd name="T38" fmla="*/ 0 w 208"/>
                  <a:gd name="T39" fmla="*/ 1 h 196"/>
                  <a:gd name="T40" fmla="*/ 1 w 208"/>
                  <a:gd name="T41" fmla="*/ 0 h 196"/>
                  <a:gd name="T42" fmla="*/ 1 w 208"/>
                  <a:gd name="T43" fmla="*/ 0 h 196"/>
                  <a:gd name="T44" fmla="*/ 2 w 208"/>
                  <a:gd name="T45" fmla="*/ 0 h 196"/>
                  <a:gd name="T46" fmla="*/ 2 w 208"/>
                  <a:gd name="T47" fmla="*/ 0 h 196"/>
                  <a:gd name="T48" fmla="*/ 3 w 208"/>
                  <a:gd name="T49" fmla="*/ 1 h 196"/>
                  <a:gd name="T50" fmla="*/ 5 w 208"/>
                  <a:gd name="T51" fmla="*/ 1 h 196"/>
                  <a:gd name="T52" fmla="*/ 7 w 208"/>
                  <a:gd name="T53" fmla="*/ 2 h 196"/>
                  <a:gd name="T54" fmla="*/ 10 w 208"/>
                  <a:gd name="T55" fmla="*/ 3 h 196"/>
                  <a:gd name="T56" fmla="*/ 13 w 208"/>
                  <a:gd name="T57" fmla="*/ 4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196">
                    <a:moveTo>
                      <a:pt x="208" y="66"/>
                    </a:moveTo>
                    <a:lnTo>
                      <a:pt x="186" y="85"/>
                    </a:lnTo>
                    <a:lnTo>
                      <a:pt x="164" y="104"/>
                    </a:lnTo>
                    <a:lnTo>
                      <a:pt x="144" y="121"/>
                    </a:lnTo>
                    <a:lnTo>
                      <a:pt x="123" y="138"/>
                    </a:lnTo>
                    <a:lnTo>
                      <a:pt x="102" y="152"/>
                    </a:lnTo>
                    <a:lnTo>
                      <a:pt x="81" y="166"/>
                    </a:lnTo>
                    <a:lnTo>
                      <a:pt x="60" y="181"/>
                    </a:lnTo>
                    <a:lnTo>
                      <a:pt x="39" y="196"/>
                    </a:lnTo>
                    <a:lnTo>
                      <a:pt x="32" y="193"/>
                    </a:lnTo>
                    <a:lnTo>
                      <a:pt x="27" y="192"/>
                    </a:lnTo>
                    <a:lnTo>
                      <a:pt x="21" y="189"/>
                    </a:lnTo>
                    <a:lnTo>
                      <a:pt x="15" y="187"/>
                    </a:lnTo>
                    <a:lnTo>
                      <a:pt x="13" y="170"/>
                    </a:lnTo>
                    <a:lnTo>
                      <a:pt x="10" y="150"/>
                    </a:lnTo>
                    <a:lnTo>
                      <a:pt x="6" y="125"/>
                    </a:lnTo>
                    <a:lnTo>
                      <a:pt x="3" y="99"/>
                    </a:lnTo>
                    <a:lnTo>
                      <a:pt x="0" y="72"/>
                    </a:lnTo>
                    <a:lnTo>
                      <a:pt x="0" y="45"/>
                    </a:lnTo>
                    <a:lnTo>
                      <a:pt x="2" y="21"/>
                    </a:lnTo>
                    <a:lnTo>
                      <a:pt x="10" y="2"/>
                    </a:lnTo>
                    <a:lnTo>
                      <a:pt x="18" y="0"/>
                    </a:lnTo>
                    <a:lnTo>
                      <a:pt x="26" y="1"/>
                    </a:lnTo>
                    <a:lnTo>
                      <a:pt x="37" y="2"/>
                    </a:lnTo>
                    <a:lnTo>
                      <a:pt x="52" y="8"/>
                    </a:lnTo>
                    <a:lnTo>
                      <a:pt x="74" y="15"/>
                    </a:lnTo>
                    <a:lnTo>
                      <a:pt x="106" y="27"/>
                    </a:lnTo>
                    <a:lnTo>
                      <a:pt x="150" y="43"/>
                    </a:lnTo>
                    <a:lnTo>
                      <a:pt x="208" y="6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7" name="Freeform 852"/>
              <p:cNvSpPr>
                <a:spLocks noChangeAspect="1"/>
              </p:cNvSpPr>
              <p:nvPr/>
            </p:nvSpPr>
            <p:spPr bwMode="auto">
              <a:xfrm flipH="1">
                <a:off x="502" y="2644"/>
                <a:ext cx="27" cy="57"/>
              </a:xfrm>
              <a:custGeom>
                <a:avLst/>
                <a:gdLst>
                  <a:gd name="T0" fmla="*/ 7 w 109"/>
                  <a:gd name="T1" fmla="*/ 1 h 227"/>
                  <a:gd name="T2" fmla="*/ 7 w 109"/>
                  <a:gd name="T3" fmla="*/ 5 h 227"/>
                  <a:gd name="T4" fmla="*/ 7 w 109"/>
                  <a:gd name="T5" fmla="*/ 8 h 227"/>
                  <a:gd name="T6" fmla="*/ 7 w 109"/>
                  <a:gd name="T7" fmla="*/ 10 h 227"/>
                  <a:gd name="T8" fmla="*/ 7 w 109"/>
                  <a:gd name="T9" fmla="*/ 11 h 227"/>
                  <a:gd name="T10" fmla="*/ 7 w 109"/>
                  <a:gd name="T11" fmla="*/ 12 h 227"/>
                  <a:gd name="T12" fmla="*/ 7 w 109"/>
                  <a:gd name="T13" fmla="*/ 13 h 227"/>
                  <a:gd name="T14" fmla="*/ 6 w 109"/>
                  <a:gd name="T15" fmla="*/ 14 h 227"/>
                  <a:gd name="T16" fmla="*/ 6 w 109"/>
                  <a:gd name="T17" fmla="*/ 14 h 227"/>
                  <a:gd name="T18" fmla="*/ 5 w 109"/>
                  <a:gd name="T19" fmla="*/ 14 h 227"/>
                  <a:gd name="T20" fmla="*/ 5 w 109"/>
                  <a:gd name="T21" fmla="*/ 14 h 227"/>
                  <a:gd name="T22" fmla="*/ 4 w 109"/>
                  <a:gd name="T23" fmla="*/ 13 h 227"/>
                  <a:gd name="T24" fmla="*/ 3 w 109"/>
                  <a:gd name="T25" fmla="*/ 13 h 227"/>
                  <a:gd name="T26" fmla="*/ 2 w 109"/>
                  <a:gd name="T27" fmla="*/ 13 h 227"/>
                  <a:gd name="T28" fmla="*/ 1 w 109"/>
                  <a:gd name="T29" fmla="*/ 12 h 227"/>
                  <a:gd name="T30" fmla="*/ 1 w 109"/>
                  <a:gd name="T31" fmla="*/ 12 h 227"/>
                  <a:gd name="T32" fmla="*/ 0 w 109"/>
                  <a:gd name="T33" fmla="*/ 11 h 227"/>
                  <a:gd name="T34" fmla="*/ 0 w 109"/>
                  <a:gd name="T35" fmla="*/ 11 h 227"/>
                  <a:gd name="T36" fmla="*/ 1 w 109"/>
                  <a:gd name="T37" fmla="*/ 9 h 227"/>
                  <a:gd name="T38" fmla="*/ 1 w 109"/>
                  <a:gd name="T39" fmla="*/ 7 h 227"/>
                  <a:gd name="T40" fmla="*/ 2 w 109"/>
                  <a:gd name="T41" fmla="*/ 5 h 227"/>
                  <a:gd name="T42" fmla="*/ 3 w 109"/>
                  <a:gd name="T43" fmla="*/ 4 h 227"/>
                  <a:gd name="T44" fmla="*/ 4 w 109"/>
                  <a:gd name="T45" fmla="*/ 2 h 227"/>
                  <a:gd name="T46" fmla="*/ 5 w 109"/>
                  <a:gd name="T47" fmla="*/ 1 h 227"/>
                  <a:gd name="T48" fmla="*/ 7 w 109"/>
                  <a:gd name="T49" fmla="*/ 0 h 227"/>
                  <a:gd name="T50" fmla="*/ 7 w 109"/>
                  <a:gd name="T51" fmla="*/ 1 h 227"/>
                  <a:gd name="T52" fmla="*/ 7 w 109"/>
                  <a:gd name="T53" fmla="*/ 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227">
                    <a:moveTo>
                      <a:pt x="107" y="9"/>
                    </a:moveTo>
                    <a:lnTo>
                      <a:pt x="108" y="70"/>
                    </a:lnTo>
                    <a:lnTo>
                      <a:pt x="109" y="118"/>
                    </a:lnTo>
                    <a:lnTo>
                      <a:pt x="109" y="153"/>
                    </a:lnTo>
                    <a:lnTo>
                      <a:pt x="109" y="178"/>
                    </a:lnTo>
                    <a:lnTo>
                      <a:pt x="108" y="194"/>
                    </a:lnTo>
                    <a:lnTo>
                      <a:pt x="107" y="207"/>
                    </a:lnTo>
                    <a:lnTo>
                      <a:pt x="104" y="217"/>
                    </a:lnTo>
                    <a:lnTo>
                      <a:pt x="102" y="227"/>
                    </a:lnTo>
                    <a:lnTo>
                      <a:pt x="89" y="223"/>
                    </a:lnTo>
                    <a:lnTo>
                      <a:pt x="76" y="218"/>
                    </a:lnTo>
                    <a:lnTo>
                      <a:pt x="62" y="212"/>
                    </a:lnTo>
                    <a:lnTo>
                      <a:pt x="50" y="207"/>
                    </a:lnTo>
                    <a:lnTo>
                      <a:pt x="37" y="200"/>
                    </a:lnTo>
                    <a:lnTo>
                      <a:pt x="25" y="193"/>
                    </a:lnTo>
                    <a:lnTo>
                      <a:pt x="12" y="185"/>
                    </a:lnTo>
                    <a:lnTo>
                      <a:pt x="0" y="179"/>
                    </a:lnTo>
                    <a:lnTo>
                      <a:pt x="4" y="166"/>
                    </a:lnTo>
                    <a:lnTo>
                      <a:pt x="11" y="145"/>
                    </a:lnTo>
                    <a:lnTo>
                      <a:pt x="20" y="116"/>
                    </a:lnTo>
                    <a:lnTo>
                      <a:pt x="34" y="85"/>
                    </a:lnTo>
                    <a:lnTo>
                      <a:pt x="47" y="54"/>
                    </a:lnTo>
                    <a:lnTo>
                      <a:pt x="65" y="27"/>
                    </a:lnTo>
                    <a:lnTo>
                      <a:pt x="84" y="8"/>
                    </a:lnTo>
                    <a:lnTo>
                      <a:pt x="107" y="0"/>
                    </a:lnTo>
                    <a:lnTo>
                      <a:pt x="107" y="6"/>
                    </a:lnTo>
                    <a:lnTo>
                      <a:pt x="107" y="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8" name="Freeform 853"/>
              <p:cNvSpPr>
                <a:spLocks noChangeAspect="1"/>
              </p:cNvSpPr>
              <p:nvPr/>
            </p:nvSpPr>
            <p:spPr bwMode="auto">
              <a:xfrm flipH="1">
                <a:off x="384" y="2710"/>
                <a:ext cx="54" cy="49"/>
              </a:xfrm>
              <a:custGeom>
                <a:avLst/>
                <a:gdLst>
                  <a:gd name="T0" fmla="*/ 12 w 218"/>
                  <a:gd name="T1" fmla="*/ 0 h 194"/>
                  <a:gd name="T2" fmla="*/ 12 w 218"/>
                  <a:gd name="T3" fmla="*/ 2 h 194"/>
                  <a:gd name="T4" fmla="*/ 12 w 218"/>
                  <a:gd name="T5" fmla="*/ 3 h 194"/>
                  <a:gd name="T6" fmla="*/ 12 w 218"/>
                  <a:gd name="T7" fmla="*/ 4 h 194"/>
                  <a:gd name="T8" fmla="*/ 12 w 218"/>
                  <a:gd name="T9" fmla="*/ 6 h 194"/>
                  <a:gd name="T10" fmla="*/ 13 w 218"/>
                  <a:gd name="T11" fmla="*/ 7 h 194"/>
                  <a:gd name="T12" fmla="*/ 13 w 218"/>
                  <a:gd name="T13" fmla="*/ 8 h 194"/>
                  <a:gd name="T14" fmla="*/ 13 w 218"/>
                  <a:gd name="T15" fmla="*/ 10 h 194"/>
                  <a:gd name="T16" fmla="*/ 13 w 218"/>
                  <a:gd name="T17" fmla="*/ 11 h 194"/>
                  <a:gd name="T18" fmla="*/ 13 w 218"/>
                  <a:gd name="T19" fmla="*/ 11 h 194"/>
                  <a:gd name="T20" fmla="*/ 12 w 218"/>
                  <a:gd name="T21" fmla="*/ 12 h 194"/>
                  <a:gd name="T22" fmla="*/ 12 w 218"/>
                  <a:gd name="T23" fmla="*/ 12 h 194"/>
                  <a:gd name="T24" fmla="*/ 12 w 218"/>
                  <a:gd name="T25" fmla="*/ 12 h 194"/>
                  <a:gd name="T26" fmla="*/ 9 w 218"/>
                  <a:gd name="T27" fmla="*/ 12 h 194"/>
                  <a:gd name="T28" fmla="*/ 7 w 218"/>
                  <a:gd name="T29" fmla="*/ 11 h 194"/>
                  <a:gd name="T30" fmla="*/ 5 w 218"/>
                  <a:gd name="T31" fmla="*/ 10 h 194"/>
                  <a:gd name="T32" fmla="*/ 4 w 218"/>
                  <a:gd name="T33" fmla="*/ 10 h 194"/>
                  <a:gd name="T34" fmla="*/ 3 w 218"/>
                  <a:gd name="T35" fmla="*/ 10 h 194"/>
                  <a:gd name="T36" fmla="*/ 2 w 218"/>
                  <a:gd name="T37" fmla="*/ 9 h 194"/>
                  <a:gd name="T38" fmla="*/ 1 w 218"/>
                  <a:gd name="T39" fmla="*/ 9 h 194"/>
                  <a:gd name="T40" fmla="*/ 0 w 218"/>
                  <a:gd name="T41" fmla="*/ 9 h 194"/>
                  <a:gd name="T42" fmla="*/ 1 w 218"/>
                  <a:gd name="T43" fmla="*/ 8 h 194"/>
                  <a:gd name="T44" fmla="*/ 2 w 218"/>
                  <a:gd name="T45" fmla="*/ 6 h 194"/>
                  <a:gd name="T46" fmla="*/ 4 w 218"/>
                  <a:gd name="T47" fmla="*/ 4 h 194"/>
                  <a:gd name="T48" fmla="*/ 6 w 218"/>
                  <a:gd name="T49" fmla="*/ 3 h 194"/>
                  <a:gd name="T50" fmla="*/ 8 w 218"/>
                  <a:gd name="T51" fmla="*/ 2 h 194"/>
                  <a:gd name="T52" fmla="*/ 10 w 218"/>
                  <a:gd name="T53" fmla="*/ 1 h 194"/>
                  <a:gd name="T54" fmla="*/ 11 w 218"/>
                  <a:gd name="T55" fmla="*/ 0 h 194"/>
                  <a:gd name="T56" fmla="*/ 12 w 218"/>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94">
                    <a:moveTo>
                      <a:pt x="189" y="1"/>
                    </a:moveTo>
                    <a:lnTo>
                      <a:pt x="192" y="22"/>
                    </a:lnTo>
                    <a:lnTo>
                      <a:pt x="196" y="44"/>
                    </a:lnTo>
                    <a:lnTo>
                      <a:pt x="200" y="65"/>
                    </a:lnTo>
                    <a:lnTo>
                      <a:pt x="203" y="87"/>
                    </a:lnTo>
                    <a:lnTo>
                      <a:pt x="207" y="107"/>
                    </a:lnTo>
                    <a:lnTo>
                      <a:pt x="210" y="129"/>
                    </a:lnTo>
                    <a:lnTo>
                      <a:pt x="214" y="149"/>
                    </a:lnTo>
                    <a:lnTo>
                      <a:pt x="218" y="170"/>
                    </a:lnTo>
                    <a:lnTo>
                      <a:pt x="210" y="176"/>
                    </a:lnTo>
                    <a:lnTo>
                      <a:pt x="203" y="183"/>
                    </a:lnTo>
                    <a:lnTo>
                      <a:pt x="197" y="189"/>
                    </a:lnTo>
                    <a:lnTo>
                      <a:pt x="194" y="194"/>
                    </a:lnTo>
                    <a:lnTo>
                      <a:pt x="144" y="181"/>
                    </a:lnTo>
                    <a:lnTo>
                      <a:pt x="108" y="171"/>
                    </a:lnTo>
                    <a:lnTo>
                      <a:pt x="81" y="163"/>
                    </a:lnTo>
                    <a:lnTo>
                      <a:pt x="60" y="158"/>
                    </a:lnTo>
                    <a:lnTo>
                      <a:pt x="44" y="152"/>
                    </a:lnTo>
                    <a:lnTo>
                      <a:pt x="30" y="147"/>
                    </a:lnTo>
                    <a:lnTo>
                      <a:pt x="16" y="142"/>
                    </a:lnTo>
                    <a:lnTo>
                      <a:pt x="0" y="136"/>
                    </a:lnTo>
                    <a:lnTo>
                      <a:pt x="16" y="117"/>
                    </a:lnTo>
                    <a:lnTo>
                      <a:pt x="41" y="94"/>
                    </a:lnTo>
                    <a:lnTo>
                      <a:pt x="70" y="69"/>
                    </a:lnTo>
                    <a:lnTo>
                      <a:pt x="104" y="46"/>
                    </a:lnTo>
                    <a:lnTo>
                      <a:pt x="134" y="25"/>
                    </a:lnTo>
                    <a:lnTo>
                      <a:pt x="160" y="9"/>
                    </a:lnTo>
                    <a:lnTo>
                      <a:pt x="179" y="0"/>
                    </a:lnTo>
                    <a:lnTo>
                      <a:pt x="189" y="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9" name="Freeform 854"/>
              <p:cNvSpPr>
                <a:spLocks noChangeAspect="1"/>
              </p:cNvSpPr>
              <p:nvPr/>
            </p:nvSpPr>
            <p:spPr bwMode="auto">
              <a:xfrm flipH="1">
                <a:off x="450" y="2684"/>
                <a:ext cx="38" cy="58"/>
              </a:xfrm>
              <a:custGeom>
                <a:avLst/>
                <a:gdLst>
                  <a:gd name="T0" fmla="*/ 9 w 153"/>
                  <a:gd name="T1" fmla="*/ 0 h 233"/>
                  <a:gd name="T2" fmla="*/ 9 w 153"/>
                  <a:gd name="T3" fmla="*/ 2 h 233"/>
                  <a:gd name="T4" fmla="*/ 9 w 153"/>
                  <a:gd name="T5" fmla="*/ 4 h 233"/>
                  <a:gd name="T6" fmla="*/ 9 w 153"/>
                  <a:gd name="T7" fmla="*/ 6 h 233"/>
                  <a:gd name="T8" fmla="*/ 9 w 153"/>
                  <a:gd name="T9" fmla="*/ 8 h 233"/>
                  <a:gd name="T10" fmla="*/ 9 w 153"/>
                  <a:gd name="T11" fmla="*/ 10 h 233"/>
                  <a:gd name="T12" fmla="*/ 9 w 153"/>
                  <a:gd name="T13" fmla="*/ 11 h 233"/>
                  <a:gd name="T14" fmla="*/ 9 w 153"/>
                  <a:gd name="T15" fmla="*/ 13 h 233"/>
                  <a:gd name="T16" fmla="*/ 9 w 153"/>
                  <a:gd name="T17" fmla="*/ 14 h 233"/>
                  <a:gd name="T18" fmla="*/ 8 w 153"/>
                  <a:gd name="T19" fmla="*/ 13 h 233"/>
                  <a:gd name="T20" fmla="*/ 7 w 153"/>
                  <a:gd name="T21" fmla="*/ 13 h 233"/>
                  <a:gd name="T22" fmla="*/ 5 w 153"/>
                  <a:gd name="T23" fmla="*/ 12 h 233"/>
                  <a:gd name="T24" fmla="*/ 4 w 153"/>
                  <a:gd name="T25" fmla="*/ 11 h 233"/>
                  <a:gd name="T26" fmla="*/ 3 w 153"/>
                  <a:gd name="T27" fmla="*/ 10 h 233"/>
                  <a:gd name="T28" fmla="*/ 2 w 153"/>
                  <a:gd name="T29" fmla="*/ 9 h 233"/>
                  <a:gd name="T30" fmla="*/ 1 w 153"/>
                  <a:gd name="T31" fmla="*/ 8 h 233"/>
                  <a:gd name="T32" fmla="*/ 0 w 153"/>
                  <a:gd name="T33" fmla="*/ 7 h 233"/>
                  <a:gd name="T34" fmla="*/ 0 w 153"/>
                  <a:gd name="T35" fmla="*/ 7 h 233"/>
                  <a:gd name="T36" fmla="*/ 1 w 153"/>
                  <a:gd name="T37" fmla="*/ 5 h 233"/>
                  <a:gd name="T38" fmla="*/ 2 w 153"/>
                  <a:gd name="T39" fmla="*/ 4 h 233"/>
                  <a:gd name="T40" fmla="*/ 4 w 153"/>
                  <a:gd name="T41" fmla="*/ 3 h 233"/>
                  <a:gd name="T42" fmla="*/ 5 w 153"/>
                  <a:gd name="T43" fmla="*/ 1 h 233"/>
                  <a:gd name="T44" fmla="*/ 6 w 153"/>
                  <a:gd name="T45" fmla="*/ 0 h 233"/>
                  <a:gd name="T46" fmla="*/ 8 w 153"/>
                  <a:gd name="T47" fmla="*/ 0 h 233"/>
                  <a:gd name="T48" fmla="*/ 9 w 153"/>
                  <a:gd name="T49" fmla="*/ 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33">
                    <a:moveTo>
                      <a:pt x="146" y="0"/>
                    </a:moveTo>
                    <a:lnTo>
                      <a:pt x="147" y="31"/>
                    </a:lnTo>
                    <a:lnTo>
                      <a:pt x="149" y="64"/>
                    </a:lnTo>
                    <a:lnTo>
                      <a:pt x="150" y="95"/>
                    </a:lnTo>
                    <a:lnTo>
                      <a:pt x="153" y="127"/>
                    </a:lnTo>
                    <a:lnTo>
                      <a:pt x="152" y="156"/>
                    </a:lnTo>
                    <a:lnTo>
                      <a:pt x="152" y="185"/>
                    </a:lnTo>
                    <a:lnTo>
                      <a:pt x="149" y="210"/>
                    </a:lnTo>
                    <a:lnTo>
                      <a:pt x="146" y="233"/>
                    </a:lnTo>
                    <a:lnTo>
                      <a:pt x="126" y="218"/>
                    </a:lnTo>
                    <a:lnTo>
                      <a:pt x="108" y="204"/>
                    </a:lnTo>
                    <a:lnTo>
                      <a:pt x="90" y="189"/>
                    </a:lnTo>
                    <a:lnTo>
                      <a:pt x="72" y="176"/>
                    </a:lnTo>
                    <a:lnTo>
                      <a:pt x="54" y="162"/>
                    </a:lnTo>
                    <a:lnTo>
                      <a:pt x="36" y="149"/>
                    </a:lnTo>
                    <a:lnTo>
                      <a:pt x="18" y="134"/>
                    </a:lnTo>
                    <a:lnTo>
                      <a:pt x="0" y="121"/>
                    </a:lnTo>
                    <a:lnTo>
                      <a:pt x="8" y="107"/>
                    </a:lnTo>
                    <a:lnTo>
                      <a:pt x="22" y="88"/>
                    </a:lnTo>
                    <a:lnTo>
                      <a:pt x="40" y="66"/>
                    </a:lnTo>
                    <a:lnTo>
                      <a:pt x="62" y="46"/>
                    </a:lnTo>
                    <a:lnTo>
                      <a:pt x="83" y="25"/>
                    </a:lnTo>
                    <a:lnTo>
                      <a:pt x="106" y="10"/>
                    </a:lnTo>
                    <a:lnTo>
                      <a:pt x="126" y="0"/>
                    </a:lnTo>
                    <a:lnTo>
                      <a:pt x="146"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0" name="Freeform 855"/>
              <p:cNvSpPr>
                <a:spLocks noChangeAspect="1"/>
              </p:cNvSpPr>
              <p:nvPr/>
            </p:nvSpPr>
            <p:spPr bwMode="auto">
              <a:xfrm flipH="1">
                <a:off x="314" y="2700"/>
                <a:ext cx="239" cy="115"/>
              </a:xfrm>
              <a:custGeom>
                <a:avLst/>
                <a:gdLst>
                  <a:gd name="T0" fmla="*/ 60 w 957"/>
                  <a:gd name="T1" fmla="*/ 19 h 461"/>
                  <a:gd name="T2" fmla="*/ 59 w 957"/>
                  <a:gd name="T3" fmla="*/ 20 h 461"/>
                  <a:gd name="T4" fmla="*/ 58 w 957"/>
                  <a:gd name="T5" fmla="*/ 22 h 461"/>
                  <a:gd name="T6" fmla="*/ 58 w 957"/>
                  <a:gd name="T7" fmla="*/ 23 h 461"/>
                  <a:gd name="T8" fmla="*/ 57 w 957"/>
                  <a:gd name="T9" fmla="*/ 24 h 461"/>
                  <a:gd name="T10" fmla="*/ 56 w 957"/>
                  <a:gd name="T11" fmla="*/ 25 h 461"/>
                  <a:gd name="T12" fmla="*/ 56 w 957"/>
                  <a:gd name="T13" fmla="*/ 26 h 461"/>
                  <a:gd name="T14" fmla="*/ 55 w 957"/>
                  <a:gd name="T15" fmla="*/ 27 h 461"/>
                  <a:gd name="T16" fmla="*/ 54 w 957"/>
                  <a:gd name="T17" fmla="*/ 29 h 461"/>
                  <a:gd name="T18" fmla="*/ 51 w 957"/>
                  <a:gd name="T19" fmla="*/ 29 h 461"/>
                  <a:gd name="T20" fmla="*/ 47 w 957"/>
                  <a:gd name="T21" fmla="*/ 29 h 461"/>
                  <a:gd name="T22" fmla="*/ 44 w 957"/>
                  <a:gd name="T23" fmla="*/ 29 h 461"/>
                  <a:gd name="T24" fmla="*/ 40 w 957"/>
                  <a:gd name="T25" fmla="*/ 29 h 461"/>
                  <a:gd name="T26" fmla="*/ 37 w 957"/>
                  <a:gd name="T27" fmla="*/ 29 h 461"/>
                  <a:gd name="T28" fmla="*/ 33 w 957"/>
                  <a:gd name="T29" fmla="*/ 29 h 461"/>
                  <a:gd name="T30" fmla="*/ 29 w 957"/>
                  <a:gd name="T31" fmla="*/ 28 h 461"/>
                  <a:gd name="T32" fmla="*/ 25 w 957"/>
                  <a:gd name="T33" fmla="*/ 28 h 461"/>
                  <a:gd name="T34" fmla="*/ 22 w 957"/>
                  <a:gd name="T35" fmla="*/ 27 h 461"/>
                  <a:gd name="T36" fmla="*/ 19 w 957"/>
                  <a:gd name="T37" fmla="*/ 25 h 461"/>
                  <a:gd name="T38" fmla="*/ 16 w 957"/>
                  <a:gd name="T39" fmla="*/ 24 h 461"/>
                  <a:gd name="T40" fmla="*/ 13 w 957"/>
                  <a:gd name="T41" fmla="*/ 22 h 461"/>
                  <a:gd name="T42" fmla="*/ 10 w 957"/>
                  <a:gd name="T43" fmla="*/ 21 h 461"/>
                  <a:gd name="T44" fmla="*/ 7 w 957"/>
                  <a:gd name="T45" fmla="*/ 19 h 461"/>
                  <a:gd name="T46" fmla="*/ 3 w 957"/>
                  <a:gd name="T47" fmla="*/ 18 h 461"/>
                  <a:gd name="T48" fmla="*/ 0 w 957"/>
                  <a:gd name="T49" fmla="*/ 16 h 461"/>
                  <a:gd name="T50" fmla="*/ 0 w 957"/>
                  <a:gd name="T51" fmla="*/ 14 h 461"/>
                  <a:gd name="T52" fmla="*/ 1 w 957"/>
                  <a:gd name="T53" fmla="*/ 12 h 461"/>
                  <a:gd name="T54" fmla="*/ 1 w 957"/>
                  <a:gd name="T55" fmla="*/ 10 h 461"/>
                  <a:gd name="T56" fmla="*/ 2 w 957"/>
                  <a:gd name="T57" fmla="*/ 8 h 461"/>
                  <a:gd name="T58" fmla="*/ 3 w 957"/>
                  <a:gd name="T59" fmla="*/ 6 h 461"/>
                  <a:gd name="T60" fmla="*/ 4 w 957"/>
                  <a:gd name="T61" fmla="*/ 4 h 461"/>
                  <a:gd name="T62" fmla="*/ 5 w 957"/>
                  <a:gd name="T63" fmla="*/ 2 h 461"/>
                  <a:gd name="T64" fmla="*/ 6 w 957"/>
                  <a:gd name="T65" fmla="*/ 0 h 461"/>
                  <a:gd name="T66" fmla="*/ 6 w 957"/>
                  <a:gd name="T67" fmla="*/ 0 h 461"/>
                  <a:gd name="T68" fmla="*/ 7 w 957"/>
                  <a:gd name="T69" fmla="*/ 0 h 461"/>
                  <a:gd name="T70" fmla="*/ 7 w 957"/>
                  <a:gd name="T71" fmla="*/ 0 h 461"/>
                  <a:gd name="T72" fmla="*/ 8 w 957"/>
                  <a:gd name="T73" fmla="*/ 0 h 461"/>
                  <a:gd name="T74" fmla="*/ 9 w 957"/>
                  <a:gd name="T75" fmla="*/ 1 h 461"/>
                  <a:gd name="T76" fmla="*/ 10 w 957"/>
                  <a:gd name="T77" fmla="*/ 2 h 461"/>
                  <a:gd name="T78" fmla="*/ 11 w 957"/>
                  <a:gd name="T79" fmla="*/ 3 h 461"/>
                  <a:gd name="T80" fmla="*/ 14 w 957"/>
                  <a:gd name="T81" fmla="*/ 4 h 461"/>
                  <a:gd name="T82" fmla="*/ 19 w 957"/>
                  <a:gd name="T83" fmla="*/ 8 h 461"/>
                  <a:gd name="T84" fmla="*/ 25 w 957"/>
                  <a:gd name="T85" fmla="*/ 11 h 461"/>
                  <a:gd name="T86" fmla="*/ 30 w 957"/>
                  <a:gd name="T87" fmla="*/ 13 h 461"/>
                  <a:gd name="T88" fmla="*/ 36 w 957"/>
                  <a:gd name="T89" fmla="*/ 15 h 461"/>
                  <a:gd name="T90" fmla="*/ 41 w 957"/>
                  <a:gd name="T91" fmla="*/ 16 h 461"/>
                  <a:gd name="T92" fmla="*/ 47 w 957"/>
                  <a:gd name="T93" fmla="*/ 17 h 461"/>
                  <a:gd name="T94" fmla="*/ 53 w 957"/>
                  <a:gd name="T95" fmla="*/ 18 h 461"/>
                  <a:gd name="T96" fmla="*/ 60 w 957"/>
                  <a:gd name="T97" fmla="*/ 19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7" h="461">
                    <a:moveTo>
                      <a:pt x="957" y="309"/>
                    </a:moveTo>
                    <a:lnTo>
                      <a:pt x="946" y="328"/>
                    </a:lnTo>
                    <a:lnTo>
                      <a:pt x="936" y="347"/>
                    </a:lnTo>
                    <a:lnTo>
                      <a:pt x="925" y="366"/>
                    </a:lnTo>
                    <a:lnTo>
                      <a:pt x="915" y="386"/>
                    </a:lnTo>
                    <a:lnTo>
                      <a:pt x="903" y="404"/>
                    </a:lnTo>
                    <a:lnTo>
                      <a:pt x="892" y="422"/>
                    </a:lnTo>
                    <a:lnTo>
                      <a:pt x="880" y="440"/>
                    </a:lnTo>
                    <a:lnTo>
                      <a:pt x="870" y="459"/>
                    </a:lnTo>
                    <a:lnTo>
                      <a:pt x="812" y="460"/>
                    </a:lnTo>
                    <a:lnTo>
                      <a:pt x="757" y="461"/>
                    </a:lnTo>
                    <a:lnTo>
                      <a:pt x="701" y="461"/>
                    </a:lnTo>
                    <a:lnTo>
                      <a:pt x="645" y="461"/>
                    </a:lnTo>
                    <a:lnTo>
                      <a:pt x="587" y="460"/>
                    </a:lnTo>
                    <a:lnTo>
                      <a:pt x="529" y="459"/>
                    </a:lnTo>
                    <a:lnTo>
                      <a:pt x="470" y="456"/>
                    </a:lnTo>
                    <a:lnTo>
                      <a:pt x="410" y="454"/>
                    </a:lnTo>
                    <a:lnTo>
                      <a:pt x="362" y="430"/>
                    </a:lnTo>
                    <a:lnTo>
                      <a:pt x="313" y="406"/>
                    </a:lnTo>
                    <a:lnTo>
                      <a:pt x="263" y="381"/>
                    </a:lnTo>
                    <a:lnTo>
                      <a:pt x="214" y="357"/>
                    </a:lnTo>
                    <a:lnTo>
                      <a:pt x="162" y="332"/>
                    </a:lnTo>
                    <a:lnTo>
                      <a:pt x="109" y="309"/>
                    </a:lnTo>
                    <a:lnTo>
                      <a:pt x="54" y="286"/>
                    </a:lnTo>
                    <a:lnTo>
                      <a:pt x="0" y="266"/>
                    </a:lnTo>
                    <a:lnTo>
                      <a:pt x="9" y="232"/>
                    </a:lnTo>
                    <a:lnTo>
                      <a:pt x="17" y="200"/>
                    </a:lnTo>
                    <a:lnTo>
                      <a:pt x="24" y="166"/>
                    </a:lnTo>
                    <a:lnTo>
                      <a:pt x="35" y="134"/>
                    </a:lnTo>
                    <a:lnTo>
                      <a:pt x="46" y="100"/>
                    </a:lnTo>
                    <a:lnTo>
                      <a:pt x="60" y="67"/>
                    </a:lnTo>
                    <a:lnTo>
                      <a:pt x="76" y="33"/>
                    </a:lnTo>
                    <a:lnTo>
                      <a:pt x="96" y="0"/>
                    </a:lnTo>
                    <a:lnTo>
                      <a:pt x="102" y="1"/>
                    </a:lnTo>
                    <a:lnTo>
                      <a:pt x="108" y="3"/>
                    </a:lnTo>
                    <a:lnTo>
                      <a:pt x="115" y="6"/>
                    </a:lnTo>
                    <a:lnTo>
                      <a:pt x="126" y="10"/>
                    </a:lnTo>
                    <a:lnTo>
                      <a:pt x="139" y="18"/>
                    </a:lnTo>
                    <a:lnTo>
                      <a:pt x="160" y="28"/>
                    </a:lnTo>
                    <a:lnTo>
                      <a:pt x="185" y="43"/>
                    </a:lnTo>
                    <a:lnTo>
                      <a:pt x="222" y="62"/>
                    </a:lnTo>
                    <a:lnTo>
                      <a:pt x="312" y="131"/>
                    </a:lnTo>
                    <a:lnTo>
                      <a:pt x="400" y="183"/>
                    </a:lnTo>
                    <a:lnTo>
                      <a:pt x="486" y="218"/>
                    </a:lnTo>
                    <a:lnTo>
                      <a:pt x="573" y="243"/>
                    </a:lnTo>
                    <a:lnTo>
                      <a:pt x="661" y="260"/>
                    </a:lnTo>
                    <a:lnTo>
                      <a:pt x="755" y="273"/>
                    </a:lnTo>
                    <a:lnTo>
                      <a:pt x="852" y="287"/>
                    </a:lnTo>
                    <a:lnTo>
                      <a:pt x="957" y="30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1" name="Freeform 856"/>
              <p:cNvSpPr>
                <a:spLocks noChangeAspect="1"/>
              </p:cNvSpPr>
              <p:nvPr/>
            </p:nvSpPr>
            <p:spPr bwMode="auto">
              <a:xfrm flipH="1">
                <a:off x="342" y="2776"/>
                <a:ext cx="220" cy="64"/>
              </a:xfrm>
              <a:custGeom>
                <a:avLst/>
                <a:gdLst>
                  <a:gd name="T0" fmla="*/ 55 w 879"/>
                  <a:gd name="T1" fmla="*/ 12 h 257"/>
                  <a:gd name="T2" fmla="*/ 55 w 879"/>
                  <a:gd name="T3" fmla="*/ 12 h 257"/>
                  <a:gd name="T4" fmla="*/ 55 w 879"/>
                  <a:gd name="T5" fmla="*/ 13 h 257"/>
                  <a:gd name="T6" fmla="*/ 54 w 879"/>
                  <a:gd name="T7" fmla="*/ 13 h 257"/>
                  <a:gd name="T8" fmla="*/ 54 w 879"/>
                  <a:gd name="T9" fmla="*/ 14 h 257"/>
                  <a:gd name="T10" fmla="*/ 54 w 879"/>
                  <a:gd name="T11" fmla="*/ 14 h 257"/>
                  <a:gd name="T12" fmla="*/ 54 w 879"/>
                  <a:gd name="T13" fmla="*/ 15 h 257"/>
                  <a:gd name="T14" fmla="*/ 53 w 879"/>
                  <a:gd name="T15" fmla="*/ 15 h 257"/>
                  <a:gd name="T16" fmla="*/ 53 w 879"/>
                  <a:gd name="T17" fmla="*/ 16 h 257"/>
                  <a:gd name="T18" fmla="*/ 48 w 879"/>
                  <a:gd name="T19" fmla="*/ 16 h 257"/>
                  <a:gd name="T20" fmla="*/ 44 w 879"/>
                  <a:gd name="T21" fmla="*/ 16 h 257"/>
                  <a:gd name="T22" fmla="*/ 40 w 879"/>
                  <a:gd name="T23" fmla="*/ 16 h 257"/>
                  <a:gd name="T24" fmla="*/ 36 w 879"/>
                  <a:gd name="T25" fmla="*/ 16 h 257"/>
                  <a:gd name="T26" fmla="*/ 31 w 879"/>
                  <a:gd name="T27" fmla="*/ 15 h 257"/>
                  <a:gd name="T28" fmla="*/ 27 w 879"/>
                  <a:gd name="T29" fmla="*/ 14 h 257"/>
                  <a:gd name="T30" fmla="*/ 22 w 879"/>
                  <a:gd name="T31" fmla="*/ 12 h 257"/>
                  <a:gd name="T32" fmla="*/ 17 w 879"/>
                  <a:gd name="T33" fmla="*/ 10 h 257"/>
                  <a:gd name="T34" fmla="*/ 15 w 879"/>
                  <a:gd name="T35" fmla="*/ 9 h 257"/>
                  <a:gd name="T36" fmla="*/ 13 w 879"/>
                  <a:gd name="T37" fmla="*/ 7 h 257"/>
                  <a:gd name="T38" fmla="*/ 11 w 879"/>
                  <a:gd name="T39" fmla="*/ 6 h 257"/>
                  <a:gd name="T40" fmla="*/ 9 w 879"/>
                  <a:gd name="T41" fmla="*/ 5 h 257"/>
                  <a:gd name="T42" fmla="*/ 7 w 879"/>
                  <a:gd name="T43" fmla="*/ 4 h 257"/>
                  <a:gd name="T44" fmla="*/ 5 w 879"/>
                  <a:gd name="T45" fmla="*/ 3 h 257"/>
                  <a:gd name="T46" fmla="*/ 2 w 879"/>
                  <a:gd name="T47" fmla="*/ 2 h 257"/>
                  <a:gd name="T48" fmla="*/ 0 w 879"/>
                  <a:gd name="T49" fmla="*/ 1 h 257"/>
                  <a:gd name="T50" fmla="*/ 0 w 879"/>
                  <a:gd name="T51" fmla="*/ 1 h 257"/>
                  <a:gd name="T52" fmla="*/ 1 w 879"/>
                  <a:gd name="T53" fmla="*/ 0 h 257"/>
                  <a:gd name="T54" fmla="*/ 1 w 879"/>
                  <a:gd name="T55" fmla="*/ 0 h 257"/>
                  <a:gd name="T56" fmla="*/ 1 w 879"/>
                  <a:gd name="T57" fmla="*/ 0 h 257"/>
                  <a:gd name="T58" fmla="*/ 5 w 879"/>
                  <a:gd name="T59" fmla="*/ 1 h 257"/>
                  <a:gd name="T60" fmla="*/ 8 w 879"/>
                  <a:gd name="T61" fmla="*/ 2 h 257"/>
                  <a:gd name="T62" fmla="*/ 11 w 879"/>
                  <a:gd name="T63" fmla="*/ 3 h 257"/>
                  <a:gd name="T64" fmla="*/ 14 w 879"/>
                  <a:gd name="T65" fmla="*/ 5 h 257"/>
                  <a:gd name="T66" fmla="*/ 17 w 879"/>
                  <a:gd name="T67" fmla="*/ 6 h 257"/>
                  <a:gd name="T68" fmla="*/ 20 w 879"/>
                  <a:gd name="T69" fmla="*/ 7 h 257"/>
                  <a:gd name="T70" fmla="*/ 23 w 879"/>
                  <a:gd name="T71" fmla="*/ 9 h 257"/>
                  <a:gd name="T72" fmla="*/ 26 w 879"/>
                  <a:gd name="T73" fmla="*/ 10 h 257"/>
                  <a:gd name="T74" fmla="*/ 30 w 879"/>
                  <a:gd name="T75" fmla="*/ 11 h 257"/>
                  <a:gd name="T76" fmla="*/ 34 w 879"/>
                  <a:gd name="T77" fmla="*/ 11 h 257"/>
                  <a:gd name="T78" fmla="*/ 37 w 879"/>
                  <a:gd name="T79" fmla="*/ 11 h 257"/>
                  <a:gd name="T80" fmla="*/ 41 w 879"/>
                  <a:gd name="T81" fmla="*/ 11 h 257"/>
                  <a:gd name="T82" fmla="*/ 45 w 879"/>
                  <a:gd name="T83" fmla="*/ 11 h 257"/>
                  <a:gd name="T84" fmla="*/ 48 w 879"/>
                  <a:gd name="T85" fmla="*/ 11 h 257"/>
                  <a:gd name="T86" fmla="*/ 52 w 879"/>
                  <a:gd name="T87" fmla="*/ 11 h 257"/>
                  <a:gd name="T88" fmla="*/ 55 w 879"/>
                  <a:gd name="T89" fmla="*/ 12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9" h="257">
                    <a:moveTo>
                      <a:pt x="879" y="193"/>
                    </a:moveTo>
                    <a:lnTo>
                      <a:pt x="874" y="200"/>
                    </a:lnTo>
                    <a:lnTo>
                      <a:pt x="870" y="207"/>
                    </a:lnTo>
                    <a:lnTo>
                      <a:pt x="867" y="215"/>
                    </a:lnTo>
                    <a:lnTo>
                      <a:pt x="863" y="222"/>
                    </a:lnTo>
                    <a:lnTo>
                      <a:pt x="858" y="229"/>
                    </a:lnTo>
                    <a:lnTo>
                      <a:pt x="855" y="236"/>
                    </a:lnTo>
                    <a:lnTo>
                      <a:pt x="850" y="243"/>
                    </a:lnTo>
                    <a:lnTo>
                      <a:pt x="845" y="251"/>
                    </a:lnTo>
                    <a:lnTo>
                      <a:pt x="772" y="253"/>
                    </a:lnTo>
                    <a:lnTo>
                      <a:pt x="702" y="255"/>
                    </a:lnTo>
                    <a:lnTo>
                      <a:pt x="634" y="257"/>
                    </a:lnTo>
                    <a:lnTo>
                      <a:pt x="567" y="254"/>
                    </a:lnTo>
                    <a:lnTo>
                      <a:pt x="497" y="245"/>
                    </a:lnTo>
                    <a:lnTo>
                      <a:pt x="424" y="229"/>
                    </a:lnTo>
                    <a:lnTo>
                      <a:pt x="347" y="201"/>
                    </a:lnTo>
                    <a:lnTo>
                      <a:pt x="265" y="164"/>
                    </a:lnTo>
                    <a:lnTo>
                      <a:pt x="236" y="143"/>
                    </a:lnTo>
                    <a:lnTo>
                      <a:pt x="206" y="122"/>
                    </a:lnTo>
                    <a:lnTo>
                      <a:pt x="173" y="102"/>
                    </a:lnTo>
                    <a:lnTo>
                      <a:pt x="142" y="84"/>
                    </a:lnTo>
                    <a:lnTo>
                      <a:pt x="107" y="66"/>
                    </a:lnTo>
                    <a:lnTo>
                      <a:pt x="73" y="49"/>
                    </a:lnTo>
                    <a:lnTo>
                      <a:pt x="36" y="34"/>
                    </a:lnTo>
                    <a:lnTo>
                      <a:pt x="0" y="19"/>
                    </a:lnTo>
                    <a:lnTo>
                      <a:pt x="3" y="14"/>
                    </a:lnTo>
                    <a:lnTo>
                      <a:pt x="7" y="10"/>
                    </a:lnTo>
                    <a:lnTo>
                      <a:pt x="12" y="4"/>
                    </a:lnTo>
                    <a:lnTo>
                      <a:pt x="19" y="0"/>
                    </a:lnTo>
                    <a:lnTo>
                      <a:pt x="72" y="14"/>
                    </a:lnTo>
                    <a:lnTo>
                      <a:pt x="124" y="34"/>
                    </a:lnTo>
                    <a:lnTo>
                      <a:pt x="176" y="53"/>
                    </a:lnTo>
                    <a:lnTo>
                      <a:pt x="227" y="76"/>
                    </a:lnTo>
                    <a:lnTo>
                      <a:pt x="275" y="97"/>
                    </a:lnTo>
                    <a:lnTo>
                      <a:pt x="323" y="121"/>
                    </a:lnTo>
                    <a:lnTo>
                      <a:pt x="369" y="145"/>
                    </a:lnTo>
                    <a:lnTo>
                      <a:pt x="415" y="169"/>
                    </a:lnTo>
                    <a:lnTo>
                      <a:pt x="473" y="176"/>
                    </a:lnTo>
                    <a:lnTo>
                      <a:pt x="534" y="180"/>
                    </a:lnTo>
                    <a:lnTo>
                      <a:pt x="594" y="181"/>
                    </a:lnTo>
                    <a:lnTo>
                      <a:pt x="656" y="181"/>
                    </a:lnTo>
                    <a:lnTo>
                      <a:pt x="713" y="180"/>
                    </a:lnTo>
                    <a:lnTo>
                      <a:pt x="771" y="181"/>
                    </a:lnTo>
                    <a:lnTo>
                      <a:pt x="825" y="185"/>
                    </a:lnTo>
                    <a:lnTo>
                      <a:pt x="879" y="193"/>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2" name="Freeform 857"/>
              <p:cNvSpPr>
                <a:spLocks noChangeAspect="1"/>
              </p:cNvSpPr>
              <p:nvPr/>
            </p:nvSpPr>
            <p:spPr bwMode="auto">
              <a:xfrm flipH="1">
                <a:off x="357" y="2793"/>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3" name="Freeform 858"/>
              <p:cNvSpPr>
                <a:spLocks noChangeAspect="1"/>
              </p:cNvSpPr>
              <p:nvPr/>
            </p:nvSpPr>
            <p:spPr bwMode="auto">
              <a:xfrm flipH="1">
                <a:off x="365" y="2799"/>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4" name="Freeform 859"/>
              <p:cNvSpPr>
                <a:spLocks noChangeAspect="1"/>
              </p:cNvSpPr>
              <p:nvPr/>
            </p:nvSpPr>
            <p:spPr bwMode="auto">
              <a:xfrm flipH="1">
                <a:off x="372" y="2805"/>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5" name="Freeform 860"/>
              <p:cNvSpPr>
                <a:spLocks noChangeAspect="1"/>
              </p:cNvSpPr>
              <p:nvPr/>
            </p:nvSpPr>
            <p:spPr bwMode="auto">
              <a:xfrm flipH="1">
                <a:off x="381" y="2811"/>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6" name="Freeform 861"/>
              <p:cNvSpPr>
                <a:spLocks noChangeAspect="1"/>
              </p:cNvSpPr>
              <p:nvPr/>
            </p:nvSpPr>
            <p:spPr bwMode="auto">
              <a:xfrm flipH="1">
                <a:off x="383" y="3011"/>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7" name="Freeform 862"/>
              <p:cNvSpPr>
                <a:spLocks noChangeAspect="1"/>
              </p:cNvSpPr>
              <p:nvPr/>
            </p:nvSpPr>
            <p:spPr bwMode="auto">
              <a:xfrm flipH="1">
                <a:off x="820" y="3000"/>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3563" name="Rectangle 1349"/>
          <p:cNvSpPr>
            <a:spLocks noChangeArrowheads="1"/>
          </p:cNvSpPr>
          <p:nvPr/>
        </p:nvSpPr>
        <p:spPr bwMode="auto">
          <a:xfrm>
            <a:off x="76200" y="57150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000" b="1">
                <a:solidFill>
                  <a:schemeClr val="tx2"/>
                </a:solidFill>
                <a:latin typeface="Tahoma" pitchFamily="34" charset="0"/>
              </a:rPr>
              <a:t>7 of 13 socks fall </a:t>
            </a:r>
            <a:br>
              <a:rPr lang="en-GB" sz="2000" b="1">
                <a:solidFill>
                  <a:schemeClr val="tx2"/>
                </a:solidFill>
                <a:latin typeface="Tahoma" pitchFamily="34" charset="0"/>
              </a:rPr>
            </a:br>
            <a:r>
              <a:rPr lang="en-GB" sz="2000" b="1">
                <a:solidFill>
                  <a:schemeClr val="tx2"/>
                </a:solidFill>
                <a:latin typeface="Tahoma" pitchFamily="34" charset="0"/>
              </a:rPr>
              <a:t>outside pattern block </a:t>
            </a:r>
            <a:r>
              <a:rPr lang="en-GB" sz="2000" b="1">
                <a:solidFill>
                  <a:schemeClr val="tx2"/>
                </a:solidFill>
                <a:latin typeface="Tahoma" pitchFamily="34" charset="0"/>
                <a:sym typeface="Wingdings" pitchFamily="2" charset="2"/>
              </a:rPr>
              <a:t> Non-matches</a:t>
            </a:r>
            <a:endParaRPr lang="en-US" sz="2000" b="1">
              <a:solidFill>
                <a:schemeClr val="tx2"/>
              </a:solidFill>
              <a:latin typeface="Tahoma" pitchFamily="34" charset="0"/>
            </a:endParaRPr>
          </a:p>
        </p:txBody>
      </p:sp>
      <p:grpSp>
        <p:nvGrpSpPr>
          <p:cNvPr id="23564" name="Group 1"/>
          <p:cNvGrpSpPr>
            <a:grpSpLocks/>
          </p:cNvGrpSpPr>
          <p:nvPr/>
        </p:nvGrpSpPr>
        <p:grpSpPr bwMode="auto">
          <a:xfrm>
            <a:off x="457200" y="1524000"/>
            <a:ext cx="2209800" cy="3903663"/>
            <a:chOff x="457200" y="2115684"/>
            <a:chExt cx="2209800" cy="3904116"/>
          </a:xfrm>
        </p:grpSpPr>
        <p:grpSp>
          <p:nvGrpSpPr>
            <p:cNvPr id="23565" name="Group 533"/>
            <p:cNvGrpSpPr>
              <a:grpSpLocks/>
            </p:cNvGrpSpPr>
            <p:nvPr/>
          </p:nvGrpSpPr>
          <p:grpSpPr bwMode="auto">
            <a:xfrm rot="3475203">
              <a:off x="446882" y="3439318"/>
              <a:ext cx="1054100" cy="1033463"/>
              <a:chOff x="240" y="2496"/>
              <a:chExt cx="664" cy="651"/>
            </a:xfrm>
          </p:grpSpPr>
          <p:sp>
            <p:nvSpPr>
              <p:cNvPr id="23688" name="Freeform 120"/>
              <p:cNvSpPr>
                <a:spLocks/>
              </p:cNvSpPr>
              <p:nvPr/>
            </p:nvSpPr>
            <p:spPr bwMode="auto">
              <a:xfrm flipH="1">
                <a:off x="240" y="2496"/>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9" name="Freeform 121"/>
              <p:cNvSpPr>
                <a:spLocks/>
              </p:cNvSpPr>
              <p:nvPr/>
            </p:nvSpPr>
            <p:spPr bwMode="auto">
              <a:xfrm flipH="1">
                <a:off x="253" y="2509"/>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0" name="Freeform 122"/>
              <p:cNvSpPr>
                <a:spLocks/>
              </p:cNvSpPr>
              <p:nvPr/>
            </p:nvSpPr>
            <p:spPr bwMode="auto">
              <a:xfrm flipH="1">
                <a:off x="255" y="2526"/>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1" name="Freeform 123"/>
              <p:cNvSpPr>
                <a:spLocks/>
              </p:cNvSpPr>
              <p:nvPr/>
            </p:nvSpPr>
            <p:spPr bwMode="auto">
              <a:xfrm flipH="1">
                <a:off x="271" y="2562"/>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2" name="Freeform 124"/>
              <p:cNvSpPr>
                <a:spLocks/>
              </p:cNvSpPr>
              <p:nvPr/>
            </p:nvSpPr>
            <p:spPr bwMode="auto">
              <a:xfrm flipH="1">
                <a:off x="277" y="2567"/>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3" name="Freeform 125"/>
              <p:cNvSpPr>
                <a:spLocks/>
              </p:cNvSpPr>
              <p:nvPr/>
            </p:nvSpPr>
            <p:spPr bwMode="auto">
              <a:xfrm flipH="1">
                <a:off x="283" y="2573"/>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4" name="Freeform 126"/>
              <p:cNvSpPr>
                <a:spLocks/>
              </p:cNvSpPr>
              <p:nvPr/>
            </p:nvSpPr>
            <p:spPr bwMode="auto">
              <a:xfrm flipH="1">
                <a:off x="289" y="2578"/>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5" name="Freeform 127"/>
              <p:cNvSpPr>
                <a:spLocks/>
              </p:cNvSpPr>
              <p:nvPr/>
            </p:nvSpPr>
            <p:spPr bwMode="auto">
              <a:xfrm flipH="1">
                <a:off x="282" y="2710"/>
                <a:ext cx="45" cy="45"/>
              </a:xfrm>
              <a:custGeom>
                <a:avLst/>
                <a:gdLst>
                  <a:gd name="T0" fmla="*/ 11 w 179"/>
                  <a:gd name="T1" fmla="*/ 0 h 182"/>
                  <a:gd name="T2" fmla="*/ 10 w 179"/>
                  <a:gd name="T3" fmla="*/ 1 h 182"/>
                  <a:gd name="T4" fmla="*/ 9 w 179"/>
                  <a:gd name="T5" fmla="*/ 3 h 182"/>
                  <a:gd name="T6" fmla="*/ 8 w 179"/>
                  <a:gd name="T7" fmla="*/ 4 h 182"/>
                  <a:gd name="T8" fmla="*/ 7 w 179"/>
                  <a:gd name="T9" fmla="*/ 6 h 182"/>
                  <a:gd name="T10" fmla="*/ 6 w 179"/>
                  <a:gd name="T11" fmla="*/ 7 h 182"/>
                  <a:gd name="T12" fmla="*/ 5 w 179"/>
                  <a:gd name="T13" fmla="*/ 8 h 182"/>
                  <a:gd name="T14" fmla="*/ 4 w 179"/>
                  <a:gd name="T15" fmla="*/ 10 h 182"/>
                  <a:gd name="T16" fmla="*/ 3 w 179"/>
                  <a:gd name="T17" fmla="*/ 11 h 182"/>
                  <a:gd name="T18" fmla="*/ 3 w 179"/>
                  <a:gd name="T19" fmla="*/ 11 h 182"/>
                  <a:gd name="T20" fmla="*/ 2 w 179"/>
                  <a:gd name="T21" fmla="*/ 11 h 182"/>
                  <a:gd name="T22" fmla="*/ 2 w 179"/>
                  <a:gd name="T23" fmla="*/ 11 h 182"/>
                  <a:gd name="T24" fmla="*/ 1 w 179"/>
                  <a:gd name="T25" fmla="*/ 11 h 182"/>
                  <a:gd name="T26" fmla="*/ 1 w 179"/>
                  <a:gd name="T27" fmla="*/ 9 h 182"/>
                  <a:gd name="T28" fmla="*/ 1 w 179"/>
                  <a:gd name="T29" fmla="*/ 8 h 182"/>
                  <a:gd name="T30" fmla="*/ 1 w 179"/>
                  <a:gd name="T31" fmla="*/ 7 h 182"/>
                  <a:gd name="T32" fmla="*/ 1 w 179"/>
                  <a:gd name="T33" fmla="*/ 5 h 182"/>
                  <a:gd name="T34" fmla="*/ 1 w 179"/>
                  <a:gd name="T35" fmla="*/ 4 h 182"/>
                  <a:gd name="T36" fmla="*/ 1 w 179"/>
                  <a:gd name="T37" fmla="*/ 3 h 182"/>
                  <a:gd name="T38" fmla="*/ 0 w 179"/>
                  <a:gd name="T39" fmla="*/ 2 h 182"/>
                  <a:gd name="T40" fmla="*/ 0 w 179"/>
                  <a:gd name="T41" fmla="*/ 0 h 182"/>
                  <a:gd name="T42" fmla="*/ 1 w 179"/>
                  <a:gd name="T43" fmla="*/ 0 h 182"/>
                  <a:gd name="T44" fmla="*/ 1 w 179"/>
                  <a:gd name="T45" fmla="*/ 0 h 182"/>
                  <a:gd name="T46" fmla="*/ 2 w 179"/>
                  <a:gd name="T47" fmla="*/ 0 h 182"/>
                  <a:gd name="T48" fmla="*/ 2 w 179"/>
                  <a:gd name="T49" fmla="*/ 0 h 182"/>
                  <a:gd name="T50" fmla="*/ 4 w 179"/>
                  <a:gd name="T51" fmla="*/ 0 h 182"/>
                  <a:gd name="T52" fmla="*/ 6 w 179"/>
                  <a:gd name="T53" fmla="*/ 0 h 182"/>
                  <a:gd name="T54" fmla="*/ 8 w 179"/>
                  <a:gd name="T55" fmla="*/ 0 h 182"/>
                  <a:gd name="T56" fmla="*/ 11 w 179"/>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 h="182">
                    <a:moveTo>
                      <a:pt x="179" y="4"/>
                    </a:moveTo>
                    <a:lnTo>
                      <a:pt x="161" y="25"/>
                    </a:lnTo>
                    <a:lnTo>
                      <a:pt x="146" y="48"/>
                    </a:lnTo>
                    <a:lnTo>
                      <a:pt x="128" y="70"/>
                    </a:lnTo>
                    <a:lnTo>
                      <a:pt x="112" y="92"/>
                    </a:lnTo>
                    <a:lnTo>
                      <a:pt x="95" y="114"/>
                    </a:lnTo>
                    <a:lnTo>
                      <a:pt x="78" y="137"/>
                    </a:lnTo>
                    <a:lnTo>
                      <a:pt x="60" y="158"/>
                    </a:lnTo>
                    <a:lnTo>
                      <a:pt x="44" y="182"/>
                    </a:lnTo>
                    <a:lnTo>
                      <a:pt x="39" y="179"/>
                    </a:lnTo>
                    <a:lnTo>
                      <a:pt x="33" y="178"/>
                    </a:lnTo>
                    <a:lnTo>
                      <a:pt x="26" y="175"/>
                    </a:lnTo>
                    <a:lnTo>
                      <a:pt x="20" y="173"/>
                    </a:lnTo>
                    <a:lnTo>
                      <a:pt x="17" y="152"/>
                    </a:lnTo>
                    <a:lnTo>
                      <a:pt x="15" y="132"/>
                    </a:lnTo>
                    <a:lnTo>
                      <a:pt x="12" y="110"/>
                    </a:lnTo>
                    <a:lnTo>
                      <a:pt x="11" y="90"/>
                    </a:lnTo>
                    <a:lnTo>
                      <a:pt x="9" y="68"/>
                    </a:lnTo>
                    <a:lnTo>
                      <a:pt x="6" y="48"/>
                    </a:lnTo>
                    <a:lnTo>
                      <a:pt x="3" y="28"/>
                    </a:lnTo>
                    <a:lnTo>
                      <a:pt x="0" y="9"/>
                    </a:lnTo>
                    <a:lnTo>
                      <a:pt x="6" y="5"/>
                    </a:lnTo>
                    <a:lnTo>
                      <a:pt x="14" y="3"/>
                    </a:lnTo>
                    <a:lnTo>
                      <a:pt x="22" y="0"/>
                    </a:lnTo>
                    <a:lnTo>
                      <a:pt x="36" y="0"/>
                    </a:lnTo>
                    <a:lnTo>
                      <a:pt x="56" y="0"/>
                    </a:lnTo>
                    <a:lnTo>
                      <a:pt x="86" y="0"/>
                    </a:lnTo>
                    <a:lnTo>
                      <a:pt x="125" y="1"/>
                    </a:lnTo>
                    <a:lnTo>
                      <a:pt x="179" y="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6" name="Freeform 128"/>
              <p:cNvSpPr>
                <a:spLocks/>
              </p:cNvSpPr>
              <p:nvPr/>
            </p:nvSpPr>
            <p:spPr bwMode="auto">
              <a:xfrm flipH="1">
                <a:off x="337" y="2702"/>
                <a:ext cx="47" cy="45"/>
              </a:xfrm>
              <a:custGeom>
                <a:avLst/>
                <a:gdLst>
                  <a:gd name="T0" fmla="*/ 12 w 187"/>
                  <a:gd name="T1" fmla="*/ 2 h 179"/>
                  <a:gd name="T2" fmla="*/ 11 w 187"/>
                  <a:gd name="T3" fmla="*/ 3 h 179"/>
                  <a:gd name="T4" fmla="*/ 10 w 187"/>
                  <a:gd name="T5" fmla="*/ 4 h 179"/>
                  <a:gd name="T6" fmla="*/ 8 w 187"/>
                  <a:gd name="T7" fmla="*/ 5 h 179"/>
                  <a:gd name="T8" fmla="*/ 7 w 187"/>
                  <a:gd name="T9" fmla="*/ 7 h 179"/>
                  <a:gd name="T10" fmla="*/ 6 w 187"/>
                  <a:gd name="T11" fmla="*/ 8 h 179"/>
                  <a:gd name="T12" fmla="*/ 5 w 187"/>
                  <a:gd name="T13" fmla="*/ 9 h 179"/>
                  <a:gd name="T14" fmla="*/ 4 w 187"/>
                  <a:gd name="T15" fmla="*/ 10 h 179"/>
                  <a:gd name="T16" fmla="*/ 2 w 187"/>
                  <a:gd name="T17" fmla="*/ 11 h 179"/>
                  <a:gd name="T18" fmla="*/ 2 w 187"/>
                  <a:gd name="T19" fmla="*/ 11 h 179"/>
                  <a:gd name="T20" fmla="*/ 1 w 187"/>
                  <a:gd name="T21" fmla="*/ 9 h 179"/>
                  <a:gd name="T22" fmla="*/ 1 w 187"/>
                  <a:gd name="T23" fmla="*/ 8 h 179"/>
                  <a:gd name="T24" fmla="*/ 0 w 187"/>
                  <a:gd name="T25" fmla="*/ 7 h 179"/>
                  <a:gd name="T26" fmla="*/ 0 w 187"/>
                  <a:gd name="T27" fmla="*/ 5 h 179"/>
                  <a:gd name="T28" fmla="*/ 0 w 187"/>
                  <a:gd name="T29" fmla="*/ 3 h 179"/>
                  <a:gd name="T30" fmla="*/ 0 w 187"/>
                  <a:gd name="T31" fmla="*/ 2 h 179"/>
                  <a:gd name="T32" fmla="*/ 1 w 187"/>
                  <a:gd name="T33" fmla="*/ 0 h 179"/>
                  <a:gd name="T34" fmla="*/ 2 w 187"/>
                  <a:gd name="T35" fmla="*/ 1 h 179"/>
                  <a:gd name="T36" fmla="*/ 4 w 187"/>
                  <a:gd name="T37" fmla="*/ 1 h 179"/>
                  <a:gd name="T38" fmla="*/ 5 w 187"/>
                  <a:gd name="T39" fmla="*/ 1 h 179"/>
                  <a:gd name="T40" fmla="*/ 6 w 187"/>
                  <a:gd name="T41" fmla="*/ 1 h 179"/>
                  <a:gd name="T42" fmla="*/ 8 w 187"/>
                  <a:gd name="T43" fmla="*/ 1 h 179"/>
                  <a:gd name="T44" fmla="*/ 9 w 187"/>
                  <a:gd name="T45" fmla="*/ 2 h 179"/>
                  <a:gd name="T46" fmla="*/ 10 w 187"/>
                  <a:gd name="T47" fmla="*/ 2 h 179"/>
                  <a:gd name="T48" fmla="*/ 12 w 187"/>
                  <a:gd name="T49" fmla="*/ 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9">
                    <a:moveTo>
                      <a:pt x="187" y="29"/>
                    </a:moveTo>
                    <a:lnTo>
                      <a:pt x="168" y="47"/>
                    </a:lnTo>
                    <a:lnTo>
                      <a:pt x="150" y="65"/>
                    </a:lnTo>
                    <a:lnTo>
                      <a:pt x="130" y="84"/>
                    </a:lnTo>
                    <a:lnTo>
                      <a:pt x="111" y="103"/>
                    </a:lnTo>
                    <a:lnTo>
                      <a:pt x="92" y="121"/>
                    </a:lnTo>
                    <a:lnTo>
                      <a:pt x="73" y="140"/>
                    </a:lnTo>
                    <a:lnTo>
                      <a:pt x="55" y="160"/>
                    </a:lnTo>
                    <a:lnTo>
                      <a:pt x="37" y="179"/>
                    </a:lnTo>
                    <a:lnTo>
                      <a:pt x="26" y="166"/>
                    </a:lnTo>
                    <a:lnTo>
                      <a:pt x="17" y="149"/>
                    </a:lnTo>
                    <a:lnTo>
                      <a:pt x="9" y="128"/>
                    </a:lnTo>
                    <a:lnTo>
                      <a:pt x="5" y="106"/>
                    </a:lnTo>
                    <a:lnTo>
                      <a:pt x="0" y="79"/>
                    </a:lnTo>
                    <a:lnTo>
                      <a:pt x="0" y="53"/>
                    </a:lnTo>
                    <a:lnTo>
                      <a:pt x="2" y="25"/>
                    </a:lnTo>
                    <a:lnTo>
                      <a:pt x="8" y="0"/>
                    </a:lnTo>
                    <a:lnTo>
                      <a:pt x="31" y="6"/>
                    </a:lnTo>
                    <a:lnTo>
                      <a:pt x="54" y="11"/>
                    </a:lnTo>
                    <a:lnTo>
                      <a:pt x="77" y="15"/>
                    </a:lnTo>
                    <a:lnTo>
                      <a:pt x="99" y="18"/>
                    </a:lnTo>
                    <a:lnTo>
                      <a:pt x="121" y="19"/>
                    </a:lnTo>
                    <a:lnTo>
                      <a:pt x="142" y="23"/>
                    </a:lnTo>
                    <a:lnTo>
                      <a:pt x="164" y="25"/>
                    </a:lnTo>
                    <a:lnTo>
                      <a:pt x="187" y="2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7" name="Freeform 129"/>
              <p:cNvSpPr>
                <a:spLocks/>
              </p:cNvSpPr>
              <p:nvPr/>
            </p:nvSpPr>
            <p:spPr bwMode="auto">
              <a:xfrm flipH="1">
                <a:off x="291" y="2742"/>
                <a:ext cx="22" cy="24"/>
              </a:xfrm>
              <a:custGeom>
                <a:avLst/>
                <a:gdLst>
                  <a:gd name="T0" fmla="*/ 6 w 88"/>
                  <a:gd name="T1" fmla="*/ 0 h 97"/>
                  <a:gd name="T2" fmla="*/ 5 w 88"/>
                  <a:gd name="T3" fmla="*/ 1 h 97"/>
                  <a:gd name="T4" fmla="*/ 5 w 88"/>
                  <a:gd name="T5" fmla="*/ 1 h 97"/>
                  <a:gd name="T6" fmla="*/ 4 w 88"/>
                  <a:gd name="T7" fmla="*/ 2 h 97"/>
                  <a:gd name="T8" fmla="*/ 4 w 88"/>
                  <a:gd name="T9" fmla="*/ 3 h 97"/>
                  <a:gd name="T10" fmla="*/ 3 w 88"/>
                  <a:gd name="T11" fmla="*/ 4 h 97"/>
                  <a:gd name="T12" fmla="*/ 3 w 88"/>
                  <a:gd name="T13" fmla="*/ 4 h 97"/>
                  <a:gd name="T14" fmla="*/ 2 w 88"/>
                  <a:gd name="T15" fmla="*/ 5 h 97"/>
                  <a:gd name="T16" fmla="*/ 2 w 88"/>
                  <a:gd name="T17" fmla="*/ 6 h 97"/>
                  <a:gd name="T18" fmla="*/ 1 w 88"/>
                  <a:gd name="T19" fmla="*/ 6 h 97"/>
                  <a:gd name="T20" fmla="*/ 1 w 88"/>
                  <a:gd name="T21" fmla="*/ 6 h 97"/>
                  <a:gd name="T22" fmla="*/ 1 w 88"/>
                  <a:gd name="T23" fmla="*/ 6 h 97"/>
                  <a:gd name="T24" fmla="*/ 0 w 88"/>
                  <a:gd name="T25" fmla="*/ 6 h 97"/>
                  <a:gd name="T26" fmla="*/ 1 w 88"/>
                  <a:gd name="T27" fmla="*/ 5 h 97"/>
                  <a:gd name="T28" fmla="*/ 1 w 88"/>
                  <a:gd name="T29" fmla="*/ 4 h 97"/>
                  <a:gd name="T30" fmla="*/ 2 w 88"/>
                  <a:gd name="T31" fmla="*/ 3 h 97"/>
                  <a:gd name="T32" fmla="*/ 2 w 88"/>
                  <a:gd name="T33" fmla="*/ 3 h 97"/>
                  <a:gd name="T34" fmla="*/ 3 w 88"/>
                  <a:gd name="T35" fmla="*/ 2 h 97"/>
                  <a:gd name="T36" fmla="*/ 3 w 88"/>
                  <a:gd name="T37" fmla="*/ 1 h 97"/>
                  <a:gd name="T38" fmla="*/ 4 w 88"/>
                  <a:gd name="T39" fmla="*/ 0 h 97"/>
                  <a:gd name="T40" fmla="*/ 4 w 88"/>
                  <a:gd name="T41" fmla="*/ 0 h 97"/>
                  <a:gd name="T42" fmla="*/ 5 w 88"/>
                  <a:gd name="T43" fmla="*/ 0 h 97"/>
                  <a:gd name="T44" fmla="*/ 5 w 88"/>
                  <a:gd name="T45" fmla="*/ 0 h 97"/>
                  <a:gd name="T46" fmla="*/ 5 w 88"/>
                  <a:gd name="T47" fmla="*/ 0 h 97"/>
                  <a:gd name="T48" fmla="*/ 6 w 8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97">
                    <a:moveTo>
                      <a:pt x="88" y="0"/>
                    </a:moveTo>
                    <a:lnTo>
                      <a:pt x="79" y="12"/>
                    </a:lnTo>
                    <a:lnTo>
                      <a:pt x="71" y="24"/>
                    </a:lnTo>
                    <a:lnTo>
                      <a:pt x="62" y="36"/>
                    </a:lnTo>
                    <a:lnTo>
                      <a:pt x="55" y="49"/>
                    </a:lnTo>
                    <a:lnTo>
                      <a:pt x="47" y="61"/>
                    </a:lnTo>
                    <a:lnTo>
                      <a:pt x="38" y="73"/>
                    </a:lnTo>
                    <a:lnTo>
                      <a:pt x="31" y="85"/>
                    </a:lnTo>
                    <a:lnTo>
                      <a:pt x="24" y="97"/>
                    </a:lnTo>
                    <a:lnTo>
                      <a:pt x="17" y="93"/>
                    </a:lnTo>
                    <a:lnTo>
                      <a:pt x="12" y="92"/>
                    </a:lnTo>
                    <a:lnTo>
                      <a:pt x="6" y="92"/>
                    </a:lnTo>
                    <a:lnTo>
                      <a:pt x="0" y="92"/>
                    </a:lnTo>
                    <a:lnTo>
                      <a:pt x="7" y="80"/>
                    </a:lnTo>
                    <a:lnTo>
                      <a:pt x="14" y="68"/>
                    </a:lnTo>
                    <a:lnTo>
                      <a:pt x="23" y="56"/>
                    </a:lnTo>
                    <a:lnTo>
                      <a:pt x="31" y="45"/>
                    </a:lnTo>
                    <a:lnTo>
                      <a:pt x="40" y="33"/>
                    </a:lnTo>
                    <a:lnTo>
                      <a:pt x="49" y="21"/>
                    </a:lnTo>
                    <a:lnTo>
                      <a:pt x="58" y="10"/>
                    </a:lnTo>
                    <a:lnTo>
                      <a:pt x="67" y="0"/>
                    </a:lnTo>
                    <a:lnTo>
                      <a:pt x="73" y="0"/>
                    </a:lnTo>
                    <a:lnTo>
                      <a:pt x="78" y="0"/>
                    </a:lnTo>
                    <a:lnTo>
                      <a:pt x="83" y="0"/>
                    </a:lnTo>
                    <a:lnTo>
                      <a:pt x="88"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8" name="Freeform 130"/>
              <p:cNvSpPr>
                <a:spLocks/>
              </p:cNvSpPr>
              <p:nvPr/>
            </p:nvSpPr>
            <p:spPr bwMode="auto">
              <a:xfrm flipH="1">
                <a:off x="328" y="2721"/>
                <a:ext cx="47" cy="45"/>
              </a:xfrm>
              <a:custGeom>
                <a:avLst/>
                <a:gdLst>
                  <a:gd name="T0" fmla="*/ 11 w 185"/>
                  <a:gd name="T1" fmla="*/ 0 h 183"/>
                  <a:gd name="T2" fmla="*/ 11 w 185"/>
                  <a:gd name="T3" fmla="*/ 2 h 183"/>
                  <a:gd name="T4" fmla="*/ 11 w 185"/>
                  <a:gd name="T5" fmla="*/ 3 h 183"/>
                  <a:gd name="T6" fmla="*/ 11 w 185"/>
                  <a:gd name="T7" fmla="*/ 5 h 183"/>
                  <a:gd name="T8" fmla="*/ 12 w 185"/>
                  <a:gd name="T9" fmla="*/ 6 h 183"/>
                  <a:gd name="T10" fmla="*/ 12 w 185"/>
                  <a:gd name="T11" fmla="*/ 8 h 183"/>
                  <a:gd name="T12" fmla="*/ 12 w 185"/>
                  <a:gd name="T13" fmla="*/ 9 h 183"/>
                  <a:gd name="T14" fmla="*/ 12 w 185"/>
                  <a:gd name="T15" fmla="*/ 10 h 183"/>
                  <a:gd name="T16" fmla="*/ 12 w 185"/>
                  <a:gd name="T17" fmla="*/ 11 h 183"/>
                  <a:gd name="T18" fmla="*/ 10 w 185"/>
                  <a:gd name="T19" fmla="*/ 11 h 183"/>
                  <a:gd name="T20" fmla="*/ 9 w 185"/>
                  <a:gd name="T21" fmla="*/ 11 h 183"/>
                  <a:gd name="T22" fmla="*/ 7 w 185"/>
                  <a:gd name="T23" fmla="*/ 11 h 183"/>
                  <a:gd name="T24" fmla="*/ 6 w 185"/>
                  <a:gd name="T25" fmla="*/ 11 h 183"/>
                  <a:gd name="T26" fmla="*/ 5 w 185"/>
                  <a:gd name="T27" fmla="*/ 11 h 183"/>
                  <a:gd name="T28" fmla="*/ 3 w 185"/>
                  <a:gd name="T29" fmla="*/ 10 h 183"/>
                  <a:gd name="T30" fmla="*/ 2 w 185"/>
                  <a:gd name="T31" fmla="*/ 10 h 183"/>
                  <a:gd name="T32" fmla="*/ 0 w 185"/>
                  <a:gd name="T33" fmla="*/ 10 h 183"/>
                  <a:gd name="T34" fmla="*/ 1 w 185"/>
                  <a:gd name="T35" fmla="*/ 9 h 183"/>
                  <a:gd name="T36" fmla="*/ 2 w 185"/>
                  <a:gd name="T37" fmla="*/ 7 h 183"/>
                  <a:gd name="T38" fmla="*/ 3 w 185"/>
                  <a:gd name="T39" fmla="*/ 6 h 183"/>
                  <a:gd name="T40" fmla="*/ 5 w 185"/>
                  <a:gd name="T41" fmla="*/ 4 h 183"/>
                  <a:gd name="T42" fmla="*/ 7 w 185"/>
                  <a:gd name="T43" fmla="*/ 2 h 183"/>
                  <a:gd name="T44" fmla="*/ 9 w 185"/>
                  <a:gd name="T45" fmla="*/ 1 h 183"/>
                  <a:gd name="T46" fmla="*/ 10 w 185"/>
                  <a:gd name="T47" fmla="*/ 0 h 183"/>
                  <a:gd name="T48" fmla="*/ 11 w 185"/>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83">
                    <a:moveTo>
                      <a:pt x="164" y="8"/>
                    </a:moveTo>
                    <a:lnTo>
                      <a:pt x="169" y="33"/>
                    </a:lnTo>
                    <a:lnTo>
                      <a:pt x="174" y="58"/>
                    </a:lnTo>
                    <a:lnTo>
                      <a:pt x="177" y="82"/>
                    </a:lnTo>
                    <a:lnTo>
                      <a:pt x="182" y="106"/>
                    </a:lnTo>
                    <a:lnTo>
                      <a:pt x="185" y="126"/>
                    </a:lnTo>
                    <a:lnTo>
                      <a:pt x="185" y="146"/>
                    </a:lnTo>
                    <a:lnTo>
                      <a:pt x="183" y="164"/>
                    </a:lnTo>
                    <a:lnTo>
                      <a:pt x="180" y="183"/>
                    </a:lnTo>
                    <a:lnTo>
                      <a:pt x="156" y="180"/>
                    </a:lnTo>
                    <a:lnTo>
                      <a:pt x="134" y="179"/>
                    </a:lnTo>
                    <a:lnTo>
                      <a:pt x="113" y="178"/>
                    </a:lnTo>
                    <a:lnTo>
                      <a:pt x="93" y="177"/>
                    </a:lnTo>
                    <a:lnTo>
                      <a:pt x="71" y="173"/>
                    </a:lnTo>
                    <a:lnTo>
                      <a:pt x="49" y="171"/>
                    </a:lnTo>
                    <a:lnTo>
                      <a:pt x="25" y="165"/>
                    </a:lnTo>
                    <a:lnTo>
                      <a:pt x="0" y="158"/>
                    </a:lnTo>
                    <a:lnTo>
                      <a:pt x="7" y="146"/>
                    </a:lnTo>
                    <a:lnTo>
                      <a:pt x="25" y="123"/>
                    </a:lnTo>
                    <a:lnTo>
                      <a:pt x="49" y="93"/>
                    </a:lnTo>
                    <a:lnTo>
                      <a:pt x="78" y="63"/>
                    </a:lnTo>
                    <a:lnTo>
                      <a:pt x="105" y="33"/>
                    </a:lnTo>
                    <a:lnTo>
                      <a:pt x="132" y="11"/>
                    </a:lnTo>
                    <a:lnTo>
                      <a:pt x="152" y="0"/>
                    </a:lnTo>
                    <a:lnTo>
                      <a:pt x="164" y="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9" name="Freeform 131"/>
              <p:cNvSpPr>
                <a:spLocks/>
              </p:cNvSpPr>
              <p:nvPr/>
            </p:nvSpPr>
            <p:spPr bwMode="auto">
              <a:xfrm flipH="1">
                <a:off x="455" y="2641"/>
                <a:ext cx="42" cy="59"/>
              </a:xfrm>
              <a:custGeom>
                <a:avLst/>
                <a:gdLst>
                  <a:gd name="T0" fmla="*/ 11 w 165"/>
                  <a:gd name="T1" fmla="*/ 7 h 238"/>
                  <a:gd name="T2" fmla="*/ 9 w 165"/>
                  <a:gd name="T3" fmla="*/ 9 h 238"/>
                  <a:gd name="T4" fmla="*/ 8 w 165"/>
                  <a:gd name="T5" fmla="*/ 10 h 238"/>
                  <a:gd name="T6" fmla="*/ 7 w 165"/>
                  <a:gd name="T7" fmla="*/ 10 h 238"/>
                  <a:gd name="T8" fmla="*/ 7 w 165"/>
                  <a:gd name="T9" fmla="*/ 11 h 238"/>
                  <a:gd name="T10" fmla="*/ 6 w 165"/>
                  <a:gd name="T11" fmla="*/ 12 h 238"/>
                  <a:gd name="T12" fmla="*/ 5 w 165"/>
                  <a:gd name="T13" fmla="*/ 13 h 238"/>
                  <a:gd name="T14" fmla="*/ 4 w 165"/>
                  <a:gd name="T15" fmla="*/ 14 h 238"/>
                  <a:gd name="T16" fmla="*/ 3 w 165"/>
                  <a:gd name="T17" fmla="*/ 15 h 238"/>
                  <a:gd name="T18" fmla="*/ 2 w 165"/>
                  <a:gd name="T19" fmla="*/ 14 h 238"/>
                  <a:gd name="T20" fmla="*/ 2 w 165"/>
                  <a:gd name="T21" fmla="*/ 14 h 238"/>
                  <a:gd name="T22" fmla="*/ 1 w 165"/>
                  <a:gd name="T23" fmla="*/ 14 h 238"/>
                  <a:gd name="T24" fmla="*/ 1 w 165"/>
                  <a:gd name="T25" fmla="*/ 14 h 238"/>
                  <a:gd name="T26" fmla="*/ 1 w 165"/>
                  <a:gd name="T27" fmla="*/ 13 h 238"/>
                  <a:gd name="T28" fmla="*/ 1 w 165"/>
                  <a:gd name="T29" fmla="*/ 11 h 238"/>
                  <a:gd name="T30" fmla="*/ 0 w 165"/>
                  <a:gd name="T31" fmla="*/ 9 h 238"/>
                  <a:gd name="T32" fmla="*/ 0 w 165"/>
                  <a:gd name="T33" fmla="*/ 7 h 238"/>
                  <a:gd name="T34" fmla="*/ 0 w 165"/>
                  <a:gd name="T35" fmla="*/ 5 h 238"/>
                  <a:gd name="T36" fmla="*/ 0 w 165"/>
                  <a:gd name="T37" fmla="*/ 3 h 238"/>
                  <a:gd name="T38" fmla="*/ 1 w 165"/>
                  <a:gd name="T39" fmla="*/ 1 h 238"/>
                  <a:gd name="T40" fmla="*/ 1 w 165"/>
                  <a:gd name="T41" fmla="*/ 0 h 238"/>
                  <a:gd name="T42" fmla="*/ 2 w 165"/>
                  <a:gd name="T43" fmla="*/ 1 h 238"/>
                  <a:gd name="T44" fmla="*/ 3 w 165"/>
                  <a:gd name="T45" fmla="*/ 2 h 238"/>
                  <a:gd name="T46" fmla="*/ 5 w 165"/>
                  <a:gd name="T47" fmla="*/ 2 h 238"/>
                  <a:gd name="T48" fmla="*/ 6 w 165"/>
                  <a:gd name="T49" fmla="*/ 3 h 238"/>
                  <a:gd name="T50" fmla="*/ 7 w 165"/>
                  <a:gd name="T51" fmla="*/ 4 h 238"/>
                  <a:gd name="T52" fmla="*/ 8 w 165"/>
                  <a:gd name="T53" fmla="*/ 5 h 238"/>
                  <a:gd name="T54" fmla="*/ 9 w 165"/>
                  <a:gd name="T55" fmla="*/ 6 h 238"/>
                  <a:gd name="T56" fmla="*/ 11 w 165"/>
                  <a:gd name="T57" fmla="*/ 7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38">
                    <a:moveTo>
                      <a:pt x="165" y="121"/>
                    </a:moveTo>
                    <a:lnTo>
                      <a:pt x="144" y="140"/>
                    </a:lnTo>
                    <a:lnTo>
                      <a:pt x="128" y="157"/>
                    </a:lnTo>
                    <a:lnTo>
                      <a:pt x="114" y="170"/>
                    </a:lnTo>
                    <a:lnTo>
                      <a:pt x="102" y="182"/>
                    </a:lnTo>
                    <a:lnTo>
                      <a:pt x="88" y="193"/>
                    </a:lnTo>
                    <a:lnTo>
                      <a:pt x="75" y="205"/>
                    </a:lnTo>
                    <a:lnTo>
                      <a:pt x="58" y="220"/>
                    </a:lnTo>
                    <a:lnTo>
                      <a:pt x="39" y="238"/>
                    </a:lnTo>
                    <a:lnTo>
                      <a:pt x="32" y="234"/>
                    </a:lnTo>
                    <a:lnTo>
                      <a:pt x="25" y="232"/>
                    </a:lnTo>
                    <a:lnTo>
                      <a:pt x="18" y="228"/>
                    </a:lnTo>
                    <a:lnTo>
                      <a:pt x="10" y="223"/>
                    </a:lnTo>
                    <a:lnTo>
                      <a:pt x="8" y="208"/>
                    </a:lnTo>
                    <a:lnTo>
                      <a:pt x="7" y="182"/>
                    </a:lnTo>
                    <a:lnTo>
                      <a:pt x="3" y="151"/>
                    </a:lnTo>
                    <a:lnTo>
                      <a:pt x="2" y="116"/>
                    </a:lnTo>
                    <a:lnTo>
                      <a:pt x="0" y="81"/>
                    </a:lnTo>
                    <a:lnTo>
                      <a:pt x="2" y="47"/>
                    </a:lnTo>
                    <a:lnTo>
                      <a:pt x="6" y="19"/>
                    </a:lnTo>
                    <a:lnTo>
                      <a:pt x="15" y="0"/>
                    </a:lnTo>
                    <a:lnTo>
                      <a:pt x="33" y="12"/>
                    </a:lnTo>
                    <a:lnTo>
                      <a:pt x="51" y="27"/>
                    </a:lnTo>
                    <a:lnTo>
                      <a:pt x="70" y="41"/>
                    </a:lnTo>
                    <a:lnTo>
                      <a:pt x="90" y="57"/>
                    </a:lnTo>
                    <a:lnTo>
                      <a:pt x="109" y="72"/>
                    </a:lnTo>
                    <a:lnTo>
                      <a:pt x="128" y="89"/>
                    </a:lnTo>
                    <a:lnTo>
                      <a:pt x="146" y="104"/>
                    </a:lnTo>
                    <a:lnTo>
                      <a:pt x="165" y="12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0" name="Freeform 132"/>
              <p:cNvSpPr>
                <a:spLocks/>
              </p:cNvSpPr>
              <p:nvPr/>
            </p:nvSpPr>
            <p:spPr bwMode="auto">
              <a:xfrm flipH="1">
                <a:off x="395" y="2682"/>
                <a:ext cx="52" cy="49"/>
              </a:xfrm>
              <a:custGeom>
                <a:avLst/>
                <a:gdLst>
                  <a:gd name="T0" fmla="*/ 13 w 208"/>
                  <a:gd name="T1" fmla="*/ 4 h 196"/>
                  <a:gd name="T2" fmla="*/ 12 w 208"/>
                  <a:gd name="T3" fmla="*/ 5 h 196"/>
                  <a:gd name="T4" fmla="*/ 10 w 208"/>
                  <a:gd name="T5" fmla="*/ 7 h 196"/>
                  <a:gd name="T6" fmla="*/ 9 w 208"/>
                  <a:gd name="T7" fmla="*/ 8 h 196"/>
                  <a:gd name="T8" fmla="*/ 8 w 208"/>
                  <a:gd name="T9" fmla="*/ 9 h 196"/>
                  <a:gd name="T10" fmla="*/ 7 w 208"/>
                  <a:gd name="T11" fmla="*/ 10 h 196"/>
                  <a:gd name="T12" fmla="*/ 5 w 208"/>
                  <a:gd name="T13" fmla="*/ 11 h 196"/>
                  <a:gd name="T14" fmla="*/ 4 w 208"/>
                  <a:gd name="T15" fmla="*/ 11 h 196"/>
                  <a:gd name="T16" fmla="*/ 3 w 208"/>
                  <a:gd name="T17" fmla="*/ 12 h 196"/>
                  <a:gd name="T18" fmla="*/ 2 w 208"/>
                  <a:gd name="T19" fmla="*/ 12 h 196"/>
                  <a:gd name="T20" fmla="*/ 2 w 208"/>
                  <a:gd name="T21" fmla="*/ 12 h 196"/>
                  <a:gd name="T22" fmla="*/ 1 w 208"/>
                  <a:gd name="T23" fmla="*/ 12 h 196"/>
                  <a:gd name="T24" fmla="*/ 1 w 208"/>
                  <a:gd name="T25" fmla="*/ 12 h 196"/>
                  <a:gd name="T26" fmla="*/ 1 w 208"/>
                  <a:gd name="T27" fmla="*/ 11 h 196"/>
                  <a:gd name="T28" fmla="*/ 1 w 208"/>
                  <a:gd name="T29" fmla="*/ 10 h 196"/>
                  <a:gd name="T30" fmla="*/ 1 w 208"/>
                  <a:gd name="T31" fmla="*/ 8 h 196"/>
                  <a:gd name="T32" fmla="*/ 0 w 208"/>
                  <a:gd name="T33" fmla="*/ 6 h 196"/>
                  <a:gd name="T34" fmla="*/ 0 w 208"/>
                  <a:gd name="T35" fmla="*/ 5 h 196"/>
                  <a:gd name="T36" fmla="*/ 0 w 208"/>
                  <a:gd name="T37" fmla="*/ 3 h 196"/>
                  <a:gd name="T38" fmla="*/ 0 w 208"/>
                  <a:gd name="T39" fmla="*/ 1 h 196"/>
                  <a:gd name="T40" fmla="*/ 1 w 208"/>
                  <a:gd name="T41" fmla="*/ 0 h 196"/>
                  <a:gd name="T42" fmla="*/ 1 w 208"/>
                  <a:gd name="T43" fmla="*/ 0 h 196"/>
                  <a:gd name="T44" fmla="*/ 2 w 208"/>
                  <a:gd name="T45" fmla="*/ 0 h 196"/>
                  <a:gd name="T46" fmla="*/ 2 w 208"/>
                  <a:gd name="T47" fmla="*/ 0 h 196"/>
                  <a:gd name="T48" fmla="*/ 3 w 208"/>
                  <a:gd name="T49" fmla="*/ 1 h 196"/>
                  <a:gd name="T50" fmla="*/ 5 w 208"/>
                  <a:gd name="T51" fmla="*/ 1 h 196"/>
                  <a:gd name="T52" fmla="*/ 7 w 208"/>
                  <a:gd name="T53" fmla="*/ 2 h 196"/>
                  <a:gd name="T54" fmla="*/ 10 w 208"/>
                  <a:gd name="T55" fmla="*/ 3 h 196"/>
                  <a:gd name="T56" fmla="*/ 13 w 208"/>
                  <a:gd name="T57" fmla="*/ 4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196">
                    <a:moveTo>
                      <a:pt x="208" y="66"/>
                    </a:moveTo>
                    <a:lnTo>
                      <a:pt x="186" y="85"/>
                    </a:lnTo>
                    <a:lnTo>
                      <a:pt x="164" y="104"/>
                    </a:lnTo>
                    <a:lnTo>
                      <a:pt x="144" y="121"/>
                    </a:lnTo>
                    <a:lnTo>
                      <a:pt x="123" y="138"/>
                    </a:lnTo>
                    <a:lnTo>
                      <a:pt x="102" y="152"/>
                    </a:lnTo>
                    <a:lnTo>
                      <a:pt x="81" y="166"/>
                    </a:lnTo>
                    <a:lnTo>
                      <a:pt x="60" y="181"/>
                    </a:lnTo>
                    <a:lnTo>
                      <a:pt x="39" y="196"/>
                    </a:lnTo>
                    <a:lnTo>
                      <a:pt x="32" y="193"/>
                    </a:lnTo>
                    <a:lnTo>
                      <a:pt x="27" y="192"/>
                    </a:lnTo>
                    <a:lnTo>
                      <a:pt x="21" y="189"/>
                    </a:lnTo>
                    <a:lnTo>
                      <a:pt x="15" y="187"/>
                    </a:lnTo>
                    <a:lnTo>
                      <a:pt x="13" y="170"/>
                    </a:lnTo>
                    <a:lnTo>
                      <a:pt x="10" y="150"/>
                    </a:lnTo>
                    <a:lnTo>
                      <a:pt x="6" y="125"/>
                    </a:lnTo>
                    <a:lnTo>
                      <a:pt x="3" y="99"/>
                    </a:lnTo>
                    <a:lnTo>
                      <a:pt x="0" y="72"/>
                    </a:lnTo>
                    <a:lnTo>
                      <a:pt x="0" y="45"/>
                    </a:lnTo>
                    <a:lnTo>
                      <a:pt x="2" y="21"/>
                    </a:lnTo>
                    <a:lnTo>
                      <a:pt x="10" y="2"/>
                    </a:lnTo>
                    <a:lnTo>
                      <a:pt x="18" y="0"/>
                    </a:lnTo>
                    <a:lnTo>
                      <a:pt x="26" y="1"/>
                    </a:lnTo>
                    <a:lnTo>
                      <a:pt x="37" y="2"/>
                    </a:lnTo>
                    <a:lnTo>
                      <a:pt x="52" y="8"/>
                    </a:lnTo>
                    <a:lnTo>
                      <a:pt x="74" y="15"/>
                    </a:lnTo>
                    <a:lnTo>
                      <a:pt x="106" y="27"/>
                    </a:lnTo>
                    <a:lnTo>
                      <a:pt x="150" y="43"/>
                    </a:lnTo>
                    <a:lnTo>
                      <a:pt x="208" y="66"/>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1" name="Freeform 133"/>
              <p:cNvSpPr>
                <a:spLocks/>
              </p:cNvSpPr>
              <p:nvPr/>
            </p:nvSpPr>
            <p:spPr bwMode="auto">
              <a:xfrm flipH="1">
                <a:off x="502" y="2644"/>
                <a:ext cx="27" cy="57"/>
              </a:xfrm>
              <a:custGeom>
                <a:avLst/>
                <a:gdLst>
                  <a:gd name="T0" fmla="*/ 7 w 109"/>
                  <a:gd name="T1" fmla="*/ 1 h 227"/>
                  <a:gd name="T2" fmla="*/ 7 w 109"/>
                  <a:gd name="T3" fmla="*/ 5 h 227"/>
                  <a:gd name="T4" fmla="*/ 7 w 109"/>
                  <a:gd name="T5" fmla="*/ 8 h 227"/>
                  <a:gd name="T6" fmla="*/ 7 w 109"/>
                  <a:gd name="T7" fmla="*/ 10 h 227"/>
                  <a:gd name="T8" fmla="*/ 7 w 109"/>
                  <a:gd name="T9" fmla="*/ 11 h 227"/>
                  <a:gd name="T10" fmla="*/ 7 w 109"/>
                  <a:gd name="T11" fmla="*/ 12 h 227"/>
                  <a:gd name="T12" fmla="*/ 7 w 109"/>
                  <a:gd name="T13" fmla="*/ 13 h 227"/>
                  <a:gd name="T14" fmla="*/ 6 w 109"/>
                  <a:gd name="T15" fmla="*/ 14 h 227"/>
                  <a:gd name="T16" fmla="*/ 6 w 109"/>
                  <a:gd name="T17" fmla="*/ 14 h 227"/>
                  <a:gd name="T18" fmla="*/ 5 w 109"/>
                  <a:gd name="T19" fmla="*/ 14 h 227"/>
                  <a:gd name="T20" fmla="*/ 5 w 109"/>
                  <a:gd name="T21" fmla="*/ 14 h 227"/>
                  <a:gd name="T22" fmla="*/ 4 w 109"/>
                  <a:gd name="T23" fmla="*/ 13 h 227"/>
                  <a:gd name="T24" fmla="*/ 3 w 109"/>
                  <a:gd name="T25" fmla="*/ 13 h 227"/>
                  <a:gd name="T26" fmla="*/ 2 w 109"/>
                  <a:gd name="T27" fmla="*/ 13 h 227"/>
                  <a:gd name="T28" fmla="*/ 1 w 109"/>
                  <a:gd name="T29" fmla="*/ 12 h 227"/>
                  <a:gd name="T30" fmla="*/ 1 w 109"/>
                  <a:gd name="T31" fmla="*/ 12 h 227"/>
                  <a:gd name="T32" fmla="*/ 0 w 109"/>
                  <a:gd name="T33" fmla="*/ 11 h 227"/>
                  <a:gd name="T34" fmla="*/ 0 w 109"/>
                  <a:gd name="T35" fmla="*/ 11 h 227"/>
                  <a:gd name="T36" fmla="*/ 1 w 109"/>
                  <a:gd name="T37" fmla="*/ 9 h 227"/>
                  <a:gd name="T38" fmla="*/ 1 w 109"/>
                  <a:gd name="T39" fmla="*/ 7 h 227"/>
                  <a:gd name="T40" fmla="*/ 2 w 109"/>
                  <a:gd name="T41" fmla="*/ 5 h 227"/>
                  <a:gd name="T42" fmla="*/ 3 w 109"/>
                  <a:gd name="T43" fmla="*/ 4 h 227"/>
                  <a:gd name="T44" fmla="*/ 4 w 109"/>
                  <a:gd name="T45" fmla="*/ 2 h 227"/>
                  <a:gd name="T46" fmla="*/ 5 w 109"/>
                  <a:gd name="T47" fmla="*/ 1 h 227"/>
                  <a:gd name="T48" fmla="*/ 7 w 109"/>
                  <a:gd name="T49" fmla="*/ 0 h 227"/>
                  <a:gd name="T50" fmla="*/ 7 w 109"/>
                  <a:gd name="T51" fmla="*/ 1 h 227"/>
                  <a:gd name="T52" fmla="*/ 7 w 109"/>
                  <a:gd name="T53" fmla="*/ 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227">
                    <a:moveTo>
                      <a:pt x="107" y="9"/>
                    </a:moveTo>
                    <a:lnTo>
                      <a:pt x="108" y="70"/>
                    </a:lnTo>
                    <a:lnTo>
                      <a:pt x="109" y="118"/>
                    </a:lnTo>
                    <a:lnTo>
                      <a:pt x="109" y="153"/>
                    </a:lnTo>
                    <a:lnTo>
                      <a:pt x="109" y="178"/>
                    </a:lnTo>
                    <a:lnTo>
                      <a:pt x="108" y="194"/>
                    </a:lnTo>
                    <a:lnTo>
                      <a:pt x="107" y="207"/>
                    </a:lnTo>
                    <a:lnTo>
                      <a:pt x="104" y="217"/>
                    </a:lnTo>
                    <a:lnTo>
                      <a:pt x="102" y="227"/>
                    </a:lnTo>
                    <a:lnTo>
                      <a:pt x="89" y="223"/>
                    </a:lnTo>
                    <a:lnTo>
                      <a:pt x="76" y="218"/>
                    </a:lnTo>
                    <a:lnTo>
                      <a:pt x="62" y="212"/>
                    </a:lnTo>
                    <a:lnTo>
                      <a:pt x="50" y="207"/>
                    </a:lnTo>
                    <a:lnTo>
                      <a:pt x="37" y="200"/>
                    </a:lnTo>
                    <a:lnTo>
                      <a:pt x="25" y="193"/>
                    </a:lnTo>
                    <a:lnTo>
                      <a:pt x="12" y="185"/>
                    </a:lnTo>
                    <a:lnTo>
                      <a:pt x="0" y="179"/>
                    </a:lnTo>
                    <a:lnTo>
                      <a:pt x="4" y="166"/>
                    </a:lnTo>
                    <a:lnTo>
                      <a:pt x="11" y="145"/>
                    </a:lnTo>
                    <a:lnTo>
                      <a:pt x="20" y="116"/>
                    </a:lnTo>
                    <a:lnTo>
                      <a:pt x="34" y="85"/>
                    </a:lnTo>
                    <a:lnTo>
                      <a:pt x="47" y="54"/>
                    </a:lnTo>
                    <a:lnTo>
                      <a:pt x="65" y="27"/>
                    </a:lnTo>
                    <a:lnTo>
                      <a:pt x="84" y="8"/>
                    </a:lnTo>
                    <a:lnTo>
                      <a:pt x="107" y="0"/>
                    </a:lnTo>
                    <a:lnTo>
                      <a:pt x="107" y="6"/>
                    </a:lnTo>
                    <a:lnTo>
                      <a:pt x="107" y="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2" name="Freeform 134"/>
              <p:cNvSpPr>
                <a:spLocks/>
              </p:cNvSpPr>
              <p:nvPr/>
            </p:nvSpPr>
            <p:spPr bwMode="auto">
              <a:xfrm flipH="1">
                <a:off x="384" y="2710"/>
                <a:ext cx="54" cy="49"/>
              </a:xfrm>
              <a:custGeom>
                <a:avLst/>
                <a:gdLst>
                  <a:gd name="T0" fmla="*/ 12 w 218"/>
                  <a:gd name="T1" fmla="*/ 0 h 194"/>
                  <a:gd name="T2" fmla="*/ 12 w 218"/>
                  <a:gd name="T3" fmla="*/ 2 h 194"/>
                  <a:gd name="T4" fmla="*/ 12 w 218"/>
                  <a:gd name="T5" fmla="*/ 3 h 194"/>
                  <a:gd name="T6" fmla="*/ 12 w 218"/>
                  <a:gd name="T7" fmla="*/ 4 h 194"/>
                  <a:gd name="T8" fmla="*/ 12 w 218"/>
                  <a:gd name="T9" fmla="*/ 6 h 194"/>
                  <a:gd name="T10" fmla="*/ 13 w 218"/>
                  <a:gd name="T11" fmla="*/ 7 h 194"/>
                  <a:gd name="T12" fmla="*/ 13 w 218"/>
                  <a:gd name="T13" fmla="*/ 8 h 194"/>
                  <a:gd name="T14" fmla="*/ 13 w 218"/>
                  <a:gd name="T15" fmla="*/ 10 h 194"/>
                  <a:gd name="T16" fmla="*/ 13 w 218"/>
                  <a:gd name="T17" fmla="*/ 11 h 194"/>
                  <a:gd name="T18" fmla="*/ 13 w 218"/>
                  <a:gd name="T19" fmla="*/ 11 h 194"/>
                  <a:gd name="T20" fmla="*/ 12 w 218"/>
                  <a:gd name="T21" fmla="*/ 12 h 194"/>
                  <a:gd name="T22" fmla="*/ 12 w 218"/>
                  <a:gd name="T23" fmla="*/ 12 h 194"/>
                  <a:gd name="T24" fmla="*/ 12 w 218"/>
                  <a:gd name="T25" fmla="*/ 12 h 194"/>
                  <a:gd name="T26" fmla="*/ 9 w 218"/>
                  <a:gd name="T27" fmla="*/ 12 h 194"/>
                  <a:gd name="T28" fmla="*/ 7 w 218"/>
                  <a:gd name="T29" fmla="*/ 11 h 194"/>
                  <a:gd name="T30" fmla="*/ 5 w 218"/>
                  <a:gd name="T31" fmla="*/ 10 h 194"/>
                  <a:gd name="T32" fmla="*/ 4 w 218"/>
                  <a:gd name="T33" fmla="*/ 10 h 194"/>
                  <a:gd name="T34" fmla="*/ 3 w 218"/>
                  <a:gd name="T35" fmla="*/ 10 h 194"/>
                  <a:gd name="T36" fmla="*/ 2 w 218"/>
                  <a:gd name="T37" fmla="*/ 9 h 194"/>
                  <a:gd name="T38" fmla="*/ 1 w 218"/>
                  <a:gd name="T39" fmla="*/ 9 h 194"/>
                  <a:gd name="T40" fmla="*/ 0 w 218"/>
                  <a:gd name="T41" fmla="*/ 9 h 194"/>
                  <a:gd name="T42" fmla="*/ 1 w 218"/>
                  <a:gd name="T43" fmla="*/ 8 h 194"/>
                  <a:gd name="T44" fmla="*/ 2 w 218"/>
                  <a:gd name="T45" fmla="*/ 6 h 194"/>
                  <a:gd name="T46" fmla="*/ 4 w 218"/>
                  <a:gd name="T47" fmla="*/ 4 h 194"/>
                  <a:gd name="T48" fmla="*/ 6 w 218"/>
                  <a:gd name="T49" fmla="*/ 3 h 194"/>
                  <a:gd name="T50" fmla="*/ 8 w 218"/>
                  <a:gd name="T51" fmla="*/ 2 h 194"/>
                  <a:gd name="T52" fmla="*/ 10 w 218"/>
                  <a:gd name="T53" fmla="*/ 1 h 194"/>
                  <a:gd name="T54" fmla="*/ 11 w 218"/>
                  <a:gd name="T55" fmla="*/ 0 h 194"/>
                  <a:gd name="T56" fmla="*/ 12 w 218"/>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94">
                    <a:moveTo>
                      <a:pt x="189" y="1"/>
                    </a:moveTo>
                    <a:lnTo>
                      <a:pt x="192" y="22"/>
                    </a:lnTo>
                    <a:lnTo>
                      <a:pt x="196" y="44"/>
                    </a:lnTo>
                    <a:lnTo>
                      <a:pt x="200" y="65"/>
                    </a:lnTo>
                    <a:lnTo>
                      <a:pt x="203" y="87"/>
                    </a:lnTo>
                    <a:lnTo>
                      <a:pt x="207" y="107"/>
                    </a:lnTo>
                    <a:lnTo>
                      <a:pt x="210" y="129"/>
                    </a:lnTo>
                    <a:lnTo>
                      <a:pt x="214" y="149"/>
                    </a:lnTo>
                    <a:lnTo>
                      <a:pt x="218" y="170"/>
                    </a:lnTo>
                    <a:lnTo>
                      <a:pt x="210" y="176"/>
                    </a:lnTo>
                    <a:lnTo>
                      <a:pt x="203" y="183"/>
                    </a:lnTo>
                    <a:lnTo>
                      <a:pt x="197" y="189"/>
                    </a:lnTo>
                    <a:lnTo>
                      <a:pt x="194" y="194"/>
                    </a:lnTo>
                    <a:lnTo>
                      <a:pt x="144" y="181"/>
                    </a:lnTo>
                    <a:lnTo>
                      <a:pt x="108" y="171"/>
                    </a:lnTo>
                    <a:lnTo>
                      <a:pt x="81" y="163"/>
                    </a:lnTo>
                    <a:lnTo>
                      <a:pt x="60" y="158"/>
                    </a:lnTo>
                    <a:lnTo>
                      <a:pt x="44" y="152"/>
                    </a:lnTo>
                    <a:lnTo>
                      <a:pt x="30" y="147"/>
                    </a:lnTo>
                    <a:lnTo>
                      <a:pt x="16" y="142"/>
                    </a:lnTo>
                    <a:lnTo>
                      <a:pt x="0" y="136"/>
                    </a:lnTo>
                    <a:lnTo>
                      <a:pt x="16" y="117"/>
                    </a:lnTo>
                    <a:lnTo>
                      <a:pt x="41" y="94"/>
                    </a:lnTo>
                    <a:lnTo>
                      <a:pt x="70" y="69"/>
                    </a:lnTo>
                    <a:lnTo>
                      <a:pt x="104" y="46"/>
                    </a:lnTo>
                    <a:lnTo>
                      <a:pt x="134" y="25"/>
                    </a:lnTo>
                    <a:lnTo>
                      <a:pt x="160" y="9"/>
                    </a:lnTo>
                    <a:lnTo>
                      <a:pt x="179" y="0"/>
                    </a:lnTo>
                    <a:lnTo>
                      <a:pt x="189" y="1"/>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3" name="Freeform 135"/>
              <p:cNvSpPr>
                <a:spLocks/>
              </p:cNvSpPr>
              <p:nvPr/>
            </p:nvSpPr>
            <p:spPr bwMode="auto">
              <a:xfrm flipH="1">
                <a:off x="450" y="2684"/>
                <a:ext cx="38" cy="58"/>
              </a:xfrm>
              <a:custGeom>
                <a:avLst/>
                <a:gdLst>
                  <a:gd name="T0" fmla="*/ 9 w 153"/>
                  <a:gd name="T1" fmla="*/ 0 h 233"/>
                  <a:gd name="T2" fmla="*/ 9 w 153"/>
                  <a:gd name="T3" fmla="*/ 2 h 233"/>
                  <a:gd name="T4" fmla="*/ 9 w 153"/>
                  <a:gd name="T5" fmla="*/ 4 h 233"/>
                  <a:gd name="T6" fmla="*/ 9 w 153"/>
                  <a:gd name="T7" fmla="*/ 6 h 233"/>
                  <a:gd name="T8" fmla="*/ 9 w 153"/>
                  <a:gd name="T9" fmla="*/ 8 h 233"/>
                  <a:gd name="T10" fmla="*/ 9 w 153"/>
                  <a:gd name="T11" fmla="*/ 10 h 233"/>
                  <a:gd name="T12" fmla="*/ 9 w 153"/>
                  <a:gd name="T13" fmla="*/ 11 h 233"/>
                  <a:gd name="T14" fmla="*/ 9 w 153"/>
                  <a:gd name="T15" fmla="*/ 13 h 233"/>
                  <a:gd name="T16" fmla="*/ 9 w 153"/>
                  <a:gd name="T17" fmla="*/ 14 h 233"/>
                  <a:gd name="T18" fmla="*/ 8 w 153"/>
                  <a:gd name="T19" fmla="*/ 13 h 233"/>
                  <a:gd name="T20" fmla="*/ 7 w 153"/>
                  <a:gd name="T21" fmla="*/ 13 h 233"/>
                  <a:gd name="T22" fmla="*/ 5 w 153"/>
                  <a:gd name="T23" fmla="*/ 12 h 233"/>
                  <a:gd name="T24" fmla="*/ 4 w 153"/>
                  <a:gd name="T25" fmla="*/ 11 h 233"/>
                  <a:gd name="T26" fmla="*/ 3 w 153"/>
                  <a:gd name="T27" fmla="*/ 10 h 233"/>
                  <a:gd name="T28" fmla="*/ 2 w 153"/>
                  <a:gd name="T29" fmla="*/ 9 h 233"/>
                  <a:gd name="T30" fmla="*/ 1 w 153"/>
                  <a:gd name="T31" fmla="*/ 8 h 233"/>
                  <a:gd name="T32" fmla="*/ 0 w 153"/>
                  <a:gd name="T33" fmla="*/ 7 h 233"/>
                  <a:gd name="T34" fmla="*/ 0 w 153"/>
                  <a:gd name="T35" fmla="*/ 7 h 233"/>
                  <a:gd name="T36" fmla="*/ 1 w 153"/>
                  <a:gd name="T37" fmla="*/ 5 h 233"/>
                  <a:gd name="T38" fmla="*/ 2 w 153"/>
                  <a:gd name="T39" fmla="*/ 4 h 233"/>
                  <a:gd name="T40" fmla="*/ 4 w 153"/>
                  <a:gd name="T41" fmla="*/ 3 h 233"/>
                  <a:gd name="T42" fmla="*/ 5 w 153"/>
                  <a:gd name="T43" fmla="*/ 1 h 233"/>
                  <a:gd name="T44" fmla="*/ 6 w 153"/>
                  <a:gd name="T45" fmla="*/ 0 h 233"/>
                  <a:gd name="T46" fmla="*/ 8 w 153"/>
                  <a:gd name="T47" fmla="*/ 0 h 233"/>
                  <a:gd name="T48" fmla="*/ 9 w 153"/>
                  <a:gd name="T49" fmla="*/ 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33">
                    <a:moveTo>
                      <a:pt x="146" y="0"/>
                    </a:moveTo>
                    <a:lnTo>
                      <a:pt x="147" y="31"/>
                    </a:lnTo>
                    <a:lnTo>
                      <a:pt x="149" y="64"/>
                    </a:lnTo>
                    <a:lnTo>
                      <a:pt x="150" y="95"/>
                    </a:lnTo>
                    <a:lnTo>
                      <a:pt x="153" y="127"/>
                    </a:lnTo>
                    <a:lnTo>
                      <a:pt x="152" y="156"/>
                    </a:lnTo>
                    <a:lnTo>
                      <a:pt x="152" y="185"/>
                    </a:lnTo>
                    <a:lnTo>
                      <a:pt x="149" y="210"/>
                    </a:lnTo>
                    <a:lnTo>
                      <a:pt x="146" y="233"/>
                    </a:lnTo>
                    <a:lnTo>
                      <a:pt x="126" y="218"/>
                    </a:lnTo>
                    <a:lnTo>
                      <a:pt x="108" y="204"/>
                    </a:lnTo>
                    <a:lnTo>
                      <a:pt x="90" y="189"/>
                    </a:lnTo>
                    <a:lnTo>
                      <a:pt x="72" y="176"/>
                    </a:lnTo>
                    <a:lnTo>
                      <a:pt x="54" y="162"/>
                    </a:lnTo>
                    <a:lnTo>
                      <a:pt x="36" y="149"/>
                    </a:lnTo>
                    <a:lnTo>
                      <a:pt x="18" y="134"/>
                    </a:lnTo>
                    <a:lnTo>
                      <a:pt x="0" y="121"/>
                    </a:lnTo>
                    <a:lnTo>
                      <a:pt x="8" y="107"/>
                    </a:lnTo>
                    <a:lnTo>
                      <a:pt x="22" y="88"/>
                    </a:lnTo>
                    <a:lnTo>
                      <a:pt x="40" y="66"/>
                    </a:lnTo>
                    <a:lnTo>
                      <a:pt x="62" y="46"/>
                    </a:lnTo>
                    <a:lnTo>
                      <a:pt x="83" y="25"/>
                    </a:lnTo>
                    <a:lnTo>
                      <a:pt x="106" y="10"/>
                    </a:lnTo>
                    <a:lnTo>
                      <a:pt x="126" y="0"/>
                    </a:lnTo>
                    <a:lnTo>
                      <a:pt x="146" y="0"/>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4" name="Freeform 136"/>
              <p:cNvSpPr>
                <a:spLocks/>
              </p:cNvSpPr>
              <p:nvPr/>
            </p:nvSpPr>
            <p:spPr bwMode="auto">
              <a:xfrm flipH="1">
                <a:off x="314" y="2700"/>
                <a:ext cx="239" cy="115"/>
              </a:xfrm>
              <a:custGeom>
                <a:avLst/>
                <a:gdLst>
                  <a:gd name="T0" fmla="*/ 60 w 957"/>
                  <a:gd name="T1" fmla="*/ 19 h 461"/>
                  <a:gd name="T2" fmla="*/ 59 w 957"/>
                  <a:gd name="T3" fmla="*/ 20 h 461"/>
                  <a:gd name="T4" fmla="*/ 58 w 957"/>
                  <a:gd name="T5" fmla="*/ 22 h 461"/>
                  <a:gd name="T6" fmla="*/ 58 w 957"/>
                  <a:gd name="T7" fmla="*/ 23 h 461"/>
                  <a:gd name="T8" fmla="*/ 57 w 957"/>
                  <a:gd name="T9" fmla="*/ 24 h 461"/>
                  <a:gd name="T10" fmla="*/ 56 w 957"/>
                  <a:gd name="T11" fmla="*/ 25 h 461"/>
                  <a:gd name="T12" fmla="*/ 56 w 957"/>
                  <a:gd name="T13" fmla="*/ 26 h 461"/>
                  <a:gd name="T14" fmla="*/ 55 w 957"/>
                  <a:gd name="T15" fmla="*/ 27 h 461"/>
                  <a:gd name="T16" fmla="*/ 54 w 957"/>
                  <a:gd name="T17" fmla="*/ 29 h 461"/>
                  <a:gd name="T18" fmla="*/ 51 w 957"/>
                  <a:gd name="T19" fmla="*/ 29 h 461"/>
                  <a:gd name="T20" fmla="*/ 47 w 957"/>
                  <a:gd name="T21" fmla="*/ 29 h 461"/>
                  <a:gd name="T22" fmla="*/ 44 w 957"/>
                  <a:gd name="T23" fmla="*/ 29 h 461"/>
                  <a:gd name="T24" fmla="*/ 40 w 957"/>
                  <a:gd name="T25" fmla="*/ 29 h 461"/>
                  <a:gd name="T26" fmla="*/ 37 w 957"/>
                  <a:gd name="T27" fmla="*/ 29 h 461"/>
                  <a:gd name="T28" fmla="*/ 33 w 957"/>
                  <a:gd name="T29" fmla="*/ 29 h 461"/>
                  <a:gd name="T30" fmla="*/ 29 w 957"/>
                  <a:gd name="T31" fmla="*/ 28 h 461"/>
                  <a:gd name="T32" fmla="*/ 25 w 957"/>
                  <a:gd name="T33" fmla="*/ 28 h 461"/>
                  <a:gd name="T34" fmla="*/ 22 w 957"/>
                  <a:gd name="T35" fmla="*/ 27 h 461"/>
                  <a:gd name="T36" fmla="*/ 19 w 957"/>
                  <a:gd name="T37" fmla="*/ 25 h 461"/>
                  <a:gd name="T38" fmla="*/ 16 w 957"/>
                  <a:gd name="T39" fmla="*/ 24 h 461"/>
                  <a:gd name="T40" fmla="*/ 13 w 957"/>
                  <a:gd name="T41" fmla="*/ 22 h 461"/>
                  <a:gd name="T42" fmla="*/ 10 w 957"/>
                  <a:gd name="T43" fmla="*/ 21 h 461"/>
                  <a:gd name="T44" fmla="*/ 7 w 957"/>
                  <a:gd name="T45" fmla="*/ 19 h 461"/>
                  <a:gd name="T46" fmla="*/ 3 w 957"/>
                  <a:gd name="T47" fmla="*/ 18 h 461"/>
                  <a:gd name="T48" fmla="*/ 0 w 957"/>
                  <a:gd name="T49" fmla="*/ 16 h 461"/>
                  <a:gd name="T50" fmla="*/ 0 w 957"/>
                  <a:gd name="T51" fmla="*/ 14 h 461"/>
                  <a:gd name="T52" fmla="*/ 1 w 957"/>
                  <a:gd name="T53" fmla="*/ 12 h 461"/>
                  <a:gd name="T54" fmla="*/ 1 w 957"/>
                  <a:gd name="T55" fmla="*/ 10 h 461"/>
                  <a:gd name="T56" fmla="*/ 2 w 957"/>
                  <a:gd name="T57" fmla="*/ 8 h 461"/>
                  <a:gd name="T58" fmla="*/ 3 w 957"/>
                  <a:gd name="T59" fmla="*/ 6 h 461"/>
                  <a:gd name="T60" fmla="*/ 4 w 957"/>
                  <a:gd name="T61" fmla="*/ 4 h 461"/>
                  <a:gd name="T62" fmla="*/ 5 w 957"/>
                  <a:gd name="T63" fmla="*/ 2 h 461"/>
                  <a:gd name="T64" fmla="*/ 6 w 957"/>
                  <a:gd name="T65" fmla="*/ 0 h 461"/>
                  <a:gd name="T66" fmla="*/ 6 w 957"/>
                  <a:gd name="T67" fmla="*/ 0 h 461"/>
                  <a:gd name="T68" fmla="*/ 7 w 957"/>
                  <a:gd name="T69" fmla="*/ 0 h 461"/>
                  <a:gd name="T70" fmla="*/ 7 w 957"/>
                  <a:gd name="T71" fmla="*/ 0 h 461"/>
                  <a:gd name="T72" fmla="*/ 8 w 957"/>
                  <a:gd name="T73" fmla="*/ 0 h 461"/>
                  <a:gd name="T74" fmla="*/ 9 w 957"/>
                  <a:gd name="T75" fmla="*/ 1 h 461"/>
                  <a:gd name="T76" fmla="*/ 10 w 957"/>
                  <a:gd name="T77" fmla="*/ 2 h 461"/>
                  <a:gd name="T78" fmla="*/ 11 w 957"/>
                  <a:gd name="T79" fmla="*/ 3 h 461"/>
                  <a:gd name="T80" fmla="*/ 14 w 957"/>
                  <a:gd name="T81" fmla="*/ 4 h 461"/>
                  <a:gd name="T82" fmla="*/ 19 w 957"/>
                  <a:gd name="T83" fmla="*/ 8 h 461"/>
                  <a:gd name="T84" fmla="*/ 25 w 957"/>
                  <a:gd name="T85" fmla="*/ 11 h 461"/>
                  <a:gd name="T86" fmla="*/ 30 w 957"/>
                  <a:gd name="T87" fmla="*/ 13 h 461"/>
                  <a:gd name="T88" fmla="*/ 36 w 957"/>
                  <a:gd name="T89" fmla="*/ 15 h 461"/>
                  <a:gd name="T90" fmla="*/ 41 w 957"/>
                  <a:gd name="T91" fmla="*/ 16 h 461"/>
                  <a:gd name="T92" fmla="*/ 47 w 957"/>
                  <a:gd name="T93" fmla="*/ 17 h 461"/>
                  <a:gd name="T94" fmla="*/ 53 w 957"/>
                  <a:gd name="T95" fmla="*/ 18 h 461"/>
                  <a:gd name="T96" fmla="*/ 60 w 957"/>
                  <a:gd name="T97" fmla="*/ 19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7" h="461">
                    <a:moveTo>
                      <a:pt x="957" y="309"/>
                    </a:moveTo>
                    <a:lnTo>
                      <a:pt x="946" y="328"/>
                    </a:lnTo>
                    <a:lnTo>
                      <a:pt x="936" y="347"/>
                    </a:lnTo>
                    <a:lnTo>
                      <a:pt x="925" y="366"/>
                    </a:lnTo>
                    <a:lnTo>
                      <a:pt x="915" y="386"/>
                    </a:lnTo>
                    <a:lnTo>
                      <a:pt x="903" y="404"/>
                    </a:lnTo>
                    <a:lnTo>
                      <a:pt x="892" y="422"/>
                    </a:lnTo>
                    <a:lnTo>
                      <a:pt x="880" y="440"/>
                    </a:lnTo>
                    <a:lnTo>
                      <a:pt x="870" y="459"/>
                    </a:lnTo>
                    <a:lnTo>
                      <a:pt x="812" y="460"/>
                    </a:lnTo>
                    <a:lnTo>
                      <a:pt x="757" y="461"/>
                    </a:lnTo>
                    <a:lnTo>
                      <a:pt x="701" y="461"/>
                    </a:lnTo>
                    <a:lnTo>
                      <a:pt x="645" y="461"/>
                    </a:lnTo>
                    <a:lnTo>
                      <a:pt x="587" y="460"/>
                    </a:lnTo>
                    <a:lnTo>
                      <a:pt x="529" y="459"/>
                    </a:lnTo>
                    <a:lnTo>
                      <a:pt x="470" y="456"/>
                    </a:lnTo>
                    <a:lnTo>
                      <a:pt x="410" y="454"/>
                    </a:lnTo>
                    <a:lnTo>
                      <a:pt x="362" y="430"/>
                    </a:lnTo>
                    <a:lnTo>
                      <a:pt x="313" y="406"/>
                    </a:lnTo>
                    <a:lnTo>
                      <a:pt x="263" y="381"/>
                    </a:lnTo>
                    <a:lnTo>
                      <a:pt x="214" y="357"/>
                    </a:lnTo>
                    <a:lnTo>
                      <a:pt x="162" y="332"/>
                    </a:lnTo>
                    <a:lnTo>
                      <a:pt x="109" y="309"/>
                    </a:lnTo>
                    <a:lnTo>
                      <a:pt x="54" y="286"/>
                    </a:lnTo>
                    <a:lnTo>
                      <a:pt x="0" y="266"/>
                    </a:lnTo>
                    <a:lnTo>
                      <a:pt x="9" y="232"/>
                    </a:lnTo>
                    <a:lnTo>
                      <a:pt x="17" y="200"/>
                    </a:lnTo>
                    <a:lnTo>
                      <a:pt x="24" y="166"/>
                    </a:lnTo>
                    <a:lnTo>
                      <a:pt x="35" y="134"/>
                    </a:lnTo>
                    <a:lnTo>
                      <a:pt x="46" y="100"/>
                    </a:lnTo>
                    <a:lnTo>
                      <a:pt x="60" y="67"/>
                    </a:lnTo>
                    <a:lnTo>
                      <a:pt x="76" y="33"/>
                    </a:lnTo>
                    <a:lnTo>
                      <a:pt x="96" y="0"/>
                    </a:lnTo>
                    <a:lnTo>
                      <a:pt x="102" y="1"/>
                    </a:lnTo>
                    <a:lnTo>
                      <a:pt x="108" y="3"/>
                    </a:lnTo>
                    <a:lnTo>
                      <a:pt x="115" y="6"/>
                    </a:lnTo>
                    <a:lnTo>
                      <a:pt x="126" y="10"/>
                    </a:lnTo>
                    <a:lnTo>
                      <a:pt x="139" y="18"/>
                    </a:lnTo>
                    <a:lnTo>
                      <a:pt x="160" y="28"/>
                    </a:lnTo>
                    <a:lnTo>
                      <a:pt x="185" y="43"/>
                    </a:lnTo>
                    <a:lnTo>
                      <a:pt x="222" y="62"/>
                    </a:lnTo>
                    <a:lnTo>
                      <a:pt x="312" y="131"/>
                    </a:lnTo>
                    <a:lnTo>
                      <a:pt x="400" y="183"/>
                    </a:lnTo>
                    <a:lnTo>
                      <a:pt x="486" y="218"/>
                    </a:lnTo>
                    <a:lnTo>
                      <a:pt x="573" y="243"/>
                    </a:lnTo>
                    <a:lnTo>
                      <a:pt x="661" y="260"/>
                    </a:lnTo>
                    <a:lnTo>
                      <a:pt x="755" y="273"/>
                    </a:lnTo>
                    <a:lnTo>
                      <a:pt x="852" y="287"/>
                    </a:lnTo>
                    <a:lnTo>
                      <a:pt x="957" y="30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5" name="Freeform 137"/>
              <p:cNvSpPr>
                <a:spLocks/>
              </p:cNvSpPr>
              <p:nvPr/>
            </p:nvSpPr>
            <p:spPr bwMode="auto">
              <a:xfrm flipH="1">
                <a:off x="342" y="2776"/>
                <a:ext cx="220" cy="64"/>
              </a:xfrm>
              <a:custGeom>
                <a:avLst/>
                <a:gdLst>
                  <a:gd name="T0" fmla="*/ 55 w 879"/>
                  <a:gd name="T1" fmla="*/ 12 h 257"/>
                  <a:gd name="T2" fmla="*/ 55 w 879"/>
                  <a:gd name="T3" fmla="*/ 12 h 257"/>
                  <a:gd name="T4" fmla="*/ 55 w 879"/>
                  <a:gd name="T5" fmla="*/ 13 h 257"/>
                  <a:gd name="T6" fmla="*/ 54 w 879"/>
                  <a:gd name="T7" fmla="*/ 13 h 257"/>
                  <a:gd name="T8" fmla="*/ 54 w 879"/>
                  <a:gd name="T9" fmla="*/ 14 h 257"/>
                  <a:gd name="T10" fmla="*/ 54 w 879"/>
                  <a:gd name="T11" fmla="*/ 14 h 257"/>
                  <a:gd name="T12" fmla="*/ 54 w 879"/>
                  <a:gd name="T13" fmla="*/ 15 h 257"/>
                  <a:gd name="T14" fmla="*/ 53 w 879"/>
                  <a:gd name="T15" fmla="*/ 15 h 257"/>
                  <a:gd name="T16" fmla="*/ 53 w 879"/>
                  <a:gd name="T17" fmla="*/ 16 h 257"/>
                  <a:gd name="T18" fmla="*/ 48 w 879"/>
                  <a:gd name="T19" fmla="*/ 16 h 257"/>
                  <a:gd name="T20" fmla="*/ 44 w 879"/>
                  <a:gd name="T21" fmla="*/ 16 h 257"/>
                  <a:gd name="T22" fmla="*/ 40 w 879"/>
                  <a:gd name="T23" fmla="*/ 16 h 257"/>
                  <a:gd name="T24" fmla="*/ 36 w 879"/>
                  <a:gd name="T25" fmla="*/ 16 h 257"/>
                  <a:gd name="T26" fmla="*/ 31 w 879"/>
                  <a:gd name="T27" fmla="*/ 15 h 257"/>
                  <a:gd name="T28" fmla="*/ 27 w 879"/>
                  <a:gd name="T29" fmla="*/ 14 h 257"/>
                  <a:gd name="T30" fmla="*/ 22 w 879"/>
                  <a:gd name="T31" fmla="*/ 12 h 257"/>
                  <a:gd name="T32" fmla="*/ 17 w 879"/>
                  <a:gd name="T33" fmla="*/ 10 h 257"/>
                  <a:gd name="T34" fmla="*/ 15 w 879"/>
                  <a:gd name="T35" fmla="*/ 9 h 257"/>
                  <a:gd name="T36" fmla="*/ 13 w 879"/>
                  <a:gd name="T37" fmla="*/ 7 h 257"/>
                  <a:gd name="T38" fmla="*/ 11 w 879"/>
                  <a:gd name="T39" fmla="*/ 6 h 257"/>
                  <a:gd name="T40" fmla="*/ 9 w 879"/>
                  <a:gd name="T41" fmla="*/ 5 h 257"/>
                  <a:gd name="T42" fmla="*/ 7 w 879"/>
                  <a:gd name="T43" fmla="*/ 4 h 257"/>
                  <a:gd name="T44" fmla="*/ 5 w 879"/>
                  <a:gd name="T45" fmla="*/ 3 h 257"/>
                  <a:gd name="T46" fmla="*/ 2 w 879"/>
                  <a:gd name="T47" fmla="*/ 2 h 257"/>
                  <a:gd name="T48" fmla="*/ 0 w 879"/>
                  <a:gd name="T49" fmla="*/ 1 h 257"/>
                  <a:gd name="T50" fmla="*/ 0 w 879"/>
                  <a:gd name="T51" fmla="*/ 1 h 257"/>
                  <a:gd name="T52" fmla="*/ 1 w 879"/>
                  <a:gd name="T53" fmla="*/ 0 h 257"/>
                  <a:gd name="T54" fmla="*/ 1 w 879"/>
                  <a:gd name="T55" fmla="*/ 0 h 257"/>
                  <a:gd name="T56" fmla="*/ 1 w 879"/>
                  <a:gd name="T57" fmla="*/ 0 h 257"/>
                  <a:gd name="T58" fmla="*/ 5 w 879"/>
                  <a:gd name="T59" fmla="*/ 1 h 257"/>
                  <a:gd name="T60" fmla="*/ 8 w 879"/>
                  <a:gd name="T61" fmla="*/ 2 h 257"/>
                  <a:gd name="T62" fmla="*/ 11 w 879"/>
                  <a:gd name="T63" fmla="*/ 3 h 257"/>
                  <a:gd name="T64" fmla="*/ 14 w 879"/>
                  <a:gd name="T65" fmla="*/ 5 h 257"/>
                  <a:gd name="T66" fmla="*/ 17 w 879"/>
                  <a:gd name="T67" fmla="*/ 6 h 257"/>
                  <a:gd name="T68" fmla="*/ 20 w 879"/>
                  <a:gd name="T69" fmla="*/ 7 h 257"/>
                  <a:gd name="T70" fmla="*/ 23 w 879"/>
                  <a:gd name="T71" fmla="*/ 9 h 257"/>
                  <a:gd name="T72" fmla="*/ 26 w 879"/>
                  <a:gd name="T73" fmla="*/ 10 h 257"/>
                  <a:gd name="T74" fmla="*/ 30 w 879"/>
                  <a:gd name="T75" fmla="*/ 11 h 257"/>
                  <a:gd name="T76" fmla="*/ 34 w 879"/>
                  <a:gd name="T77" fmla="*/ 11 h 257"/>
                  <a:gd name="T78" fmla="*/ 37 w 879"/>
                  <a:gd name="T79" fmla="*/ 11 h 257"/>
                  <a:gd name="T80" fmla="*/ 41 w 879"/>
                  <a:gd name="T81" fmla="*/ 11 h 257"/>
                  <a:gd name="T82" fmla="*/ 45 w 879"/>
                  <a:gd name="T83" fmla="*/ 11 h 257"/>
                  <a:gd name="T84" fmla="*/ 48 w 879"/>
                  <a:gd name="T85" fmla="*/ 11 h 257"/>
                  <a:gd name="T86" fmla="*/ 52 w 879"/>
                  <a:gd name="T87" fmla="*/ 11 h 257"/>
                  <a:gd name="T88" fmla="*/ 55 w 879"/>
                  <a:gd name="T89" fmla="*/ 12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9" h="257">
                    <a:moveTo>
                      <a:pt x="879" y="193"/>
                    </a:moveTo>
                    <a:lnTo>
                      <a:pt x="874" y="200"/>
                    </a:lnTo>
                    <a:lnTo>
                      <a:pt x="870" y="207"/>
                    </a:lnTo>
                    <a:lnTo>
                      <a:pt x="867" y="215"/>
                    </a:lnTo>
                    <a:lnTo>
                      <a:pt x="863" y="222"/>
                    </a:lnTo>
                    <a:lnTo>
                      <a:pt x="858" y="229"/>
                    </a:lnTo>
                    <a:lnTo>
                      <a:pt x="855" y="236"/>
                    </a:lnTo>
                    <a:lnTo>
                      <a:pt x="850" y="243"/>
                    </a:lnTo>
                    <a:lnTo>
                      <a:pt x="845" y="251"/>
                    </a:lnTo>
                    <a:lnTo>
                      <a:pt x="772" y="253"/>
                    </a:lnTo>
                    <a:lnTo>
                      <a:pt x="702" y="255"/>
                    </a:lnTo>
                    <a:lnTo>
                      <a:pt x="634" y="257"/>
                    </a:lnTo>
                    <a:lnTo>
                      <a:pt x="567" y="254"/>
                    </a:lnTo>
                    <a:lnTo>
                      <a:pt x="497" y="245"/>
                    </a:lnTo>
                    <a:lnTo>
                      <a:pt x="424" y="229"/>
                    </a:lnTo>
                    <a:lnTo>
                      <a:pt x="347" y="201"/>
                    </a:lnTo>
                    <a:lnTo>
                      <a:pt x="265" y="164"/>
                    </a:lnTo>
                    <a:lnTo>
                      <a:pt x="236" y="143"/>
                    </a:lnTo>
                    <a:lnTo>
                      <a:pt x="206" y="122"/>
                    </a:lnTo>
                    <a:lnTo>
                      <a:pt x="173" y="102"/>
                    </a:lnTo>
                    <a:lnTo>
                      <a:pt x="142" y="84"/>
                    </a:lnTo>
                    <a:lnTo>
                      <a:pt x="107" y="66"/>
                    </a:lnTo>
                    <a:lnTo>
                      <a:pt x="73" y="49"/>
                    </a:lnTo>
                    <a:lnTo>
                      <a:pt x="36" y="34"/>
                    </a:lnTo>
                    <a:lnTo>
                      <a:pt x="0" y="19"/>
                    </a:lnTo>
                    <a:lnTo>
                      <a:pt x="3" y="14"/>
                    </a:lnTo>
                    <a:lnTo>
                      <a:pt x="7" y="10"/>
                    </a:lnTo>
                    <a:lnTo>
                      <a:pt x="12" y="4"/>
                    </a:lnTo>
                    <a:lnTo>
                      <a:pt x="19" y="0"/>
                    </a:lnTo>
                    <a:lnTo>
                      <a:pt x="72" y="14"/>
                    </a:lnTo>
                    <a:lnTo>
                      <a:pt x="124" y="34"/>
                    </a:lnTo>
                    <a:lnTo>
                      <a:pt x="176" y="53"/>
                    </a:lnTo>
                    <a:lnTo>
                      <a:pt x="227" y="76"/>
                    </a:lnTo>
                    <a:lnTo>
                      <a:pt x="275" y="97"/>
                    </a:lnTo>
                    <a:lnTo>
                      <a:pt x="323" y="121"/>
                    </a:lnTo>
                    <a:lnTo>
                      <a:pt x="369" y="145"/>
                    </a:lnTo>
                    <a:lnTo>
                      <a:pt x="415" y="169"/>
                    </a:lnTo>
                    <a:lnTo>
                      <a:pt x="473" y="176"/>
                    </a:lnTo>
                    <a:lnTo>
                      <a:pt x="534" y="180"/>
                    </a:lnTo>
                    <a:lnTo>
                      <a:pt x="594" y="181"/>
                    </a:lnTo>
                    <a:lnTo>
                      <a:pt x="656" y="181"/>
                    </a:lnTo>
                    <a:lnTo>
                      <a:pt x="713" y="180"/>
                    </a:lnTo>
                    <a:lnTo>
                      <a:pt x="771" y="181"/>
                    </a:lnTo>
                    <a:lnTo>
                      <a:pt x="825" y="185"/>
                    </a:lnTo>
                    <a:lnTo>
                      <a:pt x="879" y="193"/>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6" name="Freeform 138"/>
              <p:cNvSpPr>
                <a:spLocks/>
              </p:cNvSpPr>
              <p:nvPr/>
            </p:nvSpPr>
            <p:spPr bwMode="auto">
              <a:xfrm flipH="1">
                <a:off x="357" y="2793"/>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7" name="Freeform 139"/>
              <p:cNvSpPr>
                <a:spLocks/>
              </p:cNvSpPr>
              <p:nvPr/>
            </p:nvSpPr>
            <p:spPr bwMode="auto">
              <a:xfrm flipH="1">
                <a:off x="365" y="2799"/>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8" name="Freeform 140"/>
              <p:cNvSpPr>
                <a:spLocks/>
              </p:cNvSpPr>
              <p:nvPr/>
            </p:nvSpPr>
            <p:spPr bwMode="auto">
              <a:xfrm flipH="1">
                <a:off x="372" y="2805"/>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9" name="Freeform 141"/>
              <p:cNvSpPr>
                <a:spLocks/>
              </p:cNvSpPr>
              <p:nvPr/>
            </p:nvSpPr>
            <p:spPr bwMode="auto">
              <a:xfrm flipH="1">
                <a:off x="381" y="2811"/>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8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0" name="Freeform 142"/>
              <p:cNvSpPr>
                <a:spLocks/>
              </p:cNvSpPr>
              <p:nvPr/>
            </p:nvSpPr>
            <p:spPr bwMode="auto">
              <a:xfrm flipH="1">
                <a:off x="383" y="3011"/>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11" name="Freeform 143"/>
              <p:cNvSpPr>
                <a:spLocks/>
              </p:cNvSpPr>
              <p:nvPr/>
            </p:nvSpPr>
            <p:spPr bwMode="auto">
              <a:xfrm flipH="1">
                <a:off x="820" y="3000"/>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6" name="Group 487"/>
            <p:cNvGrpSpPr>
              <a:grpSpLocks/>
            </p:cNvGrpSpPr>
            <p:nvPr/>
          </p:nvGrpSpPr>
          <p:grpSpPr bwMode="auto">
            <a:xfrm rot="18605678" flipV="1">
              <a:off x="1524000" y="3505200"/>
              <a:ext cx="673100" cy="1447800"/>
              <a:chOff x="197" y="1544"/>
              <a:chExt cx="520" cy="1007"/>
            </a:xfrm>
          </p:grpSpPr>
          <p:sp>
            <p:nvSpPr>
              <p:cNvPr id="23659" name="Freeform 450"/>
              <p:cNvSpPr>
                <a:spLocks/>
              </p:cNvSpPr>
              <p:nvPr/>
            </p:nvSpPr>
            <p:spPr bwMode="auto">
              <a:xfrm flipH="1">
                <a:off x="418" y="2095"/>
                <a:ext cx="55" cy="126"/>
              </a:xfrm>
              <a:custGeom>
                <a:avLst/>
                <a:gdLst>
                  <a:gd name="T0" fmla="*/ 27 w 110"/>
                  <a:gd name="T1" fmla="*/ 34 h 252"/>
                  <a:gd name="T2" fmla="*/ 26 w 110"/>
                  <a:gd name="T3" fmla="*/ 38 h 252"/>
                  <a:gd name="T4" fmla="*/ 24 w 110"/>
                  <a:gd name="T5" fmla="*/ 42 h 252"/>
                  <a:gd name="T6" fmla="*/ 22 w 110"/>
                  <a:gd name="T7" fmla="*/ 45 h 252"/>
                  <a:gd name="T8" fmla="*/ 19 w 110"/>
                  <a:gd name="T9" fmla="*/ 49 h 252"/>
                  <a:gd name="T10" fmla="*/ 16 w 110"/>
                  <a:gd name="T11" fmla="*/ 53 h 252"/>
                  <a:gd name="T12" fmla="*/ 13 w 110"/>
                  <a:gd name="T13" fmla="*/ 56 h 252"/>
                  <a:gd name="T14" fmla="*/ 9 w 110"/>
                  <a:gd name="T15" fmla="*/ 60 h 252"/>
                  <a:gd name="T16" fmla="*/ 4 w 110"/>
                  <a:gd name="T17" fmla="*/ 63 h 252"/>
                  <a:gd name="T18" fmla="*/ 3 w 110"/>
                  <a:gd name="T19" fmla="*/ 59 h 252"/>
                  <a:gd name="T20" fmla="*/ 2 w 110"/>
                  <a:gd name="T21" fmla="*/ 53 h 252"/>
                  <a:gd name="T22" fmla="*/ 1 w 110"/>
                  <a:gd name="T23" fmla="*/ 46 h 252"/>
                  <a:gd name="T24" fmla="*/ 0 w 110"/>
                  <a:gd name="T25" fmla="*/ 38 h 252"/>
                  <a:gd name="T26" fmla="*/ 1 w 110"/>
                  <a:gd name="T27" fmla="*/ 29 h 252"/>
                  <a:gd name="T28" fmla="*/ 2 w 110"/>
                  <a:gd name="T29" fmla="*/ 22 h 252"/>
                  <a:gd name="T30" fmla="*/ 4 w 110"/>
                  <a:gd name="T31" fmla="*/ 17 h 252"/>
                  <a:gd name="T32" fmla="*/ 7 w 110"/>
                  <a:gd name="T33" fmla="*/ 12 h 252"/>
                  <a:gd name="T34" fmla="*/ 10 w 110"/>
                  <a:gd name="T35" fmla="*/ 8 h 252"/>
                  <a:gd name="T36" fmla="*/ 14 w 110"/>
                  <a:gd name="T37" fmla="*/ 4 h 252"/>
                  <a:gd name="T38" fmla="*/ 18 w 110"/>
                  <a:gd name="T39" fmla="*/ 2 h 252"/>
                  <a:gd name="T40" fmla="*/ 21 w 110"/>
                  <a:gd name="T41" fmla="*/ 0 h 252"/>
                  <a:gd name="T42" fmla="*/ 23 w 110"/>
                  <a:gd name="T43" fmla="*/ 5 h 252"/>
                  <a:gd name="T44" fmla="*/ 25 w 110"/>
                  <a:gd name="T45" fmla="*/ 10 h 252"/>
                  <a:gd name="T46" fmla="*/ 27 w 110"/>
                  <a:gd name="T47" fmla="*/ 14 h 252"/>
                  <a:gd name="T48" fmla="*/ 28 w 110"/>
                  <a:gd name="T49" fmla="*/ 18 h 252"/>
                  <a:gd name="T50" fmla="*/ 28 w 110"/>
                  <a:gd name="T51" fmla="*/ 22 h 252"/>
                  <a:gd name="T52" fmla="*/ 28 w 110"/>
                  <a:gd name="T53" fmla="*/ 26 h 252"/>
                  <a:gd name="T54" fmla="*/ 28 w 110"/>
                  <a:gd name="T55" fmla="*/ 30 h 252"/>
                  <a:gd name="T56" fmla="*/ 27 w 110"/>
                  <a:gd name="T57" fmla="*/ 3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0" h="252">
                    <a:moveTo>
                      <a:pt x="106" y="136"/>
                    </a:moveTo>
                    <a:lnTo>
                      <a:pt x="101" y="151"/>
                    </a:lnTo>
                    <a:lnTo>
                      <a:pt x="94" y="165"/>
                    </a:lnTo>
                    <a:lnTo>
                      <a:pt x="85" y="180"/>
                    </a:lnTo>
                    <a:lnTo>
                      <a:pt x="75" y="194"/>
                    </a:lnTo>
                    <a:lnTo>
                      <a:pt x="63" y="209"/>
                    </a:lnTo>
                    <a:lnTo>
                      <a:pt x="49" y="224"/>
                    </a:lnTo>
                    <a:lnTo>
                      <a:pt x="33" y="237"/>
                    </a:lnTo>
                    <a:lnTo>
                      <a:pt x="16" y="252"/>
                    </a:lnTo>
                    <a:lnTo>
                      <a:pt x="11" y="233"/>
                    </a:lnTo>
                    <a:lnTo>
                      <a:pt x="7" y="209"/>
                    </a:lnTo>
                    <a:lnTo>
                      <a:pt x="2" y="181"/>
                    </a:lnTo>
                    <a:lnTo>
                      <a:pt x="0" y="149"/>
                    </a:lnTo>
                    <a:lnTo>
                      <a:pt x="1" y="116"/>
                    </a:lnTo>
                    <a:lnTo>
                      <a:pt x="6" y="88"/>
                    </a:lnTo>
                    <a:lnTo>
                      <a:pt x="15" y="65"/>
                    </a:lnTo>
                    <a:lnTo>
                      <a:pt x="27" y="45"/>
                    </a:lnTo>
                    <a:lnTo>
                      <a:pt x="40" y="29"/>
                    </a:lnTo>
                    <a:lnTo>
                      <a:pt x="55" y="16"/>
                    </a:lnTo>
                    <a:lnTo>
                      <a:pt x="69" y="7"/>
                    </a:lnTo>
                    <a:lnTo>
                      <a:pt x="82" y="0"/>
                    </a:lnTo>
                    <a:lnTo>
                      <a:pt x="91" y="19"/>
                    </a:lnTo>
                    <a:lnTo>
                      <a:pt x="99" y="37"/>
                    </a:lnTo>
                    <a:lnTo>
                      <a:pt x="105" y="54"/>
                    </a:lnTo>
                    <a:lnTo>
                      <a:pt x="109" y="72"/>
                    </a:lnTo>
                    <a:lnTo>
                      <a:pt x="110" y="88"/>
                    </a:lnTo>
                    <a:lnTo>
                      <a:pt x="110" y="104"/>
                    </a:lnTo>
                    <a:lnTo>
                      <a:pt x="109" y="120"/>
                    </a:lnTo>
                    <a:lnTo>
                      <a:pt x="106"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0" name="Freeform 452"/>
              <p:cNvSpPr>
                <a:spLocks/>
              </p:cNvSpPr>
              <p:nvPr/>
            </p:nvSpPr>
            <p:spPr bwMode="auto">
              <a:xfrm flipH="1">
                <a:off x="529" y="1971"/>
                <a:ext cx="50" cy="18"/>
              </a:xfrm>
              <a:custGeom>
                <a:avLst/>
                <a:gdLst>
                  <a:gd name="T0" fmla="*/ 25 w 99"/>
                  <a:gd name="T1" fmla="*/ 3 h 36"/>
                  <a:gd name="T2" fmla="*/ 25 w 99"/>
                  <a:gd name="T3" fmla="*/ 2 h 36"/>
                  <a:gd name="T4" fmla="*/ 24 w 99"/>
                  <a:gd name="T5" fmla="*/ 1 h 36"/>
                  <a:gd name="T6" fmla="*/ 22 w 99"/>
                  <a:gd name="T7" fmla="*/ 0 h 36"/>
                  <a:gd name="T8" fmla="*/ 21 w 99"/>
                  <a:gd name="T9" fmla="*/ 0 h 36"/>
                  <a:gd name="T10" fmla="*/ 21 w 99"/>
                  <a:gd name="T11" fmla="*/ 0 h 36"/>
                  <a:gd name="T12" fmla="*/ 18 w 99"/>
                  <a:gd name="T13" fmla="*/ 1 h 36"/>
                  <a:gd name="T14" fmla="*/ 16 w 99"/>
                  <a:gd name="T15" fmla="*/ 1 h 36"/>
                  <a:gd name="T16" fmla="*/ 14 w 99"/>
                  <a:gd name="T17" fmla="*/ 2 h 36"/>
                  <a:gd name="T18" fmla="*/ 13 w 99"/>
                  <a:gd name="T19" fmla="*/ 2 h 36"/>
                  <a:gd name="T20" fmla="*/ 11 w 99"/>
                  <a:gd name="T21" fmla="*/ 2 h 36"/>
                  <a:gd name="T22" fmla="*/ 10 w 99"/>
                  <a:gd name="T23" fmla="*/ 2 h 36"/>
                  <a:gd name="T24" fmla="*/ 8 w 99"/>
                  <a:gd name="T25" fmla="*/ 2 h 36"/>
                  <a:gd name="T26" fmla="*/ 6 w 99"/>
                  <a:gd name="T27" fmla="*/ 2 h 36"/>
                  <a:gd name="T28" fmla="*/ 5 w 99"/>
                  <a:gd name="T29" fmla="*/ 2 h 36"/>
                  <a:gd name="T30" fmla="*/ 3 w 99"/>
                  <a:gd name="T31" fmla="*/ 2 h 36"/>
                  <a:gd name="T32" fmla="*/ 2 w 99"/>
                  <a:gd name="T33" fmla="*/ 2 h 36"/>
                  <a:gd name="T34" fmla="*/ 1 w 99"/>
                  <a:gd name="T35" fmla="*/ 3 h 36"/>
                  <a:gd name="T36" fmla="*/ 0 w 99"/>
                  <a:gd name="T37" fmla="*/ 4 h 36"/>
                  <a:gd name="T38" fmla="*/ 0 w 99"/>
                  <a:gd name="T39" fmla="*/ 6 h 36"/>
                  <a:gd name="T40" fmla="*/ 1 w 99"/>
                  <a:gd name="T41" fmla="*/ 7 h 36"/>
                  <a:gd name="T42" fmla="*/ 2 w 99"/>
                  <a:gd name="T43" fmla="*/ 8 h 36"/>
                  <a:gd name="T44" fmla="*/ 3 w 99"/>
                  <a:gd name="T45" fmla="*/ 9 h 36"/>
                  <a:gd name="T46" fmla="*/ 5 w 99"/>
                  <a:gd name="T47" fmla="*/ 9 h 36"/>
                  <a:gd name="T48" fmla="*/ 7 w 99"/>
                  <a:gd name="T49" fmla="*/ 9 h 36"/>
                  <a:gd name="T50" fmla="*/ 9 w 99"/>
                  <a:gd name="T51" fmla="*/ 9 h 36"/>
                  <a:gd name="T52" fmla="*/ 11 w 99"/>
                  <a:gd name="T53" fmla="*/ 9 h 36"/>
                  <a:gd name="T54" fmla="*/ 13 w 99"/>
                  <a:gd name="T55" fmla="*/ 9 h 36"/>
                  <a:gd name="T56" fmla="*/ 15 w 99"/>
                  <a:gd name="T57" fmla="*/ 9 h 36"/>
                  <a:gd name="T58" fmla="*/ 17 w 99"/>
                  <a:gd name="T59" fmla="*/ 8 h 36"/>
                  <a:gd name="T60" fmla="*/ 19 w 99"/>
                  <a:gd name="T61" fmla="*/ 8 h 36"/>
                  <a:gd name="T62" fmla="*/ 22 w 99"/>
                  <a:gd name="T63" fmla="*/ 8 h 36"/>
                  <a:gd name="T64" fmla="*/ 23 w 99"/>
                  <a:gd name="T65" fmla="*/ 7 h 36"/>
                  <a:gd name="T66" fmla="*/ 25 w 99"/>
                  <a:gd name="T67" fmla="*/ 6 h 36"/>
                  <a:gd name="T68" fmla="*/ 25 w 99"/>
                  <a:gd name="T69" fmla="*/ 5 h 36"/>
                  <a:gd name="T70" fmla="*/ 25 w 99"/>
                  <a:gd name="T71" fmla="*/ 3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36">
                    <a:moveTo>
                      <a:pt x="99" y="12"/>
                    </a:moveTo>
                    <a:lnTo>
                      <a:pt x="97" y="6"/>
                    </a:lnTo>
                    <a:lnTo>
                      <a:pt x="93" y="3"/>
                    </a:lnTo>
                    <a:lnTo>
                      <a:pt x="87" y="0"/>
                    </a:lnTo>
                    <a:lnTo>
                      <a:pt x="82" y="0"/>
                    </a:lnTo>
                    <a:lnTo>
                      <a:pt x="71" y="1"/>
                    </a:lnTo>
                    <a:lnTo>
                      <a:pt x="63" y="3"/>
                    </a:lnTo>
                    <a:lnTo>
                      <a:pt x="56" y="5"/>
                    </a:lnTo>
                    <a:lnTo>
                      <a:pt x="49" y="5"/>
                    </a:lnTo>
                    <a:lnTo>
                      <a:pt x="43" y="6"/>
                    </a:lnTo>
                    <a:lnTo>
                      <a:pt x="37" y="6"/>
                    </a:lnTo>
                    <a:lnTo>
                      <a:pt x="30" y="6"/>
                    </a:lnTo>
                    <a:lnTo>
                      <a:pt x="24" y="6"/>
                    </a:lnTo>
                    <a:lnTo>
                      <a:pt x="17" y="5"/>
                    </a:lnTo>
                    <a:lnTo>
                      <a:pt x="11" y="5"/>
                    </a:lnTo>
                    <a:lnTo>
                      <a:pt x="6" y="6"/>
                    </a:lnTo>
                    <a:lnTo>
                      <a:pt x="2" y="10"/>
                    </a:lnTo>
                    <a:lnTo>
                      <a:pt x="0" y="15"/>
                    </a:lnTo>
                    <a:lnTo>
                      <a:pt x="0" y="21"/>
                    </a:lnTo>
                    <a:lnTo>
                      <a:pt x="1" y="27"/>
                    </a:lnTo>
                    <a:lnTo>
                      <a:pt x="5" y="30"/>
                    </a:lnTo>
                    <a:lnTo>
                      <a:pt x="10" y="33"/>
                    </a:lnTo>
                    <a:lnTo>
                      <a:pt x="18" y="35"/>
                    </a:lnTo>
                    <a:lnTo>
                      <a:pt x="28" y="35"/>
                    </a:lnTo>
                    <a:lnTo>
                      <a:pt x="36" y="36"/>
                    </a:lnTo>
                    <a:lnTo>
                      <a:pt x="44" y="35"/>
                    </a:lnTo>
                    <a:lnTo>
                      <a:pt x="52" y="35"/>
                    </a:lnTo>
                    <a:lnTo>
                      <a:pt x="60" y="34"/>
                    </a:lnTo>
                    <a:lnTo>
                      <a:pt x="68" y="31"/>
                    </a:lnTo>
                    <a:lnTo>
                      <a:pt x="76" y="30"/>
                    </a:lnTo>
                    <a:lnTo>
                      <a:pt x="86" y="29"/>
                    </a:lnTo>
                    <a:lnTo>
                      <a:pt x="92" y="27"/>
                    </a:lnTo>
                    <a:lnTo>
                      <a:pt x="97" y="23"/>
                    </a:lnTo>
                    <a:lnTo>
                      <a:pt x="99" y="18"/>
                    </a:lnTo>
                    <a:lnTo>
                      <a:pt x="9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1" name="Freeform 453"/>
              <p:cNvSpPr>
                <a:spLocks/>
              </p:cNvSpPr>
              <p:nvPr/>
            </p:nvSpPr>
            <p:spPr bwMode="auto">
              <a:xfrm flipH="1">
                <a:off x="528" y="1842"/>
                <a:ext cx="18" cy="32"/>
              </a:xfrm>
              <a:custGeom>
                <a:avLst/>
                <a:gdLst>
                  <a:gd name="T0" fmla="*/ 3 w 37"/>
                  <a:gd name="T1" fmla="*/ 16 h 66"/>
                  <a:gd name="T2" fmla="*/ 4 w 37"/>
                  <a:gd name="T3" fmla="*/ 16 h 66"/>
                  <a:gd name="T4" fmla="*/ 5 w 37"/>
                  <a:gd name="T5" fmla="*/ 16 h 66"/>
                  <a:gd name="T6" fmla="*/ 6 w 37"/>
                  <a:gd name="T7" fmla="*/ 15 h 66"/>
                  <a:gd name="T8" fmla="*/ 7 w 37"/>
                  <a:gd name="T9" fmla="*/ 13 h 66"/>
                  <a:gd name="T10" fmla="*/ 9 w 37"/>
                  <a:gd name="T11" fmla="*/ 4 h 66"/>
                  <a:gd name="T12" fmla="*/ 9 w 37"/>
                  <a:gd name="T13" fmla="*/ 3 h 66"/>
                  <a:gd name="T14" fmla="*/ 9 w 37"/>
                  <a:gd name="T15" fmla="*/ 1 h 66"/>
                  <a:gd name="T16" fmla="*/ 8 w 37"/>
                  <a:gd name="T17" fmla="*/ 0 h 66"/>
                  <a:gd name="T18" fmla="*/ 6 w 37"/>
                  <a:gd name="T19" fmla="*/ 0 h 66"/>
                  <a:gd name="T20" fmla="*/ 5 w 37"/>
                  <a:gd name="T21" fmla="*/ 0 h 66"/>
                  <a:gd name="T22" fmla="*/ 3 w 37"/>
                  <a:gd name="T23" fmla="*/ 0 h 66"/>
                  <a:gd name="T24" fmla="*/ 3 w 37"/>
                  <a:gd name="T25" fmla="*/ 1 h 66"/>
                  <a:gd name="T26" fmla="*/ 2 w 37"/>
                  <a:gd name="T27" fmla="*/ 2 h 66"/>
                  <a:gd name="T28" fmla="*/ 0 w 37"/>
                  <a:gd name="T29" fmla="*/ 12 h 66"/>
                  <a:gd name="T30" fmla="*/ 0 w 37"/>
                  <a:gd name="T31" fmla="*/ 13 h 66"/>
                  <a:gd name="T32" fmla="*/ 0 w 37"/>
                  <a:gd name="T33" fmla="*/ 14 h 66"/>
                  <a:gd name="T34" fmla="*/ 1 w 37"/>
                  <a:gd name="T35" fmla="*/ 15 h 66"/>
                  <a:gd name="T36" fmla="*/ 3 w 37"/>
                  <a:gd name="T37" fmla="*/ 16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66">
                    <a:moveTo>
                      <a:pt x="12" y="66"/>
                    </a:moveTo>
                    <a:lnTo>
                      <a:pt x="18" y="66"/>
                    </a:lnTo>
                    <a:lnTo>
                      <a:pt x="22" y="65"/>
                    </a:lnTo>
                    <a:lnTo>
                      <a:pt x="27" y="61"/>
                    </a:lnTo>
                    <a:lnTo>
                      <a:pt x="29" y="56"/>
                    </a:lnTo>
                    <a:lnTo>
                      <a:pt x="37" y="17"/>
                    </a:lnTo>
                    <a:lnTo>
                      <a:pt x="37" y="12"/>
                    </a:lnTo>
                    <a:lnTo>
                      <a:pt x="36" y="6"/>
                    </a:lnTo>
                    <a:lnTo>
                      <a:pt x="33" y="2"/>
                    </a:lnTo>
                    <a:lnTo>
                      <a:pt x="27" y="0"/>
                    </a:lnTo>
                    <a:lnTo>
                      <a:pt x="21" y="0"/>
                    </a:lnTo>
                    <a:lnTo>
                      <a:pt x="15" y="1"/>
                    </a:lnTo>
                    <a:lnTo>
                      <a:pt x="12" y="6"/>
                    </a:lnTo>
                    <a:lnTo>
                      <a:pt x="10" y="11"/>
                    </a:lnTo>
                    <a:lnTo>
                      <a:pt x="0" y="49"/>
                    </a:lnTo>
                    <a:lnTo>
                      <a:pt x="0" y="54"/>
                    </a:lnTo>
                    <a:lnTo>
                      <a:pt x="3" y="60"/>
                    </a:lnTo>
                    <a:lnTo>
                      <a:pt x="6" y="64"/>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2" name="Freeform 454"/>
              <p:cNvSpPr>
                <a:spLocks/>
              </p:cNvSpPr>
              <p:nvPr/>
            </p:nvSpPr>
            <p:spPr bwMode="auto">
              <a:xfrm flipH="1">
                <a:off x="483" y="2080"/>
                <a:ext cx="48" cy="42"/>
              </a:xfrm>
              <a:custGeom>
                <a:avLst/>
                <a:gdLst>
                  <a:gd name="T0" fmla="*/ 22 w 94"/>
                  <a:gd name="T1" fmla="*/ 15 h 84"/>
                  <a:gd name="T2" fmla="*/ 22 w 94"/>
                  <a:gd name="T3" fmla="*/ 15 h 84"/>
                  <a:gd name="T4" fmla="*/ 20 w 94"/>
                  <a:gd name="T5" fmla="*/ 13 h 84"/>
                  <a:gd name="T6" fmla="*/ 18 w 94"/>
                  <a:gd name="T7" fmla="*/ 12 h 84"/>
                  <a:gd name="T8" fmla="*/ 16 w 94"/>
                  <a:gd name="T9" fmla="*/ 10 h 84"/>
                  <a:gd name="T10" fmla="*/ 14 w 94"/>
                  <a:gd name="T11" fmla="*/ 8 h 84"/>
                  <a:gd name="T12" fmla="*/ 12 w 94"/>
                  <a:gd name="T13" fmla="*/ 7 h 84"/>
                  <a:gd name="T14" fmla="*/ 10 w 94"/>
                  <a:gd name="T15" fmla="*/ 5 h 84"/>
                  <a:gd name="T16" fmla="*/ 8 w 94"/>
                  <a:gd name="T17" fmla="*/ 3 h 84"/>
                  <a:gd name="T18" fmla="*/ 6 w 94"/>
                  <a:gd name="T19" fmla="*/ 2 h 84"/>
                  <a:gd name="T20" fmla="*/ 5 w 94"/>
                  <a:gd name="T21" fmla="*/ 1 h 84"/>
                  <a:gd name="T22" fmla="*/ 4 w 94"/>
                  <a:gd name="T23" fmla="*/ 0 h 84"/>
                  <a:gd name="T24" fmla="*/ 2 w 94"/>
                  <a:gd name="T25" fmla="*/ 1 h 84"/>
                  <a:gd name="T26" fmla="*/ 1 w 94"/>
                  <a:gd name="T27" fmla="*/ 2 h 84"/>
                  <a:gd name="T28" fmla="*/ 0 w 94"/>
                  <a:gd name="T29" fmla="*/ 3 h 84"/>
                  <a:gd name="T30" fmla="*/ 0 w 94"/>
                  <a:gd name="T31" fmla="*/ 4 h 84"/>
                  <a:gd name="T32" fmla="*/ 1 w 94"/>
                  <a:gd name="T33" fmla="*/ 6 h 84"/>
                  <a:gd name="T34" fmla="*/ 1 w 94"/>
                  <a:gd name="T35" fmla="*/ 7 h 84"/>
                  <a:gd name="T36" fmla="*/ 1 w 94"/>
                  <a:gd name="T37" fmla="*/ 7 h 84"/>
                  <a:gd name="T38" fmla="*/ 3 w 94"/>
                  <a:gd name="T39" fmla="*/ 9 h 84"/>
                  <a:gd name="T40" fmla="*/ 5 w 94"/>
                  <a:gd name="T41" fmla="*/ 10 h 84"/>
                  <a:gd name="T42" fmla="*/ 7 w 94"/>
                  <a:gd name="T43" fmla="*/ 13 h 84"/>
                  <a:gd name="T44" fmla="*/ 9 w 94"/>
                  <a:gd name="T45" fmla="*/ 14 h 84"/>
                  <a:gd name="T46" fmla="*/ 11 w 94"/>
                  <a:gd name="T47" fmla="*/ 16 h 84"/>
                  <a:gd name="T48" fmla="*/ 14 w 94"/>
                  <a:gd name="T49" fmla="*/ 18 h 84"/>
                  <a:gd name="T50" fmla="*/ 16 w 94"/>
                  <a:gd name="T51" fmla="*/ 19 h 84"/>
                  <a:gd name="T52" fmla="*/ 19 w 94"/>
                  <a:gd name="T53" fmla="*/ 21 h 84"/>
                  <a:gd name="T54" fmla="*/ 20 w 94"/>
                  <a:gd name="T55" fmla="*/ 21 h 84"/>
                  <a:gd name="T56" fmla="*/ 22 w 94"/>
                  <a:gd name="T57" fmla="*/ 21 h 84"/>
                  <a:gd name="T58" fmla="*/ 23 w 94"/>
                  <a:gd name="T59" fmla="*/ 21 h 84"/>
                  <a:gd name="T60" fmla="*/ 24 w 94"/>
                  <a:gd name="T61" fmla="*/ 20 h 84"/>
                  <a:gd name="T62" fmla="*/ 25 w 94"/>
                  <a:gd name="T63" fmla="*/ 18 h 84"/>
                  <a:gd name="T64" fmla="*/ 25 w 94"/>
                  <a:gd name="T65" fmla="*/ 17 h 84"/>
                  <a:gd name="T66" fmla="*/ 24 w 94"/>
                  <a:gd name="T67" fmla="*/ 16 h 84"/>
                  <a:gd name="T68" fmla="*/ 22 w 94"/>
                  <a:gd name="T69" fmla="*/ 15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84">
                    <a:moveTo>
                      <a:pt x="87" y="58"/>
                    </a:moveTo>
                    <a:lnTo>
                      <a:pt x="87" y="58"/>
                    </a:lnTo>
                    <a:lnTo>
                      <a:pt x="78" y="52"/>
                    </a:lnTo>
                    <a:lnTo>
                      <a:pt x="70" y="46"/>
                    </a:lnTo>
                    <a:lnTo>
                      <a:pt x="62" y="39"/>
                    </a:lnTo>
                    <a:lnTo>
                      <a:pt x="54" y="32"/>
                    </a:lnTo>
                    <a:lnTo>
                      <a:pt x="46" y="27"/>
                    </a:lnTo>
                    <a:lnTo>
                      <a:pt x="38" y="20"/>
                    </a:lnTo>
                    <a:lnTo>
                      <a:pt x="31" y="12"/>
                    </a:lnTo>
                    <a:lnTo>
                      <a:pt x="23" y="5"/>
                    </a:lnTo>
                    <a:lnTo>
                      <a:pt x="18" y="1"/>
                    </a:lnTo>
                    <a:lnTo>
                      <a:pt x="13" y="0"/>
                    </a:lnTo>
                    <a:lnTo>
                      <a:pt x="8" y="1"/>
                    </a:lnTo>
                    <a:lnTo>
                      <a:pt x="3" y="5"/>
                    </a:lnTo>
                    <a:lnTo>
                      <a:pt x="0" y="10"/>
                    </a:lnTo>
                    <a:lnTo>
                      <a:pt x="0" y="16"/>
                    </a:lnTo>
                    <a:lnTo>
                      <a:pt x="1" y="21"/>
                    </a:lnTo>
                    <a:lnTo>
                      <a:pt x="4" y="25"/>
                    </a:lnTo>
                    <a:lnTo>
                      <a:pt x="11" y="34"/>
                    </a:lnTo>
                    <a:lnTo>
                      <a:pt x="19" y="40"/>
                    </a:lnTo>
                    <a:lnTo>
                      <a:pt x="27" y="49"/>
                    </a:lnTo>
                    <a:lnTo>
                      <a:pt x="35" y="55"/>
                    </a:lnTo>
                    <a:lnTo>
                      <a:pt x="43" y="62"/>
                    </a:lnTo>
                    <a:lnTo>
                      <a:pt x="53" y="69"/>
                    </a:lnTo>
                    <a:lnTo>
                      <a:pt x="62" y="76"/>
                    </a:lnTo>
                    <a:lnTo>
                      <a:pt x="72" y="83"/>
                    </a:lnTo>
                    <a:lnTo>
                      <a:pt x="78" y="84"/>
                    </a:lnTo>
                    <a:lnTo>
                      <a:pt x="84" y="84"/>
                    </a:lnTo>
                    <a:lnTo>
                      <a:pt x="88" y="82"/>
                    </a:lnTo>
                    <a:lnTo>
                      <a:pt x="93" y="77"/>
                    </a:lnTo>
                    <a:lnTo>
                      <a:pt x="94" y="72"/>
                    </a:lnTo>
                    <a:lnTo>
                      <a:pt x="94" y="67"/>
                    </a:lnTo>
                    <a:lnTo>
                      <a:pt x="92" y="61"/>
                    </a:lnTo>
                    <a:lnTo>
                      <a:pt x="8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3" name="Freeform 455"/>
              <p:cNvSpPr>
                <a:spLocks/>
              </p:cNvSpPr>
              <p:nvPr/>
            </p:nvSpPr>
            <p:spPr bwMode="auto">
              <a:xfrm flipH="1">
                <a:off x="550" y="2110"/>
                <a:ext cx="19" cy="35"/>
              </a:xfrm>
              <a:custGeom>
                <a:avLst/>
                <a:gdLst>
                  <a:gd name="T0" fmla="*/ 10 w 38"/>
                  <a:gd name="T1" fmla="*/ 4 h 71"/>
                  <a:gd name="T2" fmla="*/ 10 w 38"/>
                  <a:gd name="T3" fmla="*/ 3 h 71"/>
                  <a:gd name="T4" fmla="*/ 9 w 38"/>
                  <a:gd name="T5" fmla="*/ 1 h 71"/>
                  <a:gd name="T6" fmla="*/ 9 w 38"/>
                  <a:gd name="T7" fmla="*/ 0 h 71"/>
                  <a:gd name="T8" fmla="*/ 7 w 38"/>
                  <a:gd name="T9" fmla="*/ 0 h 71"/>
                  <a:gd name="T10" fmla="*/ 6 w 38"/>
                  <a:gd name="T11" fmla="*/ 0 h 71"/>
                  <a:gd name="T12" fmla="*/ 4 w 38"/>
                  <a:gd name="T13" fmla="*/ 0 h 71"/>
                  <a:gd name="T14" fmla="*/ 3 w 38"/>
                  <a:gd name="T15" fmla="*/ 1 h 71"/>
                  <a:gd name="T16" fmla="*/ 3 w 38"/>
                  <a:gd name="T17" fmla="*/ 3 h 71"/>
                  <a:gd name="T18" fmla="*/ 0 w 38"/>
                  <a:gd name="T19" fmla="*/ 13 h 71"/>
                  <a:gd name="T20" fmla="*/ 0 w 38"/>
                  <a:gd name="T21" fmla="*/ 15 h 71"/>
                  <a:gd name="T22" fmla="*/ 1 w 38"/>
                  <a:gd name="T23" fmla="*/ 16 h 71"/>
                  <a:gd name="T24" fmla="*/ 2 w 38"/>
                  <a:gd name="T25" fmla="*/ 17 h 71"/>
                  <a:gd name="T26" fmla="*/ 3 w 38"/>
                  <a:gd name="T27" fmla="*/ 17 h 71"/>
                  <a:gd name="T28" fmla="*/ 4 w 38"/>
                  <a:gd name="T29" fmla="*/ 17 h 71"/>
                  <a:gd name="T30" fmla="*/ 6 w 38"/>
                  <a:gd name="T31" fmla="*/ 17 h 71"/>
                  <a:gd name="T32" fmla="*/ 7 w 38"/>
                  <a:gd name="T33" fmla="*/ 16 h 71"/>
                  <a:gd name="T34" fmla="*/ 7 w 38"/>
                  <a:gd name="T35" fmla="*/ 15 h 71"/>
                  <a:gd name="T36" fmla="*/ 10 w 3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71">
                    <a:moveTo>
                      <a:pt x="38" y="18"/>
                    </a:moveTo>
                    <a:lnTo>
                      <a:pt x="38" y="13"/>
                    </a:lnTo>
                    <a:lnTo>
                      <a:pt x="36" y="7"/>
                    </a:lnTo>
                    <a:lnTo>
                      <a:pt x="33" y="2"/>
                    </a:lnTo>
                    <a:lnTo>
                      <a:pt x="27" y="0"/>
                    </a:lnTo>
                    <a:lnTo>
                      <a:pt x="21" y="0"/>
                    </a:lnTo>
                    <a:lnTo>
                      <a:pt x="15" y="2"/>
                    </a:lnTo>
                    <a:lnTo>
                      <a:pt x="12" y="6"/>
                    </a:lnTo>
                    <a:lnTo>
                      <a:pt x="10" y="12"/>
                    </a:lnTo>
                    <a:lnTo>
                      <a:pt x="0" y="54"/>
                    </a:lnTo>
                    <a:lnTo>
                      <a:pt x="0" y="60"/>
                    </a:lnTo>
                    <a:lnTo>
                      <a:pt x="1" y="66"/>
                    </a:lnTo>
                    <a:lnTo>
                      <a:pt x="5" y="69"/>
                    </a:lnTo>
                    <a:lnTo>
                      <a:pt x="11" y="71"/>
                    </a:lnTo>
                    <a:lnTo>
                      <a:pt x="16" y="71"/>
                    </a:lnTo>
                    <a:lnTo>
                      <a:pt x="22" y="69"/>
                    </a:lnTo>
                    <a:lnTo>
                      <a:pt x="26" y="66"/>
                    </a:lnTo>
                    <a:lnTo>
                      <a:pt x="28" y="61"/>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4" name="Freeform 457"/>
              <p:cNvSpPr>
                <a:spLocks/>
              </p:cNvSpPr>
              <p:nvPr/>
            </p:nvSpPr>
            <p:spPr bwMode="auto">
              <a:xfrm flipH="1">
                <a:off x="542" y="2201"/>
                <a:ext cx="28" cy="30"/>
              </a:xfrm>
              <a:custGeom>
                <a:avLst/>
                <a:gdLst>
                  <a:gd name="T0" fmla="*/ 13 w 56"/>
                  <a:gd name="T1" fmla="*/ 9 h 60"/>
                  <a:gd name="T2" fmla="*/ 11 w 56"/>
                  <a:gd name="T3" fmla="*/ 7 h 60"/>
                  <a:gd name="T4" fmla="*/ 10 w 56"/>
                  <a:gd name="T5" fmla="*/ 6 h 60"/>
                  <a:gd name="T6" fmla="*/ 8 w 56"/>
                  <a:gd name="T7" fmla="*/ 4 h 60"/>
                  <a:gd name="T8" fmla="*/ 7 w 56"/>
                  <a:gd name="T9" fmla="*/ 2 h 60"/>
                  <a:gd name="T10" fmla="*/ 6 w 56"/>
                  <a:gd name="T11" fmla="*/ 1 h 60"/>
                  <a:gd name="T12" fmla="*/ 5 w 56"/>
                  <a:gd name="T13" fmla="*/ 0 h 60"/>
                  <a:gd name="T14" fmla="*/ 3 w 56"/>
                  <a:gd name="T15" fmla="*/ 0 h 60"/>
                  <a:gd name="T16" fmla="*/ 2 w 56"/>
                  <a:gd name="T17" fmla="*/ 1 h 60"/>
                  <a:gd name="T18" fmla="*/ 1 w 56"/>
                  <a:gd name="T19" fmla="*/ 2 h 60"/>
                  <a:gd name="T20" fmla="*/ 0 w 56"/>
                  <a:gd name="T21" fmla="*/ 3 h 60"/>
                  <a:gd name="T22" fmla="*/ 0 w 56"/>
                  <a:gd name="T23" fmla="*/ 4 h 60"/>
                  <a:gd name="T24" fmla="*/ 1 w 56"/>
                  <a:gd name="T25" fmla="*/ 6 h 60"/>
                  <a:gd name="T26" fmla="*/ 1 w 56"/>
                  <a:gd name="T27" fmla="*/ 6 h 60"/>
                  <a:gd name="T28" fmla="*/ 2 w 56"/>
                  <a:gd name="T29" fmla="*/ 8 h 60"/>
                  <a:gd name="T30" fmla="*/ 4 w 56"/>
                  <a:gd name="T31" fmla="*/ 11 h 60"/>
                  <a:gd name="T32" fmla="*/ 6 w 56"/>
                  <a:gd name="T33" fmla="*/ 13 h 60"/>
                  <a:gd name="T34" fmla="*/ 9 w 56"/>
                  <a:gd name="T35" fmla="*/ 15 h 60"/>
                  <a:gd name="T36" fmla="*/ 10 w 56"/>
                  <a:gd name="T37" fmla="*/ 15 h 60"/>
                  <a:gd name="T38" fmla="*/ 12 w 56"/>
                  <a:gd name="T39" fmla="*/ 15 h 60"/>
                  <a:gd name="T40" fmla="*/ 13 w 56"/>
                  <a:gd name="T41" fmla="*/ 15 h 60"/>
                  <a:gd name="T42" fmla="*/ 14 w 56"/>
                  <a:gd name="T43" fmla="*/ 14 h 60"/>
                  <a:gd name="T44" fmla="*/ 14 w 56"/>
                  <a:gd name="T45" fmla="*/ 12 h 60"/>
                  <a:gd name="T46" fmla="*/ 14 w 56"/>
                  <a:gd name="T47" fmla="*/ 11 h 60"/>
                  <a:gd name="T48" fmla="*/ 14 w 56"/>
                  <a:gd name="T49" fmla="*/ 10 h 60"/>
                  <a:gd name="T50" fmla="*/ 13 w 56"/>
                  <a:gd name="T51" fmla="*/ 9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 h="60">
                    <a:moveTo>
                      <a:pt x="50" y="34"/>
                    </a:moveTo>
                    <a:lnTo>
                      <a:pt x="43" y="28"/>
                    </a:lnTo>
                    <a:lnTo>
                      <a:pt x="37" y="22"/>
                    </a:lnTo>
                    <a:lnTo>
                      <a:pt x="31" y="15"/>
                    </a:lnTo>
                    <a:lnTo>
                      <a:pt x="27" y="7"/>
                    </a:lnTo>
                    <a:lnTo>
                      <a:pt x="22" y="3"/>
                    </a:lnTo>
                    <a:lnTo>
                      <a:pt x="17" y="0"/>
                    </a:lnTo>
                    <a:lnTo>
                      <a:pt x="12" y="0"/>
                    </a:lnTo>
                    <a:lnTo>
                      <a:pt x="6" y="3"/>
                    </a:lnTo>
                    <a:lnTo>
                      <a:pt x="2" y="6"/>
                    </a:lnTo>
                    <a:lnTo>
                      <a:pt x="0" y="11"/>
                    </a:lnTo>
                    <a:lnTo>
                      <a:pt x="0" y="16"/>
                    </a:lnTo>
                    <a:lnTo>
                      <a:pt x="2" y="22"/>
                    </a:lnTo>
                    <a:lnTo>
                      <a:pt x="8" y="31"/>
                    </a:lnTo>
                    <a:lnTo>
                      <a:pt x="15" y="42"/>
                    </a:lnTo>
                    <a:lnTo>
                      <a:pt x="24" y="50"/>
                    </a:lnTo>
                    <a:lnTo>
                      <a:pt x="35" y="58"/>
                    </a:lnTo>
                    <a:lnTo>
                      <a:pt x="40" y="60"/>
                    </a:lnTo>
                    <a:lnTo>
                      <a:pt x="46" y="60"/>
                    </a:lnTo>
                    <a:lnTo>
                      <a:pt x="51" y="58"/>
                    </a:lnTo>
                    <a:lnTo>
                      <a:pt x="54" y="53"/>
                    </a:lnTo>
                    <a:lnTo>
                      <a:pt x="56" y="48"/>
                    </a:lnTo>
                    <a:lnTo>
                      <a:pt x="56" y="42"/>
                    </a:lnTo>
                    <a:lnTo>
                      <a:pt x="54" y="37"/>
                    </a:lnTo>
                    <a:lnTo>
                      <a:pt x="5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5" name="Freeform 459"/>
              <p:cNvSpPr>
                <a:spLocks/>
              </p:cNvSpPr>
              <p:nvPr/>
            </p:nvSpPr>
            <p:spPr bwMode="auto">
              <a:xfrm flipH="1">
                <a:off x="564" y="1793"/>
                <a:ext cx="17" cy="29"/>
              </a:xfrm>
              <a:custGeom>
                <a:avLst/>
                <a:gdLst>
                  <a:gd name="T0" fmla="*/ 2 w 35"/>
                  <a:gd name="T1" fmla="*/ 15 h 58"/>
                  <a:gd name="T2" fmla="*/ 4 w 35"/>
                  <a:gd name="T3" fmla="*/ 15 h 58"/>
                  <a:gd name="T4" fmla="*/ 5 w 35"/>
                  <a:gd name="T5" fmla="*/ 14 h 58"/>
                  <a:gd name="T6" fmla="*/ 6 w 35"/>
                  <a:gd name="T7" fmla="*/ 13 h 58"/>
                  <a:gd name="T8" fmla="*/ 7 w 35"/>
                  <a:gd name="T9" fmla="*/ 12 h 58"/>
                  <a:gd name="T10" fmla="*/ 8 w 35"/>
                  <a:gd name="T11" fmla="*/ 5 h 58"/>
                  <a:gd name="T12" fmla="*/ 8 w 35"/>
                  <a:gd name="T13" fmla="*/ 3 h 58"/>
                  <a:gd name="T14" fmla="*/ 8 w 35"/>
                  <a:gd name="T15" fmla="*/ 2 h 58"/>
                  <a:gd name="T16" fmla="*/ 7 w 35"/>
                  <a:gd name="T17" fmla="*/ 1 h 58"/>
                  <a:gd name="T18" fmla="*/ 5 w 35"/>
                  <a:gd name="T19" fmla="*/ 0 h 58"/>
                  <a:gd name="T20" fmla="*/ 4 w 35"/>
                  <a:gd name="T21" fmla="*/ 0 h 58"/>
                  <a:gd name="T22" fmla="*/ 3 w 35"/>
                  <a:gd name="T23" fmla="*/ 1 h 58"/>
                  <a:gd name="T24" fmla="*/ 2 w 35"/>
                  <a:gd name="T25" fmla="*/ 2 h 58"/>
                  <a:gd name="T26" fmla="*/ 1 w 35"/>
                  <a:gd name="T27" fmla="*/ 3 h 58"/>
                  <a:gd name="T28" fmla="*/ 0 w 35"/>
                  <a:gd name="T29" fmla="*/ 11 h 58"/>
                  <a:gd name="T30" fmla="*/ 0 w 35"/>
                  <a:gd name="T31" fmla="*/ 12 h 58"/>
                  <a:gd name="T32" fmla="*/ 0 w 35"/>
                  <a:gd name="T33" fmla="*/ 13 h 58"/>
                  <a:gd name="T34" fmla="*/ 1 w 35"/>
                  <a:gd name="T35" fmla="*/ 14 h 58"/>
                  <a:gd name="T36" fmla="*/ 2 w 35"/>
                  <a:gd name="T37" fmla="*/ 15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58">
                    <a:moveTo>
                      <a:pt x="11" y="58"/>
                    </a:moveTo>
                    <a:lnTo>
                      <a:pt x="16" y="58"/>
                    </a:lnTo>
                    <a:lnTo>
                      <a:pt x="22" y="56"/>
                    </a:lnTo>
                    <a:lnTo>
                      <a:pt x="25" y="52"/>
                    </a:lnTo>
                    <a:lnTo>
                      <a:pt x="28" y="46"/>
                    </a:lnTo>
                    <a:lnTo>
                      <a:pt x="35" y="18"/>
                    </a:lnTo>
                    <a:lnTo>
                      <a:pt x="35" y="12"/>
                    </a:lnTo>
                    <a:lnTo>
                      <a:pt x="32" y="7"/>
                    </a:lnTo>
                    <a:lnTo>
                      <a:pt x="29" y="3"/>
                    </a:lnTo>
                    <a:lnTo>
                      <a:pt x="23" y="0"/>
                    </a:lnTo>
                    <a:lnTo>
                      <a:pt x="17" y="0"/>
                    </a:lnTo>
                    <a:lnTo>
                      <a:pt x="13" y="3"/>
                    </a:lnTo>
                    <a:lnTo>
                      <a:pt x="8" y="6"/>
                    </a:lnTo>
                    <a:lnTo>
                      <a:pt x="6" y="12"/>
                    </a:lnTo>
                    <a:lnTo>
                      <a:pt x="0" y="41"/>
                    </a:lnTo>
                    <a:lnTo>
                      <a:pt x="0" y="46"/>
                    </a:lnTo>
                    <a:lnTo>
                      <a:pt x="1" y="51"/>
                    </a:lnTo>
                    <a:lnTo>
                      <a:pt x="5" y="56"/>
                    </a:lnTo>
                    <a:lnTo>
                      <a:pt x="1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6" name="Freeform 461"/>
              <p:cNvSpPr>
                <a:spLocks/>
              </p:cNvSpPr>
              <p:nvPr/>
            </p:nvSpPr>
            <p:spPr bwMode="auto">
              <a:xfrm flipH="1">
                <a:off x="553" y="1896"/>
                <a:ext cx="24" cy="29"/>
              </a:xfrm>
              <a:custGeom>
                <a:avLst/>
                <a:gdLst>
                  <a:gd name="T0" fmla="*/ 4 w 48"/>
                  <a:gd name="T1" fmla="*/ 11 h 57"/>
                  <a:gd name="T2" fmla="*/ 4 w 48"/>
                  <a:gd name="T3" fmla="*/ 12 h 57"/>
                  <a:gd name="T4" fmla="*/ 5 w 48"/>
                  <a:gd name="T5" fmla="*/ 12 h 57"/>
                  <a:gd name="T6" fmla="*/ 5 w 48"/>
                  <a:gd name="T7" fmla="*/ 13 h 57"/>
                  <a:gd name="T8" fmla="*/ 6 w 48"/>
                  <a:gd name="T9" fmla="*/ 13 h 57"/>
                  <a:gd name="T10" fmla="*/ 6 w 48"/>
                  <a:gd name="T11" fmla="*/ 13 h 57"/>
                  <a:gd name="T12" fmla="*/ 7 w 48"/>
                  <a:gd name="T13" fmla="*/ 14 h 57"/>
                  <a:gd name="T14" fmla="*/ 8 w 48"/>
                  <a:gd name="T15" fmla="*/ 15 h 57"/>
                  <a:gd name="T16" fmla="*/ 9 w 48"/>
                  <a:gd name="T17" fmla="*/ 15 h 57"/>
                  <a:gd name="T18" fmla="*/ 11 w 48"/>
                  <a:gd name="T19" fmla="*/ 14 h 57"/>
                  <a:gd name="T20" fmla="*/ 12 w 48"/>
                  <a:gd name="T21" fmla="*/ 13 h 57"/>
                  <a:gd name="T22" fmla="*/ 12 w 48"/>
                  <a:gd name="T23" fmla="*/ 12 h 57"/>
                  <a:gd name="T24" fmla="*/ 12 w 48"/>
                  <a:gd name="T25" fmla="*/ 11 h 57"/>
                  <a:gd name="T26" fmla="*/ 12 w 48"/>
                  <a:gd name="T27" fmla="*/ 9 h 57"/>
                  <a:gd name="T28" fmla="*/ 11 w 48"/>
                  <a:gd name="T29" fmla="*/ 8 h 57"/>
                  <a:gd name="T30" fmla="*/ 10 w 48"/>
                  <a:gd name="T31" fmla="*/ 7 h 57"/>
                  <a:gd name="T32" fmla="*/ 9 w 48"/>
                  <a:gd name="T33" fmla="*/ 7 h 57"/>
                  <a:gd name="T34" fmla="*/ 9 w 48"/>
                  <a:gd name="T35" fmla="*/ 6 h 57"/>
                  <a:gd name="T36" fmla="*/ 9 w 48"/>
                  <a:gd name="T37" fmla="*/ 6 h 57"/>
                  <a:gd name="T38" fmla="*/ 8 w 48"/>
                  <a:gd name="T39" fmla="*/ 5 h 57"/>
                  <a:gd name="T40" fmla="*/ 8 w 48"/>
                  <a:gd name="T41" fmla="*/ 5 h 57"/>
                  <a:gd name="T42" fmla="*/ 8 w 48"/>
                  <a:gd name="T43" fmla="*/ 5 h 57"/>
                  <a:gd name="T44" fmla="*/ 8 w 48"/>
                  <a:gd name="T45" fmla="*/ 5 h 57"/>
                  <a:gd name="T46" fmla="*/ 8 w 48"/>
                  <a:gd name="T47" fmla="*/ 5 h 57"/>
                  <a:gd name="T48" fmla="*/ 8 w 48"/>
                  <a:gd name="T49" fmla="*/ 5 h 57"/>
                  <a:gd name="T50" fmla="*/ 8 w 48"/>
                  <a:gd name="T51" fmla="*/ 5 h 57"/>
                  <a:gd name="T52" fmla="*/ 8 w 48"/>
                  <a:gd name="T53" fmla="*/ 3 h 57"/>
                  <a:gd name="T54" fmla="*/ 7 w 48"/>
                  <a:gd name="T55" fmla="*/ 2 h 57"/>
                  <a:gd name="T56" fmla="*/ 6 w 48"/>
                  <a:gd name="T57" fmla="*/ 1 h 57"/>
                  <a:gd name="T58" fmla="*/ 5 w 48"/>
                  <a:gd name="T59" fmla="*/ 0 h 57"/>
                  <a:gd name="T60" fmla="*/ 4 w 48"/>
                  <a:gd name="T61" fmla="*/ 0 h 57"/>
                  <a:gd name="T62" fmla="*/ 2 w 48"/>
                  <a:gd name="T63" fmla="*/ 1 h 57"/>
                  <a:gd name="T64" fmla="*/ 1 w 48"/>
                  <a:gd name="T65" fmla="*/ 2 h 57"/>
                  <a:gd name="T66" fmla="*/ 1 w 48"/>
                  <a:gd name="T67" fmla="*/ 3 h 57"/>
                  <a:gd name="T68" fmla="*/ 0 w 48"/>
                  <a:gd name="T69" fmla="*/ 6 h 57"/>
                  <a:gd name="T70" fmla="*/ 1 w 48"/>
                  <a:gd name="T71" fmla="*/ 8 h 57"/>
                  <a:gd name="T72" fmla="*/ 3 w 48"/>
                  <a:gd name="T73" fmla="*/ 10 h 57"/>
                  <a:gd name="T74" fmla="*/ 4 w 48"/>
                  <a:gd name="T75" fmla="*/ 11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57">
                    <a:moveTo>
                      <a:pt x="14" y="44"/>
                    </a:moveTo>
                    <a:lnTo>
                      <a:pt x="16" y="46"/>
                    </a:lnTo>
                    <a:lnTo>
                      <a:pt x="19" y="48"/>
                    </a:lnTo>
                    <a:lnTo>
                      <a:pt x="20" y="49"/>
                    </a:lnTo>
                    <a:lnTo>
                      <a:pt x="21" y="51"/>
                    </a:lnTo>
                    <a:lnTo>
                      <a:pt x="26" y="56"/>
                    </a:lnTo>
                    <a:lnTo>
                      <a:pt x="30" y="57"/>
                    </a:lnTo>
                    <a:lnTo>
                      <a:pt x="36" y="57"/>
                    </a:lnTo>
                    <a:lnTo>
                      <a:pt x="42" y="56"/>
                    </a:lnTo>
                    <a:lnTo>
                      <a:pt x="46" y="51"/>
                    </a:lnTo>
                    <a:lnTo>
                      <a:pt x="48" y="47"/>
                    </a:lnTo>
                    <a:lnTo>
                      <a:pt x="48" y="41"/>
                    </a:lnTo>
                    <a:lnTo>
                      <a:pt x="46" y="35"/>
                    </a:lnTo>
                    <a:lnTo>
                      <a:pt x="43" y="32"/>
                    </a:lnTo>
                    <a:lnTo>
                      <a:pt x="40" y="28"/>
                    </a:lnTo>
                    <a:lnTo>
                      <a:pt x="36" y="25"/>
                    </a:lnTo>
                    <a:lnTo>
                      <a:pt x="34" y="23"/>
                    </a:lnTo>
                    <a:lnTo>
                      <a:pt x="33" y="21"/>
                    </a:lnTo>
                    <a:lnTo>
                      <a:pt x="31" y="20"/>
                    </a:lnTo>
                    <a:lnTo>
                      <a:pt x="30" y="19"/>
                    </a:lnTo>
                    <a:lnTo>
                      <a:pt x="29" y="18"/>
                    </a:lnTo>
                    <a:lnTo>
                      <a:pt x="29" y="17"/>
                    </a:lnTo>
                    <a:lnTo>
                      <a:pt x="29" y="11"/>
                    </a:lnTo>
                    <a:lnTo>
                      <a:pt x="28" y="6"/>
                    </a:lnTo>
                    <a:lnTo>
                      <a:pt x="23" y="2"/>
                    </a:lnTo>
                    <a:lnTo>
                      <a:pt x="19" y="0"/>
                    </a:lnTo>
                    <a:lnTo>
                      <a:pt x="13" y="0"/>
                    </a:lnTo>
                    <a:lnTo>
                      <a:pt x="7" y="2"/>
                    </a:lnTo>
                    <a:lnTo>
                      <a:pt x="4" y="5"/>
                    </a:lnTo>
                    <a:lnTo>
                      <a:pt x="2" y="11"/>
                    </a:lnTo>
                    <a:lnTo>
                      <a:pt x="0" y="23"/>
                    </a:lnTo>
                    <a:lnTo>
                      <a:pt x="4" y="32"/>
                    </a:lnTo>
                    <a:lnTo>
                      <a:pt x="10" y="39"/>
                    </a:lnTo>
                    <a:lnTo>
                      <a:pt x="1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7" name="Freeform 465"/>
              <p:cNvSpPr>
                <a:spLocks/>
              </p:cNvSpPr>
              <p:nvPr/>
            </p:nvSpPr>
            <p:spPr bwMode="auto">
              <a:xfrm flipH="1">
                <a:off x="505" y="2006"/>
                <a:ext cx="25" cy="26"/>
              </a:xfrm>
              <a:custGeom>
                <a:avLst/>
                <a:gdLst>
                  <a:gd name="T0" fmla="*/ 4 w 48"/>
                  <a:gd name="T1" fmla="*/ 13 h 53"/>
                  <a:gd name="T2" fmla="*/ 4 w 48"/>
                  <a:gd name="T3" fmla="*/ 13 h 53"/>
                  <a:gd name="T4" fmla="*/ 7 w 48"/>
                  <a:gd name="T5" fmla="*/ 12 h 53"/>
                  <a:gd name="T6" fmla="*/ 10 w 48"/>
                  <a:gd name="T7" fmla="*/ 10 h 53"/>
                  <a:gd name="T8" fmla="*/ 11 w 48"/>
                  <a:gd name="T9" fmla="*/ 9 h 53"/>
                  <a:gd name="T10" fmla="*/ 11 w 48"/>
                  <a:gd name="T11" fmla="*/ 7 h 53"/>
                  <a:gd name="T12" fmla="*/ 12 w 48"/>
                  <a:gd name="T13" fmla="*/ 7 h 53"/>
                  <a:gd name="T14" fmla="*/ 12 w 48"/>
                  <a:gd name="T15" fmla="*/ 6 h 53"/>
                  <a:gd name="T16" fmla="*/ 12 w 48"/>
                  <a:gd name="T17" fmla="*/ 6 h 53"/>
                  <a:gd name="T18" fmla="*/ 13 w 48"/>
                  <a:gd name="T19" fmla="*/ 6 h 53"/>
                  <a:gd name="T20" fmla="*/ 13 w 48"/>
                  <a:gd name="T21" fmla="*/ 4 h 53"/>
                  <a:gd name="T22" fmla="*/ 13 w 48"/>
                  <a:gd name="T23" fmla="*/ 3 h 53"/>
                  <a:gd name="T24" fmla="*/ 13 w 48"/>
                  <a:gd name="T25" fmla="*/ 2 h 53"/>
                  <a:gd name="T26" fmla="*/ 12 w 48"/>
                  <a:gd name="T27" fmla="*/ 0 h 53"/>
                  <a:gd name="T28" fmla="*/ 10 w 48"/>
                  <a:gd name="T29" fmla="*/ 0 h 53"/>
                  <a:gd name="T30" fmla="*/ 9 w 48"/>
                  <a:gd name="T31" fmla="*/ 0 h 53"/>
                  <a:gd name="T32" fmla="*/ 7 w 48"/>
                  <a:gd name="T33" fmla="*/ 0 h 53"/>
                  <a:gd name="T34" fmla="*/ 6 w 48"/>
                  <a:gd name="T35" fmla="*/ 1 h 53"/>
                  <a:gd name="T36" fmla="*/ 6 w 48"/>
                  <a:gd name="T37" fmla="*/ 1 h 53"/>
                  <a:gd name="T38" fmla="*/ 6 w 48"/>
                  <a:gd name="T39" fmla="*/ 2 h 53"/>
                  <a:gd name="T40" fmla="*/ 5 w 48"/>
                  <a:gd name="T41" fmla="*/ 3 h 53"/>
                  <a:gd name="T42" fmla="*/ 5 w 48"/>
                  <a:gd name="T43" fmla="*/ 4 h 53"/>
                  <a:gd name="T44" fmla="*/ 5 w 48"/>
                  <a:gd name="T45" fmla="*/ 4 h 53"/>
                  <a:gd name="T46" fmla="*/ 4 w 48"/>
                  <a:gd name="T47" fmla="*/ 5 h 53"/>
                  <a:gd name="T48" fmla="*/ 4 w 48"/>
                  <a:gd name="T49" fmla="*/ 5 h 53"/>
                  <a:gd name="T50" fmla="*/ 4 w 48"/>
                  <a:gd name="T51" fmla="*/ 6 h 53"/>
                  <a:gd name="T52" fmla="*/ 4 w 48"/>
                  <a:gd name="T53" fmla="*/ 6 h 53"/>
                  <a:gd name="T54" fmla="*/ 4 w 48"/>
                  <a:gd name="T55" fmla="*/ 6 h 53"/>
                  <a:gd name="T56" fmla="*/ 4 w 48"/>
                  <a:gd name="T57" fmla="*/ 6 h 53"/>
                  <a:gd name="T58" fmla="*/ 4 w 48"/>
                  <a:gd name="T59" fmla="*/ 6 h 53"/>
                  <a:gd name="T60" fmla="*/ 4 w 48"/>
                  <a:gd name="T61" fmla="*/ 6 h 53"/>
                  <a:gd name="T62" fmla="*/ 4 w 48"/>
                  <a:gd name="T63" fmla="*/ 6 h 53"/>
                  <a:gd name="T64" fmla="*/ 2 w 48"/>
                  <a:gd name="T65" fmla="*/ 6 h 53"/>
                  <a:gd name="T66" fmla="*/ 1 w 48"/>
                  <a:gd name="T67" fmla="*/ 7 h 53"/>
                  <a:gd name="T68" fmla="*/ 1 w 48"/>
                  <a:gd name="T69" fmla="*/ 8 h 53"/>
                  <a:gd name="T70" fmla="*/ 0 w 48"/>
                  <a:gd name="T71" fmla="*/ 10 h 53"/>
                  <a:gd name="T72" fmla="*/ 1 w 48"/>
                  <a:gd name="T73" fmla="*/ 11 h 53"/>
                  <a:gd name="T74" fmla="*/ 2 w 48"/>
                  <a:gd name="T75" fmla="*/ 12 h 53"/>
                  <a:gd name="T76" fmla="*/ 3 w 48"/>
                  <a:gd name="T77" fmla="*/ 13 h 53"/>
                  <a:gd name="T78" fmla="*/ 4 w 48"/>
                  <a:gd name="T79" fmla="*/ 13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53">
                    <a:moveTo>
                      <a:pt x="16" y="53"/>
                    </a:moveTo>
                    <a:lnTo>
                      <a:pt x="16" y="53"/>
                    </a:lnTo>
                    <a:lnTo>
                      <a:pt x="27" y="49"/>
                    </a:lnTo>
                    <a:lnTo>
                      <a:pt x="36" y="43"/>
                    </a:lnTo>
                    <a:lnTo>
                      <a:pt x="40" y="36"/>
                    </a:lnTo>
                    <a:lnTo>
                      <a:pt x="42" y="30"/>
                    </a:lnTo>
                    <a:lnTo>
                      <a:pt x="44" y="28"/>
                    </a:lnTo>
                    <a:lnTo>
                      <a:pt x="45" y="26"/>
                    </a:lnTo>
                    <a:lnTo>
                      <a:pt x="45" y="25"/>
                    </a:lnTo>
                    <a:lnTo>
                      <a:pt x="46" y="24"/>
                    </a:lnTo>
                    <a:lnTo>
                      <a:pt x="48" y="18"/>
                    </a:lnTo>
                    <a:lnTo>
                      <a:pt x="48" y="12"/>
                    </a:lnTo>
                    <a:lnTo>
                      <a:pt x="47" y="8"/>
                    </a:lnTo>
                    <a:lnTo>
                      <a:pt x="44" y="3"/>
                    </a:lnTo>
                    <a:lnTo>
                      <a:pt x="38" y="1"/>
                    </a:lnTo>
                    <a:lnTo>
                      <a:pt x="32" y="0"/>
                    </a:lnTo>
                    <a:lnTo>
                      <a:pt x="27" y="2"/>
                    </a:lnTo>
                    <a:lnTo>
                      <a:pt x="23" y="5"/>
                    </a:lnTo>
                    <a:lnTo>
                      <a:pt x="21" y="9"/>
                    </a:lnTo>
                    <a:lnTo>
                      <a:pt x="19" y="12"/>
                    </a:lnTo>
                    <a:lnTo>
                      <a:pt x="18" y="16"/>
                    </a:lnTo>
                    <a:lnTo>
                      <a:pt x="17" y="19"/>
                    </a:lnTo>
                    <a:lnTo>
                      <a:pt x="16" y="20"/>
                    </a:lnTo>
                    <a:lnTo>
                      <a:pt x="16" y="23"/>
                    </a:lnTo>
                    <a:lnTo>
                      <a:pt x="15" y="24"/>
                    </a:lnTo>
                    <a:lnTo>
                      <a:pt x="14" y="25"/>
                    </a:lnTo>
                    <a:lnTo>
                      <a:pt x="8" y="27"/>
                    </a:lnTo>
                    <a:lnTo>
                      <a:pt x="3" y="31"/>
                    </a:lnTo>
                    <a:lnTo>
                      <a:pt x="1" y="35"/>
                    </a:lnTo>
                    <a:lnTo>
                      <a:pt x="0" y="40"/>
                    </a:lnTo>
                    <a:lnTo>
                      <a:pt x="2" y="46"/>
                    </a:lnTo>
                    <a:lnTo>
                      <a:pt x="6" y="49"/>
                    </a:lnTo>
                    <a:lnTo>
                      <a:pt x="10" y="53"/>
                    </a:lnTo>
                    <a:lnTo>
                      <a:pt x="1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8" name="Freeform 467"/>
              <p:cNvSpPr>
                <a:spLocks/>
              </p:cNvSpPr>
              <p:nvPr/>
            </p:nvSpPr>
            <p:spPr bwMode="auto">
              <a:xfrm flipH="1">
                <a:off x="197" y="1544"/>
                <a:ext cx="520" cy="1007"/>
              </a:xfrm>
              <a:custGeom>
                <a:avLst/>
                <a:gdLst>
                  <a:gd name="T0" fmla="*/ 239 w 1041"/>
                  <a:gd name="T1" fmla="*/ 286 h 2014"/>
                  <a:gd name="T2" fmla="*/ 229 w 1041"/>
                  <a:gd name="T3" fmla="*/ 240 h 2014"/>
                  <a:gd name="T4" fmla="*/ 224 w 1041"/>
                  <a:gd name="T5" fmla="*/ 197 h 2014"/>
                  <a:gd name="T6" fmla="*/ 221 w 1041"/>
                  <a:gd name="T7" fmla="*/ 178 h 2014"/>
                  <a:gd name="T8" fmla="*/ 217 w 1041"/>
                  <a:gd name="T9" fmla="*/ 164 h 2014"/>
                  <a:gd name="T10" fmla="*/ 208 w 1041"/>
                  <a:gd name="T11" fmla="*/ 152 h 2014"/>
                  <a:gd name="T12" fmla="*/ 198 w 1041"/>
                  <a:gd name="T13" fmla="*/ 145 h 2014"/>
                  <a:gd name="T14" fmla="*/ 155 w 1041"/>
                  <a:gd name="T15" fmla="*/ 3 h 2014"/>
                  <a:gd name="T16" fmla="*/ 150 w 1041"/>
                  <a:gd name="T17" fmla="*/ 2 h 2014"/>
                  <a:gd name="T18" fmla="*/ 141 w 1041"/>
                  <a:gd name="T19" fmla="*/ 1 h 2014"/>
                  <a:gd name="T20" fmla="*/ 128 w 1041"/>
                  <a:gd name="T21" fmla="*/ 0 h 2014"/>
                  <a:gd name="T22" fmla="*/ 110 w 1041"/>
                  <a:gd name="T23" fmla="*/ 1 h 2014"/>
                  <a:gd name="T24" fmla="*/ 90 w 1041"/>
                  <a:gd name="T25" fmla="*/ 4 h 2014"/>
                  <a:gd name="T26" fmla="*/ 69 w 1041"/>
                  <a:gd name="T27" fmla="*/ 9 h 2014"/>
                  <a:gd name="T28" fmla="*/ 52 w 1041"/>
                  <a:gd name="T29" fmla="*/ 15 h 2014"/>
                  <a:gd name="T30" fmla="*/ 39 w 1041"/>
                  <a:gd name="T31" fmla="*/ 22 h 2014"/>
                  <a:gd name="T32" fmla="*/ 31 w 1041"/>
                  <a:gd name="T33" fmla="*/ 26 h 2014"/>
                  <a:gd name="T34" fmla="*/ 26 w 1041"/>
                  <a:gd name="T35" fmla="*/ 29 h 2014"/>
                  <a:gd name="T36" fmla="*/ 58 w 1041"/>
                  <a:gd name="T37" fmla="*/ 171 h 2014"/>
                  <a:gd name="T38" fmla="*/ 50 w 1041"/>
                  <a:gd name="T39" fmla="*/ 188 h 2014"/>
                  <a:gd name="T40" fmla="*/ 52 w 1041"/>
                  <a:gd name="T41" fmla="*/ 216 h 2014"/>
                  <a:gd name="T42" fmla="*/ 62 w 1041"/>
                  <a:gd name="T43" fmla="*/ 266 h 2014"/>
                  <a:gd name="T44" fmla="*/ 66 w 1041"/>
                  <a:gd name="T45" fmla="*/ 285 h 2014"/>
                  <a:gd name="T46" fmla="*/ 69 w 1041"/>
                  <a:gd name="T47" fmla="*/ 303 h 2014"/>
                  <a:gd name="T48" fmla="*/ 72 w 1041"/>
                  <a:gd name="T49" fmla="*/ 321 h 2014"/>
                  <a:gd name="T50" fmla="*/ 72 w 1041"/>
                  <a:gd name="T51" fmla="*/ 339 h 2014"/>
                  <a:gd name="T52" fmla="*/ 68 w 1041"/>
                  <a:gd name="T53" fmla="*/ 356 h 2014"/>
                  <a:gd name="T54" fmla="*/ 60 w 1041"/>
                  <a:gd name="T55" fmla="*/ 372 h 2014"/>
                  <a:gd name="T56" fmla="*/ 47 w 1041"/>
                  <a:gd name="T57" fmla="*/ 387 h 2014"/>
                  <a:gd name="T58" fmla="*/ 28 w 1041"/>
                  <a:gd name="T59" fmla="*/ 402 h 2014"/>
                  <a:gd name="T60" fmla="*/ 12 w 1041"/>
                  <a:gd name="T61" fmla="*/ 418 h 2014"/>
                  <a:gd name="T62" fmla="*/ 1 w 1041"/>
                  <a:gd name="T63" fmla="*/ 440 h 2014"/>
                  <a:gd name="T64" fmla="*/ 1 w 1041"/>
                  <a:gd name="T65" fmla="*/ 462 h 2014"/>
                  <a:gd name="T66" fmla="*/ 11 w 1041"/>
                  <a:gd name="T67" fmla="*/ 480 h 2014"/>
                  <a:gd name="T68" fmla="*/ 34 w 1041"/>
                  <a:gd name="T69" fmla="*/ 497 h 2014"/>
                  <a:gd name="T70" fmla="*/ 56 w 1041"/>
                  <a:gd name="T71" fmla="*/ 504 h 2014"/>
                  <a:gd name="T72" fmla="*/ 73 w 1041"/>
                  <a:gd name="T73" fmla="*/ 502 h 2014"/>
                  <a:gd name="T74" fmla="*/ 90 w 1041"/>
                  <a:gd name="T75" fmla="*/ 495 h 2014"/>
                  <a:gd name="T76" fmla="*/ 109 w 1041"/>
                  <a:gd name="T77" fmla="*/ 483 h 2014"/>
                  <a:gd name="T78" fmla="*/ 128 w 1041"/>
                  <a:gd name="T79" fmla="*/ 470 h 2014"/>
                  <a:gd name="T80" fmla="*/ 144 w 1041"/>
                  <a:gd name="T81" fmla="*/ 458 h 2014"/>
                  <a:gd name="T82" fmla="*/ 153 w 1041"/>
                  <a:gd name="T83" fmla="*/ 451 h 2014"/>
                  <a:gd name="T84" fmla="*/ 162 w 1041"/>
                  <a:gd name="T85" fmla="*/ 444 h 2014"/>
                  <a:gd name="T86" fmla="*/ 171 w 1041"/>
                  <a:gd name="T87" fmla="*/ 438 h 2014"/>
                  <a:gd name="T88" fmla="*/ 180 w 1041"/>
                  <a:gd name="T89" fmla="*/ 432 h 2014"/>
                  <a:gd name="T90" fmla="*/ 189 w 1041"/>
                  <a:gd name="T91" fmla="*/ 428 h 2014"/>
                  <a:gd name="T92" fmla="*/ 204 w 1041"/>
                  <a:gd name="T93" fmla="*/ 419 h 2014"/>
                  <a:gd name="T94" fmla="*/ 219 w 1041"/>
                  <a:gd name="T95" fmla="*/ 410 h 2014"/>
                  <a:gd name="T96" fmla="*/ 234 w 1041"/>
                  <a:gd name="T97" fmla="*/ 398 h 2014"/>
                  <a:gd name="T98" fmla="*/ 246 w 1041"/>
                  <a:gd name="T99" fmla="*/ 385 h 2014"/>
                  <a:gd name="T100" fmla="*/ 255 w 1041"/>
                  <a:gd name="T101" fmla="*/ 369 h 2014"/>
                  <a:gd name="T102" fmla="*/ 260 w 1041"/>
                  <a:gd name="T103" fmla="*/ 351 h 2014"/>
                  <a:gd name="T104" fmla="*/ 257 w 1041"/>
                  <a:gd name="T105" fmla="*/ 331 h 2014"/>
                  <a:gd name="T106" fmla="*/ 249 w 1041"/>
                  <a:gd name="T107" fmla="*/ 311 h 20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1" h="2014">
                    <a:moveTo>
                      <a:pt x="997" y="1242"/>
                    </a:moveTo>
                    <a:lnTo>
                      <a:pt x="976" y="1198"/>
                    </a:lnTo>
                    <a:lnTo>
                      <a:pt x="958" y="1144"/>
                    </a:lnTo>
                    <a:lnTo>
                      <a:pt x="942" y="1085"/>
                    </a:lnTo>
                    <a:lnTo>
                      <a:pt x="929" y="1022"/>
                    </a:lnTo>
                    <a:lnTo>
                      <a:pt x="919" y="957"/>
                    </a:lnTo>
                    <a:lnTo>
                      <a:pt x="909" y="895"/>
                    </a:lnTo>
                    <a:lnTo>
                      <a:pt x="902" y="837"/>
                    </a:lnTo>
                    <a:lnTo>
                      <a:pt x="897" y="787"/>
                    </a:lnTo>
                    <a:lnTo>
                      <a:pt x="893" y="757"/>
                    </a:lnTo>
                    <a:lnTo>
                      <a:pt x="891" y="731"/>
                    </a:lnTo>
                    <a:lnTo>
                      <a:pt x="887" y="711"/>
                    </a:lnTo>
                    <a:lnTo>
                      <a:pt x="885" y="694"/>
                    </a:lnTo>
                    <a:lnTo>
                      <a:pt x="879" y="673"/>
                    </a:lnTo>
                    <a:lnTo>
                      <a:pt x="870" y="653"/>
                    </a:lnTo>
                    <a:lnTo>
                      <a:pt x="860" y="636"/>
                    </a:lnTo>
                    <a:lnTo>
                      <a:pt x="847" y="621"/>
                    </a:lnTo>
                    <a:lnTo>
                      <a:pt x="834" y="608"/>
                    </a:lnTo>
                    <a:lnTo>
                      <a:pt x="819" y="596"/>
                    </a:lnTo>
                    <a:lnTo>
                      <a:pt x="806" y="587"/>
                    </a:lnTo>
                    <a:lnTo>
                      <a:pt x="792" y="580"/>
                    </a:lnTo>
                    <a:lnTo>
                      <a:pt x="648" y="19"/>
                    </a:lnTo>
                    <a:lnTo>
                      <a:pt x="625" y="12"/>
                    </a:lnTo>
                    <a:lnTo>
                      <a:pt x="622" y="12"/>
                    </a:lnTo>
                    <a:lnTo>
                      <a:pt x="619" y="11"/>
                    </a:lnTo>
                    <a:lnTo>
                      <a:pt x="612" y="9"/>
                    </a:lnTo>
                    <a:lnTo>
                      <a:pt x="603" y="8"/>
                    </a:lnTo>
                    <a:lnTo>
                      <a:pt x="592" y="5"/>
                    </a:lnTo>
                    <a:lnTo>
                      <a:pt x="580" y="4"/>
                    </a:lnTo>
                    <a:lnTo>
                      <a:pt x="566" y="2"/>
                    </a:lnTo>
                    <a:lnTo>
                      <a:pt x="549" y="1"/>
                    </a:lnTo>
                    <a:lnTo>
                      <a:pt x="531" y="0"/>
                    </a:lnTo>
                    <a:lnTo>
                      <a:pt x="512" y="0"/>
                    </a:lnTo>
                    <a:lnTo>
                      <a:pt x="490" y="0"/>
                    </a:lnTo>
                    <a:lnTo>
                      <a:pt x="467" y="0"/>
                    </a:lnTo>
                    <a:lnTo>
                      <a:pt x="443" y="2"/>
                    </a:lnTo>
                    <a:lnTo>
                      <a:pt x="417" y="4"/>
                    </a:lnTo>
                    <a:lnTo>
                      <a:pt x="390" y="9"/>
                    </a:lnTo>
                    <a:lnTo>
                      <a:pt x="362" y="13"/>
                    </a:lnTo>
                    <a:lnTo>
                      <a:pt x="331" y="20"/>
                    </a:lnTo>
                    <a:lnTo>
                      <a:pt x="302" y="27"/>
                    </a:lnTo>
                    <a:lnTo>
                      <a:pt x="276" y="35"/>
                    </a:lnTo>
                    <a:lnTo>
                      <a:pt x="251" y="43"/>
                    </a:lnTo>
                    <a:lnTo>
                      <a:pt x="228" y="51"/>
                    </a:lnTo>
                    <a:lnTo>
                      <a:pt x="208" y="59"/>
                    </a:lnTo>
                    <a:lnTo>
                      <a:pt x="189" y="69"/>
                    </a:lnTo>
                    <a:lnTo>
                      <a:pt x="172" y="77"/>
                    </a:lnTo>
                    <a:lnTo>
                      <a:pt x="157" y="85"/>
                    </a:lnTo>
                    <a:lnTo>
                      <a:pt x="144" y="92"/>
                    </a:lnTo>
                    <a:lnTo>
                      <a:pt x="133" y="99"/>
                    </a:lnTo>
                    <a:lnTo>
                      <a:pt x="124" y="104"/>
                    </a:lnTo>
                    <a:lnTo>
                      <a:pt x="117" y="109"/>
                    </a:lnTo>
                    <a:lnTo>
                      <a:pt x="111" y="113"/>
                    </a:lnTo>
                    <a:lnTo>
                      <a:pt x="107" y="116"/>
                    </a:lnTo>
                    <a:lnTo>
                      <a:pt x="106" y="117"/>
                    </a:lnTo>
                    <a:lnTo>
                      <a:pt x="84" y="134"/>
                    </a:lnTo>
                    <a:lnTo>
                      <a:pt x="232" y="683"/>
                    </a:lnTo>
                    <a:lnTo>
                      <a:pt x="213" y="708"/>
                    </a:lnTo>
                    <a:lnTo>
                      <a:pt x="204" y="726"/>
                    </a:lnTo>
                    <a:lnTo>
                      <a:pt x="200" y="749"/>
                    </a:lnTo>
                    <a:lnTo>
                      <a:pt x="198" y="779"/>
                    </a:lnTo>
                    <a:lnTo>
                      <a:pt x="202" y="817"/>
                    </a:lnTo>
                    <a:lnTo>
                      <a:pt x="208" y="863"/>
                    </a:lnTo>
                    <a:lnTo>
                      <a:pt x="218" y="919"/>
                    </a:lnTo>
                    <a:lnTo>
                      <a:pt x="232" y="985"/>
                    </a:lnTo>
                    <a:lnTo>
                      <a:pt x="248" y="1063"/>
                    </a:lnTo>
                    <a:lnTo>
                      <a:pt x="254" y="1089"/>
                    </a:lnTo>
                    <a:lnTo>
                      <a:pt x="258" y="1113"/>
                    </a:lnTo>
                    <a:lnTo>
                      <a:pt x="264" y="1138"/>
                    </a:lnTo>
                    <a:lnTo>
                      <a:pt x="269" y="1162"/>
                    </a:lnTo>
                    <a:lnTo>
                      <a:pt x="273" y="1186"/>
                    </a:lnTo>
                    <a:lnTo>
                      <a:pt x="278" y="1210"/>
                    </a:lnTo>
                    <a:lnTo>
                      <a:pt x="283" y="1233"/>
                    </a:lnTo>
                    <a:lnTo>
                      <a:pt x="286" y="1253"/>
                    </a:lnTo>
                    <a:lnTo>
                      <a:pt x="289" y="1281"/>
                    </a:lnTo>
                    <a:lnTo>
                      <a:pt x="292" y="1306"/>
                    </a:lnTo>
                    <a:lnTo>
                      <a:pt x="292" y="1332"/>
                    </a:lnTo>
                    <a:lnTo>
                      <a:pt x="291" y="1356"/>
                    </a:lnTo>
                    <a:lnTo>
                      <a:pt x="287" y="1379"/>
                    </a:lnTo>
                    <a:lnTo>
                      <a:pt x="281" y="1402"/>
                    </a:lnTo>
                    <a:lnTo>
                      <a:pt x="274" y="1424"/>
                    </a:lnTo>
                    <a:lnTo>
                      <a:pt x="265" y="1445"/>
                    </a:lnTo>
                    <a:lnTo>
                      <a:pt x="254" y="1465"/>
                    </a:lnTo>
                    <a:lnTo>
                      <a:pt x="240" y="1486"/>
                    </a:lnTo>
                    <a:lnTo>
                      <a:pt x="225" y="1507"/>
                    </a:lnTo>
                    <a:lnTo>
                      <a:pt x="208" y="1526"/>
                    </a:lnTo>
                    <a:lnTo>
                      <a:pt x="188" y="1546"/>
                    </a:lnTo>
                    <a:lnTo>
                      <a:pt x="166" y="1566"/>
                    </a:lnTo>
                    <a:lnTo>
                      <a:pt x="142" y="1585"/>
                    </a:lnTo>
                    <a:lnTo>
                      <a:pt x="115" y="1605"/>
                    </a:lnTo>
                    <a:lnTo>
                      <a:pt x="92" y="1623"/>
                    </a:lnTo>
                    <a:lnTo>
                      <a:pt x="71" y="1645"/>
                    </a:lnTo>
                    <a:lnTo>
                      <a:pt x="49" y="1669"/>
                    </a:lnTo>
                    <a:lnTo>
                      <a:pt x="31" y="1697"/>
                    </a:lnTo>
                    <a:lnTo>
                      <a:pt x="16" y="1727"/>
                    </a:lnTo>
                    <a:lnTo>
                      <a:pt x="5" y="1758"/>
                    </a:lnTo>
                    <a:lnTo>
                      <a:pt x="0" y="1791"/>
                    </a:lnTo>
                    <a:lnTo>
                      <a:pt x="1" y="1826"/>
                    </a:lnTo>
                    <a:lnTo>
                      <a:pt x="6" y="1848"/>
                    </a:lnTo>
                    <a:lnTo>
                      <a:pt x="13" y="1871"/>
                    </a:lnTo>
                    <a:lnTo>
                      <a:pt x="26" y="1894"/>
                    </a:lnTo>
                    <a:lnTo>
                      <a:pt x="44" y="1918"/>
                    </a:lnTo>
                    <a:lnTo>
                      <a:pt x="67" y="1941"/>
                    </a:lnTo>
                    <a:lnTo>
                      <a:pt x="98" y="1964"/>
                    </a:lnTo>
                    <a:lnTo>
                      <a:pt x="136" y="1985"/>
                    </a:lnTo>
                    <a:lnTo>
                      <a:pt x="182" y="2005"/>
                    </a:lnTo>
                    <a:lnTo>
                      <a:pt x="203" y="2010"/>
                    </a:lnTo>
                    <a:lnTo>
                      <a:pt x="225" y="2014"/>
                    </a:lnTo>
                    <a:lnTo>
                      <a:pt x="247" y="2014"/>
                    </a:lnTo>
                    <a:lnTo>
                      <a:pt x="269" y="2010"/>
                    </a:lnTo>
                    <a:lnTo>
                      <a:pt x="292" y="2006"/>
                    </a:lnTo>
                    <a:lnTo>
                      <a:pt x="315" y="1998"/>
                    </a:lnTo>
                    <a:lnTo>
                      <a:pt x="338" y="1989"/>
                    </a:lnTo>
                    <a:lnTo>
                      <a:pt x="362" y="1977"/>
                    </a:lnTo>
                    <a:lnTo>
                      <a:pt x="386" y="1963"/>
                    </a:lnTo>
                    <a:lnTo>
                      <a:pt x="410" y="1948"/>
                    </a:lnTo>
                    <a:lnTo>
                      <a:pt x="436" y="1932"/>
                    </a:lnTo>
                    <a:lnTo>
                      <a:pt x="461" y="1915"/>
                    </a:lnTo>
                    <a:lnTo>
                      <a:pt x="486" y="1896"/>
                    </a:lnTo>
                    <a:lnTo>
                      <a:pt x="512" y="1878"/>
                    </a:lnTo>
                    <a:lnTo>
                      <a:pt x="537" y="1858"/>
                    </a:lnTo>
                    <a:lnTo>
                      <a:pt x="564" y="1839"/>
                    </a:lnTo>
                    <a:lnTo>
                      <a:pt x="576" y="1830"/>
                    </a:lnTo>
                    <a:lnTo>
                      <a:pt x="588" y="1820"/>
                    </a:lnTo>
                    <a:lnTo>
                      <a:pt x="601" y="1811"/>
                    </a:lnTo>
                    <a:lnTo>
                      <a:pt x="613" y="1802"/>
                    </a:lnTo>
                    <a:lnTo>
                      <a:pt x="626" y="1793"/>
                    </a:lnTo>
                    <a:lnTo>
                      <a:pt x="637" y="1783"/>
                    </a:lnTo>
                    <a:lnTo>
                      <a:pt x="650" y="1774"/>
                    </a:lnTo>
                    <a:lnTo>
                      <a:pt x="663" y="1766"/>
                    </a:lnTo>
                    <a:lnTo>
                      <a:pt x="674" y="1757"/>
                    </a:lnTo>
                    <a:lnTo>
                      <a:pt x="687" y="1749"/>
                    </a:lnTo>
                    <a:lnTo>
                      <a:pt x="698" y="1742"/>
                    </a:lnTo>
                    <a:lnTo>
                      <a:pt x="710" y="1734"/>
                    </a:lnTo>
                    <a:lnTo>
                      <a:pt x="723" y="1727"/>
                    </a:lnTo>
                    <a:lnTo>
                      <a:pt x="734" y="1720"/>
                    </a:lnTo>
                    <a:lnTo>
                      <a:pt x="745" y="1714"/>
                    </a:lnTo>
                    <a:lnTo>
                      <a:pt x="756" y="1709"/>
                    </a:lnTo>
                    <a:lnTo>
                      <a:pt x="776" y="1698"/>
                    </a:lnTo>
                    <a:lnTo>
                      <a:pt x="795" y="1688"/>
                    </a:lnTo>
                    <a:lnTo>
                      <a:pt x="816" y="1676"/>
                    </a:lnTo>
                    <a:lnTo>
                      <a:pt x="837" y="1665"/>
                    </a:lnTo>
                    <a:lnTo>
                      <a:pt x="857" y="1652"/>
                    </a:lnTo>
                    <a:lnTo>
                      <a:pt x="877" y="1638"/>
                    </a:lnTo>
                    <a:lnTo>
                      <a:pt x="898" y="1623"/>
                    </a:lnTo>
                    <a:lnTo>
                      <a:pt x="917" y="1608"/>
                    </a:lnTo>
                    <a:lnTo>
                      <a:pt x="937" y="1592"/>
                    </a:lnTo>
                    <a:lnTo>
                      <a:pt x="954" y="1575"/>
                    </a:lnTo>
                    <a:lnTo>
                      <a:pt x="972" y="1556"/>
                    </a:lnTo>
                    <a:lnTo>
                      <a:pt x="986" y="1538"/>
                    </a:lnTo>
                    <a:lnTo>
                      <a:pt x="1001" y="1517"/>
                    </a:lnTo>
                    <a:lnTo>
                      <a:pt x="1013" y="1496"/>
                    </a:lnTo>
                    <a:lnTo>
                      <a:pt x="1023" y="1476"/>
                    </a:lnTo>
                    <a:lnTo>
                      <a:pt x="1031" y="1453"/>
                    </a:lnTo>
                    <a:lnTo>
                      <a:pt x="1037" y="1427"/>
                    </a:lnTo>
                    <a:lnTo>
                      <a:pt x="1041" y="1402"/>
                    </a:lnTo>
                    <a:lnTo>
                      <a:pt x="1041" y="1375"/>
                    </a:lnTo>
                    <a:lnTo>
                      <a:pt x="1037" y="1349"/>
                    </a:lnTo>
                    <a:lnTo>
                      <a:pt x="1031" y="1322"/>
                    </a:lnTo>
                    <a:lnTo>
                      <a:pt x="1023" y="1296"/>
                    </a:lnTo>
                    <a:lnTo>
                      <a:pt x="1012" y="1269"/>
                    </a:lnTo>
                    <a:lnTo>
                      <a:pt x="997" y="1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9" name="Freeform 468"/>
              <p:cNvSpPr>
                <a:spLocks/>
              </p:cNvSpPr>
              <p:nvPr/>
            </p:nvSpPr>
            <p:spPr bwMode="auto">
              <a:xfrm flipH="1">
                <a:off x="561" y="2388"/>
                <a:ext cx="113" cy="120"/>
              </a:xfrm>
              <a:custGeom>
                <a:avLst/>
                <a:gdLst>
                  <a:gd name="T0" fmla="*/ 31 w 226"/>
                  <a:gd name="T1" fmla="*/ 59 h 238"/>
                  <a:gd name="T2" fmla="*/ 26 w 226"/>
                  <a:gd name="T3" fmla="*/ 57 h 238"/>
                  <a:gd name="T4" fmla="*/ 21 w 226"/>
                  <a:gd name="T5" fmla="*/ 55 h 238"/>
                  <a:gd name="T6" fmla="*/ 16 w 226"/>
                  <a:gd name="T7" fmla="*/ 52 h 238"/>
                  <a:gd name="T8" fmla="*/ 12 w 226"/>
                  <a:gd name="T9" fmla="*/ 49 h 238"/>
                  <a:gd name="T10" fmla="*/ 8 w 226"/>
                  <a:gd name="T11" fmla="*/ 46 h 238"/>
                  <a:gd name="T12" fmla="*/ 4 w 226"/>
                  <a:gd name="T13" fmla="*/ 42 h 238"/>
                  <a:gd name="T14" fmla="*/ 2 w 226"/>
                  <a:gd name="T15" fmla="*/ 37 h 238"/>
                  <a:gd name="T16" fmla="*/ 0 w 226"/>
                  <a:gd name="T17" fmla="*/ 32 h 238"/>
                  <a:gd name="T18" fmla="*/ 0 w 226"/>
                  <a:gd name="T19" fmla="*/ 28 h 238"/>
                  <a:gd name="T20" fmla="*/ 1 w 226"/>
                  <a:gd name="T21" fmla="*/ 23 h 238"/>
                  <a:gd name="T22" fmla="*/ 2 w 226"/>
                  <a:gd name="T23" fmla="*/ 19 h 238"/>
                  <a:gd name="T24" fmla="*/ 4 w 226"/>
                  <a:gd name="T25" fmla="*/ 15 h 238"/>
                  <a:gd name="T26" fmla="*/ 7 w 226"/>
                  <a:gd name="T27" fmla="*/ 11 h 238"/>
                  <a:gd name="T28" fmla="*/ 10 w 226"/>
                  <a:gd name="T29" fmla="*/ 7 h 238"/>
                  <a:gd name="T30" fmla="*/ 13 w 226"/>
                  <a:gd name="T31" fmla="*/ 3 h 238"/>
                  <a:gd name="T32" fmla="*/ 16 w 226"/>
                  <a:gd name="T33" fmla="*/ 0 h 238"/>
                  <a:gd name="T34" fmla="*/ 19 w 226"/>
                  <a:gd name="T35" fmla="*/ 0 h 238"/>
                  <a:gd name="T36" fmla="*/ 23 w 226"/>
                  <a:gd name="T37" fmla="*/ 1 h 238"/>
                  <a:gd name="T38" fmla="*/ 26 w 226"/>
                  <a:gd name="T39" fmla="*/ 2 h 238"/>
                  <a:gd name="T40" fmla="*/ 30 w 226"/>
                  <a:gd name="T41" fmla="*/ 3 h 238"/>
                  <a:gd name="T42" fmla="*/ 34 w 226"/>
                  <a:gd name="T43" fmla="*/ 6 h 238"/>
                  <a:gd name="T44" fmla="*/ 38 w 226"/>
                  <a:gd name="T45" fmla="*/ 9 h 238"/>
                  <a:gd name="T46" fmla="*/ 42 w 226"/>
                  <a:gd name="T47" fmla="*/ 12 h 238"/>
                  <a:gd name="T48" fmla="*/ 46 w 226"/>
                  <a:gd name="T49" fmla="*/ 17 h 238"/>
                  <a:gd name="T50" fmla="*/ 50 w 226"/>
                  <a:gd name="T51" fmla="*/ 23 h 238"/>
                  <a:gd name="T52" fmla="*/ 53 w 226"/>
                  <a:gd name="T53" fmla="*/ 29 h 238"/>
                  <a:gd name="T54" fmla="*/ 55 w 226"/>
                  <a:gd name="T55" fmla="*/ 35 h 238"/>
                  <a:gd name="T56" fmla="*/ 56 w 226"/>
                  <a:gd name="T57" fmla="*/ 39 h 238"/>
                  <a:gd name="T58" fmla="*/ 57 w 226"/>
                  <a:gd name="T59" fmla="*/ 44 h 238"/>
                  <a:gd name="T60" fmla="*/ 57 w 226"/>
                  <a:gd name="T61" fmla="*/ 48 h 238"/>
                  <a:gd name="T62" fmla="*/ 56 w 226"/>
                  <a:gd name="T63" fmla="*/ 52 h 238"/>
                  <a:gd name="T64" fmla="*/ 56 w 226"/>
                  <a:gd name="T65" fmla="*/ 55 h 238"/>
                  <a:gd name="T66" fmla="*/ 52 w 226"/>
                  <a:gd name="T67" fmla="*/ 57 h 238"/>
                  <a:gd name="T68" fmla="*/ 49 w 226"/>
                  <a:gd name="T69" fmla="*/ 58 h 238"/>
                  <a:gd name="T70" fmla="*/ 46 w 226"/>
                  <a:gd name="T71" fmla="*/ 59 h 238"/>
                  <a:gd name="T72" fmla="*/ 42 w 226"/>
                  <a:gd name="T73" fmla="*/ 60 h 238"/>
                  <a:gd name="T74" fmla="*/ 39 w 226"/>
                  <a:gd name="T75" fmla="*/ 61 h 238"/>
                  <a:gd name="T76" fmla="*/ 37 w 226"/>
                  <a:gd name="T77" fmla="*/ 61 h 238"/>
                  <a:gd name="T78" fmla="*/ 34 w 226"/>
                  <a:gd name="T79" fmla="*/ 60 h 238"/>
                  <a:gd name="T80" fmla="*/ 31 w 226"/>
                  <a:gd name="T81" fmla="*/ 59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238">
                    <a:moveTo>
                      <a:pt x="124" y="235"/>
                    </a:moveTo>
                    <a:lnTo>
                      <a:pt x="103" y="227"/>
                    </a:lnTo>
                    <a:lnTo>
                      <a:pt x="84" y="218"/>
                    </a:lnTo>
                    <a:lnTo>
                      <a:pt x="63" y="206"/>
                    </a:lnTo>
                    <a:lnTo>
                      <a:pt x="45" y="195"/>
                    </a:lnTo>
                    <a:lnTo>
                      <a:pt x="29" y="180"/>
                    </a:lnTo>
                    <a:lnTo>
                      <a:pt x="15" y="165"/>
                    </a:lnTo>
                    <a:lnTo>
                      <a:pt x="6" y="146"/>
                    </a:lnTo>
                    <a:lnTo>
                      <a:pt x="0" y="127"/>
                    </a:lnTo>
                    <a:lnTo>
                      <a:pt x="0" y="109"/>
                    </a:lnTo>
                    <a:lnTo>
                      <a:pt x="2" y="92"/>
                    </a:lnTo>
                    <a:lnTo>
                      <a:pt x="8" y="75"/>
                    </a:lnTo>
                    <a:lnTo>
                      <a:pt x="16" y="59"/>
                    </a:lnTo>
                    <a:lnTo>
                      <a:pt x="25" y="42"/>
                    </a:lnTo>
                    <a:lnTo>
                      <a:pt x="37" y="27"/>
                    </a:lnTo>
                    <a:lnTo>
                      <a:pt x="49" y="12"/>
                    </a:lnTo>
                    <a:lnTo>
                      <a:pt x="63" y="0"/>
                    </a:lnTo>
                    <a:lnTo>
                      <a:pt x="76" y="0"/>
                    </a:lnTo>
                    <a:lnTo>
                      <a:pt x="89" y="2"/>
                    </a:lnTo>
                    <a:lnTo>
                      <a:pt x="103" y="6"/>
                    </a:lnTo>
                    <a:lnTo>
                      <a:pt x="118" y="12"/>
                    </a:lnTo>
                    <a:lnTo>
                      <a:pt x="133" y="21"/>
                    </a:lnTo>
                    <a:lnTo>
                      <a:pt x="150" y="33"/>
                    </a:lnTo>
                    <a:lnTo>
                      <a:pt x="166" y="48"/>
                    </a:lnTo>
                    <a:lnTo>
                      <a:pt x="182" y="68"/>
                    </a:lnTo>
                    <a:lnTo>
                      <a:pt x="198" y="92"/>
                    </a:lnTo>
                    <a:lnTo>
                      <a:pt x="209" y="114"/>
                    </a:lnTo>
                    <a:lnTo>
                      <a:pt x="218" y="136"/>
                    </a:lnTo>
                    <a:lnTo>
                      <a:pt x="223" y="155"/>
                    </a:lnTo>
                    <a:lnTo>
                      <a:pt x="226" y="174"/>
                    </a:lnTo>
                    <a:lnTo>
                      <a:pt x="226" y="190"/>
                    </a:lnTo>
                    <a:lnTo>
                      <a:pt x="224" y="205"/>
                    </a:lnTo>
                    <a:lnTo>
                      <a:pt x="222" y="218"/>
                    </a:lnTo>
                    <a:lnTo>
                      <a:pt x="207" y="224"/>
                    </a:lnTo>
                    <a:lnTo>
                      <a:pt x="193" y="229"/>
                    </a:lnTo>
                    <a:lnTo>
                      <a:pt x="181" y="234"/>
                    </a:lnTo>
                    <a:lnTo>
                      <a:pt x="168" y="236"/>
                    </a:lnTo>
                    <a:lnTo>
                      <a:pt x="156" y="238"/>
                    </a:lnTo>
                    <a:lnTo>
                      <a:pt x="145" y="238"/>
                    </a:lnTo>
                    <a:lnTo>
                      <a:pt x="135" y="237"/>
                    </a:lnTo>
                    <a:lnTo>
                      <a:pt x="124" y="2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0" name="Freeform 469"/>
              <p:cNvSpPr>
                <a:spLocks/>
              </p:cNvSpPr>
              <p:nvPr/>
            </p:nvSpPr>
            <p:spPr bwMode="auto">
              <a:xfrm flipH="1">
                <a:off x="262" y="1588"/>
                <a:ext cx="363" cy="901"/>
              </a:xfrm>
              <a:custGeom>
                <a:avLst/>
                <a:gdLst>
                  <a:gd name="T0" fmla="*/ 121 w 725"/>
                  <a:gd name="T1" fmla="*/ 394 h 1802"/>
                  <a:gd name="T2" fmla="*/ 105 w 725"/>
                  <a:gd name="T3" fmla="*/ 404 h 1802"/>
                  <a:gd name="T4" fmla="*/ 88 w 725"/>
                  <a:gd name="T5" fmla="*/ 416 h 1802"/>
                  <a:gd name="T6" fmla="*/ 66 w 725"/>
                  <a:gd name="T7" fmla="*/ 433 h 1802"/>
                  <a:gd name="T8" fmla="*/ 40 w 725"/>
                  <a:gd name="T9" fmla="*/ 451 h 1802"/>
                  <a:gd name="T10" fmla="*/ 37 w 725"/>
                  <a:gd name="T11" fmla="*/ 429 h 1802"/>
                  <a:gd name="T12" fmla="*/ 20 w 725"/>
                  <a:gd name="T13" fmla="*/ 405 h 1802"/>
                  <a:gd name="T14" fmla="*/ 3 w 725"/>
                  <a:gd name="T15" fmla="*/ 395 h 1802"/>
                  <a:gd name="T16" fmla="*/ 25 w 725"/>
                  <a:gd name="T17" fmla="*/ 371 h 1802"/>
                  <a:gd name="T18" fmla="*/ 44 w 725"/>
                  <a:gd name="T19" fmla="*/ 340 h 1802"/>
                  <a:gd name="T20" fmla="*/ 49 w 725"/>
                  <a:gd name="T21" fmla="*/ 304 h 1802"/>
                  <a:gd name="T22" fmla="*/ 45 w 725"/>
                  <a:gd name="T23" fmla="*/ 277 h 1802"/>
                  <a:gd name="T24" fmla="*/ 52 w 725"/>
                  <a:gd name="T25" fmla="*/ 270 h 1802"/>
                  <a:gd name="T26" fmla="*/ 61 w 725"/>
                  <a:gd name="T27" fmla="*/ 266 h 1802"/>
                  <a:gd name="T28" fmla="*/ 60 w 725"/>
                  <a:gd name="T29" fmla="*/ 260 h 1802"/>
                  <a:gd name="T30" fmla="*/ 52 w 725"/>
                  <a:gd name="T31" fmla="*/ 263 h 1802"/>
                  <a:gd name="T32" fmla="*/ 43 w 725"/>
                  <a:gd name="T33" fmla="*/ 265 h 1802"/>
                  <a:gd name="T34" fmla="*/ 36 w 725"/>
                  <a:gd name="T35" fmla="*/ 235 h 1802"/>
                  <a:gd name="T36" fmla="*/ 36 w 725"/>
                  <a:gd name="T37" fmla="*/ 216 h 1802"/>
                  <a:gd name="T38" fmla="*/ 42 w 725"/>
                  <a:gd name="T39" fmla="*/ 213 h 1802"/>
                  <a:gd name="T40" fmla="*/ 47 w 725"/>
                  <a:gd name="T41" fmla="*/ 210 h 1802"/>
                  <a:gd name="T42" fmla="*/ 42 w 725"/>
                  <a:gd name="T43" fmla="*/ 206 h 1802"/>
                  <a:gd name="T44" fmla="*/ 35 w 725"/>
                  <a:gd name="T45" fmla="*/ 209 h 1802"/>
                  <a:gd name="T46" fmla="*/ 32 w 725"/>
                  <a:gd name="T47" fmla="*/ 210 h 1802"/>
                  <a:gd name="T48" fmla="*/ 26 w 725"/>
                  <a:gd name="T49" fmla="*/ 168 h 1802"/>
                  <a:gd name="T50" fmla="*/ 5 w 725"/>
                  <a:gd name="T51" fmla="*/ 19 h 1802"/>
                  <a:gd name="T52" fmla="*/ 47 w 725"/>
                  <a:gd name="T53" fmla="*/ 151 h 1802"/>
                  <a:gd name="T54" fmla="*/ 51 w 725"/>
                  <a:gd name="T55" fmla="*/ 147 h 1802"/>
                  <a:gd name="T56" fmla="*/ 20 w 725"/>
                  <a:gd name="T57" fmla="*/ 12 h 1802"/>
                  <a:gd name="T58" fmla="*/ 61 w 725"/>
                  <a:gd name="T59" fmla="*/ 148 h 1802"/>
                  <a:gd name="T60" fmla="*/ 26 w 725"/>
                  <a:gd name="T61" fmla="*/ 10 h 1802"/>
                  <a:gd name="T62" fmla="*/ 69 w 725"/>
                  <a:gd name="T63" fmla="*/ 143 h 1802"/>
                  <a:gd name="T64" fmla="*/ 75 w 725"/>
                  <a:gd name="T65" fmla="*/ 145 h 1802"/>
                  <a:gd name="T66" fmla="*/ 40 w 725"/>
                  <a:gd name="T67" fmla="*/ 6 h 1802"/>
                  <a:gd name="T68" fmla="*/ 82 w 725"/>
                  <a:gd name="T69" fmla="*/ 142 h 1802"/>
                  <a:gd name="T70" fmla="*/ 88 w 725"/>
                  <a:gd name="T71" fmla="*/ 141 h 1802"/>
                  <a:gd name="T72" fmla="*/ 54 w 725"/>
                  <a:gd name="T73" fmla="*/ 2 h 1802"/>
                  <a:gd name="T74" fmla="*/ 95 w 725"/>
                  <a:gd name="T75" fmla="*/ 140 h 1802"/>
                  <a:gd name="T76" fmla="*/ 101 w 725"/>
                  <a:gd name="T77" fmla="*/ 137 h 1802"/>
                  <a:gd name="T78" fmla="*/ 69 w 725"/>
                  <a:gd name="T79" fmla="*/ 1 h 1802"/>
                  <a:gd name="T80" fmla="*/ 111 w 725"/>
                  <a:gd name="T81" fmla="*/ 140 h 1802"/>
                  <a:gd name="T82" fmla="*/ 115 w 725"/>
                  <a:gd name="T83" fmla="*/ 135 h 1802"/>
                  <a:gd name="T84" fmla="*/ 82 w 725"/>
                  <a:gd name="T85" fmla="*/ 0 h 1802"/>
                  <a:gd name="T86" fmla="*/ 123 w 725"/>
                  <a:gd name="T87" fmla="*/ 141 h 1802"/>
                  <a:gd name="T88" fmla="*/ 127 w 725"/>
                  <a:gd name="T89" fmla="*/ 136 h 1802"/>
                  <a:gd name="T90" fmla="*/ 98 w 725"/>
                  <a:gd name="T91" fmla="*/ 2 h 1802"/>
                  <a:gd name="T92" fmla="*/ 144 w 725"/>
                  <a:gd name="T93" fmla="*/ 144 h 1802"/>
                  <a:gd name="T94" fmla="*/ 154 w 725"/>
                  <a:gd name="T95" fmla="*/ 157 h 1802"/>
                  <a:gd name="T96" fmla="*/ 158 w 725"/>
                  <a:gd name="T97" fmla="*/ 187 h 1802"/>
                  <a:gd name="T98" fmla="*/ 150 w 725"/>
                  <a:gd name="T99" fmla="*/ 216 h 1802"/>
                  <a:gd name="T100" fmla="*/ 147 w 725"/>
                  <a:gd name="T101" fmla="*/ 222 h 1802"/>
                  <a:gd name="T102" fmla="*/ 163 w 725"/>
                  <a:gd name="T103" fmla="*/ 226 h 1802"/>
                  <a:gd name="T104" fmla="*/ 168 w 725"/>
                  <a:gd name="T105" fmla="*/ 254 h 1802"/>
                  <a:gd name="T106" fmla="*/ 182 w 725"/>
                  <a:gd name="T107" fmla="*/ 295 h 1802"/>
                  <a:gd name="T108" fmla="*/ 162 w 725"/>
                  <a:gd name="T109" fmla="*/ 315 h 1802"/>
                  <a:gd name="T110" fmla="*/ 159 w 725"/>
                  <a:gd name="T111" fmla="*/ 357 h 1802"/>
                  <a:gd name="T112" fmla="*/ 153 w 725"/>
                  <a:gd name="T113" fmla="*/ 376 h 1802"/>
                  <a:gd name="T114" fmla="*/ 133 w 725"/>
                  <a:gd name="T115" fmla="*/ 386 h 18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5" h="1802">
                    <a:moveTo>
                      <a:pt x="532" y="1544"/>
                    </a:moveTo>
                    <a:lnTo>
                      <a:pt x="519" y="1551"/>
                    </a:lnTo>
                    <a:lnTo>
                      <a:pt x="507" y="1558"/>
                    </a:lnTo>
                    <a:lnTo>
                      <a:pt x="494" y="1565"/>
                    </a:lnTo>
                    <a:lnTo>
                      <a:pt x="481" y="1573"/>
                    </a:lnTo>
                    <a:lnTo>
                      <a:pt x="469" y="1581"/>
                    </a:lnTo>
                    <a:lnTo>
                      <a:pt x="456" y="1589"/>
                    </a:lnTo>
                    <a:lnTo>
                      <a:pt x="443" y="1598"/>
                    </a:lnTo>
                    <a:lnTo>
                      <a:pt x="430" y="1606"/>
                    </a:lnTo>
                    <a:lnTo>
                      <a:pt x="417" y="1616"/>
                    </a:lnTo>
                    <a:lnTo>
                      <a:pt x="404" y="1626"/>
                    </a:lnTo>
                    <a:lnTo>
                      <a:pt x="391" y="1635"/>
                    </a:lnTo>
                    <a:lnTo>
                      <a:pt x="377" y="1644"/>
                    </a:lnTo>
                    <a:lnTo>
                      <a:pt x="365" y="1655"/>
                    </a:lnTo>
                    <a:lnTo>
                      <a:pt x="352" y="1664"/>
                    </a:lnTo>
                    <a:lnTo>
                      <a:pt x="338" y="1674"/>
                    </a:lnTo>
                    <a:lnTo>
                      <a:pt x="326" y="1684"/>
                    </a:lnTo>
                    <a:lnTo>
                      <a:pt x="305" y="1700"/>
                    </a:lnTo>
                    <a:lnTo>
                      <a:pt x="283" y="1716"/>
                    </a:lnTo>
                    <a:lnTo>
                      <a:pt x="261" y="1732"/>
                    </a:lnTo>
                    <a:lnTo>
                      <a:pt x="240" y="1747"/>
                    </a:lnTo>
                    <a:lnTo>
                      <a:pt x="218" y="1762"/>
                    </a:lnTo>
                    <a:lnTo>
                      <a:pt x="198" y="1777"/>
                    </a:lnTo>
                    <a:lnTo>
                      <a:pt x="177" y="1790"/>
                    </a:lnTo>
                    <a:lnTo>
                      <a:pt x="157" y="1802"/>
                    </a:lnTo>
                    <a:lnTo>
                      <a:pt x="159" y="1787"/>
                    </a:lnTo>
                    <a:lnTo>
                      <a:pt x="157" y="1771"/>
                    </a:lnTo>
                    <a:lnTo>
                      <a:pt x="155" y="1754"/>
                    </a:lnTo>
                    <a:lnTo>
                      <a:pt x="151" y="1735"/>
                    </a:lnTo>
                    <a:lnTo>
                      <a:pt x="145" y="1716"/>
                    </a:lnTo>
                    <a:lnTo>
                      <a:pt x="136" y="1695"/>
                    </a:lnTo>
                    <a:lnTo>
                      <a:pt x="123" y="1673"/>
                    </a:lnTo>
                    <a:lnTo>
                      <a:pt x="108" y="1651"/>
                    </a:lnTo>
                    <a:lnTo>
                      <a:pt x="94" y="1635"/>
                    </a:lnTo>
                    <a:lnTo>
                      <a:pt x="80" y="1620"/>
                    </a:lnTo>
                    <a:lnTo>
                      <a:pt x="66" y="1609"/>
                    </a:lnTo>
                    <a:lnTo>
                      <a:pt x="53" y="1598"/>
                    </a:lnTo>
                    <a:lnTo>
                      <a:pt x="39" y="1590"/>
                    </a:lnTo>
                    <a:lnTo>
                      <a:pt x="26" y="1584"/>
                    </a:lnTo>
                    <a:lnTo>
                      <a:pt x="12" y="1580"/>
                    </a:lnTo>
                    <a:lnTo>
                      <a:pt x="0" y="1576"/>
                    </a:lnTo>
                    <a:lnTo>
                      <a:pt x="28" y="1553"/>
                    </a:lnTo>
                    <a:lnTo>
                      <a:pt x="55" y="1531"/>
                    </a:lnTo>
                    <a:lnTo>
                      <a:pt x="79" y="1508"/>
                    </a:lnTo>
                    <a:lnTo>
                      <a:pt x="100" y="1484"/>
                    </a:lnTo>
                    <a:lnTo>
                      <a:pt x="119" y="1460"/>
                    </a:lnTo>
                    <a:lnTo>
                      <a:pt x="137" y="1436"/>
                    </a:lnTo>
                    <a:lnTo>
                      <a:pt x="152" y="1412"/>
                    </a:lnTo>
                    <a:lnTo>
                      <a:pt x="164" y="1385"/>
                    </a:lnTo>
                    <a:lnTo>
                      <a:pt x="175" y="1360"/>
                    </a:lnTo>
                    <a:lnTo>
                      <a:pt x="183" y="1332"/>
                    </a:lnTo>
                    <a:lnTo>
                      <a:pt x="189" y="1304"/>
                    </a:lnTo>
                    <a:lnTo>
                      <a:pt x="192" y="1276"/>
                    </a:lnTo>
                    <a:lnTo>
                      <a:pt x="194" y="1247"/>
                    </a:lnTo>
                    <a:lnTo>
                      <a:pt x="194" y="1216"/>
                    </a:lnTo>
                    <a:lnTo>
                      <a:pt x="192" y="1185"/>
                    </a:lnTo>
                    <a:lnTo>
                      <a:pt x="187" y="1152"/>
                    </a:lnTo>
                    <a:lnTo>
                      <a:pt x="185" y="1137"/>
                    </a:lnTo>
                    <a:lnTo>
                      <a:pt x="182" y="1121"/>
                    </a:lnTo>
                    <a:lnTo>
                      <a:pt x="178" y="1105"/>
                    </a:lnTo>
                    <a:lnTo>
                      <a:pt x="175" y="1088"/>
                    </a:lnTo>
                    <a:lnTo>
                      <a:pt x="183" y="1087"/>
                    </a:lnTo>
                    <a:lnTo>
                      <a:pt x="192" y="1084"/>
                    </a:lnTo>
                    <a:lnTo>
                      <a:pt x="200" y="1083"/>
                    </a:lnTo>
                    <a:lnTo>
                      <a:pt x="208" y="1080"/>
                    </a:lnTo>
                    <a:lnTo>
                      <a:pt x="215" y="1077"/>
                    </a:lnTo>
                    <a:lnTo>
                      <a:pt x="223" y="1074"/>
                    </a:lnTo>
                    <a:lnTo>
                      <a:pt x="231" y="1071"/>
                    </a:lnTo>
                    <a:lnTo>
                      <a:pt x="238" y="1067"/>
                    </a:lnTo>
                    <a:lnTo>
                      <a:pt x="243" y="1062"/>
                    </a:lnTo>
                    <a:lnTo>
                      <a:pt x="245" y="1058"/>
                    </a:lnTo>
                    <a:lnTo>
                      <a:pt x="246" y="1053"/>
                    </a:lnTo>
                    <a:lnTo>
                      <a:pt x="245" y="1047"/>
                    </a:lnTo>
                    <a:lnTo>
                      <a:pt x="242" y="1043"/>
                    </a:lnTo>
                    <a:lnTo>
                      <a:pt x="237" y="1039"/>
                    </a:lnTo>
                    <a:lnTo>
                      <a:pt x="231" y="1039"/>
                    </a:lnTo>
                    <a:lnTo>
                      <a:pt x="225" y="1041"/>
                    </a:lnTo>
                    <a:lnTo>
                      <a:pt x="220" y="1044"/>
                    </a:lnTo>
                    <a:lnTo>
                      <a:pt x="213" y="1046"/>
                    </a:lnTo>
                    <a:lnTo>
                      <a:pt x="206" y="1050"/>
                    </a:lnTo>
                    <a:lnTo>
                      <a:pt x="199" y="1052"/>
                    </a:lnTo>
                    <a:lnTo>
                      <a:pt x="192" y="1054"/>
                    </a:lnTo>
                    <a:lnTo>
                      <a:pt x="184" y="1057"/>
                    </a:lnTo>
                    <a:lnTo>
                      <a:pt x="177" y="1058"/>
                    </a:lnTo>
                    <a:lnTo>
                      <a:pt x="169" y="1059"/>
                    </a:lnTo>
                    <a:lnTo>
                      <a:pt x="164" y="1035"/>
                    </a:lnTo>
                    <a:lnTo>
                      <a:pt x="159" y="1011"/>
                    </a:lnTo>
                    <a:lnTo>
                      <a:pt x="154" y="986"/>
                    </a:lnTo>
                    <a:lnTo>
                      <a:pt x="149" y="963"/>
                    </a:lnTo>
                    <a:lnTo>
                      <a:pt x="144" y="940"/>
                    </a:lnTo>
                    <a:lnTo>
                      <a:pt x="139" y="916"/>
                    </a:lnTo>
                    <a:lnTo>
                      <a:pt x="134" y="893"/>
                    </a:lnTo>
                    <a:lnTo>
                      <a:pt x="130" y="870"/>
                    </a:lnTo>
                    <a:lnTo>
                      <a:pt x="136" y="868"/>
                    </a:lnTo>
                    <a:lnTo>
                      <a:pt x="141" y="864"/>
                    </a:lnTo>
                    <a:lnTo>
                      <a:pt x="146" y="861"/>
                    </a:lnTo>
                    <a:lnTo>
                      <a:pt x="152" y="857"/>
                    </a:lnTo>
                    <a:lnTo>
                      <a:pt x="156" y="855"/>
                    </a:lnTo>
                    <a:lnTo>
                      <a:pt x="162" y="853"/>
                    </a:lnTo>
                    <a:lnTo>
                      <a:pt x="167" y="852"/>
                    </a:lnTo>
                    <a:lnTo>
                      <a:pt x="172" y="852"/>
                    </a:lnTo>
                    <a:lnTo>
                      <a:pt x="178" y="850"/>
                    </a:lnTo>
                    <a:lnTo>
                      <a:pt x="183" y="847"/>
                    </a:lnTo>
                    <a:lnTo>
                      <a:pt x="185" y="842"/>
                    </a:lnTo>
                    <a:lnTo>
                      <a:pt x="186" y="837"/>
                    </a:lnTo>
                    <a:lnTo>
                      <a:pt x="186" y="831"/>
                    </a:lnTo>
                    <a:lnTo>
                      <a:pt x="183" y="826"/>
                    </a:lnTo>
                    <a:lnTo>
                      <a:pt x="178" y="823"/>
                    </a:lnTo>
                    <a:lnTo>
                      <a:pt x="172" y="822"/>
                    </a:lnTo>
                    <a:lnTo>
                      <a:pt x="165" y="822"/>
                    </a:lnTo>
                    <a:lnTo>
                      <a:pt x="160" y="823"/>
                    </a:lnTo>
                    <a:lnTo>
                      <a:pt x="153" y="825"/>
                    </a:lnTo>
                    <a:lnTo>
                      <a:pt x="147" y="827"/>
                    </a:lnTo>
                    <a:lnTo>
                      <a:pt x="142" y="830"/>
                    </a:lnTo>
                    <a:lnTo>
                      <a:pt x="137" y="833"/>
                    </a:lnTo>
                    <a:lnTo>
                      <a:pt x="132" y="835"/>
                    </a:lnTo>
                    <a:lnTo>
                      <a:pt x="127" y="839"/>
                    </a:lnTo>
                    <a:lnTo>
                      <a:pt x="126" y="839"/>
                    </a:lnTo>
                    <a:lnTo>
                      <a:pt x="126" y="840"/>
                    </a:lnTo>
                    <a:lnTo>
                      <a:pt x="125" y="840"/>
                    </a:lnTo>
                    <a:lnTo>
                      <a:pt x="124" y="841"/>
                    </a:lnTo>
                    <a:lnTo>
                      <a:pt x="114" y="786"/>
                    </a:lnTo>
                    <a:lnTo>
                      <a:pt x="106" y="735"/>
                    </a:lnTo>
                    <a:lnTo>
                      <a:pt x="101" y="695"/>
                    </a:lnTo>
                    <a:lnTo>
                      <a:pt x="102" y="670"/>
                    </a:lnTo>
                    <a:lnTo>
                      <a:pt x="142" y="615"/>
                    </a:lnTo>
                    <a:lnTo>
                      <a:pt x="0" y="83"/>
                    </a:lnTo>
                    <a:lnTo>
                      <a:pt x="5" y="80"/>
                    </a:lnTo>
                    <a:lnTo>
                      <a:pt x="12" y="76"/>
                    </a:lnTo>
                    <a:lnTo>
                      <a:pt x="20" y="73"/>
                    </a:lnTo>
                    <a:lnTo>
                      <a:pt x="28" y="68"/>
                    </a:lnTo>
                    <a:lnTo>
                      <a:pt x="172" y="593"/>
                    </a:lnTo>
                    <a:lnTo>
                      <a:pt x="175" y="599"/>
                    </a:lnTo>
                    <a:lnTo>
                      <a:pt x="179" y="603"/>
                    </a:lnTo>
                    <a:lnTo>
                      <a:pt x="185" y="604"/>
                    </a:lnTo>
                    <a:lnTo>
                      <a:pt x="191" y="604"/>
                    </a:lnTo>
                    <a:lnTo>
                      <a:pt x="195" y="602"/>
                    </a:lnTo>
                    <a:lnTo>
                      <a:pt x="199" y="597"/>
                    </a:lnTo>
                    <a:lnTo>
                      <a:pt x="201" y="591"/>
                    </a:lnTo>
                    <a:lnTo>
                      <a:pt x="201" y="585"/>
                    </a:lnTo>
                    <a:lnTo>
                      <a:pt x="55" y="55"/>
                    </a:lnTo>
                    <a:lnTo>
                      <a:pt x="61" y="53"/>
                    </a:lnTo>
                    <a:lnTo>
                      <a:pt x="65" y="51"/>
                    </a:lnTo>
                    <a:lnTo>
                      <a:pt x="71" y="48"/>
                    </a:lnTo>
                    <a:lnTo>
                      <a:pt x="77" y="46"/>
                    </a:lnTo>
                    <a:lnTo>
                      <a:pt x="223" y="578"/>
                    </a:lnTo>
                    <a:lnTo>
                      <a:pt x="225" y="584"/>
                    </a:lnTo>
                    <a:lnTo>
                      <a:pt x="230" y="588"/>
                    </a:lnTo>
                    <a:lnTo>
                      <a:pt x="236" y="589"/>
                    </a:lnTo>
                    <a:lnTo>
                      <a:pt x="242" y="589"/>
                    </a:lnTo>
                    <a:lnTo>
                      <a:pt x="246" y="587"/>
                    </a:lnTo>
                    <a:lnTo>
                      <a:pt x="250" y="582"/>
                    </a:lnTo>
                    <a:lnTo>
                      <a:pt x="251" y="577"/>
                    </a:lnTo>
                    <a:lnTo>
                      <a:pt x="251" y="572"/>
                    </a:lnTo>
                    <a:lnTo>
                      <a:pt x="104" y="37"/>
                    </a:lnTo>
                    <a:lnTo>
                      <a:pt x="110" y="35"/>
                    </a:lnTo>
                    <a:lnTo>
                      <a:pt x="115" y="33"/>
                    </a:lnTo>
                    <a:lnTo>
                      <a:pt x="121" y="31"/>
                    </a:lnTo>
                    <a:lnTo>
                      <a:pt x="126" y="30"/>
                    </a:lnTo>
                    <a:lnTo>
                      <a:pt x="274" y="572"/>
                    </a:lnTo>
                    <a:lnTo>
                      <a:pt x="276" y="577"/>
                    </a:lnTo>
                    <a:lnTo>
                      <a:pt x="281" y="581"/>
                    </a:lnTo>
                    <a:lnTo>
                      <a:pt x="285" y="582"/>
                    </a:lnTo>
                    <a:lnTo>
                      <a:pt x="291" y="582"/>
                    </a:lnTo>
                    <a:lnTo>
                      <a:pt x="297" y="580"/>
                    </a:lnTo>
                    <a:lnTo>
                      <a:pt x="300" y="575"/>
                    </a:lnTo>
                    <a:lnTo>
                      <a:pt x="301" y="569"/>
                    </a:lnTo>
                    <a:lnTo>
                      <a:pt x="301" y="564"/>
                    </a:lnTo>
                    <a:lnTo>
                      <a:pt x="154" y="22"/>
                    </a:lnTo>
                    <a:lnTo>
                      <a:pt x="160" y="21"/>
                    </a:lnTo>
                    <a:lnTo>
                      <a:pt x="165" y="20"/>
                    </a:lnTo>
                    <a:lnTo>
                      <a:pt x="170" y="18"/>
                    </a:lnTo>
                    <a:lnTo>
                      <a:pt x="176" y="17"/>
                    </a:lnTo>
                    <a:lnTo>
                      <a:pt x="324" y="560"/>
                    </a:lnTo>
                    <a:lnTo>
                      <a:pt x="327" y="566"/>
                    </a:lnTo>
                    <a:lnTo>
                      <a:pt x="331" y="569"/>
                    </a:lnTo>
                    <a:lnTo>
                      <a:pt x="337" y="570"/>
                    </a:lnTo>
                    <a:lnTo>
                      <a:pt x="343" y="570"/>
                    </a:lnTo>
                    <a:lnTo>
                      <a:pt x="348" y="568"/>
                    </a:lnTo>
                    <a:lnTo>
                      <a:pt x="351" y="564"/>
                    </a:lnTo>
                    <a:lnTo>
                      <a:pt x="352" y="559"/>
                    </a:lnTo>
                    <a:lnTo>
                      <a:pt x="352" y="553"/>
                    </a:lnTo>
                    <a:lnTo>
                      <a:pt x="205" y="10"/>
                    </a:lnTo>
                    <a:lnTo>
                      <a:pt x="210" y="9"/>
                    </a:lnTo>
                    <a:lnTo>
                      <a:pt x="215" y="8"/>
                    </a:lnTo>
                    <a:lnTo>
                      <a:pt x="221" y="8"/>
                    </a:lnTo>
                    <a:lnTo>
                      <a:pt x="227" y="7"/>
                    </a:lnTo>
                    <a:lnTo>
                      <a:pt x="372" y="549"/>
                    </a:lnTo>
                    <a:lnTo>
                      <a:pt x="374" y="554"/>
                    </a:lnTo>
                    <a:lnTo>
                      <a:pt x="379" y="558"/>
                    </a:lnTo>
                    <a:lnTo>
                      <a:pt x="384" y="559"/>
                    </a:lnTo>
                    <a:lnTo>
                      <a:pt x="390" y="559"/>
                    </a:lnTo>
                    <a:lnTo>
                      <a:pt x="395" y="557"/>
                    </a:lnTo>
                    <a:lnTo>
                      <a:pt x="398" y="552"/>
                    </a:lnTo>
                    <a:lnTo>
                      <a:pt x="401" y="547"/>
                    </a:lnTo>
                    <a:lnTo>
                      <a:pt x="401" y="542"/>
                    </a:lnTo>
                    <a:lnTo>
                      <a:pt x="255" y="3"/>
                    </a:lnTo>
                    <a:lnTo>
                      <a:pt x="261" y="2"/>
                    </a:lnTo>
                    <a:lnTo>
                      <a:pt x="267" y="2"/>
                    </a:lnTo>
                    <a:lnTo>
                      <a:pt x="273" y="2"/>
                    </a:lnTo>
                    <a:lnTo>
                      <a:pt x="278" y="1"/>
                    </a:lnTo>
                    <a:lnTo>
                      <a:pt x="428" y="546"/>
                    </a:lnTo>
                    <a:lnTo>
                      <a:pt x="430" y="552"/>
                    </a:lnTo>
                    <a:lnTo>
                      <a:pt x="435" y="555"/>
                    </a:lnTo>
                    <a:lnTo>
                      <a:pt x="441" y="557"/>
                    </a:lnTo>
                    <a:lnTo>
                      <a:pt x="447" y="557"/>
                    </a:lnTo>
                    <a:lnTo>
                      <a:pt x="452" y="554"/>
                    </a:lnTo>
                    <a:lnTo>
                      <a:pt x="456" y="550"/>
                    </a:lnTo>
                    <a:lnTo>
                      <a:pt x="457" y="545"/>
                    </a:lnTo>
                    <a:lnTo>
                      <a:pt x="457" y="539"/>
                    </a:lnTo>
                    <a:lnTo>
                      <a:pt x="308" y="0"/>
                    </a:lnTo>
                    <a:lnTo>
                      <a:pt x="314" y="0"/>
                    </a:lnTo>
                    <a:lnTo>
                      <a:pt x="320" y="0"/>
                    </a:lnTo>
                    <a:lnTo>
                      <a:pt x="326" y="0"/>
                    </a:lnTo>
                    <a:lnTo>
                      <a:pt x="331" y="1"/>
                    </a:lnTo>
                    <a:lnTo>
                      <a:pt x="480" y="551"/>
                    </a:lnTo>
                    <a:lnTo>
                      <a:pt x="482" y="555"/>
                    </a:lnTo>
                    <a:lnTo>
                      <a:pt x="487" y="559"/>
                    </a:lnTo>
                    <a:lnTo>
                      <a:pt x="492" y="561"/>
                    </a:lnTo>
                    <a:lnTo>
                      <a:pt x="497" y="561"/>
                    </a:lnTo>
                    <a:lnTo>
                      <a:pt x="503" y="559"/>
                    </a:lnTo>
                    <a:lnTo>
                      <a:pt x="507" y="554"/>
                    </a:lnTo>
                    <a:lnTo>
                      <a:pt x="508" y="549"/>
                    </a:lnTo>
                    <a:lnTo>
                      <a:pt x="508" y="543"/>
                    </a:lnTo>
                    <a:lnTo>
                      <a:pt x="363" y="2"/>
                    </a:lnTo>
                    <a:lnTo>
                      <a:pt x="371" y="3"/>
                    </a:lnTo>
                    <a:lnTo>
                      <a:pt x="379" y="3"/>
                    </a:lnTo>
                    <a:lnTo>
                      <a:pt x="386" y="5"/>
                    </a:lnTo>
                    <a:lnTo>
                      <a:pt x="391" y="6"/>
                    </a:lnTo>
                    <a:lnTo>
                      <a:pt x="533" y="561"/>
                    </a:lnTo>
                    <a:lnTo>
                      <a:pt x="557" y="568"/>
                    </a:lnTo>
                    <a:lnTo>
                      <a:pt x="560" y="569"/>
                    </a:lnTo>
                    <a:lnTo>
                      <a:pt x="566" y="572"/>
                    </a:lnTo>
                    <a:lnTo>
                      <a:pt x="575" y="576"/>
                    </a:lnTo>
                    <a:lnTo>
                      <a:pt x="584" y="582"/>
                    </a:lnTo>
                    <a:lnTo>
                      <a:pt x="593" y="590"/>
                    </a:lnTo>
                    <a:lnTo>
                      <a:pt x="602" y="599"/>
                    </a:lnTo>
                    <a:lnTo>
                      <a:pt x="610" y="612"/>
                    </a:lnTo>
                    <a:lnTo>
                      <a:pt x="615" y="626"/>
                    </a:lnTo>
                    <a:lnTo>
                      <a:pt x="617" y="640"/>
                    </a:lnTo>
                    <a:lnTo>
                      <a:pt x="619" y="659"/>
                    </a:lnTo>
                    <a:lnTo>
                      <a:pt x="622" y="682"/>
                    </a:lnTo>
                    <a:lnTo>
                      <a:pt x="625" y="710"/>
                    </a:lnTo>
                    <a:lnTo>
                      <a:pt x="629" y="747"/>
                    </a:lnTo>
                    <a:lnTo>
                      <a:pt x="634" y="786"/>
                    </a:lnTo>
                    <a:lnTo>
                      <a:pt x="639" y="829"/>
                    </a:lnTo>
                    <a:lnTo>
                      <a:pt x="646" y="872"/>
                    </a:lnTo>
                    <a:lnTo>
                      <a:pt x="603" y="864"/>
                    </a:lnTo>
                    <a:lnTo>
                      <a:pt x="598" y="864"/>
                    </a:lnTo>
                    <a:lnTo>
                      <a:pt x="592" y="865"/>
                    </a:lnTo>
                    <a:lnTo>
                      <a:pt x="588" y="869"/>
                    </a:lnTo>
                    <a:lnTo>
                      <a:pt x="586" y="873"/>
                    </a:lnTo>
                    <a:lnTo>
                      <a:pt x="586" y="879"/>
                    </a:lnTo>
                    <a:lnTo>
                      <a:pt x="588" y="885"/>
                    </a:lnTo>
                    <a:lnTo>
                      <a:pt x="592" y="888"/>
                    </a:lnTo>
                    <a:lnTo>
                      <a:pt x="596" y="891"/>
                    </a:lnTo>
                    <a:lnTo>
                      <a:pt x="649" y="903"/>
                    </a:lnTo>
                    <a:lnTo>
                      <a:pt x="651" y="903"/>
                    </a:lnTo>
                    <a:lnTo>
                      <a:pt x="657" y="941"/>
                    </a:lnTo>
                    <a:lnTo>
                      <a:pt x="664" y="978"/>
                    </a:lnTo>
                    <a:lnTo>
                      <a:pt x="672" y="1016"/>
                    </a:lnTo>
                    <a:lnTo>
                      <a:pt x="681" y="1052"/>
                    </a:lnTo>
                    <a:lnTo>
                      <a:pt x="691" y="1087"/>
                    </a:lnTo>
                    <a:lnTo>
                      <a:pt x="701" y="1120"/>
                    </a:lnTo>
                    <a:lnTo>
                      <a:pt x="713" y="1151"/>
                    </a:lnTo>
                    <a:lnTo>
                      <a:pt x="725" y="1180"/>
                    </a:lnTo>
                    <a:lnTo>
                      <a:pt x="709" y="1189"/>
                    </a:lnTo>
                    <a:lnTo>
                      <a:pt x="692" y="1201"/>
                    </a:lnTo>
                    <a:lnTo>
                      <a:pt x="676" y="1216"/>
                    </a:lnTo>
                    <a:lnTo>
                      <a:pt x="660" y="1234"/>
                    </a:lnTo>
                    <a:lnTo>
                      <a:pt x="646" y="1258"/>
                    </a:lnTo>
                    <a:lnTo>
                      <a:pt x="636" y="1285"/>
                    </a:lnTo>
                    <a:lnTo>
                      <a:pt x="629" y="1317"/>
                    </a:lnTo>
                    <a:lnTo>
                      <a:pt x="628" y="1355"/>
                    </a:lnTo>
                    <a:lnTo>
                      <a:pt x="631" y="1393"/>
                    </a:lnTo>
                    <a:lnTo>
                      <a:pt x="636" y="1425"/>
                    </a:lnTo>
                    <a:lnTo>
                      <a:pt x="641" y="1453"/>
                    </a:lnTo>
                    <a:lnTo>
                      <a:pt x="648" y="1476"/>
                    </a:lnTo>
                    <a:lnTo>
                      <a:pt x="636" y="1484"/>
                    </a:lnTo>
                    <a:lnTo>
                      <a:pt x="623" y="1492"/>
                    </a:lnTo>
                    <a:lnTo>
                      <a:pt x="609" y="1502"/>
                    </a:lnTo>
                    <a:lnTo>
                      <a:pt x="595" y="1510"/>
                    </a:lnTo>
                    <a:lnTo>
                      <a:pt x="580" y="1519"/>
                    </a:lnTo>
                    <a:lnTo>
                      <a:pt x="565" y="1527"/>
                    </a:lnTo>
                    <a:lnTo>
                      <a:pt x="549" y="1536"/>
                    </a:lnTo>
                    <a:lnTo>
                      <a:pt x="532" y="1544"/>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1" name="Freeform 470"/>
              <p:cNvSpPr>
                <a:spLocks/>
              </p:cNvSpPr>
              <p:nvPr/>
            </p:nvSpPr>
            <p:spPr bwMode="auto">
              <a:xfrm flipH="1">
                <a:off x="241" y="2190"/>
                <a:ext cx="55" cy="126"/>
              </a:xfrm>
              <a:custGeom>
                <a:avLst/>
                <a:gdLst>
                  <a:gd name="T0" fmla="*/ 26 w 111"/>
                  <a:gd name="T1" fmla="*/ 34 h 253"/>
                  <a:gd name="T2" fmla="*/ 25 w 111"/>
                  <a:gd name="T3" fmla="*/ 37 h 253"/>
                  <a:gd name="T4" fmla="*/ 23 w 111"/>
                  <a:gd name="T5" fmla="*/ 41 h 253"/>
                  <a:gd name="T6" fmla="*/ 21 w 111"/>
                  <a:gd name="T7" fmla="*/ 45 h 253"/>
                  <a:gd name="T8" fmla="*/ 18 w 111"/>
                  <a:gd name="T9" fmla="*/ 48 h 253"/>
                  <a:gd name="T10" fmla="*/ 15 w 111"/>
                  <a:gd name="T11" fmla="*/ 52 h 253"/>
                  <a:gd name="T12" fmla="*/ 12 w 111"/>
                  <a:gd name="T13" fmla="*/ 56 h 253"/>
                  <a:gd name="T14" fmla="*/ 8 w 111"/>
                  <a:gd name="T15" fmla="*/ 59 h 253"/>
                  <a:gd name="T16" fmla="*/ 4 w 111"/>
                  <a:gd name="T17" fmla="*/ 63 h 253"/>
                  <a:gd name="T18" fmla="*/ 2 w 111"/>
                  <a:gd name="T19" fmla="*/ 58 h 253"/>
                  <a:gd name="T20" fmla="*/ 1 w 111"/>
                  <a:gd name="T21" fmla="*/ 52 h 253"/>
                  <a:gd name="T22" fmla="*/ 0 w 111"/>
                  <a:gd name="T23" fmla="*/ 45 h 253"/>
                  <a:gd name="T24" fmla="*/ 0 w 111"/>
                  <a:gd name="T25" fmla="*/ 37 h 253"/>
                  <a:gd name="T26" fmla="*/ 0 w 111"/>
                  <a:gd name="T27" fmla="*/ 29 h 253"/>
                  <a:gd name="T28" fmla="*/ 1 w 111"/>
                  <a:gd name="T29" fmla="*/ 22 h 253"/>
                  <a:gd name="T30" fmla="*/ 3 w 111"/>
                  <a:gd name="T31" fmla="*/ 16 h 253"/>
                  <a:gd name="T32" fmla="*/ 6 w 111"/>
                  <a:gd name="T33" fmla="*/ 11 h 253"/>
                  <a:gd name="T34" fmla="*/ 10 w 111"/>
                  <a:gd name="T35" fmla="*/ 7 h 253"/>
                  <a:gd name="T36" fmla="*/ 13 w 111"/>
                  <a:gd name="T37" fmla="*/ 4 h 253"/>
                  <a:gd name="T38" fmla="*/ 17 w 111"/>
                  <a:gd name="T39" fmla="*/ 1 h 253"/>
                  <a:gd name="T40" fmla="*/ 20 w 111"/>
                  <a:gd name="T41" fmla="*/ 0 h 253"/>
                  <a:gd name="T42" fmla="*/ 22 w 111"/>
                  <a:gd name="T43" fmla="*/ 4 h 253"/>
                  <a:gd name="T44" fmla="*/ 25 w 111"/>
                  <a:gd name="T45" fmla="*/ 9 h 253"/>
                  <a:gd name="T46" fmla="*/ 26 w 111"/>
                  <a:gd name="T47" fmla="*/ 13 h 253"/>
                  <a:gd name="T48" fmla="*/ 27 w 111"/>
                  <a:gd name="T49" fmla="*/ 18 h 253"/>
                  <a:gd name="T50" fmla="*/ 27 w 111"/>
                  <a:gd name="T51" fmla="*/ 22 h 253"/>
                  <a:gd name="T52" fmla="*/ 27 w 111"/>
                  <a:gd name="T53" fmla="*/ 26 h 253"/>
                  <a:gd name="T54" fmla="*/ 27 w 111"/>
                  <a:gd name="T55" fmla="*/ 30 h 253"/>
                  <a:gd name="T56" fmla="*/ 26 w 111"/>
                  <a:gd name="T57" fmla="*/ 34 h 2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1" h="253">
                    <a:moveTo>
                      <a:pt x="105" y="136"/>
                    </a:moveTo>
                    <a:lnTo>
                      <a:pt x="101" y="151"/>
                    </a:lnTo>
                    <a:lnTo>
                      <a:pt x="94" y="165"/>
                    </a:lnTo>
                    <a:lnTo>
                      <a:pt x="85" y="180"/>
                    </a:lnTo>
                    <a:lnTo>
                      <a:pt x="74" y="195"/>
                    </a:lnTo>
                    <a:lnTo>
                      <a:pt x="63" y="210"/>
                    </a:lnTo>
                    <a:lnTo>
                      <a:pt x="49" y="224"/>
                    </a:lnTo>
                    <a:lnTo>
                      <a:pt x="34" y="239"/>
                    </a:lnTo>
                    <a:lnTo>
                      <a:pt x="17" y="253"/>
                    </a:lnTo>
                    <a:lnTo>
                      <a:pt x="11" y="233"/>
                    </a:lnTo>
                    <a:lnTo>
                      <a:pt x="6" y="209"/>
                    </a:lnTo>
                    <a:lnTo>
                      <a:pt x="3" y="181"/>
                    </a:lnTo>
                    <a:lnTo>
                      <a:pt x="0" y="149"/>
                    </a:lnTo>
                    <a:lnTo>
                      <a:pt x="2" y="117"/>
                    </a:lnTo>
                    <a:lnTo>
                      <a:pt x="6" y="89"/>
                    </a:lnTo>
                    <a:lnTo>
                      <a:pt x="15" y="65"/>
                    </a:lnTo>
                    <a:lnTo>
                      <a:pt x="27" y="45"/>
                    </a:lnTo>
                    <a:lnTo>
                      <a:pt x="41" y="30"/>
                    </a:lnTo>
                    <a:lnTo>
                      <a:pt x="55" y="18"/>
                    </a:lnTo>
                    <a:lnTo>
                      <a:pt x="68" y="7"/>
                    </a:lnTo>
                    <a:lnTo>
                      <a:pt x="82" y="0"/>
                    </a:lnTo>
                    <a:lnTo>
                      <a:pt x="91" y="19"/>
                    </a:lnTo>
                    <a:lnTo>
                      <a:pt x="100" y="37"/>
                    </a:lnTo>
                    <a:lnTo>
                      <a:pt x="105" y="55"/>
                    </a:lnTo>
                    <a:lnTo>
                      <a:pt x="109" y="72"/>
                    </a:lnTo>
                    <a:lnTo>
                      <a:pt x="111" y="88"/>
                    </a:lnTo>
                    <a:lnTo>
                      <a:pt x="111" y="104"/>
                    </a:lnTo>
                    <a:lnTo>
                      <a:pt x="109" y="120"/>
                    </a:lnTo>
                    <a:lnTo>
                      <a:pt x="105"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2" name="Freeform 471"/>
              <p:cNvSpPr>
                <a:spLocks/>
              </p:cNvSpPr>
              <p:nvPr/>
            </p:nvSpPr>
            <p:spPr bwMode="auto">
              <a:xfrm flipH="1">
                <a:off x="460" y="1999"/>
                <a:ext cx="25" cy="40"/>
              </a:xfrm>
              <a:custGeom>
                <a:avLst/>
                <a:gdLst>
                  <a:gd name="T0" fmla="*/ 7 w 50"/>
                  <a:gd name="T1" fmla="*/ 2 h 78"/>
                  <a:gd name="T2" fmla="*/ 7 w 50"/>
                  <a:gd name="T3" fmla="*/ 2 h 78"/>
                  <a:gd name="T4" fmla="*/ 4 w 50"/>
                  <a:gd name="T5" fmla="*/ 5 h 78"/>
                  <a:gd name="T6" fmla="*/ 2 w 50"/>
                  <a:gd name="T7" fmla="*/ 8 h 78"/>
                  <a:gd name="T8" fmla="*/ 1 w 50"/>
                  <a:gd name="T9" fmla="*/ 12 h 78"/>
                  <a:gd name="T10" fmla="*/ 0 w 50"/>
                  <a:gd name="T11" fmla="*/ 16 h 78"/>
                  <a:gd name="T12" fmla="*/ 0 w 50"/>
                  <a:gd name="T13" fmla="*/ 17 h 78"/>
                  <a:gd name="T14" fmla="*/ 1 w 50"/>
                  <a:gd name="T15" fmla="*/ 18 h 78"/>
                  <a:gd name="T16" fmla="*/ 2 w 50"/>
                  <a:gd name="T17" fmla="*/ 20 h 78"/>
                  <a:gd name="T18" fmla="*/ 3 w 50"/>
                  <a:gd name="T19" fmla="*/ 21 h 78"/>
                  <a:gd name="T20" fmla="*/ 5 w 50"/>
                  <a:gd name="T21" fmla="*/ 21 h 78"/>
                  <a:gd name="T22" fmla="*/ 6 w 50"/>
                  <a:gd name="T23" fmla="*/ 20 h 78"/>
                  <a:gd name="T24" fmla="*/ 7 w 50"/>
                  <a:gd name="T25" fmla="*/ 19 h 78"/>
                  <a:gd name="T26" fmla="*/ 7 w 50"/>
                  <a:gd name="T27" fmla="*/ 17 h 78"/>
                  <a:gd name="T28" fmla="*/ 8 w 50"/>
                  <a:gd name="T29" fmla="*/ 14 h 78"/>
                  <a:gd name="T30" fmla="*/ 9 w 50"/>
                  <a:gd name="T31" fmla="*/ 11 h 78"/>
                  <a:gd name="T32" fmla="*/ 10 w 50"/>
                  <a:gd name="T33" fmla="*/ 9 h 78"/>
                  <a:gd name="T34" fmla="*/ 11 w 50"/>
                  <a:gd name="T35" fmla="*/ 7 h 78"/>
                  <a:gd name="T36" fmla="*/ 12 w 50"/>
                  <a:gd name="T37" fmla="*/ 6 h 78"/>
                  <a:gd name="T38" fmla="*/ 13 w 50"/>
                  <a:gd name="T39" fmla="*/ 4 h 78"/>
                  <a:gd name="T40" fmla="*/ 13 w 50"/>
                  <a:gd name="T41" fmla="*/ 3 h 78"/>
                  <a:gd name="T42" fmla="*/ 12 w 50"/>
                  <a:gd name="T43" fmla="*/ 2 h 78"/>
                  <a:gd name="T44" fmla="*/ 11 w 50"/>
                  <a:gd name="T45" fmla="*/ 1 h 78"/>
                  <a:gd name="T46" fmla="*/ 9 w 50"/>
                  <a:gd name="T47" fmla="*/ 0 h 78"/>
                  <a:gd name="T48" fmla="*/ 8 w 50"/>
                  <a:gd name="T49" fmla="*/ 1 h 78"/>
                  <a:gd name="T50" fmla="*/ 7 w 50"/>
                  <a:gd name="T51" fmla="*/ 2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78">
                    <a:moveTo>
                      <a:pt x="25" y="5"/>
                    </a:moveTo>
                    <a:lnTo>
                      <a:pt x="25" y="5"/>
                    </a:lnTo>
                    <a:lnTo>
                      <a:pt x="15" y="17"/>
                    </a:lnTo>
                    <a:lnTo>
                      <a:pt x="8" y="31"/>
                    </a:lnTo>
                    <a:lnTo>
                      <a:pt x="3" y="46"/>
                    </a:lnTo>
                    <a:lnTo>
                      <a:pt x="0" y="61"/>
                    </a:lnTo>
                    <a:lnTo>
                      <a:pt x="0" y="67"/>
                    </a:lnTo>
                    <a:lnTo>
                      <a:pt x="2" y="71"/>
                    </a:lnTo>
                    <a:lnTo>
                      <a:pt x="5" y="76"/>
                    </a:lnTo>
                    <a:lnTo>
                      <a:pt x="11" y="78"/>
                    </a:lnTo>
                    <a:lnTo>
                      <a:pt x="17" y="78"/>
                    </a:lnTo>
                    <a:lnTo>
                      <a:pt x="21" y="76"/>
                    </a:lnTo>
                    <a:lnTo>
                      <a:pt x="26" y="73"/>
                    </a:lnTo>
                    <a:lnTo>
                      <a:pt x="28" y="67"/>
                    </a:lnTo>
                    <a:lnTo>
                      <a:pt x="31" y="54"/>
                    </a:lnTo>
                    <a:lnTo>
                      <a:pt x="34" y="43"/>
                    </a:lnTo>
                    <a:lnTo>
                      <a:pt x="39" y="33"/>
                    </a:lnTo>
                    <a:lnTo>
                      <a:pt x="44" y="25"/>
                    </a:lnTo>
                    <a:lnTo>
                      <a:pt x="48" y="21"/>
                    </a:lnTo>
                    <a:lnTo>
                      <a:pt x="50" y="15"/>
                    </a:lnTo>
                    <a:lnTo>
                      <a:pt x="49" y="9"/>
                    </a:lnTo>
                    <a:lnTo>
                      <a:pt x="46" y="5"/>
                    </a:lnTo>
                    <a:lnTo>
                      <a:pt x="41" y="1"/>
                    </a:lnTo>
                    <a:lnTo>
                      <a:pt x="35" y="0"/>
                    </a:lnTo>
                    <a:lnTo>
                      <a:pt x="30" y="1"/>
                    </a:lnTo>
                    <a:lnTo>
                      <a:pt x="2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3" name="Freeform 472"/>
              <p:cNvSpPr>
                <a:spLocks/>
              </p:cNvSpPr>
              <p:nvPr/>
            </p:nvSpPr>
            <p:spPr bwMode="auto">
              <a:xfrm flipH="1">
                <a:off x="353" y="2066"/>
                <a:ext cx="50" cy="18"/>
              </a:xfrm>
              <a:custGeom>
                <a:avLst/>
                <a:gdLst>
                  <a:gd name="T0" fmla="*/ 25 w 99"/>
                  <a:gd name="T1" fmla="*/ 3 h 36"/>
                  <a:gd name="T2" fmla="*/ 25 w 99"/>
                  <a:gd name="T3" fmla="*/ 2 h 36"/>
                  <a:gd name="T4" fmla="*/ 24 w 99"/>
                  <a:gd name="T5" fmla="*/ 1 h 36"/>
                  <a:gd name="T6" fmla="*/ 23 w 99"/>
                  <a:gd name="T7" fmla="*/ 0 h 36"/>
                  <a:gd name="T8" fmla="*/ 21 w 99"/>
                  <a:gd name="T9" fmla="*/ 0 h 36"/>
                  <a:gd name="T10" fmla="*/ 21 w 99"/>
                  <a:gd name="T11" fmla="*/ 0 h 36"/>
                  <a:gd name="T12" fmla="*/ 18 w 99"/>
                  <a:gd name="T13" fmla="*/ 1 h 36"/>
                  <a:gd name="T14" fmla="*/ 16 w 99"/>
                  <a:gd name="T15" fmla="*/ 1 h 36"/>
                  <a:gd name="T16" fmla="*/ 15 w 99"/>
                  <a:gd name="T17" fmla="*/ 2 h 36"/>
                  <a:gd name="T18" fmla="*/ 13 w 99"/>
                  <a:gd name="T19" fmla="*/ 2 h 36"/>
                  <a:gd name="T20" fmla="*/ 11 w 99"/>
                  <a:gd name="T21" fmla="*/ 2 h 36"/>
                  <a:gd name="T22" fmla="*/ 10 w 99"/>
                  <a:gd name="T23" fmla="*/ 2 h 36"/>
                  <a:gd name="T24" fmla="*/ 8 w 99"/>
                  <a:gd name="T25" fmla="*/ 2 h 36"/>
                  <a:gd name="T26" fmla="*/ 7 w 99"/>
                  <a:gd name="T27" fmla="*/ 2 h 36"/>
                  <a:gd name="T28" fmla="*/ 5 w 99"/>
                  <a:gd name="T29" fmla="*/ 2 h 36"/>
                  <a:gd name="T30" fmla="*/ 3 w 99"/>
                  <a:gd name="T31" fmla="*/ 2 h 36"/>
                  <a:gd name="T32" fmla="*/ 2 w 99"/>
                  <a:gd name="T33" fmla="*/ 2 h 36"/>
                  <a:gd name="T34" fmla="*/ 1 w 99"/>
                  <a:gd name="T35" fmla="*/ 3 h 36"/>
                  <a:gd name="T36" fmla="*/ 0 w 99"/>
                  <a:gd name="T37" fmla="*/ 4 h 36"/>
                  <a:gd name="T38" fmla="*/ 0 w 99"/>
                  <a:gd name="T39" fmla="*/ 6 h 36"/>
                  <a:gd name="T40" fmla="*/ 1 w 99"/>
                  <a:gd name="T41" fmla="*/ 7 h 36"/>
                  <a:gd name="T42" fmla="*/ 2 w 99"/>
                  <a:gd name="T43" fmla="*/ 8 h 36"/>
                  <a:gd name="T44" fmla="*/ 3 w 99"/>
                  <a:gd name="T45" fmla="*/ 9 h 36"/>
                  <a:gd name="T46" fmla="*/ 5 w 99"/>
                  <a:gd name="T47" fmla="*/ 9 h 36"/>
                  <a:gd name="T48" fmla="*/ 8 w 99"/>
                  <a:gd name="T49" fmla="*/ 9 h 36"/>
                  <a:gd name="T50" fmla="*/ 9 w 99"/>
                  <a:gd name="T51" fmla="*/ 9 h 36"/>
                  <a:gd name="T52" fmla="*/ 11 w 99"/>
                  <a:gd name="T53" fmla="*/ 9 h 36"/>
                  <a:gd name="T54" fmla="*/ 13 w 99"/>
                  <a:gd name="T55" fmla="*/ 9 h 36"/>
                  <a:gd name="T56" fmla="*/ 15 w 99"/>
                  <a:gd name="T57" fmla="*/ 9 h 36"/>
                  <a:gd name="T58" fmla="*/ 17 w 99"/>
                  <a:gd name="T59" fmla="*/ 8 h 36"/>
                  <a:gd name="T60" fmla="*/ 19 w 99"/>
                  <a:gd name="T61" fmla="*/ 8 h 36"/>
                  <a:gd name="T62" fmla="*/ 22 w 99"/>
                  <a:gd name="T63" fmla="*/ 8 h 36"/>
                  <a:gd name="T64" fmla="*/ 24 w 99"/>
                  <a:gd name="T65" fmla="*/ 7 h 36"/>
                  <a:gd name="T66" fmla="*/ 25 w 99"/>
                  <a:gd name="T67" fmla="*/ 6 h 36"/>
                  <a:gd name="T68" fmla="*/ 25 w 99"/>
                  <a:gd name="T69" fmla="*/ 5 h 36"/>
                  <a:gd name="T70" fmla="*/ 25 w 99"/>
                  <a:gd name="T71" fmla="*/ 3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36">
                    <a:moveTo>
                      <a:pt x="99" y="12"/>
                    </a:moveTo>
                    <a:lnTo>
                      <a:pt x="97" y="6"/>
                    </a:lnTo>
                    <a:lnTo>
                      <a:pt x="94" y="3"/>
                    </a:lnTo>
                    <a:lnTo>
                      <a:pt x="89" y="0"/>
                    </a:lnTo>
                    <a:lnTo>
                      <a:pt x="83" y="0"/>
                    </a:lnTo>
                    <a:lnTo>
                      <a:pt x="72" y="3"/>
                    </a:lnTo>
                    <a:lnTo>
                      <a:pt x="64" y="4"/>
                    </a:lnTo>
                    <a:lnTo>
                      <a:pt x="57" y="5"/>
                    </a:lnTo>
                    <a:lnTo>
                      <a:pt x="50" y="6"/>
                    </a:lnTo>
                    <a:lnTo>
                      <a:pt x="43" y="6"/>
                    </a:lnTo>
                    <a:lnTo>
                      <a:pt x="37" y="6"/>
                    </a:lnTo>
                    <a:lnTo>
                      <a:pt x="30" y="6"/>
                    </a:lnTo>
                    <a:lnTo>
                      <a:pt x="25" y="6"/>
                    </a:lnTo>
                    <a:lnTo>
                      <a:pt x="18" y="5"/>
                    </a:lnTo>
                    <a:lnTo>
                      <a:pt x="12" y="5"/>
                    </a:lnTo>
                    <a:lnTo>
                      <a:pt x="7" y="6"/>
                    </a:lnTo>
                    <a:lnTo>
                      <a:pt x="3" y="10"/>
                    </a:lnTo>
                    <a:lnTo>
                      <a:pt x="0" y="15"/>
                    </a:lnTo>
                    <a:lnTo>
                      <a:pt x="0" y="21"/>
                    </a:lnTo>
                    <a:lnTo>
                      <a:pt x="3" y="27"/>
                    </a:lnTo>
                    <a:lnTo>
                      <a:pt x="6" y="30"/>
                    </a:lnTo>
                    <a:lnTo>
                      <a:pt x="12" y="33"/>
                    </a:lnTo>
                    <a:lnTo>
                      <a:pt x="20" y="35"/>
                    </a:lnTo>
                    <a:lnTo>
                      <a:pt x="29" y="35"/>
                    </a:lnTo>
                    <a:lnTo>
                      <a:pt x="36" y="36"/>
                    </a:lnTo>
                    <a:lnTo>
                      <a:pt x="44" y="35"/>
                    </a:lnTo>
                    <a:lnTo>
                      <a:pt x="52" y="35"/>
                    </a:lnTo>
                    <a:lnTo>
                      <a:pt x="60" y="34"/>
                    </a:lnTo>
                    <a:lnTo>
                      <a:pt x="68" y="32"/>
                    </a:lnTo>
                    <a:lnTo>
                      <a:pt x="76" y="30"/>
                    </a:lnTo>
                    <a:lnTo>
                      <a:pt x="88" y="29"/>
                    </a:lnTo>
                    <a:lnTo>
                      <a:pt x="94" y="27"/>
                    </a:lnTo>
                    <a:lnTo>
                      <a:pt x="97" y="24"/>
                    </a:lnTo>
                    <a:lnTo>
                      <a:pt x="99" y="18"/>
                    </a:lnTo>
                    <a:lnTo>
                      <a:pt x="9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4" name="Freeform 473"/>
              <p:cNvSpPr>
                <a:spLocks/>
              </p:cNvSpPr>
              <p:nvPr/>
            </p:nvSpPr>
            <p:spPr bwMode="auto">
              <a:xfrm flipH="1">
                <a:off x="352" y="1937"/>
                <a:ext cx="18" cy="33"/>
              </a:xfrm>
              <a:custGeom>
                <a:avLst/>
                <a:gdLst>
                  <a:gd name="T0" fmla="*/ 2 w 37"/>
                  <a:gd name="T1" fmla="*/ 17 h 66"/>
                  <a:gd name="T2" fmla="*/ 4 w 37"/>
                  <a:gd name="T3" fmla="*/ 17 h 66"/>
                  <a:gd name="T4" fmla="*/ 5 w 37"/>
                  <a:gd name="T5" fmla="*/ 17 h 66"/>
                  <a:gd name="T6" fmla="*/ 6 w 37"/>
                  <a:gd name="T7" fmla="*/ 16 h 66"/>
                  <a:gd name="T8" fmla="*/ 7 w 37"/>
                  <a:gd name="T9" fmla="*/ 14 h 66"/>
                  <a:gd name="T10" fmla="*/ 9 w 37"/>
                  <a:gd name="T11" fmla="*/ 5 h 66"/>
                  <a:gd name="T12" fmla="*/ 9 w 37"/>
                  <a:gd name="T13" fmla="*/ 3 h 66"/>
                  <a:gd name="T14" fmla="*/ 8 w 37"/>
                  <a:gd name="T15" fmla="*/ 2 h 66"/>
                  <a:gd name="T16" fmla="*/ 7 w 37"/>
                  <a:gd name="T17" fmla="*/ 1 h 66"/>
                  <a:gd name="T18" fmla="*/ 6 w 37"/>
                  <a:gd name="T19" fmla="*/ 0 h 66"/>
                  <a:gd name="T20" fmla="*/ 5 w 37"/>
                  <a:gd name="T21" fmla="*/ 0 h 66"/>
                  <a:gd name="T22" fmla="*/ 3 w 37"/>
                  <a:gd name="T23" fmla="*/ 1 h 66"/>
                  <a:gd name="T24" fmla="*/ 2 w 37"/>
                  <a:gd name="T25" fmla="*/ 2 h 66"/>
                  <a:gd name="T26" fmla="*/ 2 w 37"/>
                  <a:gd name="T27" fmla="*/ 3 h 66"/>
                  <a:gd name="T28" fmla="*/ 0 w 37"/>
                  <a:gd name="T29" fmla="*/ 13 h 66"/>
                  <a:gd name="T30" fmla="*/ 0 w 37"/>
                  <a:gd name="T31" fmla="*/ 14 h 66"/>
                  <a:gd name="T32" fmla="*/ 0 w 37"/>
                  <a:gd name="T33" fmla="*/ 15 h 66"/>
                  <a:gd name="T34" fmla="*/ 1 w 37"/>
                  <a:gd name="T35" fmla="*/ 16 h 66"/>
                  <a:gd name="T36" fmla="*/ 2 w 37"/>
                  <a:gd name="T37" fmla="*/ 17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66">
                    <a:moveTo>
                      <a:pt x="10" y="66"/>
                    </a:moveTo>
                    <a:lnTo>
                      <a:pt x="16" y="66"/>
                    </a:lnTo>
                    <a:lnTo>
                      <a:pt x="22" y="65"/>
                    </a:lnTo>
                    <a:lnTo>
                      <a:pt x="25" y="62"/>
                    </a:lnTo>
                    <a:lnTo>
                      <a:pt x="28" y="56"/>
                    </a:lnTo>
                    <a:lnTo>
                      <a:pt x="37" y="18"/>
                    </a:lnTo>
                    <a:lnTo>
                      <a:pt x="37" y="12"/>
                    </a:lnTo>
                    <a:lnTo>
                      <a:pt x="35" y="6"/>
                    </a:lnTo>
                    <a:lnTo>
                      <a:pt x="31" y="3"/>
                    </a:lnTo>
                    <a:lnTo>
                      <a:pt x="25" y="0"/>
                    </a:lnTo>
                    <a:lnTo>
                      <a:pt x="20" y="0"/>
                    </a:lnTo>
                    <a:lnTo>
                      <a:pt x="15" y="2"/>
                    </a:lnTo>
                    <a:lnTo>
                      <a:pt x="10" y="6"/>
                    </a:lnTo>
                    <a:lnTo>
                      <a:pt x="8" y="11"/>
                    </a:lnTo>
                    <a:lnTo>
                      <a:pt x="0" y="49"/>
                    </a:lnTo>
                    <a:lnTo>
                      <a:pt x="0" y="55"/>
                    </a:lnTo>
                    <a:lnTo>
                      <a:pt x="2" y="60"/>
                    </a:lnTo>
                    <a:lnTo>
                      <a:pt x="6" y="64"/>
                    </a:lnTo>
                    <a:lnTo>
                      <a:pt x="1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5" name="Freeform 474"/>
              <p:cNvSpPr>
                <a:spLocks/>
              </p:cNvSpPr>
              <p:nvPr/>
            </p:nvSpPr>
            <p:spPr bwMode="auto">
              <a:xfrm flipH="1">
                <a:off x="307" y="2175"/>
                <a:ext cx="48" cy="42"/>
              </a:xfrm>
              <a:custGeom>
                <a:avLst/>
                <a:gdLst>
                  <a:gd name="T0" fmla="*/ 22 w 97"/>
                  <a:gd name="T1" fmla="*/ 14 h 85"/>
                  <a:gd name="T2" fmla="*/ 22 w 97"/>
                  <a:gd name="T3" fmla="*/ 14 h 85"/>
                  <a:gd name="T4" fmla="*/ 20 w 97"/>
                  <a:gd name="T5" fmla="*/ 13 h 85"/>
                  <a:gd name="T6" fmla="*/ 17 w 97"/>
                  <a:gd name="T7" fmla="*/ 11 h 85"/>
                  <a:gd name="T8" fmla="*/ 15 w 97"/>
                  <a:gd name="T9" fmla="*/ 10 h 85"/>
                  <a:gd name="T10" fmla="*/ 13 w 97"/>
                  <a:gd name="T11" fmla="*/ 8 h 85"/>
                  <a:gd name="T12" fmla="*/ 11 w 97"/>
                  <a:gd name="T13" fmla="*/ 6 h 85"/>
                  <a:gd name="T14" fmla="*/ 10 w 97"/>
                  <a:gd name="T15" fmla="*/ 5 h 85"/>
                  <a:gd name="T16" fmla="*/ 8 w 97"/>
                  <a:gd name="T17" fmla="*/ 3 h 85"/>
                  <a:gd name="T18" fmla="*/ 6 w 97"/>
                  <a:gd name="T19" fmla="*/ 1 h 85"/>
                  <a:gd name="T20" fmla="*/ 5 w 97"/>
                  <a:gd name="T21" fmla="*/ 0 h 85"/>
                  <a:gd name="T22" fmla="*/ 3 w 97"/>
                  <a:gd name="T23" fmla="*/ 0 h 85"/>
                  <a:gd name="T24" fmla="*/ 2 w 97"/>
                  <a:gd name="T25" fmla="*/ 0 h 85"/>
                  <a:gd name="T26" fmla="*/ 1 w 97"/>
                  <a:gd name="T27" fmla="*/ 1 h 85"/>
                  <a:gd name="T28" fmla="*/ 0 w 97"/>
                  <a:gd name="T29" fmla="*/ 2 h 85"/>
                  <a:gd name="T30" fmla="*/ 0 w 97"/>
                  <a:gd name="T31" fmla="*/ 4 h 85"/>
                  <a:gd name="T32" fmla="*/ 0 w 97"/>
                  <a:gd name="T33" fmla="*/ 5 h 85"/>
                  <a:gd name="T34" fmla="*/ 1 w 97"/>
                  <a:gd name="T35" fmla="*/ 6 h 85"/>
                  <a:gd name="T36" fmla="*/ 1 w 97"/>
                  <a:gd name="T37" fmla="*/ 6 h 85"/>
                  <a:gd name="T38" fmla="*/ 3 w 97"/>
                  <a:gd name="T39" fmla="*/ 8 h 85"/>
                  <a:gd name="T40" fmla="*/ 5 w 97"/>
                  <a:gd name="T41" fmla="*/ 10 h 85"/>
                  <a:gd name="T42" fmla="*/ 7 w 97"/>
                  <a:gd name="T43" fmla="*/ 12 h 85"/>
                  <a:gd name="T44" fmla="*/ 9 w 97"/>
                  <a:gd name="T45" fmla="*/ 14 h 85"/>
                  <a:gd name="T46" fmla="*/ 11 w 97"/>
                  <a:gd name="T47" fmla="*/ 15 h 85"/>
                  <a:gd name="T48" fmla="*/ 13 w 97"/>
                  <a:gd name="T49" fmla="*/ 17 h 85"/>
                  <a:gd name="T50" fmla="*/ 16 w 97"/>
                  <a:gd name="T51" fmla="*/ 19 h 85"/>
                  <a:gd name="T52" fmla="*/ 18 w 97"/>
                  <a:gd name="T53" fmla="*/ 20 h 85"/>
                  <a:gd name="T54" fmla="*/ 20 w 97"/>
                  <a:gd name="T55" fmla="*/ 21 h 85"/>
                  <a:gd name="T56" fmla="*/ 21 w 97"/>
                  <a:gd name="T57" fmla="*/ 21 h 85"/>
                  <a:gd name="T58" fmla="*/ 22 w 97"/>
                  <a:gd name="T59" fmla="*/ 20 h 85"/>
                  <a:gd name="T60" fmla="*/ 23 w 97"/>
                  <a:gd name="T61" fmla="*/ 19 h 85"/>
                  <a:gd name="T62" fmla="*/ 24 w 97"/>
                  <a:gd name="T63" fmla="*/ 18 h 85"/>
                  <a:gd name="T64" fmla="*/ 24 w 97"/>
                  <a:gd name="T65" fmla="*/ 16 h 85"/>
                  <a:gd name="T66" fmla="*/ 23 w 97"/>
                  <a:gd name="T67" fmla="*/ 15 h 85"/>
                  <a:gd name="T68" fmla="*/ 22 w 97"/>
                  <a:gd name="T69" fmla="*/ 1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85">
                    <a:moveTo>
                      <a:pt x="90" y="58"/>
                    </a:moveTo>
                    <a:lnTo>
                      <a:pt x="90" y="58"/>
                    </a:lnTo>
                    <a:lnTo>
                      <a:pt x="81" y="52"/>
                    </a:lnTo>
                    <a:lnTo>
                      <a:pt x="71" y="46"/>
                    </a:lnTo>
                    <a:lnTo>
                      <a:pt x="63" y="40"/>
                    </a:lnTo>
                    <a:lnTo>
                      <a:pt x="55" y="33"/>
                    </a:lnTo>
                    <a:lnTo>
                      <a:pt x="47" y="27"/>
                    </a:lnTo>
                    <a:lnTo>
                      <a:pt x="40" y="20"/>
                    </a:lnTo>
                    <a:lnTo>
                      <a:pt x="32" y="12"/>
                    </a:lnTo>
                    <a:lnTo>
                      <a:pt x="25" y="5"/>
                    </a:lnTo>
                    <a:lnTo>
                      <a:pt x="20" y="2"/>
                    </a:lnTo>
                    <a:lnTo>
                      <a:pt x="14" y="0"/>
                    </a:lnTo>
                    <a:lnTo>
                      <a:pt x="9" y="3"/>
                    </a:lnTo>
                    <a:lnTo>
                      <a:pt x="5" y="6"/>
                    </a:lnTo>
                    <a:lnTo>
                      <a:pt x="1" y="11"/>
                    </a:lnTo>
                    <a:lnTo>
                      <a:pt x="0" y="17"/>
                    </a:lnTo>
                    <a:lnTo>
                      <a:pt x="1" y="21"/>
                    </a:lnTo>
                    <a:lnTo>
                      <a:pt x="5" y="26"/>
                    </a:lnTo>
                    <a:lnTo>
                      <a:pt x="13" y="34"/>
                    </a:lnTo>
                    <a:lnTo>
                      <a:pt x="21" y="41"/>
                    </a:lnTo>
                    <a:lnTo>
                      <a:pt x="29" y="49"/>
                    </a:lnTo>
                    <a:lnTo>
                      <a:pt x="37" y="56"/>
                    </a:lnTo>
                    <a:lnTo>
                      <a:pt x="46" y="63"/>
                    </a:lnTo>
                    <a:lnTo>
                      <a:pt x="55" y="70"/>
                    </a:lnTo>
                    <a:lnTo>
                      <a:pt x="64" y="76"/>
                    </a:lnTo>
                    <a:lnTo>
                      <a:pt x="75" y="83"/>
                    </a:lnTo>
                    <a:lnTo>
                      <a:pt x="81" y="85"/>
                    </a:lnTo>
                    <a:lnTo>
                      <a:pt x="85" y="85"/>
                    </a:lnTo>
                    <a:lnTo>
                      <a:pt x="91" y="82"/>
                    </a:lnTo>
                    <a:lnTo>
                      <a:pt x="94" y="79"/>
                    </a:lnTo>
                    <a:lnTo>
                      <a:pt x="97" y="73"/>
                    </a:lnTo>
                    <a:lnTo>
                      <a:pt x="97" y="67"/>
                    </a:lnTo>
                    <a:lnTo>
                      <a:pt x="94" y="63"/>
                    </a:lnTo>
                    <a:lnTo>
                      <a:pt x="9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6" name="Freeform 475"/>
              <p:cNvSpPr>
                <a:spLocks/>
              </p:cNvSpPr>
              <p:nvPr/>
            </p:nvSpPr>
            <p:spPr bwMode="auto">
              <a:xfrm flipH="1">
                <a:off x="375" y="2206"/>
                <a:ext cx="19" cy="35"/>
              </a:xfrm>
              <a:custGeom>
                <a:avLst/>
                <a:gdLst>
                  <a:gd name="T0" fmla="*/ 10 w 38"/>
                  <a:gd name="T1" fmla="*/ 4 h 71"/>
                  <a:gd name="T2" fmla="*/ 10 w 38"/>
                  <a:gd name="T3" fmla="*/ 3 h 71"/>
                  <a:gd name="T4" fmla="*/ 9 w 38"/>
                  <a:gd name="T5" fmla="*/ 1 h 71"/>
                  <a:gd name="T6" fmla="*/ 8 w 38"/>
                  <a:gd name="T7" fmla="*/ 0 h 71"/>
                  <a:gd name="T8" fmla="*/ 7 w 38"/>
                  <a:gd name="T9" fmla="*/ 0 h 71"/>
                  <a:gd name="T10" fmla="*/ 5 w 38"/>
                  <a:gd name="T11" fmla="*/ 0 h 71"/>
                  <a:gd name="T12" fmla="*/ 4 w 38"/>
                  <a:gd name="T13" fmla="*/ 0 h 71"/>
                  <a:gd name="T14" fmla="*/ 3 w 38"/>
                  <a:gd name="T15" fmla="*/ 1 h 71"/>
                  <a:gd name="T16" fmla="*/ 3 w 38"/>
                  <a:gd name="T17" fmla="*/ 2 h 71"/>
                  <a:gd name="T18" fmla="*/ 0 w 38"/>
                  <a:gd name="T19" fmla="*/ 13 h 71"/>
                  <a:gd name="T20" fmla="*/ 0 w 38"/>
                  <a:gd name="T21" fmla="*/ 14 h 71"/>
                  <a:gd name="T22" fmla="*/ 1 w 38"/>
                  <a:gd name="T23" fmla="*/ 16 h 71"/>
                  <a:gd name="T24" fmla="*/ 2 w 38"/>
                  <a:gd name="T25" fmla="*/ 17 h 71"/>
                  <a:gd name="T26" fmla="*/ 3 w 38"/>
                  <a:gd name="T27" fmla="*/ 17 h 71"/>
                  <a:gd name="T28" fmla="*/ 5 w 38"/>
                  <a:gd name="T29" fmla="*/ 17 h 71"/>
                  <a:gd name="T30" fmla="*/ 6 w 38"/>
                  <a:gd name="T31" fmla="*/ 17 h 71"/>
                  <a:gd name="T32" fmla="*/ 7 w 38"/>
                  <a:gd name="T33" fmla="*/ 16 h 71"/>
                  <a:gd name="T34" fmla="*/ 8 w 38"/>
                  <a:gd name="T35" fmla="*/ 15 h 71"/>
                  <a:gd name="T36" fmla="*/ 10 w 38"/>
                  <a:gd name="T37" fmla="*/ 4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 h="71">
                    <a:moveTo>
                      <a:pt x="38" y="18"/>
                    </a:moveTo>
                    <a:lnTo>
                      <a:pt x="38" y="12"/>
                    </a:lnTo>
                    <a:lnTo>
                      <a:pt x="35" y="6"/>
                    </a:lnTo>
                    <a:lnTo>
                      <a:pt x="32" y="3"/>
                    </a:lnTo>
                    <a:lnTo>
                      <a:pt x="26" y="0"/>
                    </a:lnTo>
                    <a:lnTo>
                      <a:pt x="20" y="0"/>
                    </a:lnTo>
                    <a:lnTo>
                      <a:pt x="16" y="2"/>
                    </a:lnTo>
                    <a:lnTo>
                      <a:pt x="11" y="5"/>
                    </a:lnTo>
                    <a:lnTo>
                      <a:pt x="9" y="11"/>
                    </a:lnTo>
                    <a:lnTo>
                      <a:pt x="0" y="53"/>
                    </a:lnTo>
                    <a:lnTo>
                      <a:pt x="0" y="59"/>
                    </a:lnTo>
                    <a:lnTo>
                      <a:pt x="2" y="65"/>
                    </a:lnTo>
                    <a:lnTo>
                      <a:pt x="6" y="68"/>
                    </a:lnTo>
                    <a:lnTo>
                      <a:pt x="11" y="71"/>
                    </a:lnTo>
                    <a:lnTo>
                      <a:pt x="17" y="71"/>
                    </a:lnTo>
                    <a:lnTo>
                      <a:pt x="22" y="68"/>
                    </a:lnTo>
                    <a:lnTo>
                      <a:pt x="26" y="65"/>
                    </a:lnTo>
                    <a:lnTo>
                      <a:pt x="29" y="6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7" name="Freeform 476"/>
              <p:cNvSpPr>
                <a:spLocks/>
              </p:cNvSpPr>
              <p:nvPr/>
            </p:nvSpPr>
            <p:spPr bwMode="auto">
              <a:xfrm flipH="1">
                <a:off x="464" y="2270"/>
                <a:ext cx="24" cy="24"/>
              </a:xfrm>
              <a:custGeom>
                <a:avLst/>
                <a:gdLst>
                  <a:gd name="T0" fmla="*/ 11 w 48"/>
                  <a:gd name="T1" fmla="*/ 1 h 48"/>
                  <a:gd name="T2" fmla="*/ 10 w 48"/>
                  <a:gd name="T3" fmla="*/ 0 h 48"/>
                  <a:gd name="T4" fmla="*/ 8 w 48"/>
                  <a:gd name="T5" fmla="*/ 0 h 48"/>
                  <a:gd name="T6" fmla="*/ 7 w 48"/>
                  <a:gd name="T7" fmla="*/ 1 h 48"/>
                  <a:gd name="T8" fmla="*/ 6 w 48"/>
                  <a:gd name="T9" fmla="*/ 1 h 48"/>
                  <a:gd name="T10" fmla="*/ 6 w 48"/>
                  <a:gd name="T11" fmla="*/ 2 h 48"/>
                  <a:gd name="T12" fmla="*/ 5 w 48"/>
                  <a:gd name="T13" fmla="*/ 3 h 48"/>
                  <a:gd name="T14" fmla="*/ 5 w 48"/>
                  <a:gd name="T15" fmla="*/ 3 h 48"/>
                  <a:gd name="T16" fmla="*/ 4 w 48"/>
                  <a:gd name="T17" fmla="*/ 4 h 48"/>
                  <a:gd name="T18" fmla="*/ 4 w 48"/>
                  <a:gd name="T19" fmla="*/ 5 h 48"/>
                  <a:gd name="T20" fmla="*/ 4 w 48"/>
                  <a:gd name="T21" fmla="*/ 5 h 48"/>
                  <a:gd name="T22" fmla="*/ 3 w 48"/>
                  <a:gd name="T23" fmla="*/ 5 h 48"/>
                  <a:gd name="T24" fmla="*/ 3 w 48"/>
                  <a:gd name="T25" fmla="*/ 5 h 48"/>
                  <a:gd name="T26" fmla="*/ 2 w 48"/>
                  <a:gd name="T27" fmla="*/ 6 h 48"/>
                  <a:gd name="T28" fmla="*/ 1 w 48"/>
                  <a:gd name="T29" fmla="*/ 7 h 48"/>
                  <a:gd name="T30" fmla="*/ 0 w 48"/>
                  <a:gd name="T31" fmla="*/ 8 h 48"/>
                  <a:gd name="T32" fmla="*/ 0 w 48"/>
                  <a:gd name="T33" fmla="*/ 10 h 48"/>
                  <a:gd name="T34" fmla="*/ 1 w 48"/>
                  <a:gd name="T35" fmla="*/ 11 h 48"/>
                  <a:gd name="T36" fmla="*/ 2 w 48"/>
                  <a:gd name="T37" fmla="*/ 12 h 48"/>
                  <a:gd name="T38" fmla="*/ 3 w 48"/>
                  <a:gd name="T39" fmla="*/ 12 h 48"/>
                  <a:gd name="T40" fmla="*/ 5 w 48"/>
                  <a:gd name="T41" fmla="*/ 12 h 48"/>
                  <a:gd name="T42" fmla="*/ 7 w 48"/>
                  <a:gd name="T43" fmla="*/ 11 h 48"/>
                  <a:gd name="T44" fmla="*/ 9 w 48"/>
                  <a:gd name="T45" fmla="*/ 10 h 48"/>
                  <a:gd name="T46" fmla="*/ 10 w 48"/>
                  <a:gd name="T47" fmla="*/ 9 h 48"/>
                  <a:gd name="T48" fmla="*/ 11 w 48"/>
                  <a:gd name="T49" fmla="*/ 7 h 48"/>
                  <a:gd name="T50" fmla="*/ 11 w 48"/>
                  <a:gd name="T51" fmla="*/ 7 h 48"/>
                  <a:gd name="T52" fmla="*/ 11 w 48"/>
                  <a:gd name="T53" fmla="*/ 7 h 48"/>
                  <a:gd name="T54" fmla="*/ 12 w 48"/>
                  <a:gd name="T55" fmla="*/ 6 h 48"/>
                  <a:gd name="T56" fmla="*/ 12 w 48"/>
                  <a:gd name="T57" fmla="*/ 6 h 48"/>
                  <a:gd name="T58" fmla="*/ 12 w 48"/>
                  <a:gd name="T59" fmla="*/ 5 h 48"/>
                  <a:gd name="T60" fmla="*/ 12 w 48"/>
                  <a:gd name="T61" fmla="*/ 3 h 48"/>
                  <a:gd name="T62" fmla="*/ 12 w 48"/>
                  <a:gd name="T63" fmla="*/ 2 h 48"/>
                  <a:gd name="T64" fmla="*/ 11 w 48"/>
                  <a:gd name="T65" fmla="*/ 1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 h="48">
                    <a:moveTo>
                      <a:pt x="44" y="2"/>
                    </a:moveTo>
                    <a:lnTo>
                      <a:pt x="38" y="0"/>
                    </a:lnTo>
                    <a:lnTo>
                      <a:pt x="32" y="0"/>
                    </a:lnTo>
                    <a:lnTo>
                      <a:pt x="27" y="1"/>
                    </a:lnTo>
                    <a:lnTo>
                      <a:pt x="23" y="4"/>
                    </a:lnTo>
                    <a:lnTo>
                      <a:pt x="22" y="6"/>
                    </a:lnTo>
                    <a:lnTo>
                      <a:pt x="19" y="9"/>
                    </a:lnTo>
                    <a:lnTo>
                      <a:pt x="18" y="11"/>
                    </a:lnTo>
                    <a:lnTo>
                      <a:pt x="16" y="13"/>
                    </a:lnTo>
                    <a:lnTo>
                      <a:pt x="15" y="17"/>
                    </a:lnTo>
                    <a:lnTo>
                      <a:pt x="14" y="18"/>
                    </a:lnTo>
                    <a:lnTo>
                      <a:pt x="12" y="19"/>
                    </a:lnTo>
                    <a:lnTo>
                      <a:pt x="11" y="20"/>
                    </a:lnTo>
                    <a:lnTo>
                      <a:pt x="6" y="23"/>
                    </a:lnTo>
                    <a:lnTo>
                      <a:pt x="2" y="26"/>
                    </a:lnTo>
                    <a:lnTo>
                      <a:pt x="0" y="32"/>
                    </a:lnTo>
                    <a:lnTo>
                      <a:pt x="0" y="38"/>
                    </a:lnTo>
                    <a:lnTo>
                      <a:pt x="2" y="43"/>
                    </a:lnTo>
                    <a:lnTo>
                      <a:pt x="7" y="47"/>
                    </a:lnTo>
                    <a:lnTo>
                      <a:pt x="12" y="48"/>
                    </a:lnTo>
                    <a:lnTo>
                      <a:pt x="18" y="48"/>
                    </a:lnTo>
                    <a:lnTo>
                      <a:pt x="26" y="44"/>
                    </a:lnTo>
                    <a:lnTo>
                      <a:pt x="33" y="40"/>
                    </a:lnTo>
                    <a:lnTo>
                      <a:pt x="38" y="34"/>
                    </a:lnTo>
                    <a:lnTo>
                      <a:pt x="41" y="28"/>
                    </a:lnTo>
                    <a:lnTo>
                      <a:pt x="42" y="27"/>
                    </a:lnTo>
                    <a:lnTo>
                      <a:pt x="44" y="25"/>
                    </a:lnTo>
                    <a:lnTo>
                      <a:pt x="45" y="24"/>
                    </a:lnTo>
                    <a:lnTo>
                      <a:pt x="46" y="23"/>
                    </a:lnTo>
                    <a:lnTo>
                      <a:pt x="48" y="18"/>
                    </a:lnTo>
                    <a:lnTo>
                      <a:pt x="48" y="12"/>
                    </a:lnTo>
                    <a:lnTo>
                      <a:pt x="47" y="6"/>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8" name="Freeform 477"/>
              <p:cNvSpPr>
                <a:spLocks/>
              </p:cNvSpPr>
              <p:nvPr/>
            </p:nvSpPr>
            <p:spPr bwMode="auto">
              <a:xfrm flipH="1">
                <a:off x="367" y="2297"/>
                <a:ext cx="28" cy="30"/>
              </a:xfrm>
              <a:custGeom>
                <a:avLst/>
                <a:gdLst>
                  <a:gd name="T0" fmla="*/ 12 w 57"/>
                  <a:gd name="T1" fmla="*/ 9 h 59"/>
                  <a:gd name="T2" fmla="*/ 10 w 57"/>
                  <a:gd name="T3" fmla="*/ 7 h 59"/>
                  <a:gd name="T4" fmla="*/ 9 w 57"/>
                  <a:gd name="T5" fmla="*/ 6 h 59"/>
                  <a:gd name="T6" fmla="*/ 8 w 57"/>
                  <a:gd name="T7" fmla="*/ 4 h 59"/>
                  <a:gd name="T8" fmla="*/ 6 w 57"/>
                  <a:gd name="T9" fmla="*/ 2 h 59"/>
                  <a:gd name="T10" fmla="*/ 5 w 57"/>
                  <a:gd name="T11" fmla="*/ 1 h 59"/>
                  <a:gd name="T12" fmla="*/ 4 w 57"/>
                  <a:gd name="T13" fmla="*/ 0 h 59"/>
                  <a:gd name="T14" fmla="*/ 3 w 57"/>
                  <a:gd name="T15" fmla="*/ 0 h 59"/>
                  <a:gd name="T16" fmla="*/ 1 w 57"/>
                  <a:gd name="T17" fmla="*/ 1 h 59"/>
                  <a:gd name="T18" fmla="*/ 0 w 57"/>
                  <a:gd name="T19" fmla="*/ 2 h 59"/>
                  <a:gd name="T20" fmla="*/ 0 w 57"/>
                  <a:gd name="T21" fmla="*/ 3 h 59"/>
                  <a:gd name="T22" fmla="*/ 0 w 57"/>
                  <a:gd name="T23" fmla="*/ 4 h 59"/>
                  <a:gd name="T24" fmla="*/ 0 w 57"/>
                  <a:gd name="T25" fmla="*/ 6 h 59"/>
                  <a:gd name="T26" fmla="*/ 0 w 57"/>
                  <a:gd name="T27" fmla="*/ 6 h 59"/>
                  <a:gd name="T28" fmla="*/ 2 w 57"/>
                  <a:gd name="T29" fmla="*/ 8 h 59"/>
                  <a:gd name="T30" fmla="*/ 3 w 57"/>
                  <a:gd name="T31" fmla="*/ 11 h 59"/>
                  <a:gd name="T32" fmla="*/ 6 w 57"/>
                  <a:gd name="T33" fmla="*/ 13 h 59"/>
                  <a:gd name="T34" fmla="*/ 8 w 57"/>
                  <a:gd name="T35" fmla="*/ 15 h 59"/>
                  <a:gd name="T36" fmla="*/ 10 w 57"/>
                  <a:gd name="T37" fmla="*/ 15 h 59"/>
                  <a:gd name="T38" fmla="*/ 11 w 57"/>
                  <a:gd name="T39" fmla="*/ 15 h 59"/>
                  <a:gd name="T40" fmla="*/ 12 w 57"/>
                  <a:gd name="T41" fmla="*/ 15 h 59"/>
                  <a:gd name="T42" fmla="*/ 14 w 57"/>
                  <a:gd name="T43" fmla="*/ 14 h 59"/>
                  <a:gd name="T44" fmla="*/ 14 w 57"/>
                  <a:gd name="T45" fmla="*/ 12 h 59"/>
                  <a:gd name="T46" fmla="*/ 14 w 57"/>
                  <a:gd name="T47" fmla="*/ 11 h 59"/>
                  <a:gd name="T48" fmla="*/ 13 w 57"/>
                  <a:gd name="T49" fmla="*/ 9 h 59"/>
                  <a:gd name="T50" fmla="*/ 12 w 57"/>
                  <a:gd name="T51" fmla="*/ 9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59">
                    <a:moveTo>
                      <a:pt x="50" y="33"/>
                    </a:moveTo>
                    <a:lnTo>
                      <a:pt x="43" y="27"/>
                    </a:lnTo>
                    <a:lnTo>
                      <a:pt x="37" y="21"/>
                    </a:lnTo>
                    <a:lnTo>
                      <a:pt x="33" y="15"/>
                    </a:lnTo>
                    <a:lnTo>
                      <a:pt x="27" y="6"/>
                    </a:lnTo>
                    <a:lnTo>
                      <a:pt x="23" y="2"/>
                    </a:lnTo>
                    <a:lnTo>
                      <a:pt x="19" y="0"/>
                    </a:lnTo>
                    <a:lnTo>
                      <a:pt x="13" y="0"/>
                    </a:lnTo>
                    <a:lnTo>
                      <a:pt x="7" y="2"/>
                    </a:lnTo>
                    <a:lnTo>
                      <a:pt x="3" y="5"/>
                    </a:lnTo>
                    <a:lnTo>
                      <a:pt x="0" y="10"/>
                    </a:lnTo>
                    <a:lnTo>
                      <a:pt x="0" y="16"/>
                    </a:lnTo>
                    <a:lnTo>
                      <a:pt x="3" y="21"/>
                    </a:lnTo>
                    <a:lnTo>
                      <a:pt x="9" y="31"/>
                    </a:lnTo>
                    <a:lnTo>
                      <a:pt x="15" y="41"/>
                    </a:lnTo>
                    <a:lnTo>
                      <a:pt x="25" y="49"/>
                    </a:lnTo>
                    <a:lnTo>
                      <a:pt x="35" y="57"/>
                    </a:lnTo>
                    <a:lnTo>
                      <a:pt x="41" y="59"/>
                    </a:lnTo>
                    <a:lnTo>
                      <a:pt x="47" y="59"/>
                    </a:lnTo>
                    <a:lnTo>
                      <a:pt x="51" y="57"/>
                    </a:lnTo>
                    <a:lnTo>
                      <a:pt x="56" y="53"/>
                    </a:lnTo>
                    <a:lnTo>
                      <a:pt x="57" y="47"/>
                    </a:lnTo>
                    <a:lnTo>
                      <a:pt x="57" y="41"/>
                    </a:lnTo>
                    <a:lnTo>
                      <a:pt x="55" y="36"/>
                    </a:lnTo>
                    <a:lnTo>
                      <a:pt x="5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9" name="Freeform 478"/>
              <p:cNvSpPr>
                <a:spLocks/>
              </p:cNvSpPr>
              <p:nvPr/>
            </p:nvSpPr>
            <p:spPr bwMode="auto">
              <a:xfrm flipH="1">
                <a:off x="438" y="2168"/>
                <a:ext cx="40" cy="25"/>
              </a:xfrm>
              <a:custGeom>
                <a:avLst/>
                <a:gdLst>
                  <a:gd name="T0" fmla="*/ 16 w 79"/>
                  <a:gd name="T1" fmla="*/ 5 h 51"/>
                  <a:gd name="T2" fmla="*/ 16 w 79"/>
                  <a:gd name="T3" fmla="*/ 5 h 51"/>
                  <a:gd name="T4" fmla="*/ 14 w 79"/>
                  <a:gd name="T5" fmla="*/ 5 h 51"/>
                  <a:gd name="T6" fmla="*/ 14 w 79"/>
                  <a:gd name="T7" fmla="*/ 4 h 51"/>
                  <a:gd name="T8" fmla="*/ 12 w 79"/>
                  <a:gd name="T9" fmla="*/ 3 h 51"/>
                  <a:gd name="T10" fmla="*/ 11 w 79"/>
                  <a:gd name="T11" fmla="*/ 3 h 51"/>
                  <a:gd name="T12" fmla="*/ 11 w 79"/>
                  <a:gd name="T13" fmla="*/ 2 h 51"/>
                  <a:gd name="T14" fmla="*/ 9 w 79"/>
                  <a:gd name="T15" fmla="*/ 1 h 51"/>
                  <a:gd name="T16" fmla="*/ 9 w 79"/>
                  <a:gd name="T17" fmla="*/ 1 h 51"/>
                  <a:gd name="T18" fmla="*/ 7 w 79"/>
                  <a:gd name="T19" fmla="*/ 0 h 51"/>
                  <a:gd name="T20" fmla="*/ 6 w 79"/>
                  <a:gd name="T21" fmla="*/ 0 h 51"/>
                  <a:gd name="T22" fmla="*/ 5 w 79"/>
                  <a:gd name="T23" fmla="*/ 0 h 51"/>
                  <a:gd name="T24" fmla="*/ 4 w 79"/>
                  <a:gd name="T25" fmla="*/ 0 h 51"/>
                  <a:gd name="T26" fmla="*/ 4 w 79"/>
                  <a:gd name="T27" fmla="*/ 0 h 51"/>
                  <a:gd name="T28" fmla="*/ 2 w 79"/>
                  <a:gd name="T29" fmla="*/ 0 h 51"/>
                  <a:gd name="T30" fmla="*/ 1 w 79"/>
                  <a:gd name="T31" fmla="*/ 1 h 51"/>
                  <a:gd name="T32" fmla="*/ 1 w 79"/>
                  <a:gd name="T33" fmla="*/ 2 h 51"/>
                  <a:gd name="T34" fmla="*/ 0 w 79"/>
                  <a:gd name="T35" fmla="*/ 3 h 51"/>
                  <a:gd name="T36" fmla="*/ 1 w 79"/>
                  <a:gd name="T37" fmla="*/ 5 h 51"/>
                  <a:gd name="T38" fmla="*/ 1 w 79"/>
                  <a:gd name="T39" fmla="*/ 6 h 51"/>
                  <a:gd name="T40" fmla="*/ 3 w 79"/>
                  <a:gd name="T41" fmla="*/ 7 h 51"/>
                  <a:gd name="T42" fmla="*/ 4 w 79"/>
                  <a:gd name="T43" fmla="*/ 7 h 51"/>
                  <a:gd name="T44" fmla="*/ 4 w 79"/>
                  <a:gd name="T45" fmla="*/ 7 h 51"/>
                  <a:gd name="T46" fmla="*/ 5 w 79"/>
                  <a:gd name="T47" fmla="*/ 7 h 51"/>
                  <a:gd name="T48" fmla="*/ 6 w 79"/>
                  <a:gd name="T49" fmla="*/ 8 h 51"/>
                  <a:gd name="T50" fmla="*/ 7 w 79"/>
                  <a:gd name="T51" fmla="*/ 8 h 51"/>
                  <a:gd name="T52" fmla="*/ 8 w 79"/>
                  <a:gd name="T53" fmla="*/ 9 h 51"/>
                  <a:gd name="T54" fmla="*/ 10 w 79"/>
                  <a:gd name="T55" fmla="*/ 10 h 51"/>
                  <a:gd name="T56" fmla="*/ 11 w 79"/>
                  <a:gd name="T57" fmla="*/ 11 h 51"/>
                  <a:gd name="T58" fmla="*/ 14 w 79"/>
                  <a:gd name="T59" fmla="*/ 12 h 51"/>
                  <a:gd name="T60" fmla="*/ 16 w 79"/>
                  <a:gd name="T61" fmla="*/ 12 h 51"/>
                  <a:gd name="T62" fmla="*/ 18 w 79"/>
                  <a:gd name="T63" fmla="*/ 12 h 51"/>
                  <a:gd name="T64" fmla="*/ 19 w 79"/>
                  <a:gd name="T65" fmla="*/ 11 h 51"/>
                  <a:gd name="T66" fmla="*/ 20 w 79"/>
                  <a:gd name="T67" fmla="*/ 10 h 51"/>
                  <a:gd name="T68" fmla="*/ 20 w 79"/>
                  <a:gd name="T69" fmla="*/ 9 h 51"/>
                  <a:gd name="T70" fmla="*/ 20 w 79"/>
                  <a:gd name="T71" fmla="*/ 7 h 51"/>
                  <a:gd name="T72" fmla="*/ 19 w 79"/>
                  <a:gd name="T73" fmla="*/ 6 h 51"/>
                  <a:gd name="T74" fmla="*/ 18 w 79"/>
                  <a:gd name="T75" fmla="*/ 5 h 51"/>
                  <a:gd name="T76" fmla="*/ 16 w 79"/>
                  <a:gd name="T77" fmla="*/ 5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9" h="51">
                    <a:moveTo>
                      <a:pt x="64" y="22"/>
                    </a:moveTo>
                    <a:lnTo>
                      <a:pt x="61" y="21"/>
                    </a:lnTo>
                    <a:lnTo>
                      <a:pt x="56" y="20"/>
                    </a:lnTo>
                    <a:lnTo>
                      <a:pt x="53" y="18"/>
                    </a:lnTo>
                    <a:lnTo>
                      <a:pt x="48" y="14"/>
                    </a:lnTo>
                    <a:lnTo>
                      <a:pt x="44" y="12"/>
                    </a:lnTo>
                    <a:lnTo>
                      <a:pt x="41" y="10"/>
                    </a:lnTo>
                    <a:lnTo>
                      <a:pt x="36" y="7"/>
                    </a:lnTo>
                    <a:lnTo>
                      <a:pt x="33" y="5"/>
                    </a:lnTo>
                    <a:lnTo>
                      <a:pt x="28" y="3"/>
                    </a:lnTo>
                    <a:lnTo>
                      <a:pt x="24" y="2"/>
                    </a:lnTo>
                    <a:lnTo>
                      <a:pt x="19" y="0"/>
                    </a:lnTo>
                    <a:lnTo>
                      <a:pt x="13" y="0"/>
                    </a:lnTo>
                    <a:lnTo>
                      <a:pt x="8" y="2"/>
                    </a:lnTo>
                    <a:lnTo>
                      <a:pt x="3" y="5"/>
                    </a:lnTo>
                    <a:lnTo>
                      <a:pt x="1" y="10"/>
                    </a:lnTo>
                    <a:lnTo>
                      <a:pt x="0" y="15"/>
                    </a:lnTo>
                    <a:lnTo>
                      <a:pt x="1" y="21"/>
                    </a:lnTo>
                    <a:lnTo>
                      <a:pt x="4" y="26"/>
                    </a:lnTo>
                    <a:lnTo>
                      <a:pt x="9" y="29"/>
                    </a:lnTo>
                    <a:lnTo>
                      <a:pt x="15" y="30"/>
                    </a:lnTo>
                    <a:lnTo>
                      <a:pt x="18" y="30"/>
                    </a:lnTo>
                    <a:lnTo>
                      <a:pt x="21" y="32"/>
                    </a:lnTo>
                    <a:lnTo>
                      <a:pt x="26" y="34"/>
                    </a:lnTo>
                    <a:lnTo>
                      <a:pt x="31" y="37"/>
                    </a:lnTo>
                    <a:lnTo>
                      <a:pt x="38" y="42"/>
                    </a:lnTo>
                    <a:lnTo>
                      <a:pt x="44" y="47"/>
                    </a:lnTo>
                    <a:lnTo>
                      <a:pt x="54" y="50"/>
                    </a:lnTo>
                    <a:lnTo>
                      <a:pt x="64" y="51"/>
                    </a:lnTo>
                    <a:lnTo>
                      <a:pt x="70" y="50"/>
                    </a:lnTo>
                    <a:lnTo>
                      <a:pt x="74" y="47"/>
                    </a:lnTo>
                    <a:lnTo>
                      <a:pt x="78" y="42"/>
                    </a:lnTo>
                    <a:lnTo>
                      <a:pt x="79" y="36"/>
                    </a:lnTo>
                    <a:lnTo>
                      <a:pt x="78" y="30"/>
                    </a:lnTo>
                    <a:lnTo>
                      <a:pt x="74" y="26"/>
                    </a:lnTo>
                    <a:lnTo>
                      <a:pt x="70" y="23"/>
                    </a:lnTo>
                    <a:lnTo>
                      <a:pt x="6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0" name="Freeform 479"/>
              <p:cNvSpPr>
                <a:spLocks/>
              </p:cNvSpPr>
              <p:nvPr/>
            </p:nvSpPr>
            <p:spPr bwMode="auto">
              <a:xfrm flipH="1">
                <a:off x="388" y="1889"/>
                <a:ext cx="18" cy="29"/>
              </a:xfrm>
              <a:custGeom>
                <a:avLst/>
                <a:gdLst>
                  <a:gd name="T0" fmla="*/ 3 w 34"/>
                  <a:gd name="T1" fmla="*/ 15 h 57"/>
                  <a:gd name="T2" fmla="*/ 5 w 34"/>
                  <a:gd name="T3" fmla="*/ 15 h 57"/>
                  <a:gd name="T4" fmla="*/ 6 w 34"/>
                  <a:gd name="T5" fmla="*/ 14 h 57"/>
                  <a:gd name="T6" fmla="*/ 7 w 34"/>
                  <a:gd name="T7" fmla="*/ 13 h 57"/>
                  <a:gd name="T8" fmla="*/ 8 w 34"/>
                  <a:gd name="T9" fmla="*/ 12 h 57"/>
                  <a:gd name="T10" fmla="*/ 10 w 34"/>
                  <a:gd name="T11" fmla="*/ 5 h 57"/>
                  <a:gd name="T12" fmla="*/ 10 w 34"/>
                  <a:gd name="T13" fmla="*/ 3 h 57"/>
                  <a:gd name="T14" fmla="*/ 9 w 34"/>
                  <a:gd name="T15" fmla="*/ 2 h 57"/>
                  <a:gd name="T16" fmla="*/ 8 w 34"/>
                  <a:gd name="T17" fmla="*/ 1 h 57"/>
                  <a:gd name="T18" fmla="*/ 7 w 34"/>
                  <a:gd name="T19" fmla="*/ 0 h 57"/>
                  <a:gd name="T20" fmla="*/ 5 w 34"/>
                  <a:gd name="T21" fmla="*/ 0 h 57"/>
                  <a:gd name="T22" fmla="*/ 3 w 34"/>
                  <a:gd name="T23" fmla="*/ 1 h 57"/>
                  <a:gd name="T24" fmla="*/ 3 w 34"/>
                  <a:gd name="T25" fmla="*/ 2 h 57"/>
                  <a:gd name="T26" fmla="*/ 2 w 34"/>
                  <a:gd name="T27" fmla="*/ 3 h 57"/>
                  <a:gd name="T28" fmla="*/ 0 w 34"/>
                  <a:gd name="T29" fmla="*/ 10 h 57"/>
                  <a:gd name="T30" fmla="*/ 0 w 34"/>
                  <a:gd name="T31" fmla="*/ 12 h 57"/>
                  <a:gd name="T32" fmla="*/ 1 w 34"/>
                  <a:gd name="T33" fmla="*/ 13 h 57"/>
                  <a:gd name="T34" fmla="*/ 2 w 34"/>
                  <a:gd name="T35" fmla="*/ 14 h 57"/>
                  <a:gd name="T36" fmla="*/ 3 w 34"/>
                  <a:gd name="T37" fmla="*/ 15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57">
                    <a:moveTo>
                      <a:pt x="11" y="57"/>
                    </a:moveTo>
                    <a:lnTo>
                      <a:pt x="17" y="57"/>
                    </a:lnTo>
                    <a:lnTo>
                      <a:pt x="21" y="55"/>
                    </a:lnTo>
                    <a:lnTo>
                      <a:pt x="26" y="52"/>
                    </a:lnTo>
                    <a:lnTo>
                      <a:pt x="28" y="46"/>
                    </a:lnTo>
                    <a:lnTo>
                      <a:pt x="34" y="18"/>
                    </a:lnTo>
                    <a:lnTo>
                      <a:pt x="34" y="12"/>
                    </a:lnTo>
                    <a:lnTo>
                      <a:pt x="33" y="7"/>
                    </a:lnTo>
                    <a:lnTo>
                      <a:pt x="30" y="2"/>
                    </a:lnTo>
                    <a:lnTo>
                      <a:pt x="24" y="0"/>
                    </a:lnTo>
                    <a:lnTo>
                      <a:pt x="18" y="0"/>
                    </a:lnTo>
                    <a:lnTo>
                      <a:pt x="12" y="2"/>
                    </a:lnTo>
                    <a:lnTo>
                      <a:pt x="9" y="5"/>
                    </a:lnTo>
                    <a:lnTo>
                      <a:pt x="6" y="11"/>
                    </a:lnTo>
                    <a:lnTo>
                      <a:pt x="0" y="40"/>
                    </a:lnTo>
                    <a:lnTo>
                      <a:pt x="0" y="46"/>
                    </a:lnTo>
                    <a:lnTo>
                      <a:pt x="2" y="50"/>
                    </a:lnTo>
                    <a:lnTo>
                      <a:pt x="5" y="55"/>
                    </a:lnTo>
                    <a:lnTo>
                      <a:pt x="1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1" name="Freeform 480"/>
              <p:cNvSpPr>
                <a:spLocks/>
              </p:cNvSpPr>
              <p:nvPr/>
            </p:nvSpPr>
            <p:spPr bwMode="auto">
              <a:xfrm flipH="1">
                <a:off x="455" y="1902"/>
                <a:ext cx="57" cy="31"/>
              </a:xfrm>
              <a:custGeom>
                <a:avLst/>
                <a:gdLst>
                  <a:gd name="T0" fmla="*/ 28 w 116"/>
                  <a:gd name="T1" fmla="*/ 12 h 63"/>
                  <a:gd name="T2" fmla="*/ 28 w 116"/>
                  <a:gd name="T3" fmla="*/ 11 h 63"/>
                  <a:gd name="T4" fmla="*/ 28 w 116"/>
                  <a:gd name="T5" fmla="*/ 10 h 63"/>
                  <a:gd name="T6" fmla="*/ 27 w 116"/>
                  <a:gd name="T7" fmla="*/ 9 h 63"/>
                  <a:gd name="T8" fmla="*/ 25 w 116"/>
                  <a:gd name="T9" fmla="*/ 8 h 63"/>
                  <a:gd name="T10" fmla="*/ 24 w 116"/>
                  <a:gd name="T11" fmla="*/ 8 h 63"/>
                  <a:gd name="T12" fmla="*/ 22 w 116"/>
                  <a:gd name="T13" fmla="*/ 8 h 63"/>
                  <a:gd name="T14" fmla="*/ 21 w 116"/>
                  <a:gd name="T15" fmla="*/ 7 h 63"/>
                  <a:gd name="T16" fmla="*/ 20 w 116"/>
                  <a:gd name="T17" fmla="*/ 7 h 63"/>
                  <a:gd name="T18" fmla="*/ 18 w 116"/>
                  <a:gd name="T19" fmla="*/ 6 h 63"/>
                  <a:gd name="T20" fmla="*/ 17 w 116"/>
                  <a:gd name="T21" fmla="*/ 6 h 63"/>
                  <a:gd name="T22" fmla="*/ 16 w 116"/>
                  <a:gd name="T23" fmla="*/ 5 h 63"/>
                  <a:gd name="T24" fmla="*/ 14 w 116"/>
                  <a:gd name="T25" fmla="*/ 4 h 63"/>
                  <a:gd name="T26" fmla="*/ 14 w 116"/>
                  <a:gd name="T27" fmla="*/ 4 h 63"/>
                  <a:gd name="T28" fmla="*/ 12 w 116"/>
                  <a:gd name="T29" fmla="*/ 3 h 63"/>
                  <a:gd name="T30" fmla="*/ 11 w 116"/>
                  <a:gd name="T31" fmla="*/ 2 h 63"/>
                  <a:gd name="T32" fmla="*/ 10 w 116"/>
                  <a:gd name="T33" fmla="*/ 2 h 63"/>
                  <a:gd name="T34" fmla="*/ 8 w 116"/>
                  <a:gd name="T35" fmla="*/ 1 h 63"/>
                  <a:gd name="T36" fmla="*/ 7 w 116"/>
                  <a:gd name="T37" fmla="*/ 0 h 63"/>
                  <a:gd name="T38" fmla="*/ 5 w 116"/>
                  <a:gd name="T39" fmla="*/ 0 h 63"/>
                  <a:gd name="T40" fmla="*/ 4 w 116"/>
                  <a:gd name="T41" fmla="*/ 0 h 63"/>
                  <a:gd name="T42" fmla="*/ 3 w 116"/>
                  <a:gd name="T43" fmla="*/ 0 h 63"/>
                  <a:gd name="T44" fmla="*/ 1 w 116"/>
                  <a:gd name="T45" fmla="*/ 0 h 63"/>
                  <a:gd name="T46" fmla="*/ 0 w 116"/>
                  <a:gd name="T47" fmla="*/ 1 h 63"/>
                  <a:gd name="T48" fmla="*/ 0 w 116"/>
                  <a:gd name="T49" fmla="*/ 3 h 63"/>
                  <a:gd name="T50" fmla="*/ 0 w 116"/>
                  <a:gd name="T51" fmla="*/ 4 h 63"/>
                  <a:gd name="T52" fmla="*/ 0 w 116"/>
                  <a:gd name="T53" fmla="*/ 5 h 63"/>
                  <a:gd name="T54" fmla="*/ 1 w 116"/>
                  <a:gd name="T55" fmla="*/ 6 h 63"/>
                  <a:gd name="T56" fmla="*/ 2 w 116"/>
                  <a:gd name="T57" fmla="*/ 7 h 63"/>
                  <a:gd name="T58" fmla="*/ 3 w 116"/>
                  <a:gd name="T59" fmla="*/ 7 h 63"/>
                  <a:gd name="T60" fmla="*/ 5 w 116"/>
                  <a:gd name="T61" fmla="*/ 8 h 63"/>
                  <a:gd name="T62" fmla="*/ 6 w 116"/>
                  <a:gd name="T63" fmla="*/ 8 h 63"/>
                  <a:gd name="T64" fmla="*/ 7 w 116"/>
                  <a:gd name="T65" fmla="*/ 9 h 63"/>
                  <a:gd name="T66" fmla="*/ 8 w 116"/>
                  <a:gd name="T67" fmla="*/ 9 h 63"/>
                  <a:gd name="T68" fmla="*/ 9 w 116"/>
                  <a:gd name="T69" fmla="*/ 9 h 63"/>
                  <a:gd name="T70" fmla="*/ 10 w 116"/>
                  <a:gd name="T71" fmla="*/ 10 h 63"/>
                  <a:gd name="T72" fmla="*/ 11 w 116"/>
                  <a:gd name="T73" fmla="*/ 11 h 63"/>
                  <a:gd name="T74" fmla="*/ 13 w 116"/>
                  <a:gd name="T75" fmla="*/ 11 h 63"/>
                  <a:gd name="T76" fmla="*/ 14 w 116"/>
                  <a:gd name="T77" fmla="*/ 12 h 63"/>
                  <a:gd name="T78" fmla="*/ 16 w 116"/>
                  <a:gd name="T79" fmla="*/ 13 h 63"/>
                  <a:gd name="T80" fmla="*/ 17 w 116"/>
                  <a:gd name="T81" fmla="*/ 14 h 63"/>
                  <a:gd name="T82" fmla="*/ 19 w 116"/>
                  <a:gd name="T83" fmla="*/ 14 h 63"/>
                  <a:gd name="T84" fmla="*/ 21 w 116"/>
                  <a:gd name="T85" fmla="*/ 15 h 63"/>
                  <a:gd name="T86" fmla="*/ 23 w 116"/>
                  <a:gd name="T87" fmla="*/ 15 h 63"/>
                  <a:gd name="T88" fmla="*/ 25 w 116"/>
                  <a:gd name="T89" fmla="*/ 15 h 63"/>
                  <a:gd name="T90" fmla="*/ 26 w 116"/>
                  <a:gd name="T91" fmla="*/ 15 h 63"/>
                  <a:gd name="T92" fmla="*/ 27 w 116"/>
                  <a:gd name="T93" fmla="*/ 15 h 63"/>
                  <a:gd name="T94" fmla="*/ 28 w 116"/>
                  <a:gd name="T95" fmla="*/ 14 h 63"/>
                  <a:gd name="T96" fmla="*/ 28 w 116"/>
                  <a:gd name="T97" fmla="*/ 12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6" h="63">
                    <a:moveTo>
                      <a:pt x="116" y="51"/>
                    </a:moveTo>
                    <a:lnTo>
                      <a:pt x="116" y="45"/>
                    </a:lnTo>
                    <a:lnTo>
                      <a:pt x="113" y="40"/>
                    </a:lnTo>
                    <a:lnTo>
                      <a:pt x="109" y="37"/>
                    </a:lnTo>
                    <a:lnTo>
                      <a:pt x="103" y="35"/>
                    </a:lnTo>
                    <a:lnTo>
                      <a:pt x="97" y="33"/>
                    </a:lnTo>
                    <a:lnTo>
                      <a:pt x="91" y="32"/>
                    </a:lnTo>
                    <a:lnTo>
                      <a:pt x="87" y="31"/>
                    </a:lnTo>
                    <a:lnTo>
                      <a:pt x="81" y="29"/>
                    </a:lnTo>
                    <a:lnTo>
                      <a:pt x="76" y="27"/>
                    </a:lnTo>
                    <a:lnTo>
                      <a:pt x="71" y="24"/>
                    </a:lnTo>
                    <a:lnTo>
                      <a:pt x="66" y="22"/>
                    </a:lnTo>
                    <a:lnTo>
                      <a:pt x="60" y="18"/>
                    </a:lnTo>
                    <a:lnTo>
                      <a:pt x="56" y="16"/>
                    </a:lnTo>
                    <a:lnTo>
                      <a:pt x="51" y="14"/>
                    </a:lnTo>
                    <a:lnTo>
                      <a:pt x="45" y="10"/>
                    </a:lnTo>
                    <a:lnTo>
                      <a:pt x="41" y="8"/>
                    </a:lnTo>
                    <a:lnTo>
                      <a:pt x="35" y="6"/>
                    </a:lnTo>
                    <a:lnTo>
                      <a:pt x="30" y="3"/>
                    </a:lnTo>
                    <a:lnTo>
                      <a:pt x="23" y="2"/>
                    </a:lnTo>
                    <a:lnTo>
                      <a:pt x="18" y="0"/>
                    </a:lnTo>
                    <a:lnTo>
                      <a:pt x="12" y="0"/>
                    </a:lnTo>
                    <a:lnTo>
                      <a:pt x="6" y="2"/>
                    </a:lnTo>
                    <a:lnTo>
                      <a:pt x="3" y="6"/>
                    </a:lnTo>
                    <a:lnTo>
                      <a:pt x="0" y="12"/>
                    </a:lnTo>
                    <a:lnTo>
                      <a:pt x="0" y="17"/>
                    </a:lnTo>
                    <a:lnTo>
                      <a:pt x="3" y="23"/>
                    </a:lnTo>
                    <a:lnTo>
                      <a:pt x="6" y="27"/>
                    </a:lnTo>
                    <a:lnTo>
                      <a:pt x="11" y="29"/>
                    </a:lnTo>
                    <a:lnTo>
                      <a:pt x="15" y="30"/>
                    </a:lnTo>
                    <a:lnTo>
                      <a:pt x="21" y="32"/>
                    </a:lnTo>
                    <a:lnTo>
                      <a:pt x="25" y="33"/>
                    </a:lnTo>
                    <a:lnTo>
                      <a:pt x="29" y="36"/>
                    </a:lnTo>
                    <a:lnTo>
                      <a:pt x="34" y="37"/>
                    </a:lnTo>
                    <a:lnTo>
                      <a:pt x="38" y="39"/>
                    </a:lnTo>
                    <a:lnTo>
                      <a:pt x="42" y="42"/>
                    </a:lnTo>
                    <a:lnTo>
                      <a:pt x="46" y="44"/>
                    </a:lnTo>
                    <a:lnTo>
                      <a:pt x="52" y="47"/>
                    </a:lnTo>
                    <a:lnTo>
                      <a:pt x="59" y="51"/>
                    </a:lnTo>
                    <a:lnTo>
                      <a:pt x="65" y="54"/>
                    </a:lnTo>
                    <a:lnTo>
                      <a:pt x="72" y="56"/>
                    </a:lnTo>
                    <a:lnTo>
                      <a:pt x="78" y="59"/>
                    </a:lnTo>
                    <a:lnTo>
                      <a:pt x="86" y="61"/>
                    </a:lnTo>
                    <a:lnTo>
                      <a:pt x="93" y="62"/>
                    </a:lnTo>
                    <a:lnTo>
                      <a:pt x="101" y="63"/>
                    </a:lnTo>
                    <a:lnTo>
                      <a:pt x="106" y="63"/>
                    </a:lnTo>
                    <a:lnTo>
                      <a:pt x="111" y="60"/>
                    </a:lnTo>
                    <a:lnTo>
                      <a:pt x="114" y="56"/>
                    </a:lnTo>
                    <a:lnTo>
                      <a:pt x="11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2" name="Freeform 481"/>
              <p:cNvSpPr>
                <a:spLocks/>
              </p:cNvSpPr>
              <p:nvPr/>
            </p:nvSpPr>
            <p:spPr bwMode="auto">
              <a:xfrm flipH="1">
                <a:off x="377" y="1991"/>
                <a:ext cx="24" cy="29"/>
              </a:xfrm>
              <a:custGeom>
                <a:avLst/>
                <a:gdLst>
                  <a:gd name="T0" fmla="*/ 4 w 47"/>
                  <a:gd name="T1" fmla="*/ 12 h 57"/>
                  <a:gd name="T2" fmla="*/ 4 w 47"/>
                  <a:gd name="T3" fmla="*/ 12 h 57"/>
                  <a:gd name="T4" fmla="*/ 5 w 47"/>
                  <a:gd name="T5" fmla="*/ 12 h 57"/>
                  <a:gd name="T6" fmla="*/ 5 w 47"/>
                  <a:gd name="T7" fmla="*/ 13 h 57"/>
                  <a:gd name="T8" fmla="*/ 6 w 47"/>
                  <a:gd name="T9" fmla="*/ 13 h 57"/>
                  <a:gd name="T10" fmla="*/ 6 w 47"/>
                  <a:gd name="T11" fmla="*/ 13 h 57"/>
                  <a:gd name="T12" fmla="*/ 6 w 47"/>
                  <a:gd name="T13" fmla="*/ 14 h 57"/>
                  <a:gd name="T14" fmla="*/ 8 w 47"/>
                  <a:gd name="T15" fmla="*/ 15 h 57"/>
                  <a:gd name="T16" fmla="*/ 9 w 47"/>
                  <a:gd name="T17" fmla="*/ 15 h 57"/>
                  <a:gd name="T18" fmla="*/ 10 w 47"/>
                  <a:gd name="T19" fmla="*/ 14 h 57"/>
                  <a:gd name="T20" fmla="*/ 12 w 47"/>
                  <a:gd name="T21" fmla="*/ 13 h 57"/>
                  <a:gd name="T22" fmla="*/ 12 w 47"/>
                  <a:gd name="T23" fmla="*/ 12 h 57"/>
                  <a:gd name="T24" fmla="*/ 12 w 47"/>
                  <a:gd name="T25" fmla="*/ 11 h 57"/>
                  <a:gd name="T26" fmla="*/ 12 w 47"/>
                  <a:gd name="T27" fmla="*/ 9 h 57"/>
                  <a:gd name="T28" fmla="*/ 11 w 47"/>
                  <a:gd name="T29" fmla="*/ 8 h 57"/>
                  <a:gd name="T30" fmla="*/ 10 w 47"/>
                  <a:gd name="T31" fmla="*/ 8 h 57"/>
                  <a:gd name="T32" fmla="*/ 9 w 47"/>
                  <a:gd name="T33" fmla="*/ 7 h 57"/>
                  <a:gd name="T34" fmla="*/ 9 w 47"/>
                  <a:gd name="T35" fmla="*/ 6 h 57"/>
                  <a:gd name="T36" fmla="*/ 8 w 47"/>
                  <a:gd name="T37" fmla="*/ 6 h 57"/>
                  <a:gd name="T38" fmla="*/ 8 w 47"/>
                  <a:gd name="T39" fmla="*/ 6 h 57"/>
                  <a:gd name="T40" fmla="*/ 8 w 47"/>
                  <a:gd name="T41" fmla="*/ 5 h 57"/>
                  <a:gd name="T42" fmla="*/ 8 w 47"/>
                  <a:gd name="T43" fmla="*/ 5 h 57"/>
                  <a:gd name="T44" fmla="*/ 8 w 47"/>
                  <a:gd name="T45" fmla="*/ 5 h 57"/>
                  <a:gd name="T46" fmla="*/ 8 w 47"/>
                  <a:gd name="T47" fmla="*/ 5 h 57"/>
                  <a:gd name="T48" fmla="*/ 8 w 47"/>
                  <a:gd name="T49" fmla="*/ 5 h 57"/>
                  <a:gd name="T50" fmla="*/ 8 w 47"/>
                  <a:gd name="T51" fmla="*/ 5 h 57"/>
                  <a:gd name="T52" fmla="*/ 8 w 47"/>
                  <a:gd name="T53" fmla="*/ 3 h 57"/>
                  <a:gd name="T54" fmla="*/ 7 w 47"/>
                  <a:gd name="T55" fmla="*/ 2 h 57"/>
                  <a:gd name="T56" fmla="*/ 6 w 47"/>
                  <a:gd name="T57" fmla="*/ 1 h 57"/>
                  <a:gd name="T58" fmla="*/ 5 w 47"/>
                  <a:gd name="T59" fmla="*/ 0 h 57"/>
                  <a:gd name="T60" fmla="*/ 3 w 47"/>
                  <a:gd name="T61" fmla="*/ 0 h 57"/>
                  <a:gd name="T62" fmla="*/ 2 w 47"/>
                  <a:gd name="T63" fmla="*/ 1 h 57"/>
                  <a:gd name="T64" fmla="*/ 1 w 47"/>
                  <a:gd name="T65" fmla="*/ 2 h 57"/>
                  <a:gd name="T66" fmla="*/ 0 w 47"/>
                  <a:gd name="T67" fmla="*/ 3 h 57"/>
                  <a:gd name="T68" fmla="*/ 0 w 47"/>
                  <a:gd name="T69" fmla="*/ 6 h 57"/>
                  <a:gd name="T70" fmla="*/ 1 w 47"/>
                  <a:gd name="T71" fmla="*/ 8 h 57"/>
                  <a:gd name="T72" fmla="*/ 2 w 47"/>
                  <a:gd name="T73" fmla="*/ 10 h 57"/>
                  <a:gd name="T74" fmla="*/ 4 w 47"/>
                  <a:gd name="T75" fmla="*/ 12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 h="57">
                    <a:moveTo>
                      <a:pt x="14" y="45"/>
                    </a:moveTo>
                    <a:lnTo>
                      <a:pt x="16" y="46"/>
                    </a:lnTo>
                    <a:lnTo>
                      <a:pt x="17" y="48"/>
                    </a:lnTo>
                    <a:lnTo>
                      <a:pt x="20" y="49"/>
                    </a:lnTo>
                    <a:lnTo>
                      <a:pt x="21" y="52"/>
                    </a:lnTo>
                    <a:lnTo>
                      <a:pt x="24" y="56"/>
                    </a:lnTo>
                    <a:lnTo>
                      <a:pt x="29" y="57"/>
                    </a:lnTo>
                    <a:lnTo>
                      <a:pt x="34" y="57"/>
                    </a:lnTo>
                    <a:lnTo>
                      <a:pt x="40" y="56"/>
                    </a:lnTo>
                    <a:lnTo>
                      <a:pt x="45" y="52"/>
                    </a:lnTo>
                    <a:lnTo>
                      <a:pt x="47" y="47"/>
                    </a:lnTo>
                    <a:lnTo>
                      <a:pt x="47" y="41"/>
                    </a:lnTo>
                    <a:lnTo>
                      <a:pt x="45" y="36"/>
                    </a:lnTo>
                    <a:lnTo>
                      <a:pt x="43" y="32"/>
                    </a:lnTo>
                    <a:lnTo>
                      <a:pt x="39" y="29"/>
                    </a:lnTo>
                    <a:lnTo>
                      <a:pt x="36" y="25"/>
                    </a:lnTo>
                    <a:lnTo>
                      <a:pt x="33" y="23"/>
                    </a:lnTo>
                    <a:lnTo>
                      <a:pt x="32" y="22"/>
                    </a:lnTo>
                    <a:lnTo>
                      <a:pt x="30" y="21"/>
                    </a:lnTo>
                    <a:lnTo>
                      <a:pt x="29" y="19"/>
                    </a:lnTo>
                    <a:lnTo>
                      <a:pt x="29" y="18"/>
                    </a:lnTo>
                    <a:lnTo>
                      <a:pt x="29" y="12"/>
                    </a:lnTo>
                    <a:lnTo>
                      <a:pt x="26" y="7"/>
                    </a:lnTo>
                    <a:lnTo>
                      <a:pt x="23" y="2"/>
                    </a:lnTo>
                    <a:lnTo>
                      <a:pt x="17" y="0"/>
                    </a:lnTo>
                    <a:lnTo>
                      <a:pt x="11" y="0"/>
                    </a:lnTo>
                    <a:lnTo>
                      <a:pt x="7" y="2"/>
                    </a:lnTo>
                    <a:lnTo>
                      <a:pt x="2" y="6"/>
                    </a:lnTo>
                    <a:lnTo>
                      <a:pt x="0" y="11"/>
                    </a:lnTo>
                    <a:lnTo>
                      <a:pt x="0" y="23"/>
                    </a:lnTo>
                    <a:lnTo>
                      <a:pt x="3" y="32"/>
                    </a:lnTo>
                    <a:lnTo>
                      <a:pt x="8" y="39"/>
                    </a:lnTo>
                    <a:lnTo>
                      <a:pt x="1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3" name="Freeform 482"/>
              <p:cNvSpPr>
                <a:spLocks/>
              </p:cNvSpPr>
              <p:nvPr/>
            </p:nvSpPr>
            <p:spPr bwMode="auto">
              <a:xfrm flipH="1">
                <a:off x="550" y="2353"/>
                <a:ext cx="44" cy="19"/>
              </a:xfrm>
              <a:custGeom>
                <a:avLst/>
                <a:gdLst>
                  <a:gd name="T0" fmla="*/ 20 w 86"/>
                  <a:gd name="T1" fmla="*/ 2 h 40"/>
                  <a:gd name="T2" fmla="*/ 18 w 86"/>
                  <a:gd name="T3" fmla="*/ 2 h 40"/>
                  <a:gd name="T4" fmla="*/ 16 w 86"/>
                  <a:gd name="T5" fmla="*/ 1 h 40"/>
                  <a:gd name="T6" fmla="*/ 14 w 86"/>
                  <a:gd name="T7" fmla="*/ 1 h 40"/>
                  <a:gd name="T8" fmla="*/ 12 w 86"/>
                  <a:gd name="T9" fmla="*/ 0 h 40"/>
                  <a:gd name="T10" fmla="*/ 10 w 86"/>
                  <a:gd name="T11" fmla="*/ 0 h 40"/>
                  <a:gd name="T12" fmla="*/ 8 w 86"/>
                  <a:gd name="T13" fmla="*/ 0 h 40"/>
                  <a:gd name="T14" fmla="*/ 6 w 86"/>
                  <a:gd name="T15" fmla="*/ 0 h 40"/>
                  <a:gd name="T16" fmla="*/ 3 w 86"/>
                  <a:gd name="T17" fmla="*/ 0 h 40"/>
                  <a:gd name="T18" fmla="*/ 2 w 86"/>
                  <a:gd name="T19" fmla="*/ 1 h 40"/>
                  <a:gd name="T20" fmla="*/ 1 w 86"/>
                  <a:gd name="T21" fmla="*/ 2 h 40"/>
                  <a:gd name="T22" fmla="*/ 0 w 86"/>
                  <a:gd name="T23" fmla="*/ 3 h 40"/>
                  <a:gd name="T24" fmla="*/ 0 w 86"/>
                  <a:gd name="T25" fmla="*/ 5 h 40"/>
                  <a:gd name="T26" fmla="*/ 1 w 86"/>
                  <a:gd name="T27" fmla="*/ 6 h 40"/>
                  <a:gd name="T28" fmla="*/ 2 w 86"/>
                  <a:gd name="T29" fmla="*/ 7 h 40"/>
                  <a:gd name="T30" fmla="*/ 4 w 86"/>
                  <a:gd name="T31" fmla="*/ 7 h 40"/>
                  <a:gd name="T32" fmla="*/ 5 w 86"/>
                  <a:gd name="T33" fmla="*/ 7 h 40"/>
                  <a:gd name="T34" fmla="*/ 5 w 86"/>
                  <a:gd name="T35" fmla="*/ 7 h 40"/>
                  <a:gd name="T36" fmla="*/ 6 w 86"/>
                  <a:gd name="T37" fmla="*/ 7 h 40"/>
                  <a:gd name="T38" fmla="*/ 7 w 86"/>
                  <a:gd name="T39" fmla="*/ 7 h 40"/>
                  <a:gd name="T40" fmla="*/ 8 w 86"/>
                  <a:gd name="T41" fmla="*/ 7 h 40"/>
                  <a:gd name="T42" fmla="*/ 9 w 86"/>
                  <a:gd name="T43" fmla="*/ 7 h 40"/>
                  <a:gd name="T44" fmla="*/ 10 w 86"/>
                  <a:gd name="T45" fmla="*/ 7 h 40"/>
                  <a:gd name="T46" fmla="*/ 12 w 86"/>
                  <a:gd name="T47" fmla="*/ 8 h 40"/>
                  <a:gd name="T48" fmla="*/ 13 w 86"/>
                  <a:gd name="T49" fmla="*/ 8 h 40"/>
                  <a:gd name="T50" fmla="*/ 14 w 86"/>
                  <a:gd name="T51" fmla="*/ 8 h 40"/>
                  <a:gd name="T52" fmla="*/ 15 w 86"/>
                  <a:gd name="T53" fmla="*/ 8 h 40"/>
                  <a:gd name="T54" fmla="*/ 16 w 86"/>
                  <a:gd name="T55" fmla="*/ 9 h 40"/>
                  <a:gd name="T56" fmla="*/ 17 w 86"/>
                  <a:gd name="T57" fmla="*/ 9 h 40"/>
                  <a:gd name="T58" fmla="*/ 18 w 86"/>
                  <a:gd name="T59" fmla="*/ 9 h 40"/>
                  <a:gd name="T60" fmla="*/ 19 w 86"/>
                  <a:gd name="T61" fmla="*/ 9 h 40"/>
                  <a:gd name="T62" fmla="*/ 21 w 86"/>
                  <a:gd name="T63" fmla="*/ 9 h 40"/>
                  <a:gd name="T64" fmla="*/ 22 w 86"/>
                  <a:gd name="T65" fmla="*/ 8 h 40"/>
                  <a:gd name="T66" fmla="*/ 23 w 86"/>
                  <a:gd name="T67" fmla="*/ 6 h 40"/>
                  <a:gd name="T68" fmla="*/ 23 w 86"/>
                  <a:gd name="T69" fmla="*/ 5 h 40"/>
                  <a:gd name="T70" fmla="*/ 22 w 86"/>
                  <a:gd name="T71" fmla="*/ 4 h 40"/>
                  <a:gd name="T72" fmla="*/ 21 w 86"/>
                  <a:gd name="T73" fmla="*/ 3 h 40"/>
                  <a:gd name="T74" fmla="*/ 20 w 86"/>
                  <a:gd name="T75" fmla="*/ 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 h="40">
                    <a:moveTo>
                      <a:pt x="76" y="11"/>
                    </a:moveTo>
                    <a:lnTo>
                      <a:pt x="69" y="8"/>
                    </a:lnTo>
                    <a:lnTo>
                      <a:pt x="62" y="6"/>
                    </a:lnTo>
                    <a:lnTo>
                      <a:pt x="54" y="4"/>
                    </a:lnTo>
                    <a:lnTo>
                      <a:pt x="46" y="3"/>
                    </a:lnTo>
                    <a:lnTo>
                      <a:pt x="38" y="1"/>
                    </a:lnTo>
                    <a:lnTo>
                      <a:pt x="30" y="0"/>
                    </a:lnTo>
                    <a:lnTo>
                      <a:pt x="21" y="0"/>
                    </a:lnTo>
                    <a:lnTo>
                      <a:pt x="11" y="3"/>
                    </a:lnTo>
                    <a:lnTo>
                      <a:pt x="6" y="5"/>
                    </a:lnTo>
                    <a:lnTo>
                      <a:pt x="2" y="10"/>
                    </a:lnTo>
                    <a:lnTo>
                      <a:pt x="0" y="14"/>
                    </a:lnTo>
                    <a:lnTo>
                      <a:pt x="0" y="20"/>
                    </a:lnTo>
                    <a:lnTo>
                      <a:pt x="2" y="26"/>
                    </a:lnTo>
                    <a:lnTo>
                      <a:pt x="7" y="29"/>
                    </a:lnTo>
                    <a:lnTo>
                      <a:pt x="13" y="30"/>
                    </a:lnTo>
                    <a:lnTo>
                      <a:pt x="18" y="30"/>
                    </a:lnTo>
                    <a:lnTo>
                      <a:pt x="23" y="29"/>
                    </a:lnTo>
                    <a:lnTo>
                      <a:pt x="28" y="29"/>
                    </a:lnTo>
                    <a:lnTo>
                      <a:pt x="31" y="30"/>
                    </a:lnTo>
                    <a:lnTo>
                      <a:pt x="36" y="30"/>
                    </a:lnTo>
                    <a:lnTo>
                      <a:pt x="40" y="31"/>
                    </a:lnTo>
                    <a:lnTo>
                      <a:pt x="45" y="33"/>
                    </a:lnTo>
                    <a:lnTo>
                      <a:pt x="49" y="34"/>
                    </a:lnTo>
                    <a:lnTo>
                      <a:pt x="54" y="35"/>
                    </a:lnTo>
                    <a:lnTo>
                      <a:pt x="58" y="36"/>
                    </a:lnTo>
                    <a:lnTo>
                      <a:pt x="62" y="37"/>
                    </a:lnTo>
                    <a:lnTo>
                      <a:pt x="66" y="38"/>
                    </a:lnTo>
                    <a:lnTo>
                      <a:pt x="69" y="40"/>
                    </a:lnTo>
                    <a:lnTo>
                      <a:pt x="75" y="40"/>
                    </a:lnTo>
                    <a:lnTo>
                      <a:pt x="81" y="37"/>
                    </a:lnTo>
                    <a:lnTo>
                      <a:pt x="84" y="34"/>
                    </a:lnTo>
                    <a:lnTo>
                      <a:pt x="86" y="28"/>
                    </a:lnTo>
                    <a:lnTo>
                      <a:pt x="86" y="22"/>
                    </a:lnTo>
                    <a:lnTo>
                      <a:pt x="85" y="16"/>
                    </a:lnTo>
                    <a:lnTo>
                      <a:pt x="81" y="13"/>
                    </a:lnTo>
                    <a:lnTo>
                      <a:pt x="7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4" name="Freeform 483"/>
              <p:cNvSpPr>
                <a:spLocks/>
              </p:cNvSpPr>
              <p:nvPr/>
            </p:nvSpPr>
            <p:spPr bwMode="auto">
              <a:xfrm flipH="1">
                <a:off x="525" y="2400"/>
                <a:ext cx="17" cy="37"/>
              </a:xfrm>
              <a:custGeom>
                <a:avLst/>
                <a:gdLst>
                  <a:gd name="T0" fmla="*/ 8 w 33"/>
                  <a:gd name="T1" fmla="*/ 6 h 73"/>
                  <a:gd name="T2" fmla="*/ 9 w 33"/>
                  <a:gd name="T3" fmla="*/ 4 h 73"/>
                  <a:gd name="T4" fmla="*/ 9 w 33"/>
                  <a:gd name="T5" fmla="*/ 3 h 73"/>
                  <a:gd name="T6" fmla="*/ 8 w 33"/>
                  <a:gd name="T7" fmla="*/ 2 h 73"/>
                  <a:gd name="T8" fmla="*/ 7 w 33"/>
                  <a:gd name="T9" fmla="*/ 1 h 73"/>
                  <a:gd name="T10" fmla="*/ 5 w 33"/>
                  <a:gd name="T11" fmla="*/ 0 h 73"/>
                  <a:gd name="T12" fmla="*/ 4 w 33"/>
                  <a:gd name="T13" fmla="*/ 0 h 73"/>
                  <a:gd name="T14" fmla="*/ 3 w 33"/>
                  <a:gd name="T15" fmla="*/ 1 h 73"/>
                  <a:gd name="T16" fmla="*/ 2 w 33"/>
                  <a:gd name="T17" fmla="*/ 2 h 73"/>
                  <a:gd name="T18" fmla="*/ 1 w 33"/>
                  <a:gd name="T19" fmla="*/ 6 h 73"/>
                  <a:gd name="T20" fmla="*/ 0 w 33"/>
                  <a:gd name="T21" fmla="*/ 9 h 73"/>
                  <a:gd name="T22" fmla="*/ 1 w 33"/>
                  <a:gd name="T23" fmla="*/ 12 h 73"/>
                  <a:gd name="T24" fmla="*/ 0 w 33"/>
                  <a:gd name="T25" fmla="*/ 14 h 73"/>
                  <a:gd name="T26" fmla="*/ 0 w 33"/>
                  <a:gd name="T27" fmla="*/ 16 h 73"/>
                  <a:gd name="T28" fmla="*/ 1 w 33"/>
                  <a:gd name="T29" fmla="*/ 17 h 73"/>
                  <a:gd name="T30" fmla="*/ 2 w 33"/>
                  <a:gd name="T31" fmla="*/ 18 h 73"/>
                  <a:gd name="T32" fmla="*/ 3 w 33"/>
                  <a:gd name="T33" fmla="*/ 19 h 73"/>
                  <a:gd name="T34" fmla="*/ 5 w 33"/>
                  <a:gd name="T35" fmla="*/ 19 h 73"/>
                  <a:gd name="T36" fmla="*/ 6 w 33"/>
                  <a:gd name="T37" fmla="*/ 18 h 73"/>
                  <a:gd name="T38" fmla="*/ 7 w 33"/>
                  <a:gd name="T39" fmla="*/ 17 h 73"/>
                  <a:gd name="T40" fmla="*/ 7 w 33"/>
                  <a:gd name="T41" fmla="*/ 16 h 73"/>
                  <a:gd name="T42" fmla="*/ 8 w 33"/>
                  <a:gd name="T43" fmla="*/ 13 h 73"/>
                  <a:gd name="T44" fmla="*/ 8 w 33"/>
                  <a:gd name="T45" fmla="*/ 10 h 73"/>
                  <a:gd name="T46" fmla="*/ 7 w 33"/>
                  <a:gd name="T47" fmla="*/ 8 h 73"/>
                  <a:gd name="T48" fmla="*/ 8 w 33"/>
                  <a:gd name="T49" fmla="*/ 6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73">
                    <a:moveTo>
                      <a:pt x="31" y="22"/>
                    </a:moveTo>
                    <a:lnTo>
                      <a:pt x="33" y="16"/>
                    </a:lnTo>
                    <a:lnTo>
                      <a:pt x="33" y="11"/>
                    </a:lnTo>
                    <a:lnTo>
                      <a:pt x="31" y="6"/>
                    </a:lnTo>
                    <a:lnTo>
                      <a:pt x="26" y="2"/>
                    </a:lnTo>
                    <a:lnTo>
                      <a:pt x="20" y="0"/>
                    </a:lnTo>
                    <a:lnTo>
                      <a:pt x="15" y="0"/>
                    </a:lnTo>
                    <a:lnTo>
                      <a:pt x="10" y="2"/>
                    </a:lnTo>
                    <a:lnTo>
                      <a:pt x="7" y="7"/>
                    </a:lnTo>
                    <a:lnTo>
                      <a:pt x="2" y="21"/>
                    </a:lnTo>
                    <a:lnTo>
                      <a:pt x="0" y="33"/>
                    </a:lnTo>
                    <a:lnTo>
                      <a:pt x="1" y="45"/>
                    </a:lnTo>
                    <a:lnTo>
                      <a:pt x="0" y="55"/>
                    </a:lnTo>
                    <a:lnTo>
                      <a:pt x="0" y="61"/>
                    </a:lnTo>
                    <a:lnTo>
                      <a:pt x="2" y="67"/>
                    </a:lnTo>
                    <a:lnTo>
                      <a:pt x="5" y="70"/>
                    </a:lnTo>
                    <a:lnTo>
                      <a:pt x="11" y="73"/>
                    </a:lnTo>
                    <a:lnTo>
                      <a:pt x="17" y="73"/>
                    </a:lnTo>
                    <a:lnTo>
                      <a:pt x="22" y="70"/>
                    </a:lnTo>
                    <a:lnTo>
                      <a:pt x="26" y="67"/>
                    </a:lnTo>
                    <a:lnTo>
                      <a:pt x="28" y="62"/>
                    </a:lnTo>
                    <a:lnTo>
                      <a:pt x="30" y="51"/>
                    </a:lnTo>
                    <a:lnTo>
                      <a:pt x="30" y="39"/>
                    </a:lnTo>
                    <a:lnTo>
                      <a:pt x="28" y="29"/>
                    </a:lnTo>
                    <a:lnTo>
                      <a:pt x="3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5" name="Freeform 484"/>
              <p:cNvSpPr>
                <a:spLocks/>
              </p:cNvSpPr>
              <p:nvPr/>
            </p:nvSpPr>
            <p:spPr bwMode="auto">
              <a:xfrm flipH="1">
                <a:off x="445" y="2349"/>
                <a:ext cx="26" cy="30"/>
              </a:xfrm>
              <a:custGeom>
                <a:avLst/>
                <a:gdLst>
                  <a:gd name="T0" fmla="*/ 12 w 52"/>
                  <a:gd name="T1" fmla="*/ 8 h 60"/>
                  <a:gd name="T2" fmla="*/ 11 w 52"/>
                  <a:gd name="T3" fmla="*/ 6 h 60"/>
                  <a:gd name="T4" fmla="*/ 10 w 52"/>
                  <a:gd name="T5" fmla="*/ 4 h 60"/>
                  <a:gd name="T6" fmla="*/ 8 w 52"/>
                  <a:gd name="T7" fmla="*/ 3 h 60"/>
                  <a:gd name="T8" fmla="*/ 6 w 52"/>
                  <a:gd name="T9" fmla="*/ 1 h 60"/>
                  <a:gd name="T10" fmla="*/ 4 w 52"/>
                  <a:gd name="T11" fmla="*/ 0 h 60"/>
                  <a:gd name="T12" fmla="*/ 3 w 52"/>
                  <a:gd name="T13" fmla="*/ 0 h 60"/>
                  <a:gd name="T14" fmla="*/ 2 w 52"/>
                  <a:gd name="T15" fmla="*/ 1 h 60"/>
                  <a:gd name="T16" fmla="*/ 1 w 52"/>
                  <a:gd name="T17" fmla="*/ 2 h 60"/>
                  <a:gd name="T18" fmla="*/ 0 w 52"/>
                  <a:gd name="T19" fmla="*/ 4 h 60"/>
                  <a:gd name="T20" fmla="*/ 0 w 52"/>
                  <a:gd name="T21" fmla="*/ 5 h 60"/>
                  <a:gd name="T22" fmla="*/ 1 w 52"/>
                  <a:gd name="T23" fmla="*/ 6 h 60"/>
                  <a:gd name="T24" fmla="*/ 2 w 52"/>
                  <a:gd name="T25" fmla="*/ 7 h 60"/>
                  <a:gd name="T26" fmla="*/ 3 w 52"/>
                  <a:gd name="T27" fmla="*/ 8 h 60"/>
                  <a:gd name="T28" fmla="*/ 4 w 52"/>
                  <a:gd name="T29" fmla="*/ 9 h 60"/>
                  <a:gd name="T30" fmla="*/ 4 w 52"/>
                  <a:gd name="T31" fmla="*/ 10 h 60"/>
                  <a:gd name="T32" fmla="*/ 5 w 52"/>
                  <a:gd name="T33" fmla="*/ 11 h 60"/>
                  <a:gd name="T34" fmla="*/ 6 w 52"/>
                  <a:gd name="T35" fmla="*/ 12 h 60"/>
                  <a:gd name="T36" fmla="*/ 6 w 52"/>
                  <a:gd name="T37" fmla="*/ 12 h 60"/>
                  <a:gd name="T38" fmla="*/ 7 w 52"/>
                  <a:gd name="T39" fmla="*/ 13 h 60"/>
                  <a:gd name="T40" fmla="*/ 7 w 52"/>
                  <a:gd name="T41" fmla="*/ 14 h 60"/>
                  <a:gd name="T42" fmla="*/ 7 w 52"/>
                  <a:gd name="T43" fmla="*/ 14 h 60"/>
                  <a:gd name="T44" fmla="*/ 8 w 52"/>
                  <a:gd name="T45" fmla="*/ 15 h 60"/>
                  <a:gd name="T46" fmla="*/ 9 w 52"/>
                  <a:gd name="T47" fmla="*/ 15 h 60"/>
                  <a:gd name="T48" fmla="*/ 10 w 52"/>
                  <a:gd name="T49" fmla="*/ 15 h 60"/>
                  <a:gd name="T50" fmla="*/ 12 w 52"/>
                  <a:gd name="T51" fmla="*/ 15 h 60"/>
                  <a:gd name="T52" fmla="*/ 13 w 52"/>
                  <a:gd name="T53" fmla="*/ 14 h 60"/>
                  <a:gd name="T54" fmla="*/ 13 w 52"/>
                  <a:gd name="T55" fmla="*/ 13 h 60"/>
                  <a:gd name="T56" fmla="*/ 13 w 52"/>
                  <a:gd name="T57" fmla="*/ 11 h 60"/>
                  <a:gd name="T58" fmla="*/ 13 w 52"/>
                  <a:gd name="T59" fmla="*/ 10 h 60"/>
                  <a:gd name="T60" fmla="*/ 13 w 52"/>
                  <a:gd name="T61" fmla="*/ 9 h 60"/>
                  <a:gd name="T62" fmla="*/ 12 w 52"/>
                  <a:gd name="T63" fmla="*/ 9 h 60"/>
                  <a:gd name="T64" fmla="*/ 12 w 52"/>
                  <a:gd name="T65" fmla="*/ 8 h 60"/>
                  <a:gd name="T66" fmla="*/ 12 w 52"/>
                  <a:gd name="T67" fmla="*/ 8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 h="60">
                    <a:moveTo>
                      <a:pt x="45" y="29"/>
                    </a:moveTo>
                    <a:lnTo>
                      <a:pt x="42" y="22"/>
                    </a:lnTo>
                    <a:lnTo>
                      <a:pt x="37" y="15"/>
                    </a:lnTo>
                    <a:lnTo>
                      <a:pt x="30" y="9"/>
                    </a:lnTo>
                    <a:lnTo>
                      <a:pt x="22" y="3"/>
                    </a:lnTo>
                    <a:lnTo>
                      <a:pt x="16" y="0"/>
                    </a:lnTo>
                    <a:lnTo>
                      <a:pt x="11" y="0"/>
                    </a:lnTo>
                    <a:lnTo>
                      <a:pt x="6" y="3"/>
                    </a:lnTo>
                    <a:lnTo>
                      <a:pt x="2" y="7"/>
                    </a:lnTo>
                    <a:lnTo>
                      <a:pt x="0" y="13"/>
                    </a:lnTo>
                    <a:lnTo>
                      <a:pt x="0" y="19"/>
                    </a:lnTo>
                    <a:lnTo>
                      <a:pt x="3" y="23"/>
                    </a:lnTo>
                    <a:lnTo>
                      <a:pt x="7" y="28"/>
                    </a:lnTo>
                    <a:lnTo>
                      <a:pt x="11" y="30"/>
                    </a:lnTo>
                    <a:lnTo>
                      <a:pt x="14" y="34"/>
                    </a:lnTo>
                    <a:lnTo>
                      <a:pt x="16" y="38"/>
                    </a:lnTo>
                    <a:lnTo>
                      <a:pt x="20" y="43"/>
                    </a:lnTo>
                    <a:lnTo>
                      <a:pt x="21" y="45"/>
                    </a:lnTo>
                    <a:lnTo>
                      <a:pt x="22" y="48"/>
                    </a:lnTo>
                    <a:lnTo>
                      <a:pt x="25" y="51"/>
                    </a:lnTo>
                    <a:lnTo>
                      <a:pt x="26" y="53"/>
                    </a:lnTo>
                    <a:lnTo>
                      <a:pt x="29" y="58"/>
                    </a:lnTo>
                    <a:lnTo>
                      <a:pt x="34" y="60"/>
                    </a:lnTo>
                    <a:lnTo>
                      <a:pt x="40" y="60"/>
                    </a:lnTo>
                    <a:lnTo>
                      <a:pt x="45" y="58"/>
                    </a:lnTo>
                    <a:lnTo>
                      <a:pt x="50" y="53"/>
                    </a:lnTo>
                    <a:lnTo>
                      <a:pt x="52" y="49"/>
                    </a:lnTo>
                    <a:lnTo>
                      <a:pt x="52" y="43"/>
                    </a:lnTo>
                    <a:lnTo>
                      <a:pt x="50" y="37"/>
                    </a:lnTo>
                    <a:lnTo>
                      <a:pt x="49" y="35"/>
                    </a:lnTo>
                    <a:lnTo>
                      <a:pt x="48" y="34"/>
                    </a:lnTo>
                    <a:lnTo>
                      <a:pt x="46" y="31"/>
                    </a:lnTo>
                    <a:lnTo>
                      <a:pt x="4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6" name="Freeform 485"/>
              <p:cNvSpPr>
                <a:spLocks/>
              </p:cNvSpPr>
              <p:nvPr/>
            </p:nvSpPr>
            <p:spPr bwMode="auto">
              <a:xfrm flipH="1">
                <a:off x="329" y="2101"/>
                <a:ext cx="24" cy="27"/>
              </a:xfrm>
              <a:custGeom>
                <a:avLst/>
                <a:gdLst>
                  <a:gd name="T0" fmla="*/ 4 w 50"/>
                  <a:gd name="T1" fmla="*/ 14 h 54"/>
                  <a:gd name="T2" fmla="*/ 4 w 50"/>
                  <a:gd name="T3" fmla="*/ 14 h 54"/>
                  <a:gd name="T4" fmla="*/ 6 w 50"/>
                  <a:gd name="T5" fmla="*/ 13 h 54"/>
                  <a:gd name="T6" fmla="*/ 8 w 50"/>
                  <a:gd name="T7" fmla="*/ 12 h 54"/>
                  <a:gd name="T8" fmla="*/ 10 w 50"/>
                  <a:gd name="T9" fmla="*/ 10 h 54"/>
                  <a:gd name="T10" fmla="*/ 10 w 50"/>
                  <a:gd name="T11" fmla="*/ 8 h 54"/>
                  <a:gd name="T12" fmla="*/ 10 w 50"/>
                  <a:gd name="T13" fmla="*/ 8 h 54"/>
                  <a:gd name="T14" fmla="*/ 11 w 50"/>
                  <a:gd name="T15" fmla="*/ 7 h 54"/>
                  <a:gd name="T16" fmla="*/ 11 w 50"/>
                  <a:gd name="T17" fmla="*/ 7 h 54"/>
                  <a:gd name="T18" fmla="*/ 11 w 50"/>
                  <a:gd name="T19" fmla="*/ 6 h 54"/>
                  <a:gd name="T20" fmla="*/ 12 w 50"/>
                  <a:gd name="T21" fmla="*/ 5 h 54"/>
                  <a:gd name="T22" fmla="*/ 12 w 50"/>
                  <a:gd name="T23" fmla="*/ 3 h 54"/>
                  <a:gd name="T24" fmla="*/ 11 w 50"/>
                  <a:gd name="T25" fmla="*/ 2 h 54"/>
                  <a:gd name="T26" fmla="*/ 10 w 50"/>
                  <a:gd name="T27" fmla="*/ 1 h 54"/>
                  <a:gd name="T28" fmla="*/ 9 w 50"/>
                  <a:gd name="T29" fmla="*/ 1 h 54"/>
                  <a:gd name="T30" fmla="*/ 8 w 50"/>
                  <a:gd name="T31" fmla="*/ 0 h 54"/>
                  <a:gd name="T32" fmla="*/ 6 w 50"/>
                  <a:gd name="T33" fmla="*/ 1 h 54"/>
                  <a:gd name="T34" fmla="*/ 5 w 50"/>
                  <a:gd name="T35" fmla="*/ 2 h 54"/>
                  <a:gd name="T36" fmla="*/ 5 w 50"/>
                  <a:gd name="T37" fmla="*/ 2 h 54"/>
                  <a:gd name="T38" fmla="*/ 5 w 50"/>
                  <a:gd name="T39" fmla="*/ 3 h 54"/>
                  <a:gd name="T40" fmla="*/ 4 w 50"/>
                  <a:gd name="T41" fmla="*/ 3 h 54"/>
                  <a:gd name="T42" fmla="*/ 4 w 50"/>
                  <a:gd name="T43" fmla="*/ 4 h 54"/>
                  <a:gd name="T44" fmla="*/ 4 w 50"/>
                  <a:gd name="T45" fmla="*/ 5 h 54"/>
                  <a:gd name="T46" fmla="*/ 3 w 50"/>
                  <a:gd name="T47" fmla="*/ 5 h 54"/>
                  <a:gd name="T48" fmla="*/ 3 w 50"/>
                  <a:gd name="T49" fmla="*/ 6 h 54"/>
                  <a:gd name="T50" fmla="*/ 3 w 50"/>
                  <a:gd name="T51" fmla="*/ 6 h 54"/>
                  <a:gd name="T52" fmla="*/ 3 w 50"/>
                  <a:gd name="T53" fmla="*/ 7 h 54"/>
                  <a:gd name="T54" fmla="*/ 3 w 50"/>
                  <a:gd name="T55" fmla="*/ 7 h 54"/>
                  <a:gd name="T56" fmla="*/ 3 w 50"/>
                  <a:gd name="T57" fmla="*/ 7 h 54"/>
                  <a:gd name="T58" fmla="*/ 3 w 50"/>
                  <a:gd name="T59" fmla="*/ 7 h 54"/>
                  <a:gd name="T60" fmla="*/ 3 w 50"/>
                  <a:gd name="T61" fmla="*/ 7 h 54"/>
                  <a:gd name="T62" fmla="*/ 3 w 50"/>
                  <a:gd name="T63" fmla="*/ 7 h 54"/>
                  <a:gd name="T64" fmla="*/ 1 w 50"/>
                  <a:gd name="T65" fmla="*/ 7 h 54"/>
                  <a:gd name="T66" fmla="*/ 1 w 50"/>
                  <a:gd name="T67" fmla="*/ 8 h 54"/>
                  <a:gd name="T68" fmla="*/ 0 w 50"/>
                  <a:gd name="T69" fmla="*/ 9 h 54"/>
                  <a:gd name="T70" fmla="*/ 0 w 50"/>
                  <a:gd name="T71" fmla="*/ 11 h 54"/>
                  <a:gd name="T72" fmla="*/ 0 w 50"/>
                  <a:gd name="T73" fmla="*/ 12 h 54"/>
                  <a:gd name="T74" fmla="*/ 1 w 50"/>
                  <a:gd name="T75" fmla="*/ 13 h 54"/>
                  <a:gd name="T76" fmla="*/ 2 w 50"/>
                  <a:gd name="T77" fmla="*/ 14 h 54"/>
                  <a:gd name="T78" fmla="*/ 4 w 50"/>
                  <a:gd name="T79" fmla="*/ 14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54">
                    <a:moveTo>
                      <a:pt x="17" y="54"/>
                    </a:moveTo>
                    <a:lnTo>
                      <a:pt x="17" y="54"/>
                    </a:lnTo>
                    <a:lnTo>
                      <a:pt x="28" y="50"/>
                    </a:lnTo>
                    <a:lnTo>
                      <a:pt x="36" y="45"/>
                    </a:lnTo>
                    <a:lnTo>
                      <a:pt x="41" y="37"/>
                    </a:lnTo>
                    <a:lnTo>
                      <a:pt x="44" y="30"/>
                    </a:lnTo>
                    <a:lnTo>
                      <a:pt x="44" y="29"/>
                    </a:lnTo>
                    <a:lnTo>
                      <a:pt x="45" y="26"/>
                    </a:lnTo>
                    <a:lnTo>
                      <a:pt x="45" y="25"/>
                    </a:lnTo>
                    <a:lnTo>
                      <a:pt x="46" y="24"/>
                    </a:lnTo>
                    <a:lnTo>
                      <a:pt x="49" y="18"/>
                    </a:lnTo>
                    <a:lnTo>
                      <a:pt x="50" y="12"/>
                    </a:lnTo>
                    <a:lnTo>
                      <a:pt x="48" y="8"/>
                    </a:lnTo>
                    <a:lnTo>
                      <a:pt x="44" y="3"/>
                    </a:lnTo>
                    <a:lnTo>
                      <a:pt x="40" y="1"/>
                    </a:lnTo>
                    <a:lnTo>
                      <a:pt x="34" y="0"/>
                    </a:lnTo>
                    <a:lnTo>
                      <a:pt x="28" y="2"/>
                    </a:lnTo>
                    <a:lnTo>
                      <a:pt x="23" y="6"/>
                    </a:lnTo>
                    <a:lnTo>
                      <a:pt x="21" y="9"/>
                    </a:lnTo>
                    <a:lnTo>
                      <a:pt x="19" y="12"/>
                    </a:lnTo>
                    <a:lnTo>
                      <a:pt x="18" y="16"/>
                    </a:lnTo>
                    <a:lnTo>
                      <a:pt x="17" y="19"/>
                    </a:lnTo>
                    <a:lnTo>
                      <a:pt x="15" y="20"/>
                    </a:lnTo>
                    <a:lnTo>
                      <a:pt x="15" y="23"/>
                    </a:lnTo>
                    <a:lnTo>
                      <a:pt x="14" y="24"/>
                    </a:lnTo>
                    <a:lnTo>
                      <a:pt x="14" y="25"/>
                    </a:lnTo>
                    <a:lnTo>
                      <a:pt x="13" y="25"/>
                    </a:lnTo>
                    <a:lnTo>
                      <a:pt x="7" y="27"/>
                    </a:lnTo>
                    <a:lnTo>
                      <a:pt x="4" y="31"/>
                    </a:lnTo>
                    <a:lnTo>
                      <a:pt x="0" y="35"/>
                    </a:lnTo>
                    <a:lnTo>
                      <a:pt x="0" y="41"/>
                    </a:lnTo>
                    <a:lnTo>
                      <a:pt x="2" y="47"/>
                    </a:lnTo>
                    <a:lnTo>
                      <a:pt x="5" y="50"/>
                    </a:lnTo>
                    <a:lnTo>
                      <a:pt x="11" y="54"/>
                    </a:lnTo>
                    <a:lnTo>
                      <a:pt x="1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7" name="Freeform 486"/>
              <p:cNvSpPr>
                <a:spLocks/>
              </p:cNvSpPr>
              <p:nvPr/>
            </p:nvSpPr>
            <p:spPr bwMode="auto">
              <a:xfrm flipH="1">
                <a:off x="416" y="2083"/>
                <a:ext cx="30" cy="40"/>
              </a:xfrm>
              <a:custGeom>
                <a:avLst/>
                <a:gdLst>
                  <a:gd name="T0" fmla="*/ 15 w 61"/>
                  <a:gd name="T1" fmla="*/ 15 h 81"/>
                  <a:gd name="T2" fmla="*/ 14 w 61"/>
                  <a:gd name="T3" fmla="*/ 13 h 81"/>
                  <a:gd name="T4" fmla="*/ 13 w 61"/>
                  <a:gd name="T5" fmla="*/ 11 h 81"/>
                  <a:gd name="T6" fmla="*/ 11 w 61"/>
                  <a:gd name="T7" fmla="*/ 9 h 81"/>
                  <a:gd name="T8" fmla="*/ 10 w 61"/>
                  <a:gd name="T9" fmla="*/ 8 h 81"/>
                  <a:gd name="T10" fmla="*/ 9 w 61"/>
                  <a:gd name="T11" fmla="*/ 7 h 81"/>
                  <a:gd name="T12" fmla="*/ 8 w 61"/>
                  <a:gd name="T13" fmla="*/ 5 h 81"/>
                  <a:gd name="T14" fmla="*/ 7 w 61"/>
                  <a:gd name="T15" fmla="*/ 5 h 81"/>
                  <a:gd name="T16" fmla="*/ 7 w 61"/>
                  <a:gd name="T17" fmla="*/ 3 h 81"/>
                  <a:gd name="T18" fmla="*/ 7 w 61"/>
                  <a:gd name="T19" fmla="*/ 2 h 81"/>
                  <a:gd name="T20" fmla="*/ 6 w 61"/>
                  <a:gd name="T21" fmla="*/ 1 h 81"/>
                  <a:gd name="T22" fmla="*/ 5 w 61"/>
                  <a:gd name="T23" fmla="*/ 0 h 81"/>
                  <a:gd name="T24" fmla="*/ 3 w 61"/>
                  <a:gd name="T25" fmla="*/ 0 h 81"/>
                  <a:gd name="T26" fmla="*/ 2 w 61"/>
                  <a:gd name="T27" fmla="*/ 0 h 81"/>
                  <a:gd name="T28" fmla="*/ 1 w 61"/>
                  <a:gd name="T29" fmla="*/ 0 h 81"/>
                  <a:gd name="T30" fmla="*/ 0 w 61"/>
                  <a:gd name="T31" fmla="*/ 2 h 81"/>
                  <a:gd name="T32" fmla="*/ 0 w 61"/>
                  <a:gd name="T33" fmla="*/ 3 h 81"/>
                  <a:gd name="T34" fmla="*/ 0 w 61"/>
                  <a:gd name="T35" fmla="*/ 7 h 81"/>
                  <a:gd name="T36" fmla="*/ 1 w 61"/>
                  <a:gd name="T37" fmla="*/ 9 h 81"/>
                  <a:gd name="T38" fmla="*/ 3 w 61"/>
                  <a:gd name="T39" fmla="*/ 12 h 81"/>
                  <a:gd name="T40" fmla="*/ 5 w 61"/>
                  <a:gd name="T41" fmla="*/ 13 h 81"/>
                  <a:gd name="T42" fmla="*/ 6 w 61"/>
                  <a:gd name="T43" fmla="*/ 14 h 81"/>
                  <a:gd name="T44" fmla="*/ 7 w 61"/>
                  <a:gd name="T45" fmla="*/ 15 h 81"/>
                  <a:gd name="T46" fmla="*/ 8 w 61"/>
                  <a:gd name="T47" fmla="*/ 16 h 81"/>
                  <a:gd name="T48" fmla="*/ 8 w 61"/>
                  <a:gd name="T49" fmla="*/ 17 h 81"/>
                  <a:gd name="T50" fmla="*/ 9 w 61"/>
                  <a:gd name="T51" fmla="*/ 19 h 81"/>
                  <a:gd name="T52" fmla="*/ 9 w 61"/>
                  <a:gd name="T53" fmla="*/ 20 h 81"/>
                  <a:gd name="T54" fmla="*/ 11 w 61"/>
                  <a:gd name="T55" fmla="*/ 20 h 81"/>
                  <a:gd name="T56" fmla="*/ 12 w 61"/>
                  <a:gd name="T57" fmla="*/ 20 h 81"/>
                  <a:gd name="T58" fmla="*/ 14 w 61"/>
                  <a:gd name="T59" fmla="*/ 19 h 81"/>
                  <a:gd name="T60" fmla="*/ 15 w 61"/>
                  <a:gd name="T61" fmla="*/ 18 h 81"/>
                  <a:gd name="T62" fmla="*/ 15 w 61"/>
                  <a:gd name="T63" fmla="*/ 17 h 81"/>
                  <a:gd name="T64" fmla="*/ 15 w 61"/>
                  <a:gd name="T65" fmla="*/ 1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81">
                    <a:moveTo>
                      <a:pt x="61" y="63"/>
                    </a:moveTo>
                    <a:lnTo>
                      <a:pt x="58" y="54"/>
                    </a:lnTo>
                    <a:lnTo>
                      <a:pt x="53" y="46"/>
                    </a:lnTo>
                    <a:lnTo>
                      <a:pt x="47" y="39"/>
                    </a:lnTo>
                    <a:lnTo>
                      <a:pt x="41" y="33"/>
                    </a:lnTo>
                    <a:lnTo>
                      <a:pt x="36" y="28"/>
                    </a:lnTo>
                    <a:lnTo>
                      <a:pt x="32" y="23"/>
                    </a:lnTo>
                    <a:lnTo>
                      <a:pt x="30" y="20"/>
                    </a:lnTo>
                    <a:lnTo>
                      <a:pt x="29" y="15"/>
                    </a:lnTo>
                    <a:lnTo>
                      <a:pt x="28" y="9"/>
                    </a:lnTo>
                    <a:lnTo>
                      <a:pt x="25" y="5"/>
                    </a:lnTo>
                    <a:lnTo>
                      <a:pt x="21" y="1"/>
                    </a:lnTo>
                    <a:lnTo>
                      <a:pt x="15" y="0"/>
                    </a:lnTo>
                    <a:lnTo>
                      <a:pt x="9" y="1"/>
                    </a:lnTo>
                    <a:lnTo>
                      <a:pt x="5" y="3"/>
                    </a:lnTo>
                    <a:lnTo>
                      <a:pt x="1" y="8"/>
                    </a:lnTo>
                    <a:lnTo>
                      <a:pt x="0" y="14"/>
                    </a:lnTo>
                    <a:lnTo>
                      <a:pt x="1" y="28"/>
                    </a:lnTo>
                    <a:lnTo>
                      <a:pt x="7" y="39"/>
                    </a:lnTo>
                    <a:lnTo>
                      <a:pt x="14" y="48"/>
                    </a:lnTo>
                    <a:lnTo>
                      <a:pt x="21" y="55"/>
                    </a:lnTo>
                    <a:lnTo>
                      <a:pt x="25" y="59"/>
                    </a:lnTo>
                    <a:lnTo>
                      <a:pt x="29" y="62"/>
                    </a:lnTo>
                    <a:lnTo>
                      <a:pt x="32" y="66"/>
                    </a:lnTo>
                    <a:lnTo>
                      <a:pt x="33" y="70"/>
                    </a:lnTo>
                    <a:lnTo>
                      <a:pt x="36" y="76"/>
                    </a:lnTo>
                    <a:lnTo>
                      <a:pt x="39" y="80"/>
                    </a:lnTo>
                    <a:lnTo>
                      <a:pt x="45" y="81"/>
                    </a:lnTo>
                    <a:lnTo>
                      <a:pt x="51" y="81"/>
                    </a:lnTo>
                    <a:lnTo>
                      <a:pt x="56" y="78"/>
                    </a:lnTo>
                    <a:lnTo>
                      <a:pt x="60" y="74"/>
                    </a:lnTo>
                    <a:lnTo>
                      <a:pt x="61" y="69"/>
                    </a:lnTo>
                    <a:lnTo>
                      <a:pt x="6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7" name="Group 503"/>
            <p:cNvGrpSpPr>
              <a:grpSpLocks noChangeAspect="1"/>
            </p:cNvGrpSpPr>
            <p:nvPr/>
          </p:nvGrpSpPr>
          <p:grpSpPr bwMode="auto">
            <a:xfrm>
              <a:off x="1577975" y="4724400"/>
              <a:ext cx="1089025" cy="1295400"/>
              <a:chOff x="161" y="-288"/>
              <a:chExt cx="991" cy="1179"/>
            </a:xfrm>
          </p:grpSpPr>
          <p:sp>
            <p:nvSpPr>
              <p:cNvPr id="23647" name="AutoShape 488"/>
              <p:cNvSpPr>
                <a:spLocks noChangeAspect="1" noChangeArrowheads="1" noTextEdit="1"/>
              </p:cNvSpPr>
              <p:nvPr/>
            </p:nvSpPr>
            <p:spPr bwMode="auto">
              <a:xfrm flipH="1">
                <a:off x="161" y="-288"/>
                <a:ext cx="991"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48" name="Freeform 490"/>
              <p:cNvSpPr>
                <a:spLocks noChangeAspect="1"/>
              </p:cNvSpPr>
              <p:nvPr/>
            </p:nvSpPr>
            <p:spPr bwMode="auto">
              <a:xfrm flipH="1">
                <a:off x="168" y="-268"/>
                <a:ext cx="949" cy="1136"/>
              </a:xfrm>
              <a:custGeom>
                <a:avLst/>
                <a:gdLst>
                  <a:gd name="T0" fmla="*/ 388 w 1897"/>
                  <a:gd name="T1" fmla="*/ 165 h 2272"/>
                  <a:gd name="T2" fmla="*/ 384 w 1897"/>
                  <a:gd name="T3" fmla="*/ 185 h 2272"/>
                  <a:gd name="T4" fmla="*/ 394 w 1897"/>
                  <a:gd name="T5" fmla="*/ 196 h 2272"/>
                  <a:gd name="T6" fmla="*/ 415 w 1897"/>
                  <a:gd name="T7" fmla="*/ 218 h 2272"/>
                  <a:gd name="T8" fmla="*/ 442 w 1897"/>
                  <a:gd name="T9" fmla="*/ 244 h 2272"/>
                  <a:gd name="T10" fmla="*/ 466 w 1897"/>
                  <a:gd name="T11" fmla="*/ 273 h 2272"/>
                  <a:gd name="T12" fmla="*/ 474 w 1897"/>
                  <a:gd name="T13" fmla="*/ 320 h 2272"/>
                  <a:gd name="T14" fmla="*/ 448 w 1897"/>
                  <a:gd name="T15" fmla="*/ 380 h 2272"/>
                  <a:gd name="T16" fmla="*/ 424 w 1897"/>
                  <a:gd name="T17" fmla="*/ 398 h 2272"/>
                  <a:gd name="T18" fmla="*/ 392 w 1897"/>
                  <a:gd name="T19" fmla="*/ 424 h 2272"/>
                  <a:gd name="T20" fmla="*/ 357 w 1897"/>
                  <a:gd name="T21" fmla="*/ 461 h 2272"/>
                  <a:gd name="T22" fmla="*/ 346 w 1897"/>
                  <a:gd name="T23" fmla="*/ 482 h 2272"/>
                  <a:gd name="T24" fmla="*/ 332 w 1897"/>
                  <a:gd name="T25" fmla="*/ 501 h 2272"/>
                  <a:gd name="T26" fmla="*/ 305 w 1897"/>
                  <a:gd name="T27" fmla="*/ 527 h 2272"/>
                  <a:gd name="T28" fmla="*/ 280 w 1897"/>
                  <a:gd name="T29" fmla="*/ 544 h 2272"/>
                  <a:gd name="T30" fmla="*/ 273 w 1897"/>
                  <a:gd name="T31" fmla="*/ 554 h 2272"/>
                  <a:gd name="T32" fmla="*/ 254 w 1897"/>
                  <a:gd name="T33" fmla="*/ 565 h 2272"/>
                  <a:gd name="T34" fmla="*/ 226 w 1897"/>
                  <a:gd name="T35" fmla="*/ 568 h 2272"/>
                  <a:gd name="T36" fmla="*/ 214 w 1897"/>
                  <a:gd name="T37" fmla="*/ 565 h 2272"/>
                  <a:gd name="T38" fmla="*/ 192 w 1897"/>
                  <a:gd name="T39" fmla="*/ 557 h 2272"/>
                  <a:gd name="T40" fmla="*/ 171 w 1897"/>
                  <a:gd name="T41" fmla="*/ 547 h 2272"/>
                  <a:gd name="T42" fmla="*/ 152 w 1897"/>
                  <a:gd name="T43" fmla="*/ 554 h 2272"/>
                  <a:gd name="T44" fmla="*/ 109 w 1897"/>
                  <a:gd name="T45" fmla="*/ 561 h 2272"/>
                  <a:gd name="T46" fmla="*/ 62 w 1897"/>
                  <a:gd name="T47" fmla="*/ 551 h 2272"/>
                  <a:gd name="T48" fmla="*/ 45 w 1897"/>
                  <a:gd name="T49" fmla="*/ 537 h 2272"/>
                  <a:gd name="T50" fmla="*/ 24 w 1897"/>
                  <a:gd name="T51" fmla="*/ 504 h 2272"/>
                  <a:gd name="T52" fmla="*/ 16 w 1897"/>
                  <a:gd name="T53" fmla="*/ 452 h 2272"/>
                  <a:gd name="T54" fmla="*/ 25 w 1897"/>
                  <a:gd name="T55" fmla="*/ 422 h 2272"/>
                  <a:gd name="T56" fmla="*/ 34 w 1897"/>
                  <a:gd name="T57" fmla="*/ 402 h 2272"/>
                  <a:gd name="T58" fmla="*/ 53 w 1897"/>
                  <a:gd name="T59" fmla="*/ 374 h 2272"/>
                  <a:gd name="T60" fmla="*/ 72 w 1897"/>
                  <a:gd name="T61" fmla="*/ 355 h 2272"/>
                  <a:gd name="T62" fmla="*/ 90 w 1897"/>
                  <a:gd name="T63" fmla="*/ 339 h 2272"/>
                  <a:gd name="T64" fmla="*/ 106 w 1897"/>
                  <a:gd name="T65" fmla="*/ 311 h 2272"/>
                  <a:gd name="T66" fmla="*/ 97 w 1897"/>
                  <a:gd name="T67" fmla="*/ 285 h 2272"/>
                  <a:gd name="T68" fmla="*/ 70 w 1897"/>
                  <a:gd name="T69" fmla="*/ 256 h 2272"/>
                  <a:gd name="T70" fmla="*/ 58 w 1897"/>
                  <a:gd name="T71" fmla="*/ 237 h 2272"/>
                  <a:gd name="T72" fmla="*/ 27 w 1897"/>
                  <a:gd name="T73" fmla="*/ 193 h 2272"/>
                  <a:gd name="T74" fmla="*/ 2 w 1897"/>
                  <a:gd name="T75" fmla="*/ 137 h 2272"/>
                  <a:gd name="T76" fmla="*/ 4 w 1897"/>
                  <a:gd name="T77" fmla="*/ 108 h 2272"/>
                  <a:gd name="T78" fmla="*/ 10 w 1897"/>
                  <a:gd name="T79" fmla="*/ 100 h 2272"/>
                  <a:gd name="T80" fmla="*/ 33 w 1897"/>
                  <a:gd name="T81" fmla="*/ 78 h 2272"/>
                  <a:gd name="T82" fmla="*/ 72 w 1897"/>
                  <a:gd name="T83" fmla="*/ 49 h 2272"/>
                  <a:gd name="T84" fmla="*/ 100 w 1897"/>
                  <a:gd name="T85" fmla="*/ 32 h 2272"/>
                  <a:gd name="T86" fmla="*/ 149 w 1897"/>
                  <a:gd name="T87" fmla="*/ 8 h 2272"/>
                  <a:gd name="T88" fmla="*/ 192 w 1897"/>
                  <a:gd name="T89" fmla="*/ 2 h 2272"/>
                  <a:gd name="T90" fmla="*/ 208 w 1897"/>
                  <a:gd name="T91" fmla="*/ 9 h 2272"/>
                  <a:gd name="T92" fmla="*/ 234 w 1897"/>
                  <a:gd name="T93" fmla="*/ 42 h 2272"/>
                  <a:gd name="T94" fmla="*/ 258 w 1897"/>
                  <a:gd name="T95" fmla="*/ 29 h 2272"/>
                  <a:gd name="T96" fmla="*/ 292 w 1897"/>
                  <a:gd name="T97" fmla="*/ 15 h 2272"/>
                  <a:gd name="T98" fmla="*/ 312 w 1897"/>
                  <a:gd name="T99" fmla="*/ 13 h 2272"/>
                  <a:gd name="T100" fmla="*/ 321 w 1897"/>
                  <a:gd name="T101" fmla="*/ 18 h 2272"/>
                  <a:gd name="T102" fmla="*/ 348 w 1897"/>
                  <a:gd name="T103" fmla="*/ 55 h 2272"/>
                  <a:gd name="T104" fmla="*/ 396 w 1897"/>
                  <a:gd name="T105" fmla="*/ 156 h 2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97" h="2272">
                    <a:moveTo>
                      <a:pt x="1581" y="621"/>
                    </a:moveTo>
                    <a:lnTo>
                      <a:pt x="1579" y="624"/>
                    </a:lnTo>
                    <a:lnTo>
                      <a:pt x="1572" y="632"/>
                    </a:lnTo>
                    <a:lnTo>
                      <a:pt x="1563" y="643"/>
                    </a:lnTo>
                    <a:lnTo>
                      <a:pt x="1552" y="658"/>
                    </a:lnTo>
                    <a:lnTo>
                      <a:pt x="1543" y="677"/>
                    </a:lnTo>
                    <a:lnTo>
                      <a:pt x="1536" y="696"/>
                    </a:lnTo>
                    <a:lnTo>
                      <a:pt x="1533" y="716"/>
                    </a:lnTo>
                    <a:lnTo>
                      <a:pt x="1535" y="736"/>
                    </a:lnTo>
                    <a:lnTo>
                      <a:pt x="1536" y="738"/>
                    </a:lnTo>
                    <a:lnTo>
                      <a:pt x="1540" y="742"/>
                    </a:lnTo>
                    <a:lnTo>
                      <a:pt x="1546" y="749"/>
                    </a:lnTo>
                    <a:lnTo>
                      <a:pt x="1554" y="758"/>
                    </a:lnTo>
                    <a:lnTo>
                      <a:pt x="1564" y="770"/>
                    </a:lnTo>
                    <a:lnTo>
                      <a:pt x="1576" y="784"/>
                    </a:lnTo>
                    <a:lnTo>
                      <a:pt x="1589" y="799"/>
                    </a:lnTo>
                    <a:lnTo>
                      <a:pt x="1604" y="815"/>
                    </a:lnTo>
                    <a:lnTo>
                      <a:pt x="1622" y="833"/>
                    </a:lnTo>
                    <a:lnTo>
                      <a:pt x="1639" y="852"/>
                    </a:lnTo>
                    <a:lnTo>
                      <a:pt x="1658" y="871"/>
                    </a:lnTo>
                    <a:lnTo>
                      <a:pt x="1678" y="892"/>
                    </a:lnTo>
                    <a:lnTo>
                      <a:pt x="1699" y="911"/>
                    </a:lnTo>
                    <a:lnTo>
                      <a:pt x="1721" y="932"/>
                    </a:lnTo>
                    <a:lnTo>
                      <a:pt x="1743" y="953"/>
                    </a:lnTo>
                    <a:lnTo>
                      <a:pt x="1766" y="974"/>
                    </a:lnTo>
                    <a:lnTo>
                      <a:pt x="1771" y="979"/>
                    </a:lnTo>
                    <a:lnTo>
                      <a:pt x="1789" y="994"/>
                    </a:lnTo>
                    <a:lnTo>
                      <a:pt x="1811" y="1019"/>
                    </a:lnTo>
                    <a:lnTo>
                      <a:pt x="1837" y="1051"/>
                    </a:lnTo>
                    <a:lnTo>
                      <a:pt x="1862" y="1091"/>
                    </a:lnTo>
                    <a:lnTo>
                      <a:pt x="1883" y="1136"/>
                    </a:lnTo>
                    <a:lnTo>
                      <a:pt x="1896" y="1188"/>
                    </a:lnTo>
                    <a:lnTo>
                      <a:pt x="1897" y="1243"/>
                    </a:lnTo>
                    <a:lnTo>
                      <a:pt x="1897" y="1252"/>
                    </a:lnTo>
                    <a:lnTo>
                      <a:pt x="1895" y="1278"/>
                    </a:lnTo>
                    <a:lnTo>
                      <a:pt x="1889" y="1315"/>
                    </a:lnTo>
                    <a:lnTo>
                      <a:pt x="1877" y="1361"/>
                    </a:lnTo>
                    <a:lnTo>
                      <a:pt x="1858" y="1413"/>
                    </a:lnTo>
                    <a:lnTo>
                      <a:pt x="1829" y="1466"/>
                    </a:lnTo>
                    <a:lnTo>
                      <a:pt x="1789" y="1517"/>
                    </a:lnTo>
                    <a:lnTo>
                      <a:pt x="1736" y="1565"/>
                    </a:lnTo>
                    <a:lnTo>
                      <a:pt x="1732" y="1567"/>
                    </a:lnTo>
                    <a:lnTo>
                      <a:pt x="1724" y="1572"/>
                    </a:lnTo>
                    <a:lnTo>
                      <a:pt x="1711" y="1581"/>
                    </a:lnTo>
                    <a:lnTo>
                      <a:pt x="1693" y="1592"/>
                    </a:lnTo>
                    <a:lnTo>
                      <a:pt x="1672" y="1607"/>
                    </a:lnTo>
                    <a:lnTo>
                      <a:pt x="1648" y="1626"/>
                    </a:lnTo>
                    <a:lnTo>
                      <a:pt x="1622" y="1645"/>
                    </a:lnTo>
                    <a:lnTo>
                      <a:pt x="1594" y="1668"/>
                    </a:lnTo>
                    <a:lnTo>
                      <a:pt x="1565" y="1694"/>
                    </a:lnTo>
                    <a:lnTo>
                      <a:pt x="1536" y="1720"/>
                    </a:lnTo>
                    <a:lnTo>
                      <a:pt x="1508" y="1749"/>
                    </a:lnTo>
                    <a:lnTo>
                      <a:pt x="1479" y="1779"/>
                    </a:lnTo>
                    <a:lnTo>
                      <a:pt x="1452" y="1810"/>
                    </a:lnTo>
                    <a:lnTo>
                      <a:pt x="1428" y="1842"/>
                    </a:lnTo>
                    <a:lnTo>
                      <a:pt x="1407" y="1876"/>
                    </a:lnTo>
                    <a:lnTo>
                      <a:pt x="1389" y="1910"/>
                    </a:lnTo>
                    <a:lnTo>
                      <a:pt x="1388" y="1913"/>
                    </a:lnTo>
                    <a:lnTo>
                      <a:pt x="1385" y="1917"/>
                    </a:lnTo>
                    <a:lnTo>
                      <a:pt x="1381" y="1925"/>
                    </a:lnTo>
                    <a:lnTo>
                      <a:pt x="1374" y="1936"/>
                    </a:lnTo>
                    <a:lnTo>
                      <a:pt x="1366" y="1949"/>
                    </a:lnTo>
                    <a:lnTo>
                      <a:pt x="1354" y="1964"/>
                    </a:lnTo>
                    <a:lnTo>
                      <a:pt x="1342" y="1982"/>
                    </a:lnTo>
                    <a:lnTo>
                      <a:pt x="1327" y="2001"/>
                    </a:lnTo>
                    <a:lnTo>
                      <a:pt x="1309" y="2021"/>
                    </a:lnTo>
                    <a:lnTo>
                      <a:pt x="1290" y="2042"/>
                    </a:lnTo>
                    <a:lnTo>
                      <a:pt x="1268" y="2063"/>
                    </a:lnTo>
                    <a:lnTo>
                      <a:pt x="1244" y="2085"/>
                    </a:lnTo>
                    <a:lnTo>
                      <a:pt x="1217" y="2108"/>
                    </a:lnTo>
                    <a:lnTo>
                      <a:pt x="1187" y="2130"/>
                    </a:lnTo>
                    <a:lnTo>
                      <a:pt x="1155" y="2151"/>
                    </a:lnTo>
                    <a:lnTo>
                      <a:pt x="1120" y="2172"/>
                    </a:lnTo>
                    <a:lnTo>
                      <a:pt x="1120" y="2173"/>
                    </a:lnTo>
                    <a:lnTo>
                      <a:pt x="1118" y="2176"/>
                    </a:lnTo>
                    <a:lnTo>
                      <a:pt x="1116" y="2182"/>
                    </a:lnTo>
                    <a:lnTo>
                      <a:pt x="1112" y="2189"/>
                    </a:lnTo>
                    <a:lnTo>
                      <a:pt x="1107" y="2197"/>
                    </a:lnTo>
                    <a:lnTo>
                      <a:pt x="1100" y="2205"/>
                    </a:lnTo>
                    <a:lnTo>
                      <a:pt x="1090" y="2215"/>
                    </a:lnTo>
                    <a:lnTo>
                      <a:pt x="1080" y="2225"/>
                    </a:lnTo>
                    <a:lnTo>
                      <a:pt x="1067" y="2235"/>
                    </a:lnTo>
                    <a:lnTo>
                      <a:pt x="1052" y="2244"/>
                    </a:lnTo>
                    <a:lnTo>
                      <a:pt x="1034" y="2252"/>
                    </a:lnTo>
                    <a:lnTo>
                      <a:pt x="1014" y="2259"/>
                    </a:lnTo>
                    <a:lnTo>
                      <a:pt x="991" y="2266"/>
                    </a:lnTo>
                    <a:lnTo>
                      <a:pt x="966" y="2270"/>
                    </a:lnTo>
                    <a:lnTo>
                      <a:pt x="937" y="2272"/>
                    </a:lnTo>
                    <a:lnTo>
                      <a:pt x="906" y="2272"/>
                    </a:lnTo>
                    <a:lnTo>
                      <a:pt x="904" y="2272"/>
                    </a:lnTo>
                    <a:lnTo>
                      <a:pt x="899" y="2270"/>
                    </a:lnTo>
                    <a:lnTo>
                      <a:pt x="891" y="2268"/>
                    </a:lnTo>
                    <a:lnTo>
                      <a:pt x="881" y="2265"/>
                    </a:lnTo>
                    <a:lnTo>
                      <a:pt x="868" y="2262"/>
                    </a:lnTo>
                    <a:lnTo>
                      <a:pt x="854" y="2257"/>
                    </a:lnTo>
                    <a:lnTo>
                      <a:pt x="838" y="2252"/>
                    </a:lnTo>
                    <a:lnTo>
                      <a:pt x="821" y="2247"/>
                    </a:lnTo>
                    <a:lnTo>
                      <a:pt x="802" y="2241"/>
                    </a:lnTo>
                    <a:lnTo>
                      <a:pt x="784" y="2234"/>
                    </a:lnTo>
                    <a:lnTo>
                      <a:pt x="765" y="2227"/>
                    </a:lnTo>
                    <a:lnTo>
                      <a:pt x="747" y="2219"/>
                    </a:lnTo>
                    <a:lnTo>
                      <a:pt x="730" y="2212"/>
                    </a:lnTo>
                    <a:lnTo>
                      <a:pt x="714" y="2204"/>
                    </a:lnTo>
                    <a:lnTo>
                      <a:pt x="697" y="2195"/>
                    </a:lnTo>
                    <a:lnTo>
                      <a:pt x="684" y="2187"/>
                    </a:lnTo>
                    <a:lnTo>
                      <a:pt x="680" y="2188"/>
                    </a:lnTo>
                    <a:lnTo>
                      <a:pt x="670" y="2192"/>
                    </a:lnTo>
                    <a:lnTo>
                      <a:pt x="654" y="2198"/>
                    </a:lnTo>
                    <a:lnTo>
                      <a:pt x="633" y="2205"/>
                    </a:lnTo>
                    <a:lnTo>
                      <a:pt x="608" y="2213"/>
                    </a:lnTo>
                    <a:lnTo>
                      <a:pt x="578" y="2221"/>
                    </a:lnTo>
                    <a:lnTo>
                      <a:pt x="545" y="2228"/>
                    </a:lnTo>
                    <a:lnTo>
                      <a:pt x="510" y="2235"/>
                    </a:lnTo>
                    <a:lnTo>
                      <a:pt x="473" y="2240"/>
                    </a:lnTo>
                    <a:lnTo>
                      <a:pt x="434" y="2243"/>
                    </a:lnTo>
                    <a:lnTo>
                      <a:pt x="394" y="2243"/>
                    </a:lnTo>
                    <a:lnTo>
                      <a:pt x="356" y="2240"/>
                    </a:lnTo>
                    <a:lnTo>
                      <a:pt x="318" y="2232"/>
                    </a:lnTo>
                    <a:lnTo>
                      <a:pt x="281" y="2220"/>
                    </a:lnTo>
                    <a:lnTo>
                      <a:pt x="247" y="2203"/>
                    </a:lnTo>
                    <a:lnTo>
                      <a:pt x="215" y="2180"/>
                    </a:lnTo>
                    <a:lnTo>
                      <a:pt x="212" y="2177"/>
                    </a:lnTo>
                    <a:lnTo>
                      <a:pt x="204" y="2171"/>
                    </a:lnTo>
                    <a:lnTo>
                      <a:pt x="194" y="2160"/>
                    </a:lnTo>
                    <a:lnTo>
                      <a:pt x="179" y="2145"/>
                    </a:lnTo>
                    <a:lnTo>
                      <a:pt x="163" y="2127"/>
                    </a:lnTo>
                    <a:lnTo>
                      <a:pt x="145" y="2104"/>
                    </a:lnTo>
                    <a:lnTo>
                      <a:pt x="127" y="2077"/>
                    </a:lnTo>
                    <a:lnTo>
                      <a:pt x="110" y="2048"/>
                    </a:lnTo>
                    <a:lnTo>
                      <a:pt x="94" y="2015"/>
                    </a:lnTo>
                    <a:lnTo>
                      <a:pt x="80" y="1979"/>
                    </a:lnTo>
                    <a:lnTo>
                      <a:pt x="69" y="1939"/>
                    </a:lnTo>
                    <a:lnTo>
                      <a:pt x="63" y="1898"/>
                    </a:lnTo>
                    <a:lnTo>
                      <a:pt x="60" y="1853"/>
                    </a:lnTo>
                    <a:lnTo>
                      <a:pt x="64" y="1805"/>
                    </a:lnTo>
                    <a:lnTo>
                      <a:pt x="74" y="1755"/>
                    </a:lnTo>
                    <a:lnTo>
                      <a:pt x="91" y="1703"/>
                    </a:lnTo>
                    <a:lnTo>
                      <a:pt x="92" y="1701"/>
                    </a:lnTo>
                    <a:lnTo>
                      <a:pt x="94" y="1696"/>
                    </a:lnTo>
                    <a:lnTo>
                      <a:pt x="97" y="1687"/>
                    </a:lnTo>
                    <a:lnTo>
                      <a:pt x="102" y="1676"/>
                    </a:lnTo>
                    <a:lnTo>
                      <a:pt x="107" y="1661"/>
                    </a:lnTo>
                    <a:lnTo>
                      <a:pt x="116" y="1645"/>
                    </a:lnTo>
                    <a:lnTo>
                      <a:pt x="125" y="1628"/>
                    </a:lnTo>
                    <a:lnTo>
                      <a:pt x="135" y="1607"/>
                    </a:lnTo>
                    <a:lnTo>
                      <a:pt x="147" y="1587"/>
                    </a:lnTo>
                    <a:lnTo>
                      <a:pt x="160" y="1565"/>
                    </a:lnTo>
                    <a:lnTo>
                      <a:pt x="175" y="1542"/>
                    </a:lnTo>
                    <a:lnTo>
                      <a:pt x="192" y="1519"/>
                    </a:lnTo>
                    <a:lnTo>
                      <a:pt x="210" y="1494"/>
                    </a:lnTo>
                    <a:lnTo>
                      <a:pt x="231" y="1471"/>
                    </a:lnTo>
                    <a:lnTo>
                      <a:pt x="253" y="1448"/>
                    </a:lnTo>
                    <a:lnTo>
                      <a:pt x="276" y="1426"/>
                    </a:lnTo>
                    <a:lnTo>
                      <a:pt x="278" y="1424"/>
                    </a:lnTo>
                    <a:lnTo>
                      <a:pt x="285" y="1419"/>
                    </a:lnTo>
                    <a:lnTo>
                      <a:pt x="296" y="1411"/>
                    </a:lnTo>
                    <a:lnTo>
                      <a:pt x="310" y="1400"/>
                    </a:lnTo>
                    <a:lnTo>
                      <a:pt x="325" y="1387"/>
                    </a:lnTo>
                    <a:lnTo>
                      <a:pt x="343" y="1371"/>
                    </a:lnTo>
                    <a:lnTo>
                      <a:pt x="360" y="1353"/>
                    </a:lnTo>
                    <a:lnTo>
                      <a:pt x="377" y="1333"/>
                    </a:lnTo>
                    <a:lnTo>
                      <a:pt x="392" y="1312"/>
                    </a:lnTo>
                    <a:lnTo>
                      <a:pt x="405" y="1289"/>
                    </a:lnTo>
                    <a:lnTo>
                      <a:pt x="415" y="1266"/>
                    </a:lnTo>
                    <a:lnTo>
                      <a:pt x="422" y="1242"/>
                    </a:lnTo>
                    <a:lnTo>
                      <a:pt x="423" y="1218"/>
                    </a:lnTo>
                    <a:lnTo>
                      <a:pt x="419" y="1193"/>
                    </a:lnTo>
                    <a:lnTo>
                      <a:pt x="408" y="1167"/>
                    </a:lnTo>
                    <a:lnTo>
                      <a:pt x="391" y="1143"/>
                    </a:lnTo>
                    <a:lnTo>
                      <a:pt x="385" y="1137"/>
                    </a:lnTo>
                    <a:lnTo>
                      <a:pt x="369" y="1123"/>
                    </a:lnTo>
                    <a:lnTo>
                      <a:pt x="347" y="1102"/>
                    </a:lnTo>
                    <a:lnTo>
                      <a:pt x="323" y="1076"/>
                    </a:lnTo>
                    <a:lnTo>
                      <a:pt x="299" y="1050"/>
                    </a:lnTo>
                    <a:lnTo>
                      <a:pt x="278" y="1023"/>
                    </a:lnTo>
                    <a:lnTo>
                      <a:pt x="264" y="999"/>
                    </a:lnTo>
                    <a:lnTo>
                      <a:pt x="261" y="982"/>
                    </a:lnTo>
                    <a:lnTo>
                      <a:pt x="257" y="977"/>
                    </a:lnTo>
                    <a:lnTo>
                      <a:pt x="247" y="964"/>
                    </a:lnTo>
                    <a:lnTo>
                      <a:pt x="231" y="945"/>
                    </a:lnTo>
                    <a:lnTo>
                      <a:pt x="210" y="920"/>
                    </a:lnTo>
                    <a:lnTo>
                      <a:pt x="187" y="887"/>
                    </a:lnTo>
                    <a:lnTo>
                      <a:pt x="160" y="852"/>
                    </a:lnTo>
                    <a:lnTo>
                      <a:pt x="133" y="812"/>
                    </a:lnTo>
                    <a:lnTo>
                      <a:pt x="106" y="770"/>
                    </a:lnTo>
                    <a:lnTo>
                      <a:pt x="80" y="725"/>
                    </a:lnTo>
                    <a:lnTo>
                      <a:pt x="56" y="680"/>
                    </a:lnTo>
                    <a:lnTo>
                      <a:pt x="34" y="634"/>
                    </a:lnTo>
                    <a:lnTo>
                      <a:pt x="18" y="590"/>
                    </a:lnTo>
                    <a:lnTo>
                      <a:pt x="6" y="546"/>
                    </a:lnTo>
                    <a:lnTo>
                      <a:pt x="0" y="506"/>
                    </a:lnTo>
                    <a:lnTo>
                      <a:pt x="3" y="469"/>
                    </a:lnTo>
                    <a:lnTo>
                      <a:pt x="14" y="436"/>
                    </a:lnTo>
                    <a:lnTo>
                      <a:pt x="14" y="435"/>
                    </a:lnTo>
                    <a:lnTo>
                      <a:pt x="15" y="432"/>
                    </a:lnTo>
                    <a:lnTo>
                      <a:pt x="16" y="429"/>
                    </a:lnTo>
                    <a:lnTo>
                      <a:pt x="20" y="423"/>
                    </a:lnTo>
                    <a:lnTo>
                      <a:pt x="24" y="416"/>
                    </a:lnTo>
                    <a:lnTo>
                      <a:pt x="30" y="407"/>
                    </a:lnTo>
                    <a:lnTo>
                      <a:pt x="39" y="397"/>
                    </a:lnTo>
                    <a:lnTo>
                      <a:pt x="51" y="383"/>
                    </a:lnTo>
                    <a:lnTo>
                      <a:pt x="66" y="368"/>
                    </a:lnTo>
                    <a:lnTo>
                      <a:pt x="83" y="351"/>
                    </a:lnTo>
                    <a:lnTo>
                      <a:pt x="105" y="332"/>
                    </a:lnTo>
                    <a:lnTo>
                      <a:pt x="132" y="310"/>
                    </a:lnTo>
                    <a:lnTo>
                      <a:pt x="162" y="286"/>
                    </a:lnTo>
                    <a:lnTo>
                      <a:pt x="197" y="260"/>
                    </a:lnTo>
                    <a:lnTo>
                      <a:pt x="238" y="231"/>
                    </a:lnTo>
                    <a:lnTo>
                      <a:pt x="284" y="198"/>
                    </a:lnTo>
                    <a:lnTo>
                      <a:pt x="287" y="196"/>
                    </a:lnTo>
                    <a:lnTo>
                      <a:pt x="299" y="188"/>
                    </a:lnTo>
                    <a:lnTo>
                      <a:pt x="316" y="177"/>
                    </a:lnTo>
                    <a:lnTo>
                      <a:pt x="340" y="162"/>
                    </a:lnTo>
                    <a:lnTo>
                      <a:pt x="368" y="144"/>
                    </a:lnTo>
                    <a:lnTo>
                      <a:pt x="400" y="126"/>
                    </a:lnTo>
                    <a:lnTo>
                      <a:pt x="436" y="105"/>
                    </a:lnTo>
                    <a:lnTo>
                      <a:pt x="474" y="84"/>
                    </a:lnTo>
                    <a:lnTo>
                      <a:pt x="513" y="65"/>
                    </a:lnTo>
                    <a:lnTo>
                      <a:pt x="553" y="46"/>
                    </a:lnTo>
                    <a:lnTo>
                      <a:pt x="594" y="30"/>
                    </a:lnTo>
                    <a:lnTo>
                      <a:pt x="634" y="16"/>
                    </a:lnTo>
                    <a:lnTo>
                      <a:pt x="672" y="7"/>
                    </a:lnTo>
                    <a:lnTo>
                      <a:pt x="708" y="1"/>
                    </a:lnTo>
                    <a:lnTo>
                      <a:pt x="740" y="0"/>
                    </a:lnTo>
                    <a:lnTo>
                      <a:pt x="768" y="6"/>
                    </a:lnTo>
                    <a:lnTo>
                      <a:pt x="770" y="5"/>
                    </a:lnTo>
                    <a:lnTo>
                      <a:pt x="779" y="4"/>
                    </a:lnTo>
                    <a:lnTo>
                      <a:pt x="792" y="7"/>
                    </a:lnTo>
                    <a:lnTo>
                      <a:pt x="810" y="15"/>
                    </a:lnTo>
                    <a:lnTo>
                      <a:pt x="832" y="34"/>
                    </a:lnTo>
                    <a:lnTo>
                      <a:pt x="858" y="65"/>
                    </a:lnTo>
                    <a:lnTo>
                      <a:pt x="888" y="111"/>
                    </a:lnTo>
                    <a:lnTo>
                      <a:pt x="921" y="175"/>
                    </a:lnTo>
                    <a:lnTo>
                      <a:pt x="924" y="174"/>
                    </a:lnTo>
                    <a:lnTo>
                      <a:pt x="933" y="168"/>
                    </a:lnTo>
                    <a:lnTo>
                      <a:pt x="945" y="162"/>
                    </a:lnTo>
                    <a:lnTo>
                      <a:pt x="962" y="151"/>
                    </a:lnTo>
                    <a:lnTo>
                      <a:pt x="983" y="141"/>
                    </a:lnTo>
                    <a:lnTo>
                      <a:pt x="1006" y="128"/>
                    </a:lnTo>
                    <a:lnTo>
                      <a:pt x="1032" y="116"/>
                    </a:lnTo>
                    <a:lnTo>
                      <a:pt x="1059" y="102"/>
                    </a:lnTo>
                    <a:lnTo>
                      <a:pt x="1087" y="89"/>
                    </a:lnTo>
                    <a:lnTo>
                      <a:pt x="1115" y="77"/>
                    </a:lnTo>
                    <a:lnTo>
                      <a:pt x="1141" y="67"/>
                    </a:lnTo>
                    <a:lnTo>
                      <a:pt x="1166" y="58"/>
                    </a:lnTo>
                    <a:lnTo>
                      <a:pt x="1191" y="52"/>
                    </a:lnTo>
                    <a:lnTo>
                      <a:pt x="1211" y="49"/>
                    </a:lnTo>
                    <a:lnTo>
                      <a:pt x="1230" y="49"/>
                    </a:lnTo>
                    <a:lnTo>
                      <a:pt x="1244" y="52"/>
                    </a:lnTo>
                    <a:lnTo>
                      <a:pt x="1245" y="52"/>
                    </a:lnTo>
                    <a:lnTo>
                      <a:pt x="1248" y="52"/>
                    </a:lnTo>
                    <a:lnTo>
                      <a:pt x="1253" y="52"/>
                    </a:lnTo>
                    <a:lnTo>
                      <a:pt x="1261" y="56"/>
                    </a:lnTo>
                    <a:lnTo>
                      <a:pt x="1271" y="61"/>
                    </a:lnTo>
                    <a:lnTo>
                      <a:pt x="1284" y="72"/>
                    </a:lnTo>
                    <a:lnTo>
                      <a:pt x="1299" y="88"/>
                    </a:lnTo>
                    <a:lnTo>
                      <a:pt x="1317" y="109"/>
                    </a:lnTo>
                    <a:lnTo>
                      <a:pt x="1338" y="137"/>
                    </a:lnTo>
                    <a:lnTo>
                      <a:pt x="1363" y="174"/>
                    </a:lnTo>
                    <a:lnTo>
                      <a:pt x="1391" y="220"/>
                    </a:lnTo>
                    <a:lnTo>
                      <a:pt x="1421" y="276"/>
                    </a:lnTo>
                    <a:lnTo>
                      <a:pt x="1456" y="344"/>
                    </a:lnTo>
                    <a:lnTo>
                      <a:pt x="1494" y="422"/>
                    </a:lnTo>
                    <a:lnTo>
                      <a:pt x="1535" y="515"/>
                    </a:lnTo>
                    <a:lnTo>
                      <a:pt x="1581"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9" name="Freeform 491"/>
              <p:cNvSpPr>
                <a:spLocks noChangeAspect="1"/>
              </p:cNvSpPr>
              <p:nvPr/>
            </p:nvSpPr>
            <p:spPr bwMode="auto">
              <a:xfrm flipH="1">
                <a:off x="703" y="-249"/>
                <a:ext cx="383" cy="468"/>
              </a:xfrm>
              <a:custGeom>
                <a:avLst/>
                <a:gdLst>
                  <a:gd name="T0" fmla="*/ 187 w 766"/>
                  <a:gd name="T1" fmla="*/ 26 h 936"/>
                  <a:gd name="T2" fmla="*/ 160 w 766"/>
                  <a:gd name="T3" fmla="*/ 0 h 936"/>
                  <a:gd name="T4" fmla="*/ 139 w 766"/>
                  <a:gd name="T5" fmla="*/ 7 h 936"/>
                  <a:gd name="T6" fmla="*/ 100 w 766"/>
                  <a:gd name="T7" fmla="*/ 28 h 936"/>
                  <a:gd name="T8" fmla="*/ 51 w 766"/>
                  <a:gd name="T9" fmla="*/ 58 h 936"/>
                  <a:gd name="T10" fmla="*/ 11 w 766"/>
                  <a:gd name="T11" fmla="*/ 90 h 936"/>
                  <a:gd name="T12" fmla="*/ 3 w 766"/>
                  <a:gd name="T13" fmla="*/ 102 h 936"/>
                  <a:gd name="T14" fmla="*/ 1 w 766"/>
                  <a:gd name="T15" fmla="*/ 122 h 936"/>
                  <a:gd name="T16" fmla="*/ 16 w 766"/>
                  <a:gd name="T17" fmla="*/ 160 h 936"/>
                  <a:gd name="T18" fmla="*/ 68 w 766"/>
                  <a:gd name="T19" fmla="*/ 216 h 936"/>
                  <a:gd name="T20" fmla="*/ 85 w 766"/>
                  <a:gd name="T21" fmla="*/ 228 h 936"/>
                  <a:gd name="T22" fmla="*/ 75 w 766"/>
                  <a:gd name="T23" fmla="*/ 212 h 936"/>
                  <a:gd name="T24" fmla="*/ 60 w 766"/>
                  <a:gd name="T25" fmla="*/ 188 h 936"/>
                  <a:gd name="T26" fmla="*/ 45 w 766"/>
                  <a:gd name="T27" fmla="*/ 162 h 936"/>
                  <a:gd name="T28" fmla="*/ 37 w 766"/>
                  <a:gd name="T29" fmla="*/ 147 h 936"/>
                  <a:gd name="T30" fmla="*/ 26 w 766"/>
                  <a:gd name="T31" fmla="*/ 121 h 936"/>
                  <a:gd name="T32" fmla="*/ 20 w 766"/>
                  <a:gd name="T33" fmla="*/ 117 h 936"/>
                  <a:gd name="T34" fmla="*/ 9 w 766"/>
                  <a:gd name="T35" fmla="*/ 118 h 936"/>
                  <a:gd name="T36" fmla="*/ 7 w 766"/>
                  <a:gd name="T37" fmla="*/ 114 h 936"/>
                  <a:gd name="T38" fmla="*/ 8 w 766"/>
                  <a:gd name="T39" fmla="*/ 109 h 936"/>
                  <a:gd name="T40" fmla="*/ 21 w 766"/>
                  <a:gd name="T41" fmla="*/ 96 h 936"/>
                  <a:gd name="T42" fmla="*/ 56 w 766"/>
                  <a:gd name="T43" fmla="*/ 72 h 936"/>
                  <a:gd name="T44" fmla="*/ 75 w 766"/>
                  <a:gd name="T45" fmla="*/ 60 h 936"/>
                  <a:gd name="T46" fmla="*/ 97 w 766"/>
                  <a:gd name="T47" fmla="*/ 48 h 936"/>
                  <a:gd name="T48" fmla="*/ 125 w 766"/>
                  <a:gd name="T49" fmla="*/ 32 h 936"/>
                  <a:gd name="T50" fmla="*/ 149 w 766"/>
                  <a:gd name="T51" fmla="*/ 17 h 936"/>
                  <a:gd name="T52" fmla="*/ 155 w 766"/>
                  <a:gd name="T53" fmla="*/ 14 h 936"/>
                  <a:gd name="T54" fmla="*/ 156 w 766"/>
                  <a:gd name="T55" fmla="*/ 18 h 936"/>
                  <a:gd name="T56" fmla="*/ 145 w 766"/>
                  <a:gd name="T57" fmla="*/ 29 h 936"/>
                  <a:gd name="T58" fmla="*/ 114 w 766"/>
                  <a:gd name="T59" fmla="*/ 50 h 936"/>
                  <a:gd name="T60" fmla="*/ 96 w 766"/>
                  <a:gd name="T61" fmla="*/ 61 h 936"/>
                  <a:gd name="T62" fmla="*/ 76 w 766"/>
                  <a:gd name="T63" fmla="*/ 72 h 936"/>
                  <a:gd name="T64" fmla="*/ 54 w 766"/>
                  <a:gd name="T65" fmla="*/ 88 h 936"/>
                  <a:gd name="T66" fmla="*/ 39 w 766"/>
                  <a:gd name="T67" fmla="*/ 104 h 936"/>
                  <a:gd name="T68" fmla="*/ 38 w 766"/>
                  <a:gd name="T69" fmla="*/ 116 h 936"/>
                  <a:gd name="T70" fmla="*/ 50 w 766"/>
                  <a:gd name="T71" fmla="*/ 149 h 936"/>
                  <a:gd name="T72" fmla="*/ 60 w 766"/>
                  <a:gd name="T73" fmla="*/ 167 h 936"/>
                  <a:gd name="T74" fmla="*/ 72 w 766"/>
                  <a:gd name="T75" fmla="*/ 187 h 936"/>
                  <a:gd name="T76" fmla="*/ 88 w 766"/>
                  <a:gd name="T77" fmla="*/ 212 h 936"/>
                  <a:gd name="T78" fmla="*/ 105 w 766"/>
                  <a:gd name="T79" fmla="*/ 231 h 936"/>
                  <a:gd name="T80" fmla="*/ 124 w 766"/>
                  <a:gd name="T81" fmla="*/ 221 h 936"/>
                  <a:gd name="T82" fmla="*/ 103 w 766"/>
                  <a:gd name="T83" fmla="*/ 195 h 936"/>
                  <a:gd name="T84" fmla="*/ 77 w 766"/>
                  <a:gd name="T85" fmla="*/ 157 h 936"/>
                  <a:gd name="T86" fmla="*/ 59 w 766"/>
                  <a:gd name="T87" fmla="*/ 120 h 936"/>
                  <a:gd name="T88" fmla="*/ 67 w 766"/>
                  <a:gd name="T89" fmla="*/ 91 h 936"/>
                  <a:gd name="T90" fmla="*/ 70 w 766"/>
                  <a:gd name="T91" fmla="*/ 102 h 936"/>
                  <a:gd name="T92" fmla="*/ 81 w 766"/>
                  <a:gd name="T93" fmla="*/ 118 h 936"/>
                  <a:gd name="T94" fmla="*/ 85 w 766"/>
                  <a:gd name="T95" fmla="*/ 105 h 936"/>
                  <a:gd name="T96" fmla="*/ 96 w 766"/>
                  <a:gd name="T97" fmla="*/ 96 h 936"/>
                  <a:gd name="T98" fmla="*/ 92 w 766"/>
                  <a:gd name="T99" fmla="*/ 88 h 936"/>
                  <a:gd name="T100" fmla="*/ 94 w 766"/>
                  <a:gd name="T101" fmla="*/ 71 h 936"/>
                  <a:gd name="T102" fmla="*/ 100 w 766"/>
                  <a:gd name="T103" fmla="*/ 74 h 936"/>
                  <a:gd name="T104" fmla="*/ 111 w 766"/>
                  <a:gd name="T105" fmla="*/ 85 h 936"/>
                  <a:gd name="T106" fmla="*/ 138 w 766"/>
                  <a:gd name="T107" fmla="*/ 62 h 936"/>
                  <a:gd name="T108" fmla="*/ 160 w 766"/>
                  <a:gd name="T109" fmla="*/ 28 h 936"/>
                  <a:gd name="T110" fmla="*/ 172 w 766"/>
                  <a:gd name="T111" fmla="*/ 38 h 936"/>
                  <a:gd name="T112" fmla="*/ 192 w 766"/>
                  <a:gd name="T113" fmla="*/ 42 h 9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6" h="936">
                    <a:moveTo>
                      <a:pt x="766" y="167"/>
                    </a:moveTo>
                    <a:lnTo>
                      <a:pt x="764" y="158"/>
                    </a:lnTo>
                    <a:lnTo>
                      <a:pt x="757" y="135"/>
                    </a:lnTo>
                    <a:lnTo>
                      <a:pt x="745" y="104"/>
                    </a:lnTo>
                    <a:lnTo>
                      <a:pt x="728" y="69"/>
                    </a:lnTo>
                    <a:lnTo>
                      <a:pt x="705" y="37"/>
                    </a:lnTo>
                    <a:lnTo>
                      <a:pt x="676" y="12"/>
                    </a:lnTo>
                    <a:lnTo>
                      <a:pt x="640" y="0"/>
                    </a:lnTo>
                    <a:lnTo>
                      <a:pt x="598" y="6"/>
                    </a:lnTo>
                    <a:lnTo>
                      <a:pt x="592" y="8"/>
                    </a:lnTo>
                    <a:lnTo>
                      <a:pt x="577" y="16"/>
                    </a:lnTo>
                    <a:lnTo>
                      <a:pt x="554" y="28"/>
                    </a:lnTo>
                    <a:lnTo>
                      <a:pt x="523" y="43"/>
                    </a:lnTo>
                    <a:lnTo>
                      <a:pt x="486" y="63"/>
                    </a:lnTo>
                    <a:lnTo>
                      <a:pt x="443" y="86"/>
                    </a:lnTo>
                    <a:lnTo>
                      <a:pt x="398" y="111"/>
                    </a:lnTo>
                    <a:lnTo>
                      <a:pt x="350" y="137"/>
                    </a:lnTo>
                    <a:lnTo>
                      <a:pt x="300" y="167"/>
                    </a:lnTo>
                    <a:lnTo>
                      <a:pt x="251" y="198"/>
                    </a:lnTo>
                    <a:lnTo>
                      <a:pt x="202" y="230"/>
                    </a:lnTo>
                    <a:lnTo>
                      <a:pt x="156" y="263"/>
                    </a:lnTo>
                    <a:lnTo>
                      <a:pt x="114" y="295"/>
                    </a:lnTo>
                    <a:lnTo>
                      <a:pt x="77" y="327"/>
                    </a:lnTo>
                    <a:lnTo>
                      <a:pt x="44" y="360"/>
                    </a:lnTo>
                    <a:lnTo>
                      <a:pt x="20" y="391"/>
                    </a:lnTo>
                    <a:lnTo>
                      <a:pt x="19" y="393"/>
                    </a:lnTo>
                    <a:lnTo>
                      <a:pt x="14" y="399"/>
                    </a:lnTo>
                    <a:lnTo>
                      <a:pt x="10" y="408"/>
                    </a:lnTo>
                    <a:lnTo>
                      <a:pt x="5" y="422"/>
                    </a:lnTo>
                    <a:lnTo>
                      <a:pt x="1" y="439"/>
                    </a:lnTo>
                    <a:lnTo>
                      <a:pt x="0" y="462"/>
                    </a:lnTo>
                    <a:lnTo>
                      <a:pt x="1" y="488"/>
                    </a:lnTo>
                    <a:lnTo>
                      <a:pt x="8" y="519"/>
                    </a:lnTo>
                    <a:lnTo>
                      <a:pt x="19" y="553"/>
                    </a:lnTo>
                    <a:lnTo>
                      <a:pt x="38" y="594"/>
                    </a:lnTo>
                    <a:lnTo>
                      <a:pt x="63" y="637"/>
                    </a:lnTo>
                    <a:lnTo>
                      <a:pt x="99" y="686"/>
                    </a:lnTo>
                    <a:lnTo>
                      <a:pt x="144" y="739"/>
                    </a:lnTo>
                    <a:lnTo>
                      <a:pt x="200" y="797"/>
                    </a:lnTo>
                    <a:lnTo>
                      <a:pt x="269" y="861"/>
                    </a:lnTo>
                    <a:lnTo>
                      <a:pt x="351" y="929"/>
                    </a:lnTo>
                    <a:lnTo>
                      <a:pt x="350" y="926"/>
                    </a:lnTo>
                    <a:lnTo>
                      <a:pt x="346" y="921"/>
                    </a:lnTo>
                    <a:lnTo>
                      <a:pt x="339" y="912"/>
                    </a:lnTo>
                    <a:lnTo>
                      <a:pt x="331" y="899"/>
                    </a:lnTo>
                    <a:lnTo>
                      <a:pt x="322" y="884"/>
                    </a:lnTo>
                    <a:lnTo>
                      <a:pt x="311" y="865"/>
                    </a:lnTo>
                    <a:lnTo>
                      <a:pt x="298" y="846"/>
                    </a:lnTo>
                    <a:lnTo>
                      <a:pt x="285" y="824"/>
                    </a:lnTo>
                    <a:lnTo>
                      <a:pt x="270" y="801"/>
                    </a:lnTo>
                    <a:lnTo>
                      <a:pt x="255" y="776"/>
                    </a:lnTo>
                    <a:lnTo>
                      <a:pt x="240" y="750"/>
                    </a:lnTo>
                    <a:lnTo>
                      <a:pt x="224" y="724"/>
                    </a:lnTo>
                    <a:lnTo>
                      <a:pt x="209" y="698"/>
                    </a:lnTo>
                    <a:lnTo>
                      <a:pt x="194" y="672"/>
                    </a:lnTo>
                    <a:lnTo>
                      <a:pt x="180" y="647"/>
                    </a:lnTo>
                    <a:lnTo>
                      <a:pt x="167" y="621"/>
                    </a:lnTo>
                    <a:lnTo>
                      <a:pt x="163" y="617"/>
                    </a:lnTo>
                    <a:lnTo>
                      <a:pt x="156" y="605"/>
                    </a:lnTo>
                    <a:lnTo>
                      <a:pt x="145" y="587"/>
                    </a:lnTo>
                    <a:lnTo>
                      <a:pt x="132" y="564"/>
                    </a:lnTo>
                    <a:lnTo>
                      <a:pt x="119" y="538"/>
                    </a:lnTo>
                    <a:lnTo>
                      <a:pt x="108" y="511"/>
                    </a:lnTo>
                    <a:lnTo>
                      <a:pt x="101" y="484"/>
                    </a:lnTo>
                    <a:lnTo>
                      <a:pt x="97" y="460"/>
                    </a:lnTo>
                    <a:lnTo>
                      <a:pt x="95" y="461"/>
                    </a:lnTo>
                    <a:lnTo>
                      <a:pt x="88" y="465"/>
                    </a:lnTo>
                    <a:lnTo>
                      <a:pt x="78" y="468"/>
                    </a:lnTo>
                    <a:lnTo>
                      <a:pt x="66" y="471"/>
                    </a:lnTo>
                    <a:lnTo>
                      <a:pt x="54" y="474"/>
                    </a:lnTo>
                    <a:lnTo>
                      <a:pt x="42" y="473"/>
                    </a:lnTo>
                    <a:lnTo>
                      <a:pt x="34" y="469"/>
                    </a:lnTo>
                    <a:lnTo>
                      <a:pt x="28" y="460"/>
                    </a:lnTo>
                    <a:lnTo>
                      <a:pt x="27" y="460"/>
                    </a:lnTo>
                    <a:lnTo>
                      <a:pt x="26" y="459"/>
                    </a:lnTo>
                    <a:lnTo>
                      <a:pt x="25" y="456"/>
                    </a:lnTo>
                    <a:lnTo>
                      <a:pt x="24" y="453"/>
                    </a:lnTo>
                    <a:lnTo>
                      <a:pt x="24" y="448"/>
                    </a:lnTo>
                    <a:lnTo>
                      <a:pt x="25" y="443"/>
                    </a:lnTo>
                    <a:lnTo>
                      <a:pt x="29" y="435"/>
                    </a:lnTo>
                    <a:lnTo>
                      <a:pt x="36" y="425"/>
                    </a:lnTo>
                    <a:lnTo>
                      <a:pt x="47" y="414"/>
                    </a:lnTo>
                    <a:lnTo>
                      <a:pt x="62" y="399"/>
                    </a:lnTo>
                    <a:lnTo>
                      <a:pt x="81" y="383"/>
                    </a:lnTo>
                    <a:lnTo>
                      <a:pt x="107" y="363"/>
                    </a:lnTo>
                    <a:lnTo>
                      <a:pt x="138" y="340"/>
                    </a:lnTo>
                    <a:lnTo>
                      <a:pt x="176" y="315"/>
                    </a:lnTo>
                    <a:lnTo>
                      <a:pt x="222" y="285"/>
                    </a:lnTo>
                    <a:lnTo>
                      <a:pt x="275" y="253"/>
                    </a:lnTo>
                    <a:lnTo>
                      <a:pt x="277" y="251"/>
                    </a:lnTo>
                    <a:lnTo>
                      <a:pt x="286" y="247"/>
                    </a:lnTo>
                    <a:lnTo>
                      <a:pt x="299" y="240"/>
                    </a:lnTo>
                    <a:lnTo>
                      <a:pt x="316" y="230"/>
                    </a:lnTo>
                    <a:lnTo>
                      <a:pt x="336" y="219"/>
                    </a:lnTo>
                    <a:lnTo>
                      <a:pt x="359" y="205"/>
                    </a:lnTo>
                    <a:lnTo>
                      <a:pt x="386" y="192"/>
                    </a:lnTo>
                    <a:lnTo>
                      <a:pt x="412" y="175"/>
                    </a:lnTo>
                    <a:lnTo>
                      <a:pt x="441" y="159"/>
                    </a:lnTo>
                    <a:lnTo>
                      <a:pt x="469" y="143"/>
                    </a:lnTo>
                    <a:lnTo>
                      <a:pt x="497" y="126"/>
                    </a:lnTo>
                    <a:lnTo>
                      <a:pt x="524" y="110"/>
                    </a:lnTo>
                    <a:lnTo>
                      <a:pt x="550" y="94"/>
                    </a:lnTo>
                    <a:lnTo>
                      <a:pt x="573" y="79"/>
                    </a:lnTo>
                    <a:lnTo>
                      <a:pt x="595" y="65"/>
                    </a:lnTo>
                    <a:lnTo>
                      <a:pt x="613" y="52"/>
                    </a:lnTo>
                    <a:lnTo>
                      <a:pt x="614" y="52"/>
                    </a:lnTo>
                    <a:lnTo>
                      <a:pt x="615" y="53"/>
                    </a:lnTo>
                    <a:lnTo>
                      <a:pt x="618" y="54"/>
                    </a:lnTo>
                    <a:lnTo>
                      <a:pt x="621" y="56"/>
                    </a:lnTo>
                    <a:lnTo>
                      <a:pt x="622" y="59"/>
                    </a:lnTo>
                    <a:lnTo>
                      <a:pt x="622" y="64"/>
                    </a:lnTo>
                    <a:lnTo>
                      <a:pt x="621" y="69"/>
                    </a:lnTo>
                    <a:lnTo>
                      <a:pt x="616" y="78"/>
                    </a:lnTo>
                    <a:lnTo>
                      <a:pt x="608" y="87"/>
                    </a:lnTo>
                    <a:lnTo>
                      <a:pt x="595" y="99"/>
                    </a:lnTo>
                    <a:lnTo>
                      <a:pt x="579" y="113"/>
                    </a:lnTo>
                    <a:lnTo>
                      <a:pt x="557" y="130"/>
                    </a:lnTo>
                    <a:lnTo>
                      <a:pt x="530" y="150"/>
                    </a:lnTo>
                    <a:lnTo>
                      <a:pt x="496" y="173"/>
                    </a:lnTo>
                    <a:lnTo>
                      <a:pt x="455" y="200"/>
                    </a:lnTo>
                    <a:lnTo>
                      <a:pt x="405" y="230"/>
                    </a:lnTo>
                    <a:lnTo>
                      <a:pt x="403" y="231"/>
                    </a:lnTo>
                    <a:lnTo>
                      <a:pt x="395" y="235"/>
                    </a:lnTo>
                    <a:lnTo>
                      <a:pt x="382" y="242"/>
                    </a:lnTo>
                    <a:lnTo>
                      <a:pt x="366" y="251"/>
                    </a:lnTo>
                    <a:lnTo>
                      <a:pt x="348" y="262"/>
                    </a:lnTo>
                    <a:lnTo>
                      <a:pt x="327" y="274"/>
                    </a:lnTo>
                    <a:lnTo>
                      <a:pt x="304" y="288"/>
                    </a:lnTo>
                    <a:lnTo>
                      <a:pt x="281" y="303"/>
                    </a:lnTo>
                    <a:lnTo>
                      <a:pt x="258" y="319"/>
                    </a:lnTo>
                    <a:lnTo>
                      <a:pt x="235" y="336"/>
                    </a:lnTo>
                    <a:lnTo>
                      <a:pt x="214" y="352"/>
                    </a:lnTo>
                    <a:lnTo>
                      <a:pt x="194" y="369"/>
                    </a:lnTo>
                    <a:lnTo>
                      <a:pt x="178" y="385"/>
                    </a:lnTo>
                    <a:lnTo>
                      <a:pt x="164" y="400"/>
                    </a:lnTo>
                    <a:lnTo>
                      <a:pt x="155" y="415"/>
                    </a:lnTo>
                    <a:lnTo>
                      <a:pt x="152" y="429"/>
                    </a:lnTo>
                    <a:lnTo>
                      <a:pt x="152" y="432"/>
                    </a:lnTo>
                    <a:lnTo>
                      <a:pt x="150" y="443"/>
                    </a:lnTo>
                    <a:lnTo>
                      <a:pt x="152" y="461"/>
                    </a:lnTo>
                    <a:lnTo>
                      <a:pt x="155" y="484"/>
                    </a:lnTo>
                    <a:lnTo>
                      <a:pt x="163" y="515"/>
                    </a:lnTo>
                    <a:lnTo>
                      <a:pt x="177" y="552"/>
                    </a:lnTo>
                    <a:lnTo>
                      <a:pt x="198" y="596"/>
                    </a:lnTo>
                    <a:lnTo>
                      <a:pt x="228" y="644"/>
                    </a:lnTo>
                    <a:lnTo>
                      <a:pt x="229" y="647"/>
                    </a:lnTo>
                    <a:lnTo>
                      <a:pt x="233" y="655"/>
                    </a:lnTo>
                    <a:lnTo>
                      <a:pt x="239" y="666"/>
                    </a:lnTo>
                    <a:lnTo>
                      <a:pt x="248" y="682"/>
                    </a:lnTo>
                    <a:lnTo>
                      <a:pt x="259" y="701"/>
                    </a:lnTo>
                    <a:lnTo>
                      <a:pt x="271" y="723"/>
                    </a:lnTo>
                    <a:lnTo>
                      <a:pt x="285" y="746"/>
                    </a:lnTo>
                    <a:lnTo>
                      <a:pt x="300" y="770"/>
                    </a:lnTo>
                    <a:lnTo>
                      <a:pt x="316" y="795"/>
                    </a:lnTo>
                    <a:lnTo>
                      <a:pt x="333" y="821"/>
                    </a:lnTo>
                    <a:lnTo>
                      <a:pt x="350" y="845"/>
                    </a:lnTo>
                    <a:lnTo>
                      <a:pt x="368" y="868"/>
                    </a:lnTo>
                    <a:lnTo>
                      <a:pt x="386" y="890"/>
                    </a:lnTo>
                    <a:lnTo>
                      <a:pt x="403" y="908"/>
                    </a:lnTo>
                    <a:lnTo>
                      <a:pt x="420" y="924"/>
                    </a:lnTo>
                    <a:lnTo>
                      <a:pt x="436" y="936"/>
                    </a:lnTo>
                    <a:lnTo>
                      <a:pt x="505" y="898"/>
                    </a:lnTo>
                    <a:lnTo>
                      <a:pt x="502" y="894"/>
                    </a:lnTo>
                    <a:lnTo>
                      <a:pt x="493" y="883"/>
                    </a:lnTo>
                    <a:lnTo>
                      <a:pt x="478" y="864"/>
                    </a:lnTo>
                    <a:lnTo>
                      <a:pt x="459" y="840"/>
                    </a:lnTo>
                    <a:lnTo>
                      <a:pt x="436" y="812"/>
                    </a:lnTo>
                    <a:lnTo>
                      <a:pt x="411" y="779"/>
                    </a:lnTo>
                    <a:lnTo>
                      <a:pt x="386" y="743"/>
                    </a:lnTo>
                    <a:lnTo>
                      <a:pt x="358" y="705"/>
                    </a:lnTo>
                    <a:lnTo>
                      <a:pt x="331" y="666"/>
                    </a:lnTo>
                    <a:lnTo>
                      <a:pt x="305" y="626"/>
                    </a:lnTo>
                    <a:lnTo>
                      <a:pt x="282" y="586"/>
                    </a:lnTo>
                    <a:lnTo>
                      <a:pt x="261" y="547"/>
                    </a:lnTo>
                    <a:lnTo>
                      <a:pt x="245" y="511"/>
                    </a:lnTo>
                    <a:lnTo>
                      <a:pt x="233" y="477"/>
                    </a:lnTo>
                    <a:lnTo>
                      <a:pt x="227" y="446"/>
                    </a:lnTo>
                    <a:lnTo>
                      <a:pt x="228" y="421"/>
                    </a:lnTo>
                    <a:lnTo>
                      <a:pt x="267" y="360"/>
                    </a:lnTo>
                    <a:lnTo>
                      <a:pt x="267" y="362"/>
                    </a:lnTo>
                    <a:lnTo>
                      <a:pt x="268" y="368"/>
                    </a:lnTo>
                    <a:lnTo>
                      <a:pt x="269" y="378"/>
                    </a:lnTo>
                    <a:lnTo>
                      <a:pt x="274" y="391"/>
                    </a:lnTo>
                    <a:lnTo>
                      <a:pt x="280" y="408"/>
                    </a:lnTo>
                    <a:lnTo>
                      <a:pt x="290" y="428"/>
                    </a:lnTo>
                    <a:lnTo>
                      <a:pt x="303" y="450"/>
                    </a:lnTo>
                    <a:lnTo>
                      <a:pt x="321" y="475"/>
                    </a:lnTo>
                    <a:lnTo>
                      <a:pt x="321" y="471"/>
                    </a:lnTo>
                    <a:lnTo>
                      <a:pt x="323" y="462"/>
                    </a:lnTo>
                    <a:lnTo>
                      <a:pt x="326" y="450"/>
                    </a:lnTo>
                    <a:lnTo>
                      <a:pt x="331" y="435"/>
                    </a:lnTo>
                    <a:lnTo>
                      <a:pt x="339" y="418"/>
                    </a:lnTo>
                    <a:lnTo>
                      <a:pt x="350" y="404"/>
                    </a:lnTo>
                    <a:lnTo>
                      <a:pt x="364" y="391"/>
                    </a:lnTo>
                    <a:lnTo>
                      <a:pt x="382" y="383"/>
                    </a:lnTo>
                    <a:lnTo>
                      <a:pt x="381" y="382"/>
                    </a:lnTo>
                    <a:lnTo>
                      <a:pt x="380" y="376"/>
                    </a:lnTo>
                    <a:lnTo>
                      <a:pt x="376" y="369"/>
                    </a:lnTo>
                    <a:lnTo>
                      <a:pt x="372" y="360"/>
                    </a:lnTo>
                    <a:lnTo>
                      <a:pt x="366" y="349"/>
                    </a:lnTo>
                    <a:lnTo>
                      <a:pt x="360" y="338"/>
                    </a:lnTo>
                    <a:lnTo>
                      <a:pt x="352" y="325"/>
                    </a:lnTo>
                    <a:lnTo>
                      <a:pt x="344" y="314"/>
                    </a:lnTo>
                    <a:lnTo>
                      <a:pt x="374" y="283"/>
                    </a:lnTo>
                    <a:lnTo>
                      <a:pt x="376" y="284"/>
                    </a:lnTo>
                    <a:lnTo>
                      <a:pt x="381" y="286"/>
                    </a:lnTo>
                    <a:lnTo>
                      <a:pt x="388" y="289"/>
                    </a:lnTo>
                    <a:lnTo>
                      <a:pt x="397" y="295"/>
                    </a:lnTo>
                    <a:lnTo>
                      <a:pt x="409" y="303"/>
                    </a:lnTo>
                    <a:lnTo>
                      <a:pt x="420" y="313"/>
                    </a:lnTo>
                    <a:lnTo>
                      <a:pt x="432" y="324"/>
                    </a:lnTo>
                    <a:lnTo>
                      <a:pt x="443" y="337"/>
                    </a:lnTo>
                    <a:lnTo>
                      <a:pt x="520" y="299"/>
                    </a:lnTo>
                    <a:lnTo>
                      <a:pt x="474" y="222"/>
                    </a:lnTo>
                    <a:lnTo>
                      <a:pt x="520" y="175"/>
                    </a:lnTo>
                    <a:lnTo>
                      <a:pt x="551" y="245"/>
                    </a:lnTo>
                    <a:lnTo>
                      <a:pt x="674" y="222"/>
                    </a:lnTo>
                    <a:lnTo>
                      <a:pt x="604" y="129"/>
                    </a:lnTo>
                    <a:lnTo>
                      <a:pt x="636" y="106"/>
                    </a:lnTo>
                    <a:lnTo>
                      <a:pt x="638" y="109"/>
                    </a:lnTo>
                    <a:lnTo>
                      <a:pt x="646" y="114"/>
                    </a:lnTo>
                    <a:lnTo>
                      <a:pt x="656" y="124"/>
                    </a:lnTo>
                    <a:lnTo>
                      <a:pt x="670" y="137"/>
                    </a:lnTo>
                    <a:lnTo>
                      <a:pt x="685" y="152"/>
                    </a:lnTo>
                    <a:lnTo>
                      <a:pt x="700" y="171"/>
                    </a:lnTo>
                    <a:lnTo>
                      <a:pt x="715" y="192"/>
                    </a:lnTo>
                    <a:lnTo>
                      <a:pt x="728" y="213"/>
                    </a:lnTo>
                    <a:lnTo>
                      <a:pt x="766" y="16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0" name="Freeform 492"/>
              <p:cNvSpPr>
                <a:spLocks noChangeAspect="1"/>
              </p:cNvSpPr>
              <p:nvPr/>
            </p:nvSpPr>
            <p:spPr bwMode="auto">
              <a:xfrm flipH="1">
                <a:off x="365" y="-219"/>
                <a:ext cx="523" cy="465"/>
              </a:xfrm>
              <a:custGeom>
                <a:avLst/>
                <a:gdLst>
                  <a:gd name="T0" fmla="*/ 185 w 1045"/>
                  <a:gd name="T1" fmla="*/ 1 h 930"/>
                  <a:gd name="T2" fmla="*/ 181 w 1045"/>
                  <a:gd name="T3" fmla="*/ 2 h 930"/>
                  <a:gd name="T4" fmla="*/ 175 w 1045"/>
                  <a:gd name="T5" fmla="*/ 5 h 930"/>
                  <a:gd name="T6" fmla="*/ 166 w 1045"/>
                  <a:gd name="T7" fmla="*/ 9 h 930"/>
                  <a:gd name="T8" fmla="*/ 154 w 1045"/>
                  <a:gd name="T9" fmla="*/ 15 h 930"/>
                  <a:gd name="T10" fmla="*/ 139 w 1045"/>
                  <a:gd name="T11" fmla="*/ 22 h 930"/>
                  <a:gd name="T12" fmla="*/ 122 w 1045"/>
                  <a:gd name="T13" fmla="*/ 31 h 930"/>
                  <a:gd name="T14" fmla="*/ 103 w 1045"/>
                  <a:gd name="T15" fmla="*/ 41 h 930"/>
                  <a:gd name="T16" fmla="*/ 92 w 1045"/>
                  <a:gd name="T17" fmla="*/ 47 h 930"/>
                  <a:gd name="T18" fmla="*/ 84 w 1045"/>
                  <a:gd name="T19" fmla="*/ 50 h 930"/>
                  <a:gd name="T20" fmla="*/ 70 w 1045"/>
                  <a:gd name="T21" fmla="*/ 56 h 930"/>
                  <a:gd name="T22" fmla="*/ 53 w 1045"/>
                  <a:gd name="T23" fmla="*/ 63 h 930"/>
                  <a:gd name="T24" fmla="*/ 35 w 1045"/>
                  <a:gd name="T25" fmla="*/ 72 h 930"/>
                  <a:gd name="T26" fmla="*/ 19 w 1045"/>
                  <a:gd name="T27" fmla="*/ 81 h 930"/>
                  <a:gd name="T28" fmla="*/ 6 w 1045"/>
                  <a:gd name="T29" fmla="*/ 91 h 930"/>
                  <a:gd name="T30" fmla="*/ 0 w 1045"/>
                  <a:gd name="T31" fmla="*/ 100 h 930"/>
                  <a:gd name="T32" fmla="*/ 1 w 1045"/>
                  <a:gd name="T33" fmla="*/ 105 h 930"/>
                  <a:gd name="T34" fmla="*/ 2 w 1045"/>
                  <a:gd name="T35" fmla="*/ 109 h 930"/>
                  <a:gd name="T36" fmla="*/ 3 w 1045"/>
                  <a:gd name="T37" fmla="*/ 116 h 930"/>
                  <a:gd name="T38" fmla="*/ 6 w 1045"/>
                  <a:gd name="T39" fmla="*/ 127 h 930"/>
                  <a:gd name="T40" fmla="*/ 11 w 1045"/>
                  <a:gd name="T41" fmla="*/ 140 h 930"/>
                  <a:gd name="T42" fmla="*/ 18 w 1045"/>
                  <a:gd name="T43" fmla="*/ 154 h 930"/>
                  <a:gd name="T44" fmla="*/ 27 w 1045"/>
                  <a:gd name="T45" fmla="*/ 169 h 930"/>
                  <a:gd name="T46" fmla="*/ 40 w 1045"/>
                  <a:gd name="T47" fmla="*/ 185 h 930"/>
                  <a:gd name="T48" fmla="*/ 48 w 1045"/>
                  <a:gd name="T49" fmla="*/ 194 h 930"/>
                  <a:gd name="T50" fmla="*/ 54 w 1045"/>
                  <a:gd name="T51" fmla="*/ 202 h 930"/>
                  <a:gd name="T52" fmla="*/ 64 w 1045"/>
                  <a:gd name="T53" fmla="*/ 214 h 930"/>
                  <a:gd name="T54" fmla="*/ 76 w 1045"/>
                  <a:gd name="T55" fmla="*/ 226 h 930"/>
                  <a:gd name="T56" fmla="*/ 112 w 1045"/>
                  <a:gd name="T57" fmla="*/ 233 h 930"/>
                  <a:gd name="T58" fmla="*/ 116 w 1045"/>
                  <a:gd name="T59" fmla="*/ 231 h 930"/>
                  <a:gd name="T60" fmla="*/ 127 w 1045"/>
                  <a:gd name="T61" fmla="*/ 224 h 930"/>
                  <a:gd name="T62" fmla="*/ 142 w 1045"/>
                  <a:gd name="T63" fmla="*/ 215 h 930"/>
                  <a:gd name="T64" fmla="*/ 161 w 1045"/>
                  <a:gd name="T65" fmla="*/ 203 h 930"/>
                  <a:gd name="T66" fmla="*/ 181 w 1045"/>
                  <a:gd name="T67" fmla="*/ 191 h 930"/>
                  <a:gd name="T68" fmla="*/ 201 w 1045"/>
                  <a:gd name="T69" fmla="*/ 177 h 930"/>
                  <a:gd name="T70" fmla="*/ 220 w 1045"/>
                  <a:gd name="T71" fmla="*/ 164 h 930"/>
                  <a:gd name="T72" fmla="*/ 235 w 1045"/>
                  <a:gd name="T73" fmla="*/ 152 h 930"/>
                  <a:gd name="T74" fmla="*/ 175 w 1045"/>
                  <a:gd name="T75" fmla="*/ 29 h 930"/>
                  <a:gd name="T76" fmla="*/ 177 w 1045"/>
                  <a:gd name="T77" fmla="*/ 31 h 930"/>
                  <a:gd name="T78" fmla="*/ 182 w 1045"/>
                  <a:gd name="T79" fmla="*/ 37 h 930"/>
                  <a:gd name="T80" fmla="*/ 189 w 1045"/>
                  <a:gd name="T81" fmla="*/ 47 h 930"/>
                  <a:gd name="T82" fmla="*/ 199 w 1045"/>
                  <a:gd name="T83" fmla="*/ 60 h 930"/>
                  <a:gd name="T84" fmla="*/ 211 w 1045"/>
                  <a:gd name="T85" fmla="*/ 75 h 930"/>
                  <a:gd name="T86" fmla="*/ 224 w 1045"/>
                  <a:gd name="T87" fmla="*/ 93 h 930"/>
                  <a:gd name="T88" fmla="*/ 239 w 1045"/>
                  <a:gd name="T89" fmla="*/ 113 h 930"/>
                  <a:gd name="T90" fmla="*/ 254 w 1045"/>
                  <a:gd name="T91" fmla="*/ 135 h 930"/>
                  <a:gd name="T92" fmla="*/ 261 w 1045"/>
                  <a:gd name="T93" fmla="*/ 130 h 930"/>
                  <a:gd name="T94" fmla="*/ 258 w 1045"/>
                  <a:gd name="T95" fmla="*/ 121 h 930"/>
                  <a:gd name="T96" fmla="*/ 251 w 1045"/>
                  <a:gd name="T97" fmla="*/ 104 h 930"/>
                  <a:gd name="T98" fmla="*/ 242 w 1045"/>
                  <a:gd name="T99" fmla="*/ 83 h 930"/>
                  <a:gd name="T100" fmla="*/ 231 w 1045"/>
                  <a:gd name="T101" fmla="*/ 60 h 930"/>
                  <a:gd name="T102" fmla="*/ 219 w 1045"/>
                  <a:gd name="T103" fmla="*/ 38 h 930"/>
                  <a:gd name="T104" fmla="*/ 205 w 1045"/>
                  <a:gd name="T105" fmla="*/ 18 h 930"/>
                  <a:gd name="T106" fmla="*/ 192 w 1045"/>
                  <a:gd name="T107" fmla="*/ 4 h 9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5" h="930">
                    <a:moveTo>
                      <a:pt x="739" y="0"/>
                    </a:moveTo>
                    <a:lnTo>
                      <a:pt x="737" y="1"/>
                    </a:lnTo>
                    <a:lnTo>
                      <a:pt x="732" y="3"/>
                    </a:lnTo>
                    <a:lnTo>
                      <a:pt x="724" y="7"/>
                    </a:lnTo>
                    <a:lnTo>
                      <a:pt x="712" y="12"/>
                    </a:lnTo>
                    <a:lnTo>
                      <a:pt x="698" y="19"/>
                    </a:lnTo>
                    <a:lnTo>
                      <a:pt x="681" y="26"/>
                    </a:lnTo>
                    <a:lnTo>
                      <a:pt x="661" y="36"/>
                    </a:lnTo>
                    <a:lnTo>
                      <a:pt x="638" y="46"/>
                    </a:lnTo>
                    <a:lnTo>
                      <a:pt x="613" y="58"/>
                    </a:lnTo>
                    <a:lnTo>
                      <a:pt x="585" y="72"/>
                    </a:lnTo>
                    <a:lnTo>
                      <a:pt x="554" y="87"/>
                    </a:lnTo>
                    <a:lnTo>
                      <a:pt x="522" y="104"/>
                    </a:lnTo>
                    <a:lnTo>
                      <a:pt x="487" y="122"/>
                    </a:lnTo>
                    <a:lnTo>
                      <a:pt x="449" y="141"/>
                    </a:lnTo>
                    <a:lnTo>
                      <a:pt x="411" y="163"/>
                    </a:lnTo>
                    <a:lnTo>
                      <a:pt x="370" y="185"/>
                    </a:lnTo>
                    <a:lnTo>
                      <a:pt x="365" y="186"/>
                    </a:lnTo>
                    <a:lnTo>
                      <a:pt x="353" y="191"/>
                    </a:lnTo>
                    <a:lnTo>
                      <a:pt x="333" y="198"/>
                    </a:lnTo>
                    <a:lnTo>
                      <a:pt x="308" y="209"/>
                    </a:lnTo>
                    <a:lnTo>
                      <a:pt x="279" y="221"/>
                    </a:lnTo>
                    <a:lnTo>
                      <a:pt x="245" y="235"/>
                    </a:lnTo>
                    <a:lnTo>
                      <a:pt x="210" y="251"/>
                    </a:lnTo>
                    <a:lnTo>
                      <a:pt x="174" y="269"/>
                    </a:lnTo>
                    <a:lnTo>
                      <a:pt x="138" y="286"/>
                    </a:lnTo>
                    <a:lnTo>
                      <a:pt x="105" y="305"/>
                    </a:lnTo>
                    <a:lnTo>
                      <a:pt x="74" y="324"/>
                    </a:lnTo>
                    <a:lnTo>
                      <a:pt x="46" y="344"/>
                    </a:lnTo>
                    <a:lnTo>
                      <a:pt x="24" y="362"/>
                    </a:lnTo>
                    <a:lnTo>
                      <a:pt x="8" y="380"/>
                    </a:lnTo>
                    <a:lnTo>
                      <a:pt x="0" y="399"/>
                    </a:lnTo>
                    <a:lnTo>
                      <a:pt x="1" y="415"/>
                    </a:lnTo>
                    <a:lnTo>
                      <a:pt x="1" y="417"/>
                    </a:lnTo>
                    <a:lnTo>
                      <a:pt x="2" y="423"/>
                    </a:lnTo>
                    <a:lnTo>
                      <a:pt x="5" y="433"/>
                    </a:lnTo>
                    <a:lnTo>
                      <a:pt x="7" y="447"/>
                    </a:lnTo>
                    <a:lnTo>
                      <a:pt x="11" y="464"/>
                    </a:lnTo>
                    <a:lnTo>
                      <a:pt x="17" y="484"/>
                    </a:lnTo>
                    <a:lnTo>
                      <a:pt x="24" y="507"/>
                    </a:lnTo>
                    <a:lnTo>
                      <a:pt x="33" y="531"/>
                    </a:lnTo>
                    <a:lnTo>
                      <a:pt x="44" y="558"/>
                    </a:lnTo>
                    <a:lnTo>
                      <a:pt x="56" y="585"/>
                    </a:lnTo>
                    <a:lnTo>
                      <a:pt x="71" y="615"/>
                    </a:lnTo>
                    <a:lnTo>
                      <a:pt x="89" y="645"/>
                    </a:lnTo>
                    <a:lnTo>
                      <a:pt x="108" y="676"/>
                    </a:lnTo>
                    <a:lnTo>
                      <a:pt x="131" y="708"/>
                    </a:lnTo>
                    <a:lnTo>
                      <a:pt x="157" y="737"/>
                    </a:lnTo>
                    <a:lnTo>
                      <a:pt x="185" y="769"/>
                    </a:lnTo>
                    <a:lnTo>
                      <a:pt x="189" y="773"/>
                    </a:lnTo>
                    <a:lnTo>
                      <a:pt x="198" y="786"/>
                    </a:lnTo>
                    <a:lnTo>
                      <a:pt x="213" y="805"/>
                    </a:lnTo>
                    <a:lnTo>
                      <a:pt x="232" y="827"/>
                    </a:lnTo>
                    <a:lnTo>
                      <a:pt x="253" y="853"/>
                    </a:lnTo>
                    <a:lnTo>
                      <a:pt x="276" y="878"/>
                    </a:lnTo>
                    <a:lnTo>
                      <a:pt x="301" y="902"/>
                    </a:lnTo>
                    <a:lnTo>
                      <a:pt x="324" y="922"/>
                    </a:lnTo>
                    <a:lnTo>
                      <a:pt x="447" y="930"/>
                    </a:lnTo>
                    <a:lnTo>
                      <a:pt x="450" y="928"/>
                    </a:lnTo>
                    <a:lnTo>
                      <a:pt x="462" y="921"/>
                    </a:lnTo>
                    <a:lnTo>
                      <a:pt x="480" y="910"/>
                    </a:lnTo>
                    <a:lnTo>
                      <a:pt x="505" y="895"/>
                    </a:lnTo>
                    <a:lnTo>
                      <a:pt x="533" y="878"/>
                    </a:lnTo>
                    <a:lnTo>
                      <a:pt x="566" y="858"/>
                    </a:lnTo>
                    <a:lnTo>
                      <a:pt x="603" y="835"/>
                    </a:lnTo>
                    <a:lnTo>
                      <a:pt x="641" y="811"/>
                    </a:lnTo>
                    <a:lnTo>
                      <a:pt x="681" y="786"/>
                    </a:lnTo>
                    <a:lnTo>
                      <a:pt x="721" y="761"/>
                    </a:lnTo>
                    <a:lnTo>
                      <a:pt x="763" y="733"/>
                    </a:lnTo>
                    <a:lnTo>
                      <a:pt x="803" y="706"/>
                    </a:lnTo>
                    <a:lnTo>
                      <a:pt x="841" y="680"/>
                    </a:lnTo>
                    <a:lnTo>
                      <a:pt x="877" y="655"/>
                    </a:lnTo>
                    <a:lnTo>
                      <a:pt x="909" y="630"/>
                    </a:lnTo>
                    <a:lnTo>
                      <a:pt x="938" y="607"/>
                    </a:lnTo>
                    <a:lnTo>
                      <a:pt x="676" y="130"/>
                    </a:lnTo>
                    <a:lnTo>
                      <a:pt x="699" y="115"/>
                    </a:lnTo>
                    <a:lnTo>
                      <a:pt x="701" y="118"/>
                    </a:lnTo>
                    <a:lnTo>
                      <a:pt x="706" y="123"/>
                    </a:lnTo>
                    <a:lnTo>
                      <a:pt x="714" y="134"/>
                    </a:lnTo>
                    <a:lnTo>
                      <a:pt x="725" y="148"/>
                    </a:lnTo>
                    <a:lnTo>
                      <a:pt x="739" y="165"/>
                    </a:lnTo>
                    <a:lnTo>
                      <a:pt x="755" y="187"/>
                    </a:lnTo>
                    <a:lnTo>
                      <a:pt x="773" y="210"/>
                    </a:lnTo>
                    <a:lnTo>
                      <a:pt x="794" y="238"/>
                    </a:lnTo>
                    <a:lnTo>
                      <a:pt x="817" y="267"/>
                    </a:lnTo>
                    <a:lnTo>
                      <a:pt x="841" y="300"/>
                    </a:lnTo>
                    <a:lnTo>
                      <a:pt x="866" y="334"/>
                    </a:lnTo>
                    <a:lnTo>
                      <a:pt x="894" y="371"/>
                    </a:lnTo>
                    <a:lnTo>
                      <a:pt x="923" y="410"/>
                    </a:lnTo>
                    <a:lnTo>
                      <a:pt x="953" y="452"/>
                    </a:lnTo>
                    <a:lnTo>
                      <a:pt x="984" y="494"/>
                    </a:lnTo>
                    <a:lnTo>
                      <a:pt x="1015" y="538"/>
                    </a:lnTo>
                    <a:lnTo>
                      <a:pt x="1045" y="523"/>
                    </a:lnTo>
                    <a:lnTo>
                      <a:pt x="1043" y="517"/>
                    </a:lnTo>
                    <a:lnTo>
                      <a:pt x="1038" y="504"/>
                    </a:lnTo>
                    <a:lnTo>
                      <a:pt x="1029" y="481"/>
                    </a:lnTo>
                    <a:lnTo>
                      <a:pt x="1017" y="451"/>
                    </a:lnTo>
                    <a:lnTo>
                      <a:pt x="1004" y="414"/>
                    </a:lnTo>
                    <a:lnTo>
                      <a:pt x="986" y="373"/>
                    </a:lnTo>
                    <a:lnTo>
                      <a:pt x="968" y="330"/>
                    </a:lnTo>
                    <a:lnTo>
                      <a:pt x="946" y="285"/>
                    </a:lnTo>
                    <a:lnTo>
                      <a:pt x="924" y="239"/>
                    </a:lnTo>
                    <a:lnTo>
                      <a:pt x="900" y="193"/>
                    </a:lnTo>
                    <a:lnTo>
                      <a:pt x="875" y="149"/>
                    </a:lnTo>
                    <a:lnTo>
                      <a:pt x="848" y="107"/>
                    </a:lnTo>
                    <a:lnTo>
                      <a:pt x="820" y="72"/>
                    </a:lnTo>
                    <a:lnTo>
                      <a:pt x="794" y="41"/>
                    </a:lnTo>
                    <a:lnTo>
                      <a:pt x="766" y="16"/>
                    </a:lnTo>
                    <a:lnTo>
                      <a:pt x="739" y="0"/>
                    </a:lnTo>
                    <a:close/>
                  </a:path>
                </a:pathLst>
              </a:custGeom>
              <a:solidFill>
                <a:srgbClr val="FFE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1" name="Freeform 493"/>
              <p:cNvSpPr>
                <a:spLocks noChangeAspect="1"/>
              </p:cNvSpPr>
              <p:nvPr/>
            </p:nvSpPr>
            <p:spPr bwMode="auto">
              <a:xfrm flipH="1">
                <a:off x="530" y="-192"/>
                <a:ext cx="321" cy="182"/>
              </a:xfrm>
              <a:custGeom>
                <a:avLst/>
                <a:gdLst>
                  <a:gd name="T0" fmla="*/ 160 w 642"/>
                  <a:gd name="T1" fmla="*/ 1 h 364"/>
                  <a:gd name="T2" fmla="*/ 158 w 642"/>
                  <a:gd name="T3" fmla="*/ 3 h 364"/>
                  <a:gd name="T4" fmla="*/ 152 w 642"/>
                  <a:gd name="T5" fmla="*/ 7 h 364"/>
                  <a:gd name="T6" fmla="*/ 145 w 642"/>
                  <a:gd name="T7" fmla="*/ 11 h 364"/>
                  <a:gd name="T8" fmla="*/ 137 w 642"/>
                  <a:gd name="T9" fmla="*/ 17 h 364"/>
                  <a:gd name="T10" fmla="*/ 128 w 642"/>
                  <a:gd name="T11" fmla="*/ 23 h 364"/>
                  <a:gd name="T12" fmla="*/ 118 w 642"/>
                  <a:gd name="T13" fmla="*/ 28 h 364"/>
                  <a:gd name="T14" fmla="*/ 109 w 642"/>
                  <a:gd name="T15" fmla="*/ 33 h 364"/>
                  <a:gd name="T16" fmla="*/ 104 w 642"/>
                  <a:gd name="T17" fmla="*/ 35 h 364"/>
                  <a:gd name="T18" fmla="*/ 99 w 642"/>
                  <a:gd name="T19" fmla="*/ 38 h 364"/>
                  <a:gd name="T20" fmla="*/ 88 w 642"/>
                  <a:gd name="T21" fmla="*/ 43 h 364"/>
                  <a:gd name="T22" fmla="*/ 75 w 642"/>
                  <a:gd name="T23" fmla="*/ 49 h 364"/>
                  <a:gd name="T24" fmla="*/ 60 w 642"/>
                  <a:gd name="T25" fmla="*/ 57 h 364"/>
                  <a:gd name="T26" fmla="*/ 44 w 642"/>
                  <a:gd name="T27" fmla="*/ 64 h 364"/>
                  <a:gd name="T28" fmla="*/ 30 w 642"/>
                  <a:gd name="T29" fmla="*/ 70 h 364"/>
                  <a:gd name="T30" fmla="*/ 19 w 642"/>
                  <a:gd name="T31" fmla="*/ 74 h 364"/>
                  <a:gd name="T32" fmla="*/ 14 w 642"/>
                  <a:gd name="T33" fmla="*/ 76 h 364"/>
                  <a:gd name="T34" fmla="*/ 9 w 642"/>
                  <a:gd name="T35" fmla="*/ 77 h 364"/>
                  <a:gd name="T36" fmla="*/ 3 w 642"/>
                  <a:gd name="T37" fmla="*/ 81 h 364"/>
                  <a:gd name="T38" fmla="*/ 0 w 642"/>
                  <a:gd name="T39" fmla="*/ 87 h 364"/>
                  <a:gd name="T40" fmla="*/ 2 w 642"/>
                  <a:gd name="T41" fmla="*/ 91 h 364"/>
                  <a:gd name="T42" fmla="*/ 3 w 642"/>
                  <a:gd name="T43" fmla="*/ 91 h 364"/>
                  <a:gd name="T44" fmla="*/ 8 w 642"/>
                  <a:gd name="T45" fmla="*/ 91 h 364"/>
                  <a:gd name="T46" fmla="*/ 16 w 642"/>
                  <a:gd name="T47" fmla="*/ 90 h 364"/>
                  <a:gd name="T48" fmla="*/ 28 w 642"/>
                  <a:gd name="T49" fmla="*/ 87 h 364"/>
                  <a:gd name="T50" fmla="*/ 45 w 642"/>
                  <a:gd name="T51" fmla="*/ 80 h 364"/>
                  <a:gd name="T52" fmla="*/ 68 w 642"/>
                  <a:gd name="T53" fmla="*/ 69 h 364"/>
                  <a:gd name="T54" fmla="*/ 99 w 642"/>
                  <a:gd name="T55" fmla="*/ 53 h 364"/>
                  <a:gd name="T56" fmla="*/ 118 w 642"/>
                  <a:gd name="T57" fmla="*/ 41 h 364"/>
                  <a:gd name="T58" fmla="*/ 126 w 642"/>
                  <a:gd name="T59" fmla="*/ 34 h 364"/>
                  <a:gd name="T60" fmla="*/ 140 w 642"/>
                  <a:gd name="T61" fmla="*/ 22 h 364"/>
                  <a:gd name="T62" fmla="*/ 154 w 642"/>
                  <a:gd name="T63" fmla="*/ 8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2" h="364">
                    <a:moveTo>
                      <a:pt x="642" y="0"/>
                    </a:moveTo>
                    <a:lnTo>
                      <a:pt x="640" y="2"/>
                    </a:lnTo>
                    <a:lnTo>
                      <a:pt x="636" y="5"/>
                    </a:lnTo>
                    <a:lnTo>
                      <a:pt x="629" y="10"/>
                    </a:lnTo>
                    <a:lnTo>
                      <a:pt x="618" y="16"/>
                    </a:lnTo>
                    <a:lnTo>
                      <a:pt x="607" y="25"/>
                    </a:lnTo>
                    <a:lnTo>
                      <a:pt x="593" y="34"/>
                    </a:lnTo>
                    <a:lnTo>
                      <a:pt x="578" y="44"/>
                    </a:lnTo>
                    <a:lnTo>
                      <a:pt x="562" y="55"/>
                    </a:lnTo>
                    <a:lnTo>
                      <a:pt x="545" y="66"/>
                    </a:lnTo>
                    <a:lnTo>
                      <a:pt x="527" y="78"/>
                    </a:lnTo>
                    <a:lnTo>
                      <a:pt x="509" y="89"/>
                    </a:lnTo>
                    <a:lnTo>
                      <a:pt x="489" y="101"/>
                    </a:lnTo>
                    <a:lnTo>
                      <a:pt x="471" y="111"/>
                    </a:lnTo>
                    <a:lnTo>
                      <a:pt x="454" y="121"/>
                    </a:lnTo>
                    <a:lnTo>
                      <a:pt x="435" y="131"/>
                    </a:lnTo>
                    <a:lnTo>
                      <a:pt x="419" y="139"/>
                    </a:lnTo>
                    <a:lnTo>
                      <a:pt x="416" y="140"/>
                    </a:lnTo>
                    <a:lnTo>
                      <a:pt x="406" y="144"/>
                    </a:lnTo>
                    <a:lnTo>
                      <a:pt x="393" y="151"/>
                    </a:lnTo>
                    <a:lnTo>
                      <a:pt x="373" y="160"/>
                    </a:lnTo>
                    <a:lnTo>
                      <a:pt x="351" y="171"/>
                    </a:lnTo>
                    <a:lnTo>
                      <a:pt x="325" y="184"/>
                    </a:lnTo>
                    <a:lnTo>
                      <a:pt x="297" y="196"/>
                    </a:lnTo>
                    <a:lnTo>
                      <a:pt x="267" y="210"/>
                    </a:lnTo>
                    <a:lnTo>
                      <a:pt x="237" y="225"/>
                    </a:lnTo>
                    <a:lnTo>
                      <a:pt x="206" y="239"/>
                    </a:lnTo>
                    <a:lnTo>
                      <a:pt x="176" y="253"/>
                    </a:lnTo>
                    <a:lnTo>
                      <a:pt x="147" y="265"/>
                    </a:lnTo>
                    <a:lnTo>
                      <a:pt x="120" y="277"/>
                    </a:lnTo>
                    <a:lnTo>
                      <a:pt x="95" y="286"/>
                    </a:lnTo>
                    <a:lnTo>
                      <a:pt x="75" y="294"/>
                    </a:lnTo>
                    <a:lnTo>
                      <a:pt x="58" y="300"/>
                    </a:lnTo>
                    <a:lnTo>
                      <a:pt x="55" y="301"/>
                    </a:lnTo>
                    <a:lnTo>
                      <a:pt x="47" y="303"/>
                    </a:lnTo>
                    <a:lnTo>
                      <a:pt x="35" y="307"/>
                    </a:lnTo>
                    <a:lnTo>
                      <a:pt x="23" y="313"/>
                    </a:lnTo>
                    <a:lnTo>
                      <a:pt x="11" y="322"/>
                    </a:lnTo>
                    <a:lnTo>
                      <a:pt x="3" y="332"/>
                    </a:lnTo>
                    <a:lnTo>
                      <a:pt x="0" y="345"/>
                    </a:lnTo>
                    <a:lnTo>
                      <a:pt x="4" y="361"/>
                    </a:lnTo>
                    <a:lnTo>
                      <a:pt x="5" y="361"/>
                    </a:lnTo>
                    <a:lnTo>
                      <a:pt x="8" y="362"/>
                    </a:lnTo>
                    <a:lnTo>
                      <a:pt x="12" y="363"/>
                    </a:lnTo>
                    <a:lnTo>
                      <a:pt x="19" y="364"/>
                    </a:lnTo>
                    <a:lnTo>
                      <a:pt x="30" y="364"/>
                    </a:lnTo>
                    <a:lnTo>
                      <a:pt x="42" y="363"/>
                    </a:lnTo>
                    <a:lnTo>
                      <a:pt x="61" y="360"/>
                    </a:lnTo>
                    <a:lnTo>
                      <a:pt x="83" y="354"/>
                    </a:lnTo>
                    <a:lnTo>
                      <a:pt x="109" y="346"/>
                    </a:lnTo>
                    <a:lnTo>
                      <a:pt x="140" y="334"/>
                    </a:lnTo>
                    <a:lnTo>
                      <a:pt x="178" y="318"/>
                    </a:lnTo>
                    <a:lnTo>
                      <a:pt x="222" y="299"/>
                    </a:lnTo>
                    <a:lnTo>
                      <a:pt x="272" y="275"/>
                    </a:lnTo>
                    <a:lnTo>
                      <a:pt x="328" y="246"/>
                    </a:lnTo>
                    <a:lnTo>
                      <a:pt x="393" y="210"/>
                    </a:lnTo>
                    <a:lnTo>
                      <a:pt x="465" y="169"/>
                    </a:lnTo>
                    <a:lnTo>
                      <a:pt x="470" y="164"/>
                    </a:lnTo>
                    <a:lnTo>
                      <a:pt x="484" y="152"/>
                    </a:lnTo>
                    <a:lnTo>
                      <a:pt x="504" y="135"/>
                    </a:lnTo>
                    <a:lnTo>
                      <a:pt x="530" y="113"/>
                    </a:lnTo>
                    <a:lnTo>
                      <a:pt x="559" y="87"/>
                    </a:lnTo>
                    <a:lnTo>
                      <a:pt x="587" y="59"/>
                    </a:lnTo>
                    <a:lnTo>
                      <a:pt x="616" y="29"/>
                    </a:lnTo>
                    <a:lnTo>
                      <a:pt x="6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2" name="Freeform 494"/>
              <p:cNvSpPr>
                <a:spLocks noChangeAspect="1"/>
              </p:cNvSpPr>
              <p:nvPr/>
            </p:nvSpPr>
            <p:spPr bwMode="auto">
              <a:xfrm flipH="1">
                <a:off x="660" y="-9"/>
                <a:ext cx="154" cy="232"/>
              </a:xfrm>
              <a:custGeom>
                <a:avLst/>
                <a:gdLst>
                  <a:gd name="T0" fmla="*/ 0 w 308"/>
                  <a:gd name="T1" fmla="*/ 7 h 464"/>
                  <a:gd name="T2" fmla="*/ 1 w 308"/>
                  <a:gd name="T3" fmla="*/ 8 h 464"/>
                  <a:gd name="T4" fmla="*/ 1 w 308"/>
                  <a:gd name="T5" fmla="*/ 10 h 464"/>
                  <a:gd name="T6" fmla="*/ 2 w 308"/>
                  <a:gd name="T7" fmla="*/ 14 h 464"/>
                  <a:gd name="T8" fmla="*/ 4 w 308"/>
                  <a:gd name="T9" fmla="*/ 19 h 464"/>
                  <a:gd name="T10" fmla="*/ 6 w 308"/>
                  <a:gd name="T11" fmla="*/ 24 h 464"/>
                  <a:gd name="T12" fmla="*/ 9 w 308"/>
                  <a:gd name="T13" fmla="*/ 31 h 464"/>
                  <a:gd name="T14" fmla="*/ 12 w 308"/>
                  <a:gd name="T15" fmla="*/ 39 h 464"/>
                  <a:gd name="T16" fmla="*/ 15 w 308"/>
                  <a:gd name="T17" fmla="*/ 47 h 464"/>
                  <a:gd name="T18" fmla="*/ 19 w 308"/>
                  <a:gd name="T19" fmla="*/ 56 h 464"/>
                  <a:gd name="T20" fmla="*/ 24 w 308"/>
                  <a:gd name="T21" fmla="*/ 65 h 464"/>
                  <a:gd name="T22" fmla="*/ 30 w 308"/>
                  <a:gd name="T23" fmla="*/ 74 h 464"/>
                  <a:gd name="T24" fmla="*/ 36 w 308"/>
                  <a:gd name="T25" fmla="*/ 83 h 464"/>
                  <a:gd name="T26" fmla="*/ 43 w 308"/>
                  <a:gd name="T27" fmla="*/ 92 h 464"/>
                  <a:gd name="T28" fmla="*/ 50 w 308"/>
                  <a:gd name="T29" fmla="*/ 100 h 464"/>
                  <a:gd name="T30" fmla="*/ 59 w 308"/>
                  <a:gd name="T31" fmla="*/ 109 h 464"/>
                  <a:gd name="T32" fmla="*/ 68 w 308"/>
                  <a:gd name="T33" fmla="*/ 116 h 464"/>
                  <a:gd name="T34" fmla="*/ 77 w 308"/>
                  <a:gd name="T35" fmla="*/ 109 h 464"/>
                  <a:gd name="T36" fmla="*/ 77 w 308"/>
                  <a:gd name="T37" fmla="*/ 108 h 464"/>
                  <a:gd name="T38" fmla="*/ 75 w 308"/>
                  <a:gd name="T39" fmla="*/ 105 h 464"/>
                  <a:gd name="T40" fmla="*/ 72 w 308"/>
                  <a:gd name="T41" fmla="*/ 102 h 464"/>
                  <a:gd name="T42" fmla="*/ 68 w 308"/>
                  <a:gd name="T43" fmla="*/ 97 h 464"/>
                  <a:gd name="T44" fmla="*/ 63 w 308"/>
                  <a:gd name="T45" fmla="*/ 92 h 464"/>
                  <a:gd name="T46" fmla="*/ 58 w 308"/>
                  <a:gd name="T47" fmla="*/ 85 h 464"/>
                  <a:gd name="T48" fmla="*/ 53 w 308"/>
                  <a:gd name="T49" fmla="*/ 78 h 464"/>
                  <a:gd name="T50" fmla="*/ 47 w 308"/>
                  <a:gd name="T51" fmla="*/ 70 h 464"/>
                  <a:gd name="T52" fmla="*/ 41 w 308"/>
                  <a:gd name="T53" fmla="*/ 62 h 464"/>
                  <a:gd name="T54" fmla="*/ 35 w 308"/>
                  <a:gd name="T55" fmla="*/ 54 h 464"/>
                  <a:gd name="T56" fmla="*/ 30 w 308"/>
                  <a:gd name="T57" fmla="*/ 46 h 464"/>
                  <a:gd name="T58" fmla="*/ 25 w 308"/>
                  <a:gd name="T59" fmla="*/ 38 h 464"/>
                  <a:gd name="T60" fmla="*/ 20 w 308"/>
                  <a:gd name="T61" fmla="*/ 30 h 464"/>
                  <a:gd name="T62" fmla="*/ 16 w 308"/>
                  <a:gd name="T63" fmla="*/ 23 h 464"/>
                  <a:gd name="T64" fmla="*/ 14 w 308"/>
                  <a:gd name="T65" fmla="*/ 16 h 464"/>
                  <a:gd name="T66" fmla="*/ 12 w 308"/>
                  <a:gd name="T67" fmla="*/ 11 h 464"/>
                  <a:gd name="T68" fmla="*/ 12 w 308"/>
                  <a:gd name="T69" fmla="*/ 10 h 464"/>
                  <a:gd name="T70" fmla="*/ 11 w 308"/>
                  <a:gd name="T71" fmla="*/ 8 h 464"/>
                  <a:gd name="T72" fmla="*/ 9 w 308"/>
                  <a:gd name="T73" fmla="*/ 5 h 464"/>
                  <a:gd name="T74" fmla="*/ 8 w 308"/>
                  <a:gd name="T75" fmla="*/ 2 h 464"/>
                  <a:gd name="T76" fmla="*/ 6 w 308"/>
                  <a:gd name="T77" fmla="*/ 1 h 464"/>
                  <a:gd name="T78" fmla="*/ 4 w 308"/>
                  <a:gd name="T79" fmla="*/ 0 h 464"/>
                  <a:gd name="T80" fmla="*/ 2 w 308"/>
                  <a:gd name="T81" fmla="*/ 2 h 464"/>
                  <a:gd name="T82" fmla="*/ 0 w 308"/>
                  <a:gd name="T83" fmla="*/ 7 h 4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08" h="464">
                    <a:moveTo>
                      <a:pt x="0" y="26"/>
                    </a:moveTo>
                    <a:lnTo>
                      <a:pt x="2" y="29"/>
                    </a:lnTo>
                    <a:lnTo>
                      <a:pt x="4" y="39"/>
                    </a:lnTo>
                    <a:lnTo>
                      <a:pt x="8" y="54"/>
                    </a:lnTo>
                    <a:lnTo>
                      <a:pt x="14" y="73"/>
                    </a:lnTo>
                    <a:lnTo>
                      <a:pt x="22" y="96"/>
                    </a:lnTo>
                    <a:lnTo>
                      <a:pt x="33" y="124"/>
                    </a:lnTo>
                    <a:lnTo>
                      <a:pt x="45" y="155"/>
                    </a:lnTo>
                    <a:lnTo>
                      <a:pt x="60" y="187"/>
                    </a:lnTo>
                    <a:lnTo>
                      <a:pt x="76" y="222"/>
                    </a:lnTo>
                    <a:lnTo>
                      <a:pt x="96" y="258"/>
                    </a:lnTo>
                    <a:lnTo>
                      <a:pt x="118" y="294"/>
                    </a:lnTo>
                    <a:lnTo>
                      <a:pt x="143" y="331"/>
                    </a:lnTo>
                    <a:lnTo>
                      <a:pt x="170" y="367"/>
                    </a:lnTo>
                    <a:lnTo>
                      <a:pt x="200" y="400"/>
                    </a:lnTo>
                    <a:lnTo>
                      <a:pt x="233" y="434"/>
                    </a:lnTo>
                    <a:lnTo>
                      <a:pt x="269" y="464"/>
                    </a:lnTo>
                    <a:lnTo>
                      <a:pt x="308" y="433"/>
                    </a:lnTo>
                    <a:lnTo>
                      <a:pt x="306" y="429"/>
                    </a:lnTo>
                    <a:lnTo>
                      <a:pt x="298" y="420"/>
                    </a:lnTo>
                    <a:lnTo>
                      <a:pt x="286" y="406"/>
                    </a:lnTo>
                    <a:lnTo>
                      <a:pt x="270" y="388"/>
                    </a:lnTo>
                    <a:lnTo>
                      <a:pt x="252" y="365"/>
                    </a:lnTo>
                    <a:lnTo>
                      <a:pt x="231" y="339"/>
                    </a:lnTo>
                    <a:lnTo>
                      <a:pt x="209" y="311"/>
                    </a:lnTo>
                    <a:lnTo>
                      <a:pt x="186" y="279"/>
                    </a:lnTo>
                    <a:lnTo>
                      <a:pt x="163" y="248"/>
                    </a:lnTo>
                    <a:lnTo>
                      <a:pt x="140" y="216"/>
                    </a:lnTo>
                    <a:lnTo>
                      <a:pt x="118" y="183"/>
                    </a:lnTo>
                    <a:lnTo>
                      <a:pt x="97" y="150"/>
                    </a:lnTo>
                    <a:lnTo>
                      <a:pt x="79" y="120"/>
                    </a:lnTo>
                    <a:lnTo>
                      <a:pt x="64" y="91"/>
                    </a:lnTo>
                    <a:lnTo>
                      <a:pt x="53" y="64"/>
                    </a:lnTo>
                    <a:lnTo>
                      <a:pt x="47" y="41"/>
                    </a:lnTo>
                    <a:lnTo>
                      <a:pt x="45" y="38"/>
                    </a:lnTo>
                    <a:lnTo>
                      <a:pt x="42" y="29"/>
                    </a:lnTo>
                    <a:lnTo>
                      <a:pt x="36" y="18"/>
                    </a:lnTo>
                    <a:lnTo>
                      <a:pt x="29" y="8"/>
                    </a:lnTo>
                    <a:lnTo>
                      <a:pt x="21" y="1"/>
                    </a:lnTo>
                    <a:lnTo>
                      <a:pt x="14" y="0"/>
                    </a:lnTo>
                    <a:lnTo>
                      <a:pt x="6" y="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3" name="Freeform 495"/>
              <p:cNvSpPr>
                <a:spLocks noChangeAspect="1"/>
              </p:cNvSpPr>
              <p:nvPr/>
            </p:nvSpPr>
            <p:spPr bwMode="auto">
              <a:xfrm flipH="1">
                <a:off x="595" y="-31"/>
                <a:ext cx="138" cy="215"/>
              </a:xfrm>
              <a:custGeom>
                <a:avLst/>
                <a:gdLst>
                  <a:gd name="T0" fmla="*/ 0 w 276"/>
                  <a:gd name="T1" fmla="*/ 6 h 430"/>
                  <a:gd name="T2" fmla="*/ 1 w 276"/>
                  <a:gd name="T3" fmla="*/ 7 h 430"/>
                  <a:gd name="T4" fmla="*/ 1 w 276"/>
                  <a:gd name="T5" fmla="*/ 9 h 430"/>
                  <a:gd name="T6" fmla="*/ 3 w 276"/>
                  <a:gd name="T7" fmla="*/ 13 h 430"/>
                  <a:gd name="T8" fmla="*/ 4 w 276"/>
                  <a:gd name="T9" fmla="*/ 18 h 430"/>
                  <a:gd name="T10" fmla="*/ 7 w 276"/>
                  <a:gd name="T11" fmla="*/ 24 h 430"/>
                  <a:gd name="T12" fmla="*/ 10 w 276"/>
                  <a:gd name="T13" fmla="*/ 30 h 430"/>
                  <a:gd name="T14" fmla="*/ 13 w 276"/>
                  <a:gd name="T15" fmla="*/ 38 h 430"/>
                  <a:gd name="T16" fmla="*/ 16 w 276"/>
                  <a:gd name="T17" fmla="*/ 46 h 430"/>
                  <a:gd name="T18" fmla="*/ 20 w 276"/>
                  <a:gd name="T19" fmla="*/ 54 h 430"/>
                  <a:gd name="T20" fmla="*/ 25 w 276"/>
                  <a:gd name="T21" fmla="*/ 62 h 430"/>
                  <a:gd name="T22" fmla="*/ 29 w 276"/>
                  <a:gd name="T23" fmla="*/ 71 h 430"/>
                  <a:gd name="T24" fmla="*/ 34 w 276"/>
                  <a:gd name="T25" fmla="*/ 79 h 430"/>
                  <a:gd name="T26" fmla="*/ 40 w 276"/>
                  <a:gd name="T27" fmla="*/ 87 h 430"/>
                  <a:gd name="T28" fmla="*/ 46 w 276"/>
                  <a:gd name="T29" fmla="*/ 95 h 430"/>
                  <a:gd name="T30" fmla="*/ 52 w 276"/>
                  <a:gd name="T31" fmla="*/ 102 h 430"/>
                  <a:gd name="T32" fmla="*/ 58 w 276"/>
                  <a:gd name="T33" fmla="*/ 108 h 430"/>
                  <a:gd name="T34" fmla="*/ 69 w 276"/>
                  <a:gd name="T35" fmla="*/ 102 h 430"/>
                  <a:gd name="T36" fmla="*/ 68 w 276"/>
                  <a:gd name="T37" fmla="*/ 100 h 430"/>
                  <a:gd name="T38" fmla="*/ 64 w 276"/>
                  <a:gd name="T39" fmla="*/ 96 h 430"/>
                  <a:gd name="T40" fmla="*/ 59 w 276"/>
                  <a:gd name="T41" fmla="*/ 89 h 430"/>
                  <a:gd name="T42" fmla="*/ 52 w 276"/>
                  <a:gd name="T43" fmla="*/ 81 h 430"/>
                  <a:gd name="T44" fmla="*/ 45 w 276"/>
                  <a:gd name="T45" fmla="*/ 72 h 430"/>
                  <a:gd name="T46" fmla="*/ 39 w 276"/>
                  <a:gd name="T47" fmla="*/ 63 h 430"/>
                  <a:gd name="T48" fmla="*/ 33 w 276"/>
                  <a:gd name="T49" fmla="*/ 55 h 430"/>
                  <a:gd name="T50" fmla="*/ 29 w 276"/>
                  <a:gd name="T51" fmla="*/ 48 h 430"/>
                  <a:gd name="T52" fmla="*/ 29 w 276"/>
                  <a:gd name="T53" fmla="*/ 48 h 430"/>
                  <a:gd name="T54" fmla="*/ 27 w 276"/>
                  <a:gd name="T55" fmla="*/ 46 h 430"/>
                  <a:gd name="T56" fmla="*/ 25 w 276"/>
                  <a:gd name="T57" fmla="*/ 44 h 430"/>
                  <a:gd name="T58" fmla="*/ 22 w 276"/>
                  <a:gd name="T59" fmla="*/ 40 h 430"/>
                  <a:gd name="T60" fmla="*/ 20 w 276"/>
                  <a:gd name="T61" fmla="*/ 36 h 430"/>
                  <a:gd name="T62" fmla="*/ 18 w 276"/>
                  <a:gd name="T63" fmla="*/ 32 h 430"/>
                  <a:gd name="T64" fmla="*/ 16 w 276"/>
                  <a:gd name="T65" fmla="*/ 28 h 430"/>
                  <a:gd name="T66" fmla="*/ 16 w 276"/>
                  <a:gd name="T67" fmla="*/ 23 h 430"/>
                  <a:gd name="T68" fmla="*/ 10 w 276"/>
                  <a:gd name="T69" fmla="*/ 0 h 430"/>
                  <a:gd name="T70" fmla="*/ 0 w 276"/>
                  <a:gd name="T71" fmla="*/ 6 h 4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6" h="430">
                    <a:moveTo>
                      <a:pt x="0" y="23"/>
                    </a:moveTo>
                    <a:lnTo>
                      <a:pt x="1" y="26"/>
                    </a:lnTo>
                    <a:lnTo>
                      <a:pt x="4" y="36"/>
                    </a:lnTo>
                    <a:lnTo>
                      <a:pt x="9" y="49"/>
                    </a:lnTo>
                    <a:lnTo>
                      <a:pt x="16" y="69"/>
                    </a:lnTo>
                    <a:lnTo>
                      <a:pt x="25" y="93"/>
                    </a:lnTo>
                    <a:lnTo>
                      <a:pt x="37" y="120"/>
                    </a:lnTo>
                    <a:lnTo>
                      <a:pt x="49" y="149"/>
                    </a:lnTo>
                    <a:lnTo>
                      <a:pt x="63" y="181"/>
                    </a:lnTo>
                    <a:lnTo>
                      <a:pt x="79" y="213"/>
                    </a:lnTo>
                    <a:lnTo>
                      <a:pt x="97" y="248"/>
                    </a:lnTo>
                    <a:lnTo>
                      <a:pt x="115" y="281"/>
                    </a:lnTo>
                    <a:lnTo>
                      <a:pt x="136" y="314"/>
                    </a:lnTo>
                    <a:lnTo>
                      <a:pt x="158" y="347"/>
                    </a:lnTo>
                    <a:lnTo>
                      <a:pt x="181" y="377"/>
                    </a:lnTo>
                    <a:lnTo>
                      <a:pt x="205" y="405"/>
                    </a:lnTo>
                    <a:lnTo>
                      <a:pt x="230" y="430"/>
                    </a:lnTo>
                    <a:lnTo>
                      <a:pt x="276" y="407"/>
                    </a:lnTo>
                    <a:lnTo>
                      <a:pt x="271" y="400"/>
                    </a:lnTo>
                    <a:lnTo>
                      <a:pt x="256" y="381"/>
                    </a:lnTo>
                    <a:lnTo>
                      <a:pt x="234" y="355"/>
                    </a:lnTo>
                    <a:lnTo>
                      <a:pt x="207" y="322"/>
                    </a:lnTo>
                    <a:lnTo>
                      <a:pt x="180" y="287"/>
                    </a:lnTo>
                    <a:lnTo>
                      <a:pt x="153" y="251"/>
                    </a:lnTo>
                    <a:lnTo>
                      <a:pt x="131" y="219"/>
                    </a:lnTo>
                    <a:lnTo>
                      <a:pt x="115" y="192"/>
                    </a:lnTo>
                    <a:lnTo>
                      <a:pt x="113" y="190"/>
                    </a:lnTo>
                    <a:lnTo>
                      <a:pt x="107" y="183"/>
                    </a:lnTo>
                    <a:lnTo>
                      <a:pt x="98" y="173"/>
                    </a:lnTo>
                    <a:lnTo>
                      <a:pt x="88" y="159"/>
                    </a:lnTo>
                    <a:lnTo>
                      <a:pt x="78" y="144"/>
                    </a:lnTo>
                    <a:lnTo>
                      <a:pt x="69" y="127"/>
                    </a:lnTo>
                    <a:lnTo>
                      <a:pt x="63" y="109"/>
                    </a:lnTo>
                    <a:lnTo>
                      <a:pt x="61" y="92"/>
                    </a:lnTo>
                    <a:lnTo>
                      <a:pt x="38"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4" name="Freeform 496"/>
              <p:cNvSpPr>
                <a:spLocks noChangeAspect="1"/>
              </p:cNvSpPr>
              <p:nvPr/>
            </p:nvSpPr>
            <p:spPr bwMode="auto">
              <a:xfrm flipH="1">
                <a:off x="522" y="-65"/>
                <a:ext cx="149" cy="211"/>
              </a:xfrm>
              <a:custGeom>
                <a:avLst/>
                <a:gdLst>
                  <a:gd name="T0" fmla="*/ 0 w 298"/>
                  <a:gd name="T1" fmla="*/ 5 h 423"/>
                  <a:gd name="T2" fmla="*/ 52 w 298"/>
                  <a:gd name="T3" fmla="*/ 82 h 423"/>
                  <a:gd name="T4" fmla="*/ 63 w 298"/>
                  <a:gd name="T5" fmla="*/ 105 h 423"/>
                  <a:gd name="T6" fmla="*/ 75 w 298"/>
                  <a:gd name="T7" fmla="*/ 95 h 423"/>
                  <a:gd name="T8" fmla="*/ 35 w 298"/>
                  <a:gd name="T9" fmla="*/ 36 h 423"/>
                  <a:gd name="T10" fmla="*/ 10 w 298"/>
                  <a:gd name="T11" fmla="*/ 0 h 423"/>
                  <a:gd name="T12" fmla="*/ 0 w 298"/>
                  <a:gd name="T13" fmla="*/ 5 h 4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 h="423">
                    <a:moveTo>
                      <a:pt x="0" y="23"/>
                    </a:moveTo>
                    <a:lnTo>
                      <a:pt x="206" y="330"/>
                    </a:lnTo>
                    <a:lnTo>
                      <a:pt x="252" y="423"/>
                    </a:lnTo>
                    <a:lnTo>
                      <a:pt x="298" y="383"/>
                    </a:lnTo>
                    <a:lnTo>
                      <a:pt x="138" y="146"/>
                    </a:lnTo>
                    <a:lnTo>
                      <a:pt x="38"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5" name="Freeform 497"/>
              <p:cNvSpPr>
                <a:spLocks noChangeAspect="1"/>
              </p:cNvSpPr>
              <p:nvPr/>
            </p:nvSpPr>
            <p:spPr bwMode="auto">
              <a:xfrm flipH="1">
                <a:off x="453" y="-104"/>
                <a:ext cx="145" cy="208"/>
              </a:xfrm>
              <a:custGeom>
                <a:avLst/>
                <a:gdLst>
                  <a:gd name="T0" fmla="*/ 7 w 291"/>
                  <a:gd name="T1" fmla="*/ 0 h 414"/>
                  <a:gd name="T2" fmla="*/ 0 w 291"/>
                  <a:gd name="T3" fmla="*/ 4 h 414"/>
                  <a:gd name="T4" fmla="*/ 61 w 291"/>
                  <a:gd name="T5" fmla="*/ 105 h 414"/>
                  <a:gd name="T6" fmla="*/ 72 w 291"/>
                  <a:gd name="T7" fmla="*/ 95 h 414"/>
                  <a:gd name="T8" fmla="*/ 7 w 291"/>
                  <a:gd name="T9" fmla="*/ 0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414">
                    <a:moveTo>
                      <a:pt x="30" y="0"/>
                    </a:moveTo>
                    <a:lnTo>
                      <a:pt x="0" y="15"/>
                    </a:lnTo>
                    <a:lnTo>
                      <a:pt x="245" y="414"/>
                    </a:lnTo>
                    <a:lnTo>
                      <a:pt x="291" y="376"/>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6" name="Freeform 499"/>
              <p:cNvSpPr>
                <a:spLocks noChangeAspect="1"/>
              </p:cNvSpPr>
              <p:nvPr/>
            </p:nvSpPr>
            <p:spPr bwMode="auto">
              <a:xfrm flipH="1">
                <a:off x="288" y="104"/>
                <a:ext cx="534" cy="683"/>
              </a:xfrm>
              <a:custGeom>
                <a:avLst/>
                <a:gdLst>
                  <a:gd name="T0" fmla="*/ 4 w 1068"/>
                  <a:gd name="T1" fmla="*/ 265 h 1368"/>
                  <a:gd name="T2" fmla="*/ 1 w 1068"/>
                  <a:gd name="T3" fmla="*/ 253 h 1368"/>
                  <a:gd name="T4" fmla="*/ 2 w 1068"/>
                  <a:gd name="T5" fmla="*/ 232 h 1368"/>
                  <a:gd name="T6" fmla="*/ 13 w 1068"/>
                  <a:gd name="T7" fmla="*/ 207 h 1368"/>
                  <a:gd name="T8" fmla="*/ 25 w 1068"/>
                  <a:gd name="T9" fmla="*/ 192 h 1368"/>
                  <a:gd name="T10" fmla="*/ 30 w 1068"/>
                  <a:gd name="T11" fmla="*/ 187 h 1368"/>
                  <a:gd name="T12" fmla="*/ 39 w 1068"/>
                  <a:gd name="T13" fmla="*/ 177 h 1368"/>
                  <a:gd name="T14" fmla="*/ 50 w 1068"/>
                  <a:gd name="T15" fmla="*/ 164 h 1368"/>
                  <a:gd name="T16" fmla="*/ 61 w 1068"/>
                  <a:gd name="T17" fmla="*/ 148 h 1368"/>
                  <a:gd name="T18" fmla="*/ 71 w 1068"/>
                  <a:gd name="T19" fmla="*/ 130 h 1368"/>
                  <a:gd name="T20" fmla="*/ 77 w 1068"/>
                  <a:gd name="T21" fmla="*/ 111 h 1368"/>
                  <a:gd name="T22" fmla="*/ 79 w 1068"/>
                  <a:gd name="T23" fmla="*/ 93 h 1368"/>
                  <a:gd name="T24" fmla="*/ 79 w 1068"/>
                  <a:gd name="T25" fmla="*/ 84 h 1368"/>
                  <a:gd name="T26" fmla="*/ 87 w 1068"/>
                  <a:gd name="T27" fmla="*/ 79 h 1368"/>
                  <a:gd name="T28" fmla="*/ 103 w 1068"/>
                  <a:gd name="T29" fmla="*/ 71 h 1368"/>
                  <a:gd name="T30" fmla="*/ 123 w 1068"/>
                  <a:gd name="T31" fmla="*/ 60 h 1368"/>
                  <a:gd name="T32" fmla="*/ 146 w 1068"/>
                  <a:gd name="T33" fmla="*/ 47 h 1368"/>
                  <a:gd name="T34" fmla="*/ 169 w 1068"/>
                  <a:gd name="T35" fmla="*/ 33 h 1368"/>
                  <a:gd name="T36" fmla="*/ 191 w 1068"/>
                  <a:gd name="T37" fmla="*/ 19 h 1368"/>
                  <a:gd name="T38" fmla="*/ 209 w 1068"/>
                  <a:gd name="T39" fmla="*/ 6 h 1368"/>
                  <a:gd name="T40" fmla="*/ 216 w 1068"/>
                  <a:gd name="T41" fmla="*/ 1 h 1368"/>
                  <a:gd name="T42" fmla="*/ 221 w 1068"/>
                  <a:gd name="T43" fmla="*/ 9 h 1368"/>
                  <a:gd name="T44" fmla="*/ 232 w 1068"/>
                  <a:gd name="T45" fmla="*/ 23 h 1368"/>
                  <a:gd name="T46" fmla="*/ 248 w 1068"/>
                  <a:gd name="T47" fmla="*/ 36 h 1368"/>
                  <a:gd name="T48" fmla="*/ 260 w 1068"/>
                  <a:gd name="T49" fmla="*/ 59 h 1368"/>
                  <a:gd name="T50" fmla="*/ 258 w 1068"/>
                  <a:gd name="T51" fmla="*/ 61 h 1368"/>
                  <a:gd name="T52" fmla="*/ 253 w 1068"/>
                  <a:gd name="T53" fmla="*/ 65 h 1368"/>
                  <a:gd name="T54" fmla="*/ 245 w 1068"/>
                  <a:gd name="T55" fmla="*/ 71 h 1368"/>
                  <a:gd name="T56" fmla="*/ 237 w 1068"/>
                  <a:gd name="T57" fmla="*/ 80 h 1368"/>
                  <a:gd name="T58" fmla="*/ 230 w 1068"/>
                  <a:gd name="T59" fmla="*/ 91 h 1368"/>
                  <a:gd name="T60" fmla="*/ 225 w 1068"/>
                  <a:gd name="T61" fmla="*/ 104 h 1368"/>
                  <a:gd name="T62" fmla="*/ 223 w 1068"/>
                  <a:gd name="T63" fmla="*/ 118 h 1368"/>
                  <a:gd name="T64" fmla="*/ 225 w 1068"/>
                  <a:gd name="T65" fmla="*/ 134 h 1368"/>
                  <a:gd name="T66" fmla="*/ 229 w 1068"/>
                  <a:gd name="T67" fmla="*/ 142 h 1368"/>
                  <a:gd name="T68" fmla="*/ 239 w 1068"/>
                  <a:gd name="T69" fmla="*/ 160 h 1368"/>
                  <a:gd name="T70" fmla="*/ 253 w 1068"/>
                  <a:gd name="T71" fmla="*/ 181 h 1368"/>
                  <a:gd name="T72" fmla="*/ 267 w 1068"/>
                  <a:gd name="T73" fmla="*/ 197 h 1368"/>
                  <a:gd name="T74" fmla="*/ 265 w 1068"/>
                  <a:gd name="T75" fmla="*/ 199 h 1368"/>
                  <a:gd name="T76" fmla="*/ 257 w 1068"/>
                  <a:gd name="T77" fmla="*/ 205 h 1368"/>
                  <a:gd name="T78" fmla="*/ 247 w 1068"/>
                  <a:gd name="T79" fmla="*/ 214 h 1368"/>
                  <a:gd name="T80" fmla="*/ 234 w 1068"/>
                  <a:gd name="T81" fmla="*/ 226 h 1368"/>
                  <a:gd name="T82" fmla="*/ 220 w 1068"/>
                  <a:gd name="T83" fmla="*/ 240 h 1368"/>
                  <a:gd name="T84" fmla="*/ 206 w 1068"/>
                  <a:gd name="T85" fmla="*/ 255 h 1368"/>
                  <a:gd name="T86" fmla="*/ 193 w 1068"/>
                  <a:gd name="T87" fmla="*/ 270 h 1368"/>
                  <a:gd name="T88" fmla="*/ 183 w 1068"/>
                  <a:gd name="T89" fmla="*/ 285 h 1368"/>
                  <a:gd name="T90" fmla="*/ 181 w 1068"/>
                  <a:gd name="T91" fmla="*/ 287 h 1368"/>
                  <a:gd name="T92" fmla="*/ 178 w 1068"/>
                  <a:gd name="T93" fmla="*/ 292 h 1368"/>
                  <a:gd name="T94" fmla="*/ 172 w 1068"/>
                  <a:gd name="T95" fmla="*/ 299 h 1368"/>
                  <a:gd name="T96" fmla="*/ 164 w 1068"/>
                  <a:gd name="T97" fmla="*/ 308 h 1368"/>
                  <a:gd name="T98" fmla="*/ 156 w 1068"/>
                  <a:gd name="T99" fmla="*/ 317 h 1368"/>
                  <a:gd name="T100" fmla="*/ 147 w 1068"/>
                  <a:gd name="T101" fmla="*/ 326 h 1368"/>
                  <a:gd name="T102" fmla="*/ 137 w 1068"/>
                  <a:gd name="T103" fmla="*/ 334 h 1368"/>
                  <a:gd name="T104" fmla="*/ 127 w 1068"/>
                  <a:gd name="T105" fmla="*/ 341 h 1368"/>
                  <a:gd name="T106" fmla="*/ 124 w 1068"/>
                  <a:gd name="T107" fmla="*/ 293 h 1368"/>
                  <a:gd name="T108" fmla="*/ 124 w 1068"/>
                  <a:gd name="T109" fmla="*/ 288 h 1368"/>
                  <a:gd name="T110" fmla="*/ 123 w 1068"/>
                  <a:gd name="T111" fmla="*/ 280 h 1368"/>
                  <a:gd name="T112" fmla="*/ 121 w 1068"/>
                  <a:gd name="T113" fmla="*/ 270 h 1368"/>
                  <a:gd name="T114" fmla="*/ 117 w 1068"/>
                  <a:gd name="T115" fmla="*/ 260 h 1368"/>
                  <a:gd name="T116" fmla="*/ 110 w 1068"/>
                  <a:gd name="T117" fmla="*/ 251 h 1368"/>
                  <a:gd name="T118" fmla="*/ 100 w 1068"/>
                  <a:gd name="T119" fmla="*/ 245 h 1368"/>
                  <a:gd name="T120" fmla="*/ 85 w 1068"/>
                  <a:gd name="T121" fmla="*/ 244 h 1368"/>
                  <a:gd name="T122" fmla="*/ 4 w 1068"/>
                  <a:gd name="T123" fmla="*/ 266 h 1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68" h="1368">
                    <a:moveTo>
                      <a:pt x="16" y="1068"/>
                    </a:moveTo>
                    <a:lnTo>
                      <a:pt x="14" y="1061"/>
                    </a:lnTo>
                    <a:lnTo>
                      <a:pt x="8" y="1043"/>
                    </a:lnTo>
                    <a:lnTo>
                      <a:pt x="3" y="1014"/>
                    </a:lnTo>
                    <a:lnTo>
                      <a:pt x="0" y="977"/>
                    </a:lnTo>
                    <a:lnTo>
                      <a:pt x="5" y="932"/>
                    </a:lnTo>
                    <a:lnTo>
                      <a:pt x="20" y="883"/>
                    </a:lnTo>
                    <a:lnTo>
                      <a:pt x="49" y="830"/>
                    </a:lnTo>
                    <a:lnTo>
                      <a:pt x="94" y="776"/>
                    </a:lnTo>
                    <a:lnTo>
                      <a:pt x="97" y="772"/>
                    </a:lnTo>
                    <a:lnTo>
                      <a:pt x="105" y="764"/>
                    </a:lnTo>
                    <a:lnTo>
                      <a:pt x="118" y="751"/>
                    </a:lnTo>
                    <a:lnTo>
                      <a:pt x="135" y="733"/>
                    </a:lnTo>
                    <a:lnTo>
                      <a:pt x="155" y="711"/>
                    </a:lnTo>
                    <a:lnTo>
                      <a:pt x="175" y="686"/>
                    </a:lnTo>
                    <a:lnTo>
                      <a:pt x="198" y="657"/>
                    </a:lnTo>
                    <a:lnTo>
                      <a:pt x="222" y="626"/>
                    </a:lnTo>
                    <a:lnTo>
                      <a:pt x="243" y="592"/>
                    </a:lnTo>
                    <a:lnTo>
                      <a:pt x="264" y="558"/>
                    </a:lnTo>
                    <a:lnTo>
                      <a:pt x="283" y="521"/>
                    </a:lnTo>
                    <a:lnTo>
                      <a:pt x="298" y="484"/>
                    </a:lnTo>
                    <a:lnTo>
                      <a:pt x="308" y="447"/>
                    </a:lnTo>
                    <a:lnTo>
                      <a:pt x="315" y="410"/>
                    </a:lnTo>
                    <a:lnTo>
                      <a:pt x="315" y="374"/>
                    </a:lnTo>
                    <a:lnTo>
                      <a:pt x="308" y="339"/>
                    </a:lnTo>
                    <a:lnTo>
                      <a:pt x="313" y="337"/>
                    </a:lnTo>
                    <a:lnTo>
                      <a:pt x="326" y="330"/>
                    </a:lnTo>
                    <a:lnTo>
                      <a:pt x="348" y="318"/>
                    </a:lnTo>
                    <a:lnTo>
                      <a:pt x="376" y="303"/>
                    </a:lnTo>
                    <a:lnTo>
                      <a:pt x="409" y="285"/>
                    </a:lnTo>
                    <a:lnTo>
                      <a:pt x="449" y="264"/>
                    </a:lnTo>
                    <a:lnTo>
                      <a:pt x="490" y="241"/>
                    </a:lnTo>
                    <a:lnTo>
                      <a:pt x="535" y="216"/>
                    </a:lnTo>
                    <a:lnTo>
                      <a:pt x="581" y="189"/>
                    </a:lnTo>
                    <a:lnTo>
                      <a:pt x="628" y="162"/>
                    </a:lnTo>
                    <a:lnTo>
                      <a:pt x="674" y="134"/>
                    </a:lnTo>
                    <a:lnTo>
                      <a:pt x="719" y="105"/>
                    </a:lnTo>
                    <a:lnTo>
                      <a:pt x="761" y="77"/>
                    </a:lnTo>
                    <a:lnTo>
                      <a:pt x="800" y="50"/>
                    </a:lnTo>
                    <a:lnTo>
                      <a:pt x="833" y="25"/>
                    </a:lnTo>
                    <a:lnTo>
                      <a:pt x="861" y="0"/>
                    </a:lnTo>
                    <a:lnTo>
                      <a:pt x="863" y="5"/>
                    </a:lnTo>
                    <a:lnTo>
                      <a:pt x="871" y="19"/>
                    </a:lnTo>
                    <a:lnTo>
                      <a:pt x="884" y="39"/>
                    </a:lnTo>
                    <a:lnTo>
                      <a:pt x="903" y="65"/>
                    </a:lnTo>
                    <a:lnTo>
                      <a:pt x="926" y="92"/>
                    </a:lnTo>
                    <a:lnTo>
                      <a:pt x="954" y="120"/>
                    </a:lnTo>
                    <a:lnTo>
                      <a:pt x="990" y="147"/>
                    </a:lnTo>
                    <a:lnTo>
                      <a:pt x="1030" y="170"/>
                    </a:lnTo>
                    <a:lnTo>
                      <a:pt x="1037" y="239"/>
                    </a:lnTo>
                    <a:lnTo>
                      <a:pt x="1035" y="240"/>
                    </a:lnTo>
                    <a:lnTo>
                      <a:pt x="1029" y="245"/>
                    </a:lnTo>
                    <a:lnTo>
                      <a:pt x="1020" y="251"/>
                    </a:lnTo>
                    <a:lnTo>
                      <a:pt x="1009" y="261"/>
                    </a:lnTo>
                    <a:lnTo>
                      <a:pt x="995" y="272"/>
                    </a:lnTo>
                    <a:lnTo>
                      <a:pt x="980" y="287"/>
                    </a:lnTo>
                    <a:lnTo>
                      <a:pt x="964" y="303"/>
                    </a:lnTo>
                    <a:lnTo>
                      <a:pt x="947" y="322"/>
                    </a:lnTo>
                    <a:lnTo>
                      <a:pt x="933" y="344"/>
                    </a:lnTo>
                    <a:lnTo>
                      <a:pt x="919" y="365"/>
                    </a:lnTo>
                    <a:lnTo>
                      <a:pt x="907" y="391"/>
                    </a:lnTo>
                    <a:lnTo>
                      <a:pt x="898" y="416"/>
                    </a:lnTo>
                    <a:lnTo>
                      <a:pt x="892" y="445"/>
                    </a:lnTo>
                    <a:lnTo>
                      <a:pt x="890" y="474"/>
                    </a:lnTo>
                    <a:lnTo>
                      <a:pt x="892" y="505"/>
                    </a:lnTo>
                    <a:lnTo>
                      <a:pt x="899" y="537"/>
                    </a:lnTo>
                    <a:lnTo>
                      <a:pt x="904" y="545"/>
                    </a:lnTo>
                    <a:lnTo>
                      <a:pt x="915" y="568"/>
                    </a:lnTo>
                    <a:lnTo>
                      <a:pt x="933" y="602"/>
                    </a:lnTo>
                    <a:lnTo>
                      <a:pt x="954" y="641"/>
                    </a:lnTo>
                    <a:lnTo>
                      <a:pt x="981" y="683"/>
                    </a:lnTo>
                    <a:lnTo>
                      <a:pt x="1010" y="725"/>
                    </a:lnTo>
                    <a:lnTo>
                      <a:pt x="1039" y="762"/>
                    </a:lnTo>
                    <a:lnTo>
                      <a:pt x="1068" y="791"/>
                    </a:lnTo>
                    <a:lnTo>
                      <a:pt x="1066" y="793"/>
                    </a:lnTo>
                    <a:lnTo>
                      <a:pt x="1058" y="799"/>
                    </a:lnTo>
                    <a:lnTo>
                      <a:pt x="1045" y="809"/>
                    </a:lnTo>
                    <a:lnTo>
                      <a:pt x="1028" y="823"/>
                    </a:lnTo>
                    <a:lnTo>
                      <a:pt x="1009" y="840"/>
                    </a:lnTo>
                    <a:lnTo>
                      <a:pt x="986" y="860"/>
                    </a:lnTo>
                    <a:lnTo>
                      <a:pt x="960" y="883"/>
                    </a:lnTo>
                    <a:lnTo>
                      <a:pt x="934" y="907"/>
                    </a:lnTo>
                    <a:lnTo>
                      <a:pt x="906" y="933"/>
                    </a:lnTo>
                    <a:lnTo>
                      <a:pt x="877" y="961"/>
                    </a:lnTo>
                    <a:lnTo>
                      <a:pt x="850" y="991"/>
                    </a:lnTo>
                    <a:lnTo>
                      <a:pt x="822" y="1021"/>
                    </a:lnTo>
                    <a:lnTo>
                      <a:pt x="795" y="1052"/>
                    </a:lnTo>
                    <a:lnTo>
                      <a:pt x="771" y="1083"/>
                    </a:lnTo>
                    <a:lnTo>
                      <a:pt x="748" y="1113"/>
                    </a:lnTo>
                    <a:lnTo>
                      <a:pt x="730" y="1144"/>
                    </a:lnTo>
                    <a:lnTo>
                      <a:pt x="729" y="1146"/>
                    </a:lnTo>
                    <a:lnTo>
                      <a:pt x="724" y="1151"/>
                    </a:lnTo>
                    <a:lnTo>
                      <a:pt x="718" y="1159"/>
                    </a:lnTo>
                    <a:lnTo>
                      <a:pt x="709" y="1171"/>
                    </a:lnTo>
                    <a:lnTo>
                      <a:pt x="699" y="1183"/>
                    </a:lnTo>
                    <a:lnTo>
                      <a:pt x="686" y="1198"/>
                    </a:lnTo>
                    <a:lnTo>
                      <a:pt x="672" y="1214"/>
                    </a:lnTo>
                    <a:lnTo>
                      <a:pt x="656" y="1233"/>
                    </a:lnTo>
                    <a:lnTo>
                      <a:pt x="640" y="1251"/>
                    </a:lnTo>
                    <a:lnTo>
                      <a:pt x="621" y="1270"/>
                    </a:lnTo>
                    <a:lnTo>
                      <a:pt x="603" y="1288"/>
                    </a:lnTo>
                    <a:lnTo>
                      <a:pt x="585" y="1307"/>
                    </a:lnTo>
                    <a:lnTo>
                      <a:pt x="565" y="1324"/>
                    </a:lnTo>
                    <a:lnTo>
                      <a:pt x="545" y="1340"/>
                    </a:lnTo>
                    <a:lnTo>
                      <a:pt x="527" y="1355"/>
                    </a:lnTo>
                    <a:lnTo>
                      <a:pt x="507" y="1368"/>
                    </a:lnTo>
                    <a:lnTo>
                      <a:pt x="493" y="1175"/>
                    </a:lnTo>
                    <a:lnTo>
                      <a:pt x="493" y="1173"/>
                    </a:lnTo>
                    <a:lnTo>
                      <a:pt x="493" y="1165"/>
                    </a:lnTo>
                    <a:lnTo>
                      <a:pt x="495" y="1153"/>
                    </a:lnTo>
                    <a:lnTo>
                      <a:pt x="493" y="1138"/>
                    </a:lnTo>
                    <a:lnTo>
                      <a:pt x="492" y="1121"/>
                    </a:lnTo>
                    <a:lnTo>
                      <a:pt x="489" y="1103"/>
                    </a:lnTo>
                    <a:lnTo>
                      <a:pt x="484" y="1082"/>
                    </a:lnTo>
                    <a:lnTo>
                      <a:pt x="477" y="1061"/>
                    </a:lnTo>
                    <a:lnTo>
                      <a:pt x="468" y="1042"/>
                    </a:lnTo>
                    <a:lnTo>
                      <a:pt x="457" y="1023"/>
                    </a:lnTo>
                    <a:lnTo>
                      <a:pt x="440" y="1007"/>
                    </a:lnTo>
                    <a:lnTo>
                      <a:pt x="422" y="993"/>
                    </a:lnTo>
                    <a:lnTo>
                      <a:pt x="398" y="984"/>
                    </a:lnTo>
                    <a:lnTo>
                      <a:pt x="371" y="978"/>
                    </a:lnTo>
                    <a:lnTo>
                      <a:pt x="339" y="977"/>
                    </a:lnTo>
                    <a:lnTo>
                      <a:pt x="301" y="983"/>
                    </a:lnTo>
                    <a:lnTo>
                      <a:pt x="16" y="1068"/>
                    </a:lnTo>
                    <a:close/>
                  </a:path>
                </a:pathLst>
              </a:custGeom>
              <a:solidFill>
                <a:srgbClr val="CC8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7" name="Freeform 501"/>
              <p:cNvSpPr>
                <a:spLocks noChangeAspect="1"/>
              </p:cNvSpPr>
              <p:nvPr/>
            </p:nvSpPr>
            <p:spPr bwMode="auto">
              <a:xfrm flipH="1">
                <a:off x="621" y="628"/>
                <a:ext cx="204" cy="183"/>
              </a:xfrm>
              <a:custGeom>
                <a:avLst/>
                <a:gdLst>
                  <a:gd name="T0" fmla="*/ 0 w 408"/>
                  <a:gd name="T1" fmla="*/ 26 h 365"/>
                  <a:gd name="T2" fmla="*/ 73 w 408"/>
                  <a:gd name="T3" fmla="*/ 3 h 365"/>
                  <a:gd name="T4" fmla="*/ 75 w 408"/>
                  <a:gd name="T5" fmla="*/ 2 h 365"/>
                  <a:gd name="T6" fmla="*/ 78 w 408"/>
                  <a:gd name="T7" fmla="*/ 1 h 365"/>
                  <a:gd name="T8" fmla="*/ 83 w 408"/>
                  <a:gd name="T9" fmla="*/ 0 h 365"/>
                  <a:gd name="T10" fmla="*/ 88 w 408"/>
                  <a:gd name="T11" fmla="*/ 1 h 365"/>
                  <a:gd name="T12" fmla="*/ 93 w 408"/>
                  <a:gd name="T13" fmla="*/ 4 h 365"/>
                  <a:gd name="T14" fmla="*/ 98 w 408"/>
                  <a:gd name="T15" fmla="*/ 11 h 365"/>
                  <a:gd name="T16" fmla="*/ 101 w 408"/>
                  <a:gd name="T17" fmla="*/ 22 h 365"/>
                  <a:gd name="T18" fmla="*/ 102 w 408"/>
                  <a:gd name="T19" fmla="*/ 39 h 365"/>
                  <a:gd name="T20" fmla="*/ 102 w 408"/>
                  <a:gd name="T21" fmla="*/ 87 h 365"/>
                  <a:gd name="T22" fmla="*/ 102 w 408"/>
                  <a:gd name="T23" fmla="*/ 88 h 365"/>
                  <a:gd name="T24" fmla="*/ 99 w 408"/>
                  <a:gd name="T25" fmla="*/ 88 h 365"/>
                  <a:gd name="T26" fmla="*/ 96 w 408"/>
                  <a:gd name="T27" fmla="*/ 89 h 365"/>
                  <a:gd name="T28" fmla="*/ 91 w 408"/>
                  <a:gd name="T29" fmla="*/ 90 h 365"/>
                  <a:gd name="T30" fmla="*/ 85 w 408"/>
                  <a:gd name="T31" fmla="*/ 91 h 365"/>
                  <a:gd name="T32" fmla="*/ 79 w 408"/>
                  <a:gd name="T33" fmla="*/ 92 h 365"/>
                  <a:gd name="T34" fmla="*/ 72 w 408"/>
                  <a:gd name="T35" fmla="*/ 92 h 365"/>
                  <a:gd name="T36" fmla="*/ 64 w 408"/>
                  <a:gd name="T37" fmla="*/ 90 h 365"/>
                  <a:gd name="T38" fmla="*/ 55 w 408"/>
                  <a:gd name="T39" fmla="*/ 88 h 365"/>
                  <a:gd name="T40" fmla="*/ 47 w 408"/>
                  <a:gd name="T41" fmla="*/ 85 h 365"/>
                  <a:gd name="T42" fmla="*/ 38 w 408"/>
                  <a:gd name="T43" fmla="*/ 80 h 365"/>
                  <a:gd name="T44" fmla="*/ 30 w 408"/>
                  <a:gd name="T45" fmla="*/ 74 h 365"/>
                  <a:gd name="T46" fmla="*/ 22 w 408"/>
                  <a:gd name="T47" fmla="*/ 65 h 365"/>
                  <a:gd name="T48" fmla="*/ 14 w 408"/>
                  <a:gd name="T49" fmla="*/ 54 h 365"/>
                  <a:gd name="T50" fmla="*/ 7 w 408"/>
                  <a:gd name="T51" fmla="*/ 41 h 365"/>
                  <a:gd name="T52" fmla="*/ 0 w 408"/>
                  <a:gd name="T53" fmla="*/ 26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8" h="365">
                    <a:moveTo>
                      <a:pt x="0" y="102"/>
                    </a:moveTo>
                    <a:lnTo>
                      <a:pt x="292" y="10"/>
                    </a:lnTo>
                    <a:lnTo>
                      <a:pt x="297" y="8"/>
                    </a:lnTo>
                    <a:lnTo>
                      <a:pt x="310" y="3"/>
                    </a:lnTo>
                    <a:lnTo>
                      <a:pt x="329" y="0"/>
                    </a:lnTo>
                    <a:lnTo>
                      <a:pt x="351" y="2"/>
                    </a:lnTo>
                    <a:lnTo>
                      <a:pt x="371" y="16"/>
                    </a:lnTo>
                    <a:lnTo>
                      <a:pt x="390" y="42"/>
                    </a:lnTo>
                    <a:lnTo>
                      <a:pt x="404" y="88"/>
                    </a:lnTo>
                    <a:lnTo>
                      <a:pt x="408" y="156"/>
                    </a:lnTo>
                    <a:lnTo>
                      <a:pt x="408" y="348"/>
                    </a:lnTo>
                    <a:lnTo>
                      <a:pt x="405" y="349"/>
                    </a:lnTo>
                    <a:lnTo>
                      <a:pt x="396" y="352"/>
                    </a:lnTo>
                    <a:lnTo>
                      <a:pt x="382" y="356"/>
                    </a:lnTo>
                    <a:lnTo>
                      <a:pt x="363" y="360"/>
                    </a:lnTo>
                    <a:lnTo>
                      <a:pt x="340" y="364"/>
                    </a:lnTo>
                    <a:lnTo>
                      <a:pt x="314" y="365"/>
                    </a:lnTo>
                    <a:lnTo>
                      <a:pt x="285" y="365"/>
                    </a:lnTo>
                    <a:lnTo>
                      <a:pt x="253" y="360"/>
                    </a:lnTo>
                    <a:lnTo>
                      <a:pt x="220" y="352"/>
                    </a:lnTo>
                    <a:lnTo>
                      <a:pt x="187" y="338"/>
                    </a:lnTo>
                    <a:lnTo>
                      <a:pt x="152" y="320"/>
                    </a:lnTo>
                    <a:lnTo>
                      <a:pt x="119" y="293"/>
                    </a:lnTo>
                    <a:lnTo>
                      <a:pt x="87" y="259"/>
                    </a:lnTo>
                    <a:lnTo>
                      <a:pt x="56" y="216"/>
                    </a:lnTo>
                    <a:lnTo>
                      <a:pt x="27" y="164"/>
                    </a:lnTo>
                    <a:lnTo>
                      <a:pt x="0" y="102"/>
                    </a:lnTo>
                    <a:close/>
                  </a:path>
                </a:pathLst>
              </a:custGeom>
              <a:solidFill>
                <a:srgbClr val="FF3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8" name="Freeform 502"/>
              <p:cNvSpPr>
                <a:spLocks noChangeAspect="1"/>
              </p:cNvSpPr>
              <p:nvPr/>
            </p:nvSpPr>
            <p:spPr bwMode="auto">
              <a:xfrm flipH="1">
                <a:off x="200" y="238"/>
                <a:ext cx="143" cy="242"/>
              </a:xfrm>
              <a:custGeom>
                <a:avLst/>
                <a:gdLst>
                  <a:gd name="T0" fmla="*/ 40 w 286"/>
                  <a:gd name="T1" fmla="*/ 0 h 483"/>
                  <a:gd name="T2" fmla="*/ 40 w 286"/>
                  <a:gd name="T3" fmla="*/ 1 h 483"/>
                  <a:gd name="T4" fmla="*/ 42 w 286"/>
                  <a:gd name="T5" fmla="*/ 2 h 483"/>
                  <a:gd name="T6" fmla="*/ 44 w 286"/>
                  <a:gd name="T7" fmla="*/ 4 h 483"/>
                  <a:gd name="T8" fmla="*/ 47 w 286"/>
                  <a:gd name="T9" fmla="*/ 7 h 483"/>
                  <a:gd name="T10" fmla="*/ 50 w 286"/>
                  <a:gd name="T11" fmla="*/ 10 h 483"/>
                  <a:gd name="T12" fmla="*/ 54 w 286"/>
                  <a:gd name="T13" fmla="*/ 14 h 483"/>
                  <a:gd name="T14" fmla="*/ 57 w 286"/>
                  <a:gd name="T15" fmla="*/ 20 h 483"/>
                  <a:gd name="T16" fmla="*/ 61 w 286"/>
                  <a:gd name="T17" fmla="*/ 25 h 483"/>
                  <a:gd name="T18" fmla="*/ 64 w 286"/>
                  <a:gd name="T19" fmla="*/ 32 h 483"/>
                  <a:gd name="T20" fmla="*/ 67 w 286"/>
                  <a:gd name="T21" fmla="*/ 39 h 483"/>
                  <a:gd name="T22" fmla="*/ 69 w 286"/>
                  <a:gd name="T23" fmla="*/ 47 h 483"/>
                  <a:gd name="T24" fmla="*/ 71 w 286"/>
                  <a:gd name="T25" fmla="*/ 55 h 483"/>
                  <a:gd name="T26" fmla="*/ 72 w 286"/>
                  <a:gd name="T27" fmla="*/ 65 h 483"/>
                  <a:gd name="T28" fmla="*/ 71 w 286"/>
                  <a:gd name="T29" fmla="*/ 74 h 483"/>
                  <a:gd name="T30" fmla="*/ 69 w 286"/>
                  <a:gd name="T31" fmla="*/ 85 h 483"/>
                  <a:gd name="T32" fmla="*/ 66 w 286"/>
                  <a:gd name="T33" fmla="*/ 96 h 483"/>
                  <a:gd name="T34" fmla="*/ 43 w 286"/>
                  <a:gd name="T35" fmla="*/ 121 h 483"/>
                  <a:gd name="T36" fmla="*/ 42 w 286"/>
                  <a:gd name="T37" fmla="*/ 120 h 483"/>
                  <a:gd name="T38" fmla="*/ 40 w 286"/>
                  <a:gd name="T39" fmla="*/ 118 h 483"/>
                  <a:gd name="T40" fmla="*/ 38 w 286"/>
                  <a:gd name="T41" fmla="*/ 115 h 483"/>
                  <a:gd name="T42" fmla="*/ 33 w 286"/>
                  <a:gd name="T43" fmla="*/ 111 h 483"/>
                  <a:gd name="T44" fmla="*/ 29 w 286"/>
                  <a:gd name="T45" fmla="*/ 105 h 483"/>
                  <a:gd name="T46" fmla="*/ 24 w 286"/>
                  <a:gd name="T47" fmla="*/ 99 h 483"/>
                  <a:gd name="T48" fmla="*/ 19 w 286"/>
                  <a:gd name="T49" fmla="*/ 93 h 483"/>
                  <a:gd name="T50" fmla="*/ 14 w 286"/>
                  <a:gd name="T51" fmla="*/ 86 h 483"/>
                  <a:gd name="T52" fmla="*/ 10 w 286"/>
                  <a:gd name="T53" fmla="*/ 78 h 483"/>
                  <a:gd name="T54" fmla="*/ 6 w 286"/>
                  <a:gd name="T55" fmla="*/ 71 h 483"/>
                  <a:gd name="T56" fmla="*/ 3 w 286"/>
                  <a:gd name="T57" fmla="*/ 63 h 483"/>
                  <a:gd name="T58" fmla="*/ 1 w 286"/>
                  <a:gd name="T59" fmla="*/ 56 h 483"/>
                  <a:gd name="T60" fmla="*/ 0 w 286"/>
                  <a:gd name="T61" fmla="*/ 48 h 483"/>
                  <a:gd name="T62" fmla="*/ 1 w 286"/>
                  <a:gd name="T63" fmla="*/ 41 h 483"/>
                  <a:gd name="T64" fmla="*/ 4 w 286"/>
                  <a:gd name="T65" fmla="*/ 35 h 483"/>
                  <a:gd name="T66" fmla="*/ 9 w 286"/>
                  <a:gd name="T67" fmla="*/ 29 h 483"/>
                  <a:gd name="T68" fmla="*/ 40 w 286"/>
                  <a:gd name="T69" fmla="*/ 0 h 4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6" h="483">
                    <a:moveTo>
                      <a:pt x="157" y="0"/>
                    </a:moveTo>
                    <a:lnTo>
                      <a:pt x="159" y="1"/>
                    </a:lnTo>
                    <a:lnTo>
                      <a:pt x="165" y="7"/>
                    </a:lnTo>
                    <a:lnTo>
                      <a:pt x="174" y="14"/>
                    </a:lnTo>
                    <a:lnTo>
                      <a:pt x="185" y="25"/>
                    </a:lnTo>
                    <a:lnTo>
                      <a:pt x="198" y="39"/>
                    </a:lnTo>
                    <a:lnTo>
                      <a:pt x="213" y="56"/>
                    </a:lnTo>
                    <a:lnTo>
                      <a:pt x="228" y="77"/>
                    </a:lnTo>
                    <a:lnTo>
                      <a:pt x="242" y="99"/>
                    </a:lnTo>
                    <a:lnTo>
                      <a:pt x="256" y="125"/>
                    </a:lnTo>
                    <a:lnTo>
                      <a:pt x="267" y="154"/>
                    </a:lnTo>
                    <a:lnTo>
                      <a:pt x="276" y="185"/>
                    </a:lnTo>
                    <a:lnTo>
                      <a:pt x="283" y="220"/>
                    </a:lnTo>
                    <a:lnTo>
                      <a:pt x="286" y="257"/>
                    </a:lnTo>
                    <a:lnTo>
                      <a:pt x="283" y="296"/>
                    </a:lnTo>
                    <a:lnTo>
                      <a:pt x="276" y="337"/>
                    </a:lnTo>
                    <a:lnTo>
                      <a:pt x="264" y="382"/>
                    </a:lnTo>
                    <a:lnTo>
                      <a:pt x="172" y="483"/>
                    </a:lnTo>
                    <a:lnTo>
                      <a:pt x="168" y="480"/>
                    </a:lnTo>
                    <a:lnTo>
                      <a:pt x="160" y="471"/>
                    </a:lnTo>
                    <a:lnTo>
                      <a:pt x="149" y="458"/>
                    </a:lnTo>
                    <a:lnTo>
                      <a:pt x="132" y="441"/>
                    </a:lnTo>
                    <a:lnTo>
                      <a:pt x="115" y="420"/>
                    </a:lnTo>
                    <a:lnTo>
                      <a:pt x="96" y="396"/>
                    </a:lnTo>
                    <a:lnTo>
                      <a:pt x="76" y="371"/>
                    </a:lnTo>
                    <a:lnTo>
                      <a:pt x="56" y="342"/>
                    </a:lnTo>
                    <a:lnTo>
                      <a:pt x="38" y="312"/>
                    </a:lnTo>
                    <a:lnTo>
                      <a:pt x="23" y="282"/>
                    </a:lnTo>
                    <a:lnTo>
                      <a:pt x="10" y="251"/>
                    </a:lnTo>
                    <a:lnTo>
                      <a:pt x="3" y="221"/>
                    </a:lnTo>
                    <a:lnTo>
                      <a:pt x="0" y="192"/>
                    </a:lnTo>
                    <a:lnTo>
                      <a:pt x="3" y="163"/>
                    </a:lnTo>
                    <a:lnTo>
                      <a:pt x="15" y="138"/>
                    </a:lnTo>
                    <a:lnTo>
                      <a:pt x="33" y="115"/>
                    </a:lnTo>
                    <a:lnTo>
                      <a:pt x="157" y="0"/>
                    </a:lnTo>
                    <a:close/>
                  </a:path>
                </a:pathLst>
              </a:custGeom>
              <a:solidFill>
                <a:srgbClr val="FF3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8" name="Group 534"/>
            <p:cNvGrpSpPr>
              <a:grpSpLocks/>
            </p:cNvGrpSpPr>
            <p:nvPr/>
          </p:nvGrpSpPr>
          <p:grpSpPr bwMode="auto">
            <a:xfrm rot="-732307">
              <a:off x="511175" y="4953000"/>
              <a:ext cx="1054100" cy="1033463"/>
              <a:chOff x="192" y="3408"/>
              <a:chExt cx="664" cy="651"/>
            </a:xfrm>
          </p:grpSpPr>
          <p:sp>
            <p:nvSpPr>
              <p:cNvPr id="23634" name="Freeform 508"/>
              <p:cNvSpPr>
                <a:spLocks/>
              </p:cNvSpPr>
              <p:nvPr/>
            </p:nvSpPr>
            <p:spPr bwMode="auto">
              <a:xfrm flipH="1">
                <a:off x="192" y="3408"/>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5" name="Freeform 509"/>
              <p:cNvSpPr>
                <a:spLocks/>
              </p:cNvSpPr>
              <p:nvPr/>
            </p:nvSpPr>
            <p:spPr bwMode="auto">
              <a:xfrm flipH="1">
                <a:off x="205" y="3421"/>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Freeform 510"/>
              <p:cNvSpPr>
                <a:spLocks/>
              </p:cNvSpPr>
              <p:nvPr/>
            </p:nvSpPr>
            <p:spPr bwMode="auto">
              <a:xfrm flipH="1">
                <a:off x="207" y="3438"/>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7" name="Freeform 511"/>
              <p:cNvSpPr>
                <a:spLocks/>
              </p:cNvSpPr>
              <p:nvPr/>
            </p:nvSpPr>
            <p:spPr bwMode="auto">
              <a:xfrm flipH="1">
                <a:off x="223" y="3474"/>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8" name="Freeform 512"/>
              <p:cNvSpPr>
                <a:spLocks/>
              </p:cNvSpPr>
              <p:nvPr/>
            </p:nvSpPr>
            <p:spPr bwMode="auto">
              <a:xfrm flipH="1">
                <a:off x="229" y="3479"/>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9" name="Freeform 513"/>
              <p:cNvSpPr>
                <a:spLocks/>
              </p:cNvSpPr>
              <p:nvPr/>
            </p:nvSpPr>
            <p:spPr bwMode="auto">
              <a:xfrm flipH="1">
                <a:off x="235" y="3485"/>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0" name="Freeform 514"/>
              <p:cNvSpPr>
                <a:spLocks/>
              </p:cNvSpPr>
              <p:nvPr/>
            </p:nvSpPr>
            <p:spPr bwMode="auto">
              <a:xfrm flipH="1">
                <a:off x="241" y="3490"/>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Freeform 526"/>
              <p:cNvSpPr>
                <a:spLocks/>
              </p:cNvSpPr>
              <p:nvPr/>
            </p:nvSpPr>
            <p:spPr bwMode="auto">
              <a:xfrm flipH="1">
                <a:off x="309" y="3705"/>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2" name="Freeform 527"/>
              <p:cNvSpPr>
                <a:spLocks/>
              </p:cNvSpPr>
              <p:nvPr/>
            </p:nvSpPr>
            <p:spPr bwMode="auto">
              <a:xfrm flipH="1">
                <a:off x="317" y="3711"/>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3" name="Freeform 528"/>
              <p:cNvSpPr>
                <a:spLocks/>
              </p:cNvSpPr>
              <p:nvPr/>
            </p:nvSpPr>
            <p:spPr bwMode="auto">
              <a:xfrm flipH="1">
                <a:off x="324" y="3717"/>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4" name="Freeform 529"/>
              <p:cNvSpPr>
                <a:spLocks/>
              </p:cNvSpPr>
              <p:nvPr/>
            </p:nvSpPr>
            <p:spPr bwMode="auto">
              <a:xfrm flipH="1">
                <a:off x="333" y="3723"/>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5" name="Freeform 530"/>
              <p:cNvSpPr>
                <a:spLocks/>
              </p:cNvSpPr>
              <p:nvPr/>
            </p:nvSpPr>
            <p:spPr bwMode="auto">
              <a:xfrm flipH="1">
                <a:off x="335" y="3923"/>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6" name="Freeform 531"/>
              <p:cNvSpPr>
                <a:spLocks/>
              </p:cNvSpPr>
              <p:nvPr/>
            </p:nvSpPr>
            <p:spPr bwMode="auto">
              <a:xfrm flipH="1">
                <a:off x="772" y="3912"/>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CC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9" name="Group 532"/>
            <p:cNvGrpSpPr>
              <a:grpSpLocks/>
            </p:cNvGrpSpPr>
            <p:nvPr/>
          </p:nvGrpSpPr>
          <p:grpSpPr bwMode="auto">
            <a:xfrm>
              <a:off x="511175" y="2115684"/>
              <a:ext cx="796925" cy="1120775"/>
              <a:chOff x="192" y="1536"/>
              <a:chExt cx="502" cy="706"/>
            </a:xfrm>
          </p:grpSpPr>
          <p:sp>
            <p:nvSpPr>
              <p:cNvPr id="23602" name="Freeform 311"/>
              <p:cNvSpPr>
                <a:spLocks/>
              </p:cNvSpPr>
              <p:nvPr/>
            </p:nvSpPr>
            <p:spPr bwMode="auto">
              <a:xfrm>
                <a:off x="192" y="1536"/>
                <a:ext cx="502" cy="706"/>
              </a:xfrm>
              <a:custGeom>
                <a:avLst/>
                <a:gdLst>
                  <a:gd name="T0" fmla="*/ 4 w 2510"/>
                  <a:gd name="T1" fmla="*/ 6 h 3530"/>
                  <a:gd name="T2" fmla="*/ 1 w 2510"/>
                  <a:gd name="T3" fmla="*/ 7 h 3530"/>
                  <a:gd name="T4" fmla="*/ 0 w 2510"/>
                  <a:gd name="T5" fmla="*/ 9 h 3530"/>
                  <a:gd name="T6" fmla="*/ 1 w 2510"/>
                  <a:gd name="T7" fmla="*/ 12 h 3530"/>
                  <a:gd name="T8" fmla="*/ 2 w 2510"/>
                  <a:gd name="T9" fmla="*/ 23 h 3530"/>
                  <a:gd name="T10" fmla="*/ 8 w 2510"/>
                  <a:gd name="T11" fmla="*/ 46 h 3530"/>
                  <a:gd name="T12" fmla="*/ 15 w 2510"/>
                  <a:gd name="T13" fmla="*/ 70 h 3530"/>
                  <a:gd name="T14" fmla="*/ 22 w 2510"/>
                  <a:gd name="T15" fmla="*/ 90 h 3530"/>
                  <a:gd name="T16" fmla="*/ 24 w 2510"/>
                  <a:gd name="T17" fmla="*/ 107 h 3530"/>
                  <a:gd name="T18" fmla="*/ 25 w 2510"/>
                  <a:gd name="T19" fmla="*/ 121 h 3530"/>
                  <a:gd name="T20" fmla="*/ 30 w 2510"/>
                  <a:gd name="T21" fmla="*/ 128 h 3530"/>
                  <a:gd name="T22" fmla="*/ 43 w 2510"/>
                  <a:gd name="T23" fmla="*/ 132 h 3530"/>
                  <a:gd name="T24" fmla="*/ 57 w 2510"/>
                  <a:gd name="T25" fmla="*/ 135 h 3530"/>
                  <a:gd name="T26" fmla="*/ 71 w 2510"/>
                  <a:gd name="T27" fmla="*/ 139 h 3530"/>
                  <a:gd name="T28" fmla="*/ 85 w 2510"/>
                  <a:gd name="T29" fmla="*/ 141 h 3530"/>
                  <a:gd name="T30" fmla="*/ 97 w 2510"/>
                  <a:gd name="T31" fmla="*/ 137 h 3530"/>
                  <a:gd name="T32" fmla="*/ 99 w 2510"/>
                  <a:gd name="T33" fmla="*/ 125 h 3530"/>
                  <a:gd name="T34" fmla="*/ 90 w 2510"/>
                  <a:gd name="T35" fmla="*/ 117 h 3530"/>
                  <a:gd name="T36" fmla="*/ 78 w 2510"/>
                  <a:gd name="T37" fmla="*/ 111 h 3530"/>
                  <a:gd name="T38" fmla="*/ 67 w 2510"/>
                  <a:gd name="T39" fmla="*/ 105 h 3530"/>
                  <a:gd name="T40" fmla="*/ 59 w 2510"/>
                  <a:gd name="T41" fmla="*/ 92 h 3530"/>
                  <a:gd name="T42" fmla="*/ 52 w 2510"/>
                  <a:gd name="T43" fmla="*/ 69 h 3530"/>
                  <a:gd name="T44" fmla="*/ 45 w 2510"/>
                  <a:gd name="T45" fmla="*/ 42 h 3530"/>
                  <a:gd name="T46" fmla="*/ 38 w 2510"/>
                  <a:gd name="T47" fmla="*/ 19 h 3530"/>
                  <a:gd name="T48" fmla="*/ 34 w 2510"/>
                  <a:gd name="T49" fmla="*/ 10 h 3530"/>
                  <a:gd name="T50" fmla="*/ 32 w 2510"/>
                  <a:gd name="T51" fmla="*/ 8 h 3530"/>
                  <a:gd name="T52" fmla="*/ 31 w 2510"/>
                  <a:gd name="T53" fmla="*/ 6 h 3530"/>
                  <a:gd name="T54" fmla="*/ 30 w 2510"/>
                  <a:gd name="T55" fmla="*/ 3 h 3530"/>
                  <a:gd name="T56" fmla="*/ 27 w 2510"/>
                  <a:gd name="T57" fmla="*/ 0 h 3530"/>
                  <a:gd name="T58" fmla="*/ 21 w 2510"/>
                  <a:gd name="T59" fmla="*/ 0 h 3530"/>
                  <a:gd name="T60" fmla="*/ 14 w 2510"/>
                  <a:gd name="T61" fmla="*/ 2 h 3530"/>
                  <a:gd name="T62" fmla="*/ 8 w 2510"/>
                  <a:gd name="T63" fmla="*/ 3 h 3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0" h="3530">
                    <a:moveTo>
                      <a:pt x="151" y="106"/>
                    </a:moveTo>
                    <a:lnTo>
                      <a:pt x="89" y="140"/>
                    </a:lnTo>
                    <a:lnTo>
                      <a:pt x="46" y="166"/>
                    </a:lnTo>
                    <a:lnTo>
                      <a:pt x="19" y="187"/>
                    </a:lnTo>
                    <a:lnTo>
                      <a:pt x="5" y="209"/>
                    </a:lnTo>
                    <a:lnTo>
                      <a:pt x="0" y="233"/>
                    </a:lnTo>
                    <a:lnTo>
                      <a:pt x="4" y="265"/>
                    </a:lnTo>
                    <a:lnTo>
                      <a:pt x="13" y="310"/>
                    </a:lnTo>
                    <a:lnTo>
                      <a:pt x="25" y="370"/>
                    </a:lnTo>
                    <a:lnTo>
                      <a:pt x="48" y="586"/>
                    </a:lnTo>
                    <a:lnTo>
                      <a:pt x="108" y="852"/>
                    </a:lnTo>
                    <a:lnTo>
                      <a:pt x="191" y="1145"/>
                    </a:lnTo>
                    <a:lnTo>
                      <a:pt x="288" y="1452"/>
                    </a:lnTo>
                    <a:lnTo>
                      <a:pt x="385" y="1750"/>
                    </a:lnTo>
                    <a:lnTo>
                      <a:pt x="474" y="2027"/>
                    </a:lnTo>
                    <a:lnTo>
                      <a:pt x="542" y="2261"/>
                    </a:lnTo>
                    <a:lnTo>
                      <a:pt x="581" y="2435"/>
                    </a:lnTo>
                    <a:lnTo>
                      <a:pt x="591" y="2680"/>
                    </a:lnTo>
                    <a:lnTo>
                      <a:pt x="603" y="2873"/>
                    </a:lnTo>
                    <a:lnTo>
                      <a:pt x="627" y="3020"/>
                    </a:lnTo>
                    <a:lnTo>
                      <a:pt x="677" y="3131"/>
                    </a:lnTo>
                    <a:lnTo>
                      <a:pt x="758" y="3208"/>
                    </a:lnTo>
                    <a:lnTo>
                      <a:pt x="885" y="3262"/>
                    </a:lnTo>
                    <a:lnTo>
                      <a:pt x="1067" y="3296"/>
                    </a:lnTo>
                    <a:lnTo>
                      <a:pt x="1315" y="3321"/>
                    </a:lnTo>
                    <a:lnTo>
                      <a:pt x="1437" y="3364"/>
                    </a:lnTo>
                    <a:lnTo>
                      <a:pt x="1594" y="3419"/>
                    </a:lnTo>
                    <a:lnTo>
                      <a:pt x="1770" y="3474"/>
                    </a:lnTo>
                    <a:lnTo>
                      <a:pt x="1954" y="3515"/>
                    </a:lnTo>
                    <a:lnTo>
                      <a:pt x="2131" y="3530"/>
                    </a:lnTo>
                    <a:lnTo>
                      <a:pt x="2292" y="3508"/>
                    </a:lnTo>
                    <a:lnTo>
                      <a:pt x="2422" y="3433"/>
                    </a:lnTo>
                    <a:lnTo>
                      <a:pt x="2510" y="3295"/>
                    </a:lnTo>
                    <a:lnTo>
                      <a:pt x="2468" y="3127"/>
                    </a:lnTo>
                    <a:lnTo>
                      <a:pt x="2381" y="3006"/>
                    </a:lnTo>
                    <a:lnTo>
                      <a:pt x="2257" y="2918"/>
                    </a:lnTo>
                    <a:lnTo>
                      <a:pt x="2113" y="2850"/>
                    </a:lnTo>
                    <a:lnTo>
                      <a:pt x="1956" y="2786"/>
                    </a:lnTo>
                    <a:lnTo>
                      <a:pt x="1804" y="2714"/>
                    </a:lnTo>
                    <a:lnTo>
                      <a:pt x="1664" y="2620"/>
                    </a:lnTo>
                    <a:lnTo>
                      <a:pt x="1552" y="2492"/>
                    </a:lnTo>
                    <a:lnTo>
                      <a:pt x="1482" y="2306"/>
                    </a:lnTo>
                    <a:lnTo>
                      <a:pt x="1400" y="2046"/>
                    </a:lnTo>
                    <a:lnTo>
                      <a:pt x="1307" y="1735"/>
                    </a:lnTo>
                    <a:lnTo>
                      <a:pt x="1212" y="1399"/>
                    </a:lnTo>
                    <a:lnTo>
                      <a:pt x="1115" y="1060"/>
                    </a:lnTo>
                    <a:lnTo>
                      <a:pt x="1026" y="746"/>
                    </a:lnTo>
                    <a:lnTo>
                      <a:pt x="946" y="482"/>
                    </a:lnTo>
                    <a:lnTo>
                      <a:pt x="881" y="290"/>
                    </a:lnTo>
                    <a:lnTo>
                      <a:pt x="852" y="257"/>
                    </a:lnTo>
                    <a:lnTo>
                      <a:pt x="830" y="229"/>
                    </a:lnTo>
                    <a:lnTo>
                      <a:pt x="810" y="204"/>
                    </a:lnTo>
                    <a:lnTo>
                      <a:pt x="793" y="179"/>
                    </a:lnTo>
                    <a:lnTo>
                      <a:pt x="777" y="151"/>
                    </a:lnTo>
                    <a:lnTo>
                      <a:pt x="763" y="119"/>
                    </a:lnTo>
                    <a:lnTo>
                      <a:pt x="746" y="78"/>
                    </a:lnTo>
                    <a:lnTo>
                      <a:pt x="728" y="30"/>
                    </a:lnTo>
                    <a:lnTo>
                      <a:pt x="673" y="6"/>
                    </a:lnTo>
                    <a:lnTo>
                      <a:pt x="605" y="0"/>
                    </a:lnTo>
                    <a:lnTo>
                      <a:pt x="527" y="4"/>
                    </a:lnTo>
                    <a:lnTo>
                      <a:pt x="444" y="20"/>
                    </a:lnTo>
                    <a:lnTo>
                      <a:pt x="359" y="39"/>
                    </a:lnTo>
                    <a:lnTo>
                      <a:pt x="280" y="63"/>
                    </a:lnTo>
                    <a:lnTo>
                      <a:pt x="208" y="85"/>
                    </a:lnTo>
                    <a:lnTo>
                      <a:pt x="151"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312"/>
              <p:cNvSpPr>
                <a:spLocks/>
              </p:cNvSpPr>
              <p:nvPr/>
            </p:nvSpPr>
            <p:spPr bwMode="auto">
              <a:xfrm>
                <a:off x="205" y="1543"/>
                <a:ext cx="126" cy="41"/>
              </a:xfrm>
              <a:custGeom>
                <a:avLst/>
                <a:gdLst>
                  <a:gd name="T0" fmla="*/ 1 w 629"/>
                  <a:gd name="T1" fmla="*/ 6 h 209"/>
                  <a:gd name="T2" fmla="*/ 0 w 629"/>
                  <a:gd name="T3" fmla="*/ 7 h 209"/>
                  <a:gd name="T4" fmla="*/ 0 w 629"/>
                  <a:gd name="T5" fmla="*/ 7 h 209"/>
                  <a:gd name="T6" fmla="*/ 0 w 629"/>
                  <a:gd name="T7" fmla="*/ 7 h 209"/>
                  <a:gd name="T8" fmla="*/ 0 w 629"/>
                  <a:gd name="T9" fmla="*/ 7 h 209"/>
                  <a:gd name="T10" fmla="*/ 0 w 629"/>
                  <a:gd name="T11" fmla="*/ 8 h 209"/>
                  <a:gd name="T12" fmla="*/ 0 w 629"/>
                  <a:gd name="T13" fmla="*/ 8 h 209"/>
                  <a:gd name="T14" fmla="*/ 1 w 629"/>
                  <a:gd name="T15" fmla="*/ 8 h 209"/>
                  <a:gd name="T16" fmla="*/ 1 w 629"/>
                  <a:gd name="T17" fmla="*/ 8 h 209"/>
                  <a:gd name="T18" fmla="*/ 4 w 629"/>
                  <a:gd name="T19" fmla="*/ 8 h 209"/>
                  <a:gd name="T20" fmla="*/ 7 w 629"/>
                  <a:gd name="T21" fmla="*/ 7 h 209"/>
                  <a:gd name="T22" fmla="*/ 10 w 629"/>
                  <a:gd name="T23" fmla="*/ 6 h 209"/>
                  <a:gd name="T24" fmla="*/ 13 w 629"/>
                  <a:gd name="T25" fmla="*/ 6 h 209"/>
                  <a:gd name="T26" fmla="*/ 16 w 629"/>
                  <a:gd name="T27" fmla="*/ 5 h 209"/>
                  <a:gd name="T28" fmla="*/ 19 w 629"/>
                  <a:gd name="T29" fmla="*/ 4 h 209"/>
                  <a:gd name="T30" fmla="*/ 21 w 629"/>
                  <a:gd name="T31" fmla="*/ 3 h 209"/>
                  <a:gd name="T32" fmla="*/ 24 w 629"/>
                  <a:gd name="T33" fmla="*/ 2 h 209"/>
                  <a:gd name="T34" fmla="*/ 25 w 629"/>
                  <a:gd name="T35" fmla="*/ 2 h 209"/>
                  <a:gd name="T36" fmla="*/ 25 w 629"/>
                  <a:gd name="T37" fmla="*/ 1 h 209"/>
                  <a:gd name="T38" fmla="*/ 25 w 629"/>
                  <a:gd name="T39" fmla="*/ 1 h 209"/>
                  <a:gd name="T40" fmla="*/ 25 w 629"/>
                  <a:gd name="T41" fmla="*/ 1 h 209"/>
                  <a:gd name="T42" fmla="*/ 25 w 629"/>
                  <a:gd name="T43" fmla="*/ 1 h 209"/>
                  <a:gd name="T44" fmla="*/ 25 w 629"/>
                  <a:gd name="T45" fmla="*/ 0 h 209"/>
                  <a:gd name="T46" fmla="*/ 25 w 629"/>
                  <a:gd name="T47" fmla="*/ 0 h 209"/>
                  <a:gd name="T48" fmla="*/ 24 w 629"/>
                  <a:gd name="T49" fmla="*/ 0 h 209"/>
                  <a:gd name="T50" fmla="*/ 21 w 629"/>
                  <a:gd name="T51" fmla="*/ 0 h 209"/>
                  <a:gd name="T52" fmla="*/ 18 w 629"/>
                  <a:gd name="T53" fmla="*/ 0 h 209"/>
                  <a:gd name="T54" fmla="*/ 15 w 629"/>
                  <a:gd name="T55" fmla="*/ 1 h 209"/>
                  <a:gd name="T56" fmla="*/ 12 w 629"/>
                  <a:gd name="T57" fmla="*/ 1 h 209"/>
                  <a:gd name="T58" fmla="*/ 9 w 629"/>
                  <a:gd name="T59" fmla="*/ 2 h 209"/>
                  <a:gd name="T60" fmla="*/ 6 w 629"/>
                  <a:gd name="T61" fmla="*/ 3 h 209"/>
                  <a:gd name="T62" fmla="*/ 3 w 629"/>
                  <a:gd name="T63" fmla="*/ 5 h 209"/>
                  <a:gd name="T64" fmla="*/ 1 w 629"/>
                  <a:gd name="T65" fmla="*/ 6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9" h="209">
                    <a:moveTo>
                      <a:pt x="18" y="164"/>
                    </a:moveTo>
                    <a:lnTo>
                      <a:pt x="9" y="172"/>
                    </a:lnTo>
                    <a:lnTo>
                      <a:pt x="3" y="180"/>
                    </a:lnTo>
                    <a:lnTo>
                      <a:pt x="0" y="186"/>
                    </a:lnTo>
                    <a:lnTo>
                      <a:pt x="0" y="193"/>
                    </a:lnTo>
                    <a:lnTo>
                      <a:pt x="1" y="198"/>
                    </a:lnTo>
                    <a:lnTo>
                      <a:pt x="8" y="203"/>
                    </a:lnTo>
                    <a:lnTo>
                      <a:pt x="17" y="206"/>
                    </a:lnTo>
                    <a:lnTo>
                      <a:pt x="31" y="209"/>
                    </a:lnTo>
                    <a:lnTo>
                      <a:pt x="108" y="198"/>
                    </a:lnTo>
                    <a:lnTo>
                      <a:pt x="184" y="185"/>
                    </a:lnTo>
                    <a:lnTo>
                      <a:pt x="257" y="168"/>
                    </a:lnTo>
                    <a:lnTo>
                      <a:pt x="329" y="148"/>
                    </a:lnTo>
                    <a:lnTo>
                      <a:pt x="397" y="125"/>
                    </a:lnTo>
                    <a:lnTo>
                      <a:pt x="466" y="100"/>
                    </a:lnTo>
                    <a:lnTo>
                      <a:pt x="535" y="73"/>
                    </a:lnTo>
                    <a:lnTo>
                      <a:pt x="604" y="44"/>
                    </a:lnTo>
                    <a:lnTo>
                      <a:pt x="613" y="39"/>
                    </a:lnTo>
                    <a:lnTo>
                      <a:pt x="621" y="33"/>
                    </a:lnTo>
                    <a:lnTo>
                      <a:pt x="626" y="26"/>
                    </a:lnTo>
                    <a:lnTo>
                      <a:pt x="629" y="22"/>
                    </a:lnTo>
                    <a:lnTo>
                      <a:pt x="627" y="15"/>
                    </a:lnTo>
                    <a:lnTo>
                      <a:pt x="622" y="11"/>
                    </a:lnTo>
                    <a:lnTo>
                      <a:pt x="612" y="7"/>
                    </a:lnTo>
                    <a:lnTo>
                      <a:pt x="595" y="3"/>
                    </a:lnTo>
                    <a:lnTo>
                      <a:pt x="520" y="0"/>
                    </a:lnTo>
                    <a:lnTo>
                      <a:pt x="445" y="4"/>
                    </a:lnTo>
                    <a:lnTo>
                      <a:pt x="368" y="17"/>
                    </a:lnTo>
                    <a:lnTo>
                      <a:pt x="292" y="35"/>
                    </a:lnTo>
                    <a:lnTo>
                      <a:pt x="217" y="58"/>
                    </a:lnTo>
                    <a:lnTo>
                      <a:pt x="147" y="89"/>
                    </a:lnTo>
                    <a:lnTo>
                      <a:pt x="78" y="123"/>
                    </a:lnTo>
                    <a:lnTo>
                      <a:pt x="18" y="16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313"/>
              <p:cNvSpPr>
                <a:spLocks/>
              </p:cNvSpPr>
              <p:nvPr/>
            </p:nvSpPr>
            <p:spPr bwMode="auto">
              <a:xfrm>
                <a:off x="201" y="1557"/>
                <a:ext cx="137" cy="52"/>
              </a:xfrm>
              <a:custGeom>
                <a:avLst/>
                <a:gdLst>
                  <a:gd name="T0" fmla="*/ 1 w 688"/>
                  <a:gd name="T1" fmla="*/ 8 h 260"/>
                  <a:gd name="T2" fmla="*/ 0 w 688"/>
                  <a:gd name="T3" fmla="*/ 8 h 260"/>
                  <a:gd name="T4" fmla="*/ 0 w 688"/>
                  <a:gd name="T5" fmla="*/ 8 h 260"/>
                  <a:gd name="T6" fmla="*/ 0 w 688"/>
                  <a:gd name="T7" fmla="*/ 9 h 260"/>
                  <a:gd name="T8" fmla="*/ 0 w 688"/>
                  <a:gd name="T9" fmla="*/ 9 h 260"/>
                  <a:gd name="T10" fmla="*/ 0 w 688"/>
                  <a:gd name="T11" fmla="*/ 10 h 260"/>
                  <a:gd name="T12" fmla="*/ 0 w 688"/>
                  <a:gd name="T13" fmla="*/ 10 h 260"/>
                  <a:gd name="T14" fmla="*/ 1 w 688"/>
                  <a:gd name="T15" fmla="*/ 10 h 260"/>
                  <a:gd name="T16" fmla="*/ 1 w 688"/>
                  <a:gd name="T17" fmla="*/ 10 h 260"/>
                  <a:gd name="T18" fmla="*/ 3 w 688"/>
                  <a:gd name="T19" fmla="*/ 10 h 260"/>
                  <a:gd name="T20" fmla="*/ 7 w 688"/>
                  <a:gd name="T21" fmla="*/ 10 h 260"/>
                  <a:gd name="T22" fmla="*/ 12 w 688"/>
                  <a:gd name="T23" fmla="*/ 9 h 260"/>
                  <a:gd name="T24" fmla="*/ 17 w 688"/>
                  <a:gd name="T25" fmla="*/ 7 h 260"/>
                  <a:gd name="T26" fmla="*/ 22 w 688"/>
                  <a:gd name="T27" fmla="*/ 6 h 260"/>
                  <a:gd name="T28" fmla="*/ 26 w 688"/>
                  <a:gd name="T29" fmla="*/ 4 h 260"/>
                  <a:gd name="T30" fmla="*/ 27 w 688"/>
                  <a:gd name="T31" fmla="*/ 2 h 260"/>
                  <a:gd name="T32" fmla="*/ 26 w 688"/>
                  <a:gd name="T33" fmla="*/ 0 h 260"/>
                  <a:gd name="T34" fmla="*/ 23 w 688"/>
                  <a:gd name="T35" fmla="*/ 1 h 260"/>
                  <a:gd name="T36" fmla="*/ 20 w 688"/>
                  <a:gd name="T37" fmla="*/ 2 h 260"/>
                  <a:gd name="T38" fmla="*/ 17 w 688"/>
                  <a:gd name="T39" fmla="*/ 3 h 260"/>
                  <a:gd name="T40" fmla="*/ 14 w 688"/>
                  <a:gd name="T41" fmla="*/ 4 h 260"/>
                  <a:gd name="T42" fmla="*/ 10 w 688"/>
                  <a:gd name="T43" fmla="*/ 5 h 260"/>
                  <a:gd name="T44" fmla="*/ 7 w 688"/>
                  <a:gd name="T45" fmla="*/ 6 h 260"/>
                  <a:gd name="T46" fmla="*/ 4 w 688"/>
                  <a:gd name="T47" fmla="*/ 7 h 260"/>
                  <a:gd name="T48" fmla="*/ 1 w 688"/>
                  <a:gd name="T49" fmla="*/ 8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8" h="260">
                    <a:moveTo>
                      <a:pt x="18" y="188"/>
                    </a:moveTo>
                    <a:lnTo>
                      <a:pt x="9" y="199"/>
                    </a:lnTo>
                    <a:lnTo>
                      <a:pt x="3" y="210"/>
                    </a:lnTo>
                    <a:lnTo>
                      <a:pt x="0" y="221"/>
                    </a:lnTo>
                    <a:lnTo>
                      <a:pt x="1" y="232"/>
                    </a:lnTo>
                    <a:lnTo>
                      <a:pt x="4" y="240"/>
                    </a:lnTo>
                    <a:lnTo>
                      <a:pt x="12" y="249"/>
                    </a:lnTo>
                    <a:lnTo>
                      <a:pt x="22" y="254"/>
                    </a:lnTo>
                    <a:lnTo>
                      <a:pt x="36" y="260"/>
                    </a:lnTo>
                    <a:lnTo>
                      <a:pt x="85" y="258"/>
                    </a:lnTo>
                    <a:lnTo>
                      <a:pt x="181" y="243"/>
                    </a:lnTo>
                    <a:lnTo>
                      <a:pt x="303" y="217"/>
                    </a:lnTo>
                    <a:lnTo>
                      <a:pt x="436" y="183"/>
                    </a:lnTo>
                    <a:lnTo>
                      <a:pt x="557" y="141"/>
                    </a:lnTo>
                    <a:lnTo>
                      <a:pt x="647" y="95"/>
                    </a:lnTo>
                    <a:lnTo>
                      <a:pt x="688" y="47"/>
                    </a:lnTo>
                    <a:lnTo>
                      <a:pt x="662" y="0"/>
                    </a:lnTo>
                    <a:lnTo>
                      <a:pt x="584" y="27"/>
                    </a:lnTo>
                    <a:lnTo>
                      <a:pt x="504" y="54"/>
                    </a:lnTo>
                    <a:lnTo>
                      <a:pt x="421" y="77"/>
                    </a:lnTo>
                    <a:lnTo>
                      <a:pt x="339" y="100"/>
                    </a:lnTo>
                    <a:lnTo>
                      <a:pt x="256" y="121"/>
                    </a:lnTo>
                    <a:lnTo>
                      <a:pt x="174" y="143"/>
                    </a:lnTo>
                    <a:lnTo>
                      <a:pt x="94" y="164"/>
                    </a:lnTo>
                    <a:lnTo>
                      <a:pt x="18" y="18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314"/>
              <p:cNvSpPr>
                <a:spLocks/>
              </p:cNvSpPr>
              <p:nvPr/>
            </p:nvSpPr>
            <p:spPr bwMode="auto">
              <a:xfrm>
                <a:off x="208" y="1577"/>
                <a:ext cx="226" cy="306"/>
              </a:xfrm>
              <a:custGeom>
                <a:avLst/>
                <a:gdLst>
                  <a:gd name="T0" fmla="*/ 1 w 1134"/>
                  <a:gd name="T1" fmla="*/ 8 h 1528"/>
                  <a:gd name="T2" fmla="*/ 0 w 1134"/>
                  <a:gd name="T3" fmla="*/ 11 h 1528"/>
                  <a:gd name="T4" fmla="*/ 0 w 1134"/>
                  <a:gd name="T5" fmla="*/ 17 h 1528"/>
                  <a:gd name="T6" fmla="*/ 2 w 1134"/>
                  <a:gd name="T7" fmla="*/ 25 h 1528"/>
                  <a:gd name="T8" fmla="*/ 4 w 1134"/>
                  <a:gd name="T9" fmla="*/ 34 h 1528"/>
                  <a:gd name="T10" fmla="*/ 7 w 1134"/>
                  <a:gd name="T11" fmla="*/ 43 h 1528"/>
                  <a:gd name="T12" fmla="*/ 9 w 1134"/>
                  <a:gd name="T13" fmla="*/ 51 h 1528"/>
                  <a:gd name="T14" fmla="*/ 12 w 1134"/>
                  <a:gd name="T15" fmla="*/ 57 h 1528"/>
                  <a:gd name="T16" fmla="*/ 13 w 1134"/>
                  <a:gd name="T17" fmla="*/ 60 h 1528"/>
                  <a:gd name="T18" fmla="*/ 17 w 1134"/>
                  <a:gd name="T19" fmla="*/ 61 h 1528"/>
                  <a:gd name="T20" fmla="*/ 21 w 1134"/>
                  <a:gd name="T21" fmla="*/ 61 h 1528"/>
                  <a:gd name="T22" fmla="*/ 25 w 1134"/>
                  <a:gd name="T23" fmla="*/ 61 h 1528"/>
                  <a:gd name="T24" fmla="*/ 30 w 1134"/>
                  <a:gd name="T25" fmla="*/ 61 h 1528"/>
                  <a:gd name="T26" fmla="*/ 34 w 1134"/>
                  <a:gd name="T27" fmla="*/ 59 h 1528"/>
                  <a:gd name="T28" fmla="*/ 38 w 1134"/>
                  <a:gd name="T29" fmla="*/ 58 h 1528"/>
                  <a:gd name="T30" fmla="*/ 42 w 1134"/>
                  <a:gd name="T31" fmla="*/ 56 h 1528"/>
                  <a:gd name="T32" fmla="*/ 45 w 1134"/>
                  <a:gd name="T33" fmla="*/ 53 h 1528"/>
                  <a:gd name="T34" fmla="*/ 44 w 1134"/>
                  <a:gd name="T35" fmla="*/ 49 h 1528"/>
                  <a:gd name="T36" fmla="*/ 42 w 1134"/>
                  <a:gd name="T37" fmla="*/ 43 h 1528"/>
                  <a:gd name="T38" fmla="*/ 40 w 1134"/>
                  <a:gd name="T39" fmla="*/ 35 h 1528"/>
                  <a:gd name="T40" fmla="*/ 37 w 1134"/>
                  <a:gd name="T41" fmla="*/ 25 h 1528"/>
                  <a:gd name="T42" fmla="*/ 35 w 1134"/>
                  <a:gd name="T43" fmla="*/ 16 h 1528"/>
                  <a:gd name="T44" fmla="*/ 32 w 1134"/>
                  <a:gd name="T45" fmla="*/ 8 h 1528"/>
                  <a:gd name="T46" fmla="*/ 29 w 1134"/>
                  <a:gd name="T47" fmla="*/ 2 h 1528"/>
                  <a:gd name="T48" fmla="*/ 27 w 1134"/>
                  <a:gd name="T49" fmla="*/ 0 h 1528"/>
                  <a:gd name="T50" fmla="*/ 24 w 1134"/>
                  <a:gd name="T51" fmla="*/ 1 h 1528"/>
                  <a:gd name="T52" fmla="*/ 21 w 1134"/>
                  <a:gd name="T53" fmla="*/ 2 h 1528"/>
                  <a:gd name="T54" fmla="*/ 18 w 1134"/>
                  <a:gd name="T55" fmla="*/ 3 h 1528"/>
                  <a:gd name="T56" fmla="*/ 14 w 1134"/>
                  <a:gd name="T57" fmla="*/ 4 h 1528"/>
                  <a:gd name="T58" fmla="*/ 11 w 1134"/>
                  <a:gd name="T59" fmla="*/ 5 h 1528"/>
                  <a:gd name="T60" fmla="*/ 7 w 1134"/>
                  <a:gd name="T61" fmla="*/ 6 h 1528"/>
                  <a:gd name="T62" fmla="*/ 4 w 1134"/>
                  <a:gd name="T63" fmla="*/ 7 h 1528"/>
                  <a:gd name="T64" fmla="*/ 1 w 1134"/>
                  <a:gd name="T65" fmla="*/ 8 h 1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4" h="1528">
                    <a:moveTo>
                      <a:pt x="24" y="188"/>
                    </a:moveTo>
                    <a:lnTo>
                      <a:pt x="0" y="269"/>
                    </a:lnTo>
                    <a:lnTo>
                      <a:pt x="12" y="425"/>
                    </a:lnTo>
                    <a:lnTo>
                      <a:pt x="52" y="627"/>
                    </a:lnTo>
                    <a:lnTo>
                      <a:pt x="110" y="855"/>
                    </a:lnTo>
                    <a:lnTo>
                      <a:pt x="175" y="1078"/>
                    </a:lnTo>
                    <a:lnTo>
                      <a:pt x="238" y="1277"/>
                    </a:lnTo>
                    <a:lnTo>
                      <a:pt x="289" y="1421"/>
                    </a:lnTo>
                    <a:lnTo>
                      <a:pt x="320" y="1491"/>
                    </a:lnTo>
                    <a:lnTo>
                      <a:pt x="421" y="1516"/>
                    </a:lnTo>
                    <a:lnTo>
                      <a:pt x="529" y="1528"/>
                    </a:lnTo>
                    <a:lnTo>
                      <a:pt x="638" y="1527"/>
                    </a:lnTo>
                    <a:lnTo>
                      <a:pt x="748" y="1513"/>
                    </a:lnTo>
                    <a:lnTo>
                      <a:pt x="854" y="1484"/>
                    </a:lnTo>
                    <a:lnTo>
                      <a:pt x="956" y="1442"/>
                    </a:lnTo>
                    <a:lnTo>
                      <a:pt x="1049" y="1386"/>
                    </a:lnTo>
                    <a:lnTo>
                      <a:pt x="1134" y="1317"/>
                    </a:lnTo>
                    <a:lnTo>
                      <a:pt x="1109" y="1232"/>
                    </a:lnTo>
                    <a:lnTo>
                      <a:pt x="1067" y="1073"/>
                    </a:lnTo>
                    <a:lnTo>
                      <a:pt x="1010" y="862"/>
                    </a:lnTo>
                    <a:lnTo>
                      <a:pt x="944" y="631"/>
                    </a:lnTo>
                    <a:lnTo>
                      <a:pt x="873" y="401"/>
                    </a:lnTo>
                    <a:lnTo>
                      <a:pt x="804" y="203"/>
                    </a:lnTo>
                    <a:lnTo>
                      <a:pt x="740" y="60"/>
                    </a:lnTo>
                    <a:lnTo>
                      <a:pt x="687" y="0"/>
                    </a:lnTo>
                    <a:lnTo>
                      <a:pt x="608" y="31"/>
                    </a:lnTo>
                    <a:lnTo>
                      <a:pt x="527" y="59"/>
                    </a:lnTo>
                    <a:lnTo>
                      <a:pt x="441" y="83"/>
                    </a:lnTo>
                    <a:lnTo>
                      <a:pt x="354" y="107"/>
                    </a:lnTo>
                    <a:lnTo>
                      <a:pt x="266" y="127"/>
                    </a:lnTo>
                    <a:lnTo>
                      <a:pt x="181" y="147"/>
                    </a:lnTo>
                    <a:lnTo>
                      <a:pt x="99" y="167"/>
                    </a:lnTo>
                    <a:lnTo>
                      <a:pt x="24" y="18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315"/>
              <p:cNvSpPr>
                <a:spLocks/>
              </p:cNvSpPr>
              <p:nvPr/>
            </p:nvSpPr>
            <p:spPr bwMode="auto">
              <a:xfrm>
                <a:off x="213" y="1581"/>
                <a:ext cx="214" cy="302"/>
              </a:xfrm>
              <a:custGeom>
                <a:avLst/>
                <a:gdLst>
                  <a:gd name="T0" fmla="*/ 1 w 1072"/>
                  <a:gd name="T1" fmla="*/ 7 h 1510"/>
                  <a:gd name="T2" fmla="*/ 0 w 1072"/>
                  <a:gd name="T3" fmla="*/ 10 h 1510"/>
                  <a:gd name="T4" fmla="*/ 1 w 1072"/>
                  <a:gd name="T5" fmla="*/ 16 h 1510"/>
                  <a:gd name="T6" fmla="*/ 2 w 1072"/>
                  <a:gd name="T7" fmla="*/ 24 h 1510"/>
                  <a:gd name="T8" fmla="*/ 5 w 1072"/>
                  <a:gd name="T9" fmla="*/ 33 h 1510"/>
                  <a:gd name="T10" fmla="*/ 7 w 1072"/>
                  <a:gd name="T11" fmla="*/ 42 h 1510"/>
                  <a:gd name="T12" fmla="*/ 10 w 1072"/>
                  <a:gd name="T13" fmla="*/ 50 h 1510"/>
                  <a:gd name="T14" fmla="*/ 12 w 1072"/>
                  <a:gd name="T15" fmla="*/ 56 h 1510"/>
                  <a:gd name="T16" fmla="*/ 13 w 1072"/>
                  <a:gd name="T17" fmla="*/ 59 h 1510"/>
                  <a:gd name="T18" fmla="*/ 17 w 1072"/>
                  <a:gd name="T19" fmla="*/ 60 h 1510"/>
                  <a:gd name="T20" fmla="*/ 21 w 1072"/>
                  <a:gd name="T21" fmla="*/ 60 h 1510"/>
                  <a:gd name="T22" fmla="*/ 25 w 1072"/>
                  <a:gd name="T23" fmla="*/ 60 h 1510"/>
                  <a:gd name="T24" fmla="*/ 29 w 1072"/>
                  <a:gd name="T25" fmla="*/ 60 h 1510"/>
                  <a:gd name="T26" fmla="*/ 32 w 1072"/>
                  <a:gd name="T27" fmla="*/ 59 h 1510"/>
                  <a:gd name="T28" fmla="*/ 36 w 1072"/>
                  <a:gd name="T29" fmla="*/ 57 h 1510"/>
                  <a:gd name="T30" fmla="*/ 40 w 1072"/>
                  <a:gd name="T31" fmla="*/ 55 h 1510"/>
                  <a:gd name="T32" fmla="*/ 43 w 1072"/>
                  <a:gd name="T33" fmla="*/ 53 h 1510"/>
                  <a:gd name="T34" fmla="*/ 42 w 1072"/>
                  <a:gd name="T35" fmla="*/ 50 h 1510"/>
                  <a:gd name="T36" fmla="*/ 40 w 1072"/>
                  <a:gd name="T37" fmla="*/ 43 h 1510"/>
                  <a:gd name="T38" fmla="*/ 38 w 1072"/>
                  <a:gd name="T39" fmla="*/ 35 h 1510"/>
                  <a:gd name="T40" fmla="*/ 35 w 1072"/>
                  <a:gd name="T41" fmla="*/ 25 h 1510"/>
                  <a:gd name="T42" fmla="*/ 32 w 1072"/>
                  <a:gd name="T43" fmla="*/ 16 h 1510"/>
                  <a:gd name="T44" fmla="*/ 29 w 1072"/>
                  <a:gd name="T45" fmla="*/ 8 h 1510"/>
                  <a:gd name="T46" fmla="*/ 27 w 1072"/>
                  <a:gd name="T47" fmla="*/ 2 h 1510"/>
                  <a:gd name="T48" fmla="*/ 25 w 1072"/>
                  <a:gd name="T49" fmla="*/ 0 h 1510"/>
                  <a:gd name="T50" fmla="*/ 22 w 1072"/>
                  <a:gd name="T51" fmla="*/ 1 h 1510"/>
                  <a:gd name="T52" fmla="*/ 19 w 1072"/>
                  <a:gd name="T53" fmla="*/ 2 h 1510"/>
                  <a:gd name="T54" fmla="*/ 16 w 1072"/>
                  <a:gd name="T55" fmla="*/ 3 h 1510"/>
                  <a:gd name="T56" fmla="*/ 13 w 1072"/>
                  <a:gd name="T57" fmla="*/ 4 h 1510"/>
                  <a:gd name="T58" fmla="*/ 10 w 1072"/>
                  <a:gd name="T59" fmla="*/ 4 h 1510"/>
                  <a:gd name="T60" fmla="*/ 7 w 1072"/>
                  <a:gd name="T61" fmla="*/ 5 h 1510"/>
                  <a:gd name="T62" fmla="*/ 4 w 1072"/>
                  <a:gd name="T63" fmla="*/ 6 h 1510"/>
                  <a:gd name="T64" fmla="*/ 1 w 1072"/>
                  <a:gd name="T65" fmla="*/ 7 h 15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2" h="1510">
                    <a:moveTo>
                      <a:pt x="19" y="165"/>
                    </a:moveTo>
                    <a:lnTo>
                      <a:pt x="0" y="243"/>
                    </a:lnTo>
                    <a:lnTo>
                      <a:pt x="16" y="399"/>
                    </a:lnTo>
                    <a:lnTo>
                      <a:pt x="59" y="603"/>
                    </a:lnTo>
                    <a:lnTo>
                      <a:pt x="120" y="832"/>
                    </a:lnTo>
                    <a:lnTo>
                      <a:pt x="186" y="1059"/>
                    </a:lnTo>
                    <a:lnTo>
                      <a:pt x="249" y="1260"/>
                    </a:lnTo>
                    <a:lnTo>
                      <a:pt x="299" y="1408"/>
                    </a:lnTo>
                    <a:lnTo>
                      <a:pt x="328" y="1477"/>
                    </a:lnTo>
                    <a:lnTo>
                      <a:pt x="423" y="1499"/>
                    </a:lnTo>
                    <a:lnTo>
                      <a:pt x="521" y="1510"/>
                    </a:lnTo>
                    <a:lnTo>
                      <a:pt x="619" y="1509"/>
                    </a:lnTo>
                    <a:lnTo>
                      <a:pt x="718" y="1497"/>
                    </a:lnTo>
                    <a:lnTo>
                      <a:pt x="813" y="1470"/>
                    </a:lnTo>
                    <a:lnTo>
                      <a:pt x="904" y="1434"/>
                    </a:lnTo>
                    <a:lnTo>
                      <a:pt x="991" y="1385"/>
                    </a:lnTo>
                    <a:lnTo>
                      <a:pt x="1072" y="1325"/>
                    </a:lnTo>
                    <a:lnTo>
                      <a:pt x="1047" y="1239"/>
                    </a:lnTo>
                    <a:lnTo>
                      <a:pt x="1004" y="1078"/>
                    </a:lnTo>
                    <a:lnTo>
                      <a:pt x="945" y="866"/>
                    </a:lnTo>
                    <a:lnTo>
                      <a:pt x="879" y="632"/>
                    </a:lnTo>
                    <a:lnTo>
                      <a:pt x="807" y="400"/>
                    </a:lnTo>
                    <a:lnTo>
                      <a:pt x="737" y="199"/>
                    </a:lnTo>
                    <a:lnTo>
                      <a:pt x="671" y="57"/>
                    </a:lnTo>
                    <a:lnTo>
                      <a:pt x="615" y="0"/>
                    </a:lnTo>
                    <a:lnTo>
                      <a:pt x="540" y="26"/>
                    </a:lnTo>
                    <a:lnTo>
                      <a:pt x="465" y="51"/>
                    </a:lnTo>
                    <a:lnTo>
                      <a:pt x="390" y="72"/>
                    </a:lnTo>
                    <a:lnTo>
                      <a:pt x="315" y="92"/>
                    </a:lnTo>
                    <a:lnTo>
                      <a:pt x="240" y="109"/>
                    </a:lnTo>
                    <a:lnTo>
                      <a:pt x="165" y="127"/>
                    </a:lnTo>
                    <a:lnTo>
                      <a:pt x="91" y="144"/>
                    </a:lnTo>
                    <a:lnTo>
                      <a:pt x="19" y="165"/>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316"/>
              <p:cNvSpPr>
                <a:spLocks/>
              </p:cNvSpPr>
              <p:nvPr/>
            </p:nvSpPr>
            <p:spPr bwMode="auto">
              <a:xfrm>
                <a:off x="219" y="1584"/>
                <a:ext cx="200" cy="299"/>
              </a:xfrm>
              <a:custGeom>
                <a:avLst/>
                <a:gdLst>
                  <a:gd name="T0" fmla="*/ 1 w 999"/>
                  <a:gd name="T1" fmla="*/ 6 h 1495"/>
                  <a:gd name="T2" fmla="*/ 0 w 999"/>
                  <a:gd name="T3" fmla="*/ 9 h 1495"/>
                  <a:gd name="T4" fmla="*/ 1 w 999"/>
                  <a:gd name="T5" fmla="*/ 15 h 1495"/>
                  <a:gd name="T6" fmla="*/ 3 w 999"/>
                  <a:gd name="T7" fmla="*/ 23 h 1495"/>
                  <a:gd name="T8" fmla="*/ 5 w 999"/>
                  <a:gd name="T9" fmla="*/ 33 h 1495"/>
                  <a:gd name="T10" fmla="*/ 8 w 999"/>
                  <a:gd name="T11" fmla="*/ 42 h 1495"/>
                  <a:gd name="T12" fmla="*/ 10 w 999"/>
                  <a:gd name="T13" fmla="*/ 50 h 1495"/>
                  <a:gd name="T14" fmla="*/ 12 w 999"/>
                  <a:gd name="T15" fmla="*/ 56 h 1495"/>
                  <a:gd name="T16" fmla="*/ 13 w 999"/>
                  <a:gd name="T17" fmla="*/ 59 h 1495"/>
                  <a:gd name="T18" fmla="*/ 17 w 999"/>
                  <a:gd name="T19" fmla="*/ 59 h 1495"/>
                  <a:gd name="T20" fmla="*/ 20 w 999"/>
                  <a:gd name="T21" fmla="*/ 60 h 1495"/>
                  <a:gd name="T22" fmla="*/ 24 w 999"/>
                  <a:gd name="T23" fmla="*/ 60 h 1495"/>
                  <a:gd name="T24" fmla="*/ 27 w 999"/>
                  <a:gd name="T25" fmla="*/ 59 h 1495"/>
                  <a:gd name="T26" fmla="*/ 31 w 999"/>
                  <a:gd name="T27" fmla="*/ 59 h 1495"/>
                  <a:gd name="T28" fmla="*/ 34 w 999"/>
                  <a:gd name="T29" fmla="*/ 57 h 1495"/>
                  <a:gd name="T30" fmla="*/ 37 w 999"/>
                  <a:gd name="T31" fmla="*/ 56 h 1495"/>
                  <a:gd name="T32" fmla="*/ 40 w 999"/>
                  <a:gd name="T33" fmla="*/ 54 h 1495"/>
                  <a:gd name="T34" fmla="*/ 39 w 999"/>
                  <a:gd name="T35" fmla="*/ 50 h 1495"/>
                  <a:gd name="T36" fmla="*/ 37 w 999"/>
                  <a:gd name="T37" fmla="*/ 44 h 1495"/>
                  <a:gd name="T38" fmla="*/ 35 w 999"/>
                  <a:gd name="T39" fmla="*/ 35 h 1495"/>
                  <a:gd name="T40" fmla="*/ 32 w 999"/>
                  <a:gd name="T41" fmla="*/ 25 h 1495"/>
                  <a:gd name="T42" fmla="*/ 29 w 999"/>
                  <a:gd name="T43" fmla="*/ 16 h 1495"/>
                  <a:gd name="T44" fmla="*/ 27 w 999"/>
                  <a:gd name="T45" fmla="*/ 8 h 1495"/>
                  <a:gd name="T46" fmla="*/ 24 w 999"/>
                  <a:gd name="T47" fmla="*/ 2 h 1495"/>
                  <a:gd name="T48" fmla="*/ 22 w 999"/>
                  <a:gd name="T49" fmla="*/ 0 h 1495"/>
                  <a:gd name="T50" fmla="*/ 19 w 999"/>
                  <a:gd name="T51" fmla="*/ 1 h 1495"/>
                  <a:gd name="T52" fmla="*/ 16 w 999"/>
                  <a:gd name="T53" fmla="*/ 2 h 1495"/>
                  <a:gd name="T54" fmla="*/ 13 w 999"/>
                  <a:gd name="T55" fmla="*/ 3 h 1495"/>
                  <a:gd name="T56" fmla="*/ 11 w 999"/>
                  <a:gd name="T57" fmla="*/ 3 h 1495"/>
                  <a:gd name="T58" fmla="*/ 8 w 999"/>
                  <a:gd name="T59" fmla="*/ 4 h 1495"/>
                  <a:gd name="T60" fmla="*/ 6 w 999"/>
                  <a:gd name="T61" fmla="*/ 4 h 1495"/>
                  <a:gd name="T62" fmla="*/ 3 w 999"/>
                  <a:gd name="T63" fmla="*/ 5 h 1495"/>
                  <a:gd name="T64" fmla="*/ 1 w 999"/>
                  <a:gd name="T65" fmla="*/ 6 h 1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9" h="1495">
                    <a:moveTo>
                      <a:pt x="15" y="148"/>
                    </a:moveTo>
                    <a:lnTo>
                      <a:pt x="0" y="226"/>
                    </a:lnTo>
                    <a:lnTo>
                      <a:pt x="19" y="382"/>
                    </a:lnTo>
                    <a:lnTo>
                      <a:pt x="65" y="587"/>
                    </a:lnTo>
                    <a:lnTo>
                      <a:pt x="126" y="818"/>
                    </a:lnTo>
                    <a:lnTo>
                      <a:pt x="192" y="1046"/>
                    </a:lnTo>
                    <a:lnTo>
                      <a:pt x="255" y="1249"/>
                    </a:lnTo>
                    <a:lnTo>
                      <a:pt x="305" y="1398"/>
                    </a:lnTo>
                    <a:lnTo>
                      <a:pt x="332" y="1469"/>
                    </a:lnTo>
                    <a:lnTo>
                      <a:pt x="422" y="1486"/>
                    </a:lnTo>
                    <a:lnTo>
                      <a:pt x="511" y="1495"/>
                    </a:lnTo>
                    <a:lnTo>
                      <a:pt x="599" y="1494"/>
                    </a:lnTo>
                    <a:lnTo>
                      <a:pt x="685" y="1484"/>
                    </a:lnTo>
                    <a:lnTo>
                      <a:pt x="768" y="1463"/>
                    </a:lnTo>
                    <a:lnTo>
                      <a:pt x="849" y="1432"/>
                    </a:lnTo>
                    <a:lnTo>
                      <a:pt x="925" y="1390"/>
                    </a:lnTo>
                    <a:lnTo>
                      <a:pt x="999" y="1340"/>
                    </a:lnTo>
                    <a:lnTo>
                      <a:pt x="974" y="1254"/>
                    </a:lnTo>
                    <a:lnTo>
                      <a:pt x="931" y="1089"/>
                    </a:lnTo>
                    <a:lnTo>
                      <a:pt x="872" y="874"/>
                    </a:lnTo>
                    <a:lnTo>
                      <a:pt x="806" y="637"/>
                    </a:lnTo>
                    <a:lnTo>
                      <a:pt x="734" y="402"/>
                    </a:lnTo>
                    <a:lnTo>
                      <a:pt x="663" y="201"/>
                    </a:lnTo>
                    <a:lnTo>
                      <a:pt x="598" y="56"/>
                    </a:lnTo>
                    <a:lnTo>
                      <a:pt x="543" y="0"/>
                    </a:lnTo>
                    <a:lnTo>
                      <a:pt x="469" y="24"/>
                    </a:lnTo>
                    <a:lnTo>
                      <a:pt x="401" y="46"/>
                    </a:lnTo>
                    <a:lnTo>
                      <a:pt x="336" y="64"/>
                    </a:lnTo>
                    <a:lnTo>
                      <a:pt x="273" y="82"/>
                    </a:lnTo>
                    <a:lnTo>
                      <a:pt x="210" y="96"/>
                    </a:lnTo>
                    <a:lnTo>
                      <a:pt x="147" y="111"/>
                    </a:lnTo>
                    <a:lnTo>
                      <a:pt x="82" y="128"/>
                    </a:lnTo>
                    <a:lnTo>
                      <a:pt x="15" y="148"/>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317"/>
              <p:cNvSpPr>
                <a:spLocks/>
              </p:cNvSpPr>
              <p:nvPr/>
            </p:nvSpPr>
            <p:spPr bwMode="auto">
              <a:xfrm>
                <a:off x="225" y="1586"/>
                <a:ext cx="187" cy="296"/>
              </a:xfrm>
              <a:custGeom>
                <a:avLst/>
                <a:gdLst>
                  <a:gd name="T0" fmla="*/ 0 w 937"/>
                  <a:gd name="T1" fmla="*/ 5 h 1481"/>
                  <a:gd name="T2" fmla="*/ 0 w 937"/>
                  <a:gd name="T3" fmla="*/ 8 h 1481"/>
                  <a:gd name="T4" fmla="*/ 1 w 937"/>
                  <a:gd name="T5" fmla="*/ 14 h 1481"/>
                  <a:gd name="T6" fmla="*/ 3 w 937"/>
                  <a:gd name="T7" fmla="*/ 23 h 1481"/>
                  <a:gd name="T8" fmla="*/ 5 w 937"/>
                  <a:gd name="T9" fmla="*/ 32 h 1481"/>
                  <a:gd name="T10" fmla="*/ 8 w 937"/>
                  <a:gd name="T11" fmla="*/ 41 h 1481"/>
                  <a:gd name="T12" fmla="*/ 11 w 937"/>
                  <a:gd name="T13" fmla="*/ 50 h 1481"/>
                  <a:gd name="T14" fmla="*/ 13 w 937"/>
                  <a:gd name="T15" fmla="*/ 56 h 1481"/>
                  <a:gd name="T16" fmla="*/ 14 w 937"/>
                  <a:gd name="T17" fmla="*/ 58 h 1481"/>
                  <a:gd name="T18" fmla="*/ 17 w 937"/>
                  <a:gd name="T19" fmla="*/ 59 h 1481"/>
                  <a:gd name="T20" fmla="*/ 20 w 937"/>
                  <a:gd name="T21" fmla="*/ 59 h 1481"/>
                  <a:gd name="T22" fmla="*/ 23 w 937"/>
                  <a:gd name="T23" fmla="*/ 59 h 1481"/>
                  <a:gd name="T24" fmla="*/ 26 w 937"/>
                  <a:gd name="T25" fmla="*/ 59 h 1481"/>
                  <a:gd name="T26" fmla="*/ 29 w 937"/>
                  <a:gd name="T27" fmla="*/ 58 h 1481"/>
                  <a:gd name="T28" fmla="*/ 32 w 937"/>
                  <a:gd name="T29" fmla="*/ 57 h 1481"/>
                  <a:gd name="T30" fmla="*/ 35 w 937"/>
                  <a:gd name="T31" fmla="*/ 56 h 1481"/>
                  <a:gd name="T32" fmla="*/ 37 w 937"/>
                  <a:gd name="T33" fmla="*/ 54 h 1481"/>
                  <a:gd name="T34" fmla="*/ 36 w 937"/>
                  <a:gd name="T35" fmla="*/ 51 h 1481"/>
                  <a:gd name="T36" fmla="*/ 35 w 937"/>
                  <a:gd name="T37" fmla="*/ 44 h 1481"/>
                  <a:gd name="T38" fmla="*/ 32 w 937"/>
                  <a:gd name="T39" fmla="*/ 35 h 1481"/>
                  <a:gd name="T40" fmla="*/ 29 w 937"/>
                  <a:gd name="T41" fmla="*/ 26 h 1481"/>
                  <a:gd name="T42" fmla="*/ 27 w 937"/>
                  <a:gd name="T43" fmla="*/ 16 h 1481"/>
                  <a:gd name="T44" fmla="*/ 24 w 937"/>
                  <a:gd name="T45" fmla="*/ 8 h 1481"/>
                  <a:gd name="T46" fmla="*/ 21 w 937"/>
                  <a:gd name="T47" fmla="*/ 2 h 1481"/>
                  <a:gd name="T48" fmla="*/ 19 w 937"/>
                  <a:gd name="T49" fmla="*/ 0 h 1481"/>
                  <a:gd name="T50" fmla="*/ 16 w 937"/>
                  <a:gd name="T51" fmla="*/ 1 h 1481"/>
                  <a:gd name="T52" fmla="*/ 14 w 937"/>
                  <a:gd name="T53" fmla="*/ 2 h 1481"/>
                  <a:gd name="T54" fmla="*/ 11 w 937"/>
                  <a:gd name="T55" fmla="*/ 2 h 1481"/>
                  <a:gd name="T56" fmla="*/ 9 w 937"/>
                  <a:gd name="T57" fmla="*/ 3 h 1481"/>
                  <a:gd name="T58" fmla="*/ 7 w 937"/>
                  <a:gd name="T59" fmla="*/ 3 h 1481"/>
                  <a:gd name="T60" fmla="*/ 5 w 937"/>
                  <a:gd name="T61" fmla="*/ 4 h 1481"/>
                  <a:gd name="T62" fmla="*/ 3 w 937"/>
                  <a:gd name="T63" fmla="*/ 4 h 1481"/>
                  <a:gd name="T64" fmla="*/ 0 w 937"/>
                  <a:gd name="T65" fmla="*/ 5 h 1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7" h="1481">
                    <a:moveTo>
                      <a:pt x="10" y="126"/>
                    </a:moveTo>
                    <a:lnTo>
                      <a:pt x="0" y="204"/>
                    </a:lnTo>
                    <a:lnTo>
                      <a:pt x="25" y="362"/>
                    </a:lnTo>
                    <a:lnTo>
                      <a:pt x="73" y="569"/>
                    </a:lnTo>
                    <a:lnTo>
                      <a:pt x="137" y="803"/>
                    </a:lnTo>
                    <a:lnTo>
                      <a:pt x="203" y="1034"/>
                    </a:lnTo>
                    <a:lnTo>
                      <a:pt x="267" y="1239"/>
                    </a:lnTo>
                    <a:lnTo>
                      <a:pt x="315" y="1389"/>
                    </a:lnTo>
                    <a:lnTo>
                      <a:pt x="341" y="1461"/>
                    </a:lnTo>
                    <a:lnTo>
                      <a:pt x="423" y="1474"/>
                    </a:lnTo>
                    <a:lnTo>
                      <a:pt x="504" y="1481"/>
                    </a:lnTo>
                    <a:lnTo>
                      <a:pt x="580" y="1480"/>
                    </a:lnTo>
                    <a:lnTo>
                      <a:pt x="655" y="1471"/>
                    </a:lnTo>
                    <a:lnTo>
                      <a:pt x="726" y="1453"/>
                    </a:lnTo>
                    <a:lnTo>
                      <a:pt x="797" y="1429"/>
                    </a:lnTo>
                    <a:lnTo>
                      <a:pt x="866" y="1396"/>
                    </a:lnTo>
                    <a:lnTo>
                      <a:pt x="937" y="1357"/>
                    </a:lnTo>
                    <a:lnTo>
                      <a:pt x="909" y="1269"/>
                    </a:lnTo>
                    <a:lnTo>
                      <a:pt x="865" y="1103"/>
                    </a:lnTo>
                    <a:lnTo>
                      <a:pt x="806" y="886"/>
                    </a:lnTo>
                    <a:lnTo>
                      <a:pt x="738" y="645"/>
                    </a:lnTo>
                    <a:lnTo>
                      <a:pt x="666" y="407"/>
                    </a:lnTo>
                    <a:lnTo>
                      <a:pt x="595" y="203"/>
                    </a:lnTo>
                    <a:lnTo>
                      <a:pt x="530" y="58"/>
                    </a:lnTo>
                    <a:lnTo>
                      <a:pt x="475" y="0"/>
                    </a:lnTo>
                    <a:lnTo>
                      <a:pt x="402" y="23"/>
                    </a:lnTo>
                    <a:lnTo>
                      <a:pt x="341" y="42"/>
                    </a:lnTo>
                    <a:lnTo>
                      <a:pt x="286" y="57"/>
                    </a:lnTo>
                    <a:lnTo>
                      <a:pt x="235" y="71"/>
                    </a:lnTo>
                    <a:lnTo>
                      <a:pt x="183" y="82"/>
                    </a:lnTo>
                    <a:lnTo>
                      <a:pt x="132" y="95"/>
                    </a:lnTo>
                    <a:lnTo>
                      <a:pt x="74" y="108"/>
                    </a:lnTo>
                    <a:lnTo>
                      <a:pt x="10" y="12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319"/>
              <p:cNvSpPr>
                <a:spLocks/>
              </p:cNvSpPr>
              <p:nvPr/>
            </p:nvSpPr>
            <p:spPr bwMode="auto">
              <a:xfrm>
                <a:off x="273" y="1884"/>
                <a:ext cx="32" cy="35"/>
              </a:xfrm>
              <a:custGeom>
                <a:avLst/>
                <a:gdLst>
                  <a:gd name="T0" fmla="*/ 0 w 160"/>
                  <a:gd name="T1" fmla="*/ 0 h 175"/>
                  <a:gd name="T2" fmla="*/ 0 w 160"/>
                  <a:gd name="T3" fmla="*/ 1 h 175"/>
                  <a:gd name="T4" fmla="*/ 1 w 160"/>
                  <a:gd name="T5" fmla="*/ 2 h 175"/>
                  <a:gd name="T6" fmla="*/ 1 w 160"/>
                  <a:gd name="T7" fmla="*/ 3 h 175"/>
                  <a:gd name="T8" fmla="*/ 2 w 160"/>
                  <a:gd name="T9" fmla="*/ 4 h 175"/>
                  <a:gd name="T10" fmla="*/ 2 w 160"/>
                  <a:gd name="T11" fmla="*/ 4 h 175"/>
                  <a:gd name="T12" fmla="*/ 3 w 160"/>
                  <a:gd name="T13" fmla="*/ 5 h 175"/>
                  <a:gd name="T14" fmla="*/ 4 w 160"/>
                  <a:gd name="T15" fmla="*/ 6 h 175"/>
                  <a:gd name="T16" fmla="*/ 4 w 160"/>
                  <a:gd name="T17" fmla="*/ 7 h 175"/>
                  <a:gd name="T18" fmla="*/ 4 w 160"/>
                  <a:gd name="T19" fmla="*/ 7 h 175"/>
                  <a:gd name="T20" fmla="*/ 4 w 160"/>
                  <a:gd name="T21" fmla="*/ 7 h 175"/>
                  <a:gd name="T22" fmla="*/ 5 w 160"/>
                  <a:gd name="T23" fmla="*/ 7 h 175"/>
                  <a:gd name="T24" fmla="*/ 5 w 160"/>
                  <a:gd name="T25" fmla="*/ 7 h 175"/>
                  <a:gd name="T26" fmla="*/ 5 w 160"/>
                  <a:gd name="T27" fmla="*/ 6 h 175"/>
                  <a:gd name="T28" fmla="*/ 5 w 160"/>
                  <a:gd name="T29" fmla="*/ 5 h 175"/>
                  <a:gd name="T30" fmla="*/ 5 w 160"/>
                  <a:gd name="T31" fmla="*/ 5 h 175"/>
                  <a:gd name="T32" fmla="*/ 6 w 160"/>
                  <a:gd name="T33" fmla="*/ 4 h 175"/>
                  <a:gd name="T34" fmla="*/ 6 w 160"/>
                  <a:gd name="T35" fmla="*/ 3 h 175"/>
                  <a:gd name="T36" fmla="*/ 6 w 160"/>
                  <a:gd name="T37" fmla="*/ 2 h 175"/>
                  <a:gd name="T38" fmla="*/ 6 w 160"/>
                  <a:gd name="T39" fmla="*/ 2 h 175"/>
                  <a:gd name="T40" fmla="*/ 6 w 160"/>
                  <a:gd name="T41" fmla="*/ 1 h 175"/>
                  <a:gd name="T42" fmla="*/ 6 w 160"/>
                  <a:gd name="T43" fmla="*/ 1 h 175"/>
                  <a:gd name="T44" fmla="*/ 6 w 160"/>
                  <a:gd name="T45" fmla="*/ 1 h 175"/>
                  <a:gd name="T46" fmla="*/ 6 w 160"/>
                  <a:gd name="T47" fmla="*/ 1 h 175"/>
                  <a:gd name="T48" fmla="*/ 5 w 160"/>
                  <a:gd name="T49" fmla="*/ 1 h 175"/>
                  <a:gd name="T50" fmla="*/ 4 w 160"/>
                  <a:gd name="T51" fmla="*/ 0 h 175"/>
                  <a:gd name="T52" fmla="*/ 3 w 160"/>
                  <a:gd name="T53" fmla="*/ 0 h 175"/>
                  <a:gd name="T54" fmla="*/ 2 w 160"/>
                  <a:gd name="T55" fmla="*/ 0 h 175"/>
                  <a:gd name="T56" fmla="*/ 0 w 160"/>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0" h="175">
                    <a:moveTo>
                      <a:pt x="0" y="0"/>
                    </a:moveTo>
                    <a:lnTo>
                      <a:pt x="11" y="21"/>
                    </a:lnTo>
                    <a:lnTo>
                      <a:pt x="23" y="43"/>
                    </a:lnTo>
                    <a:lnTo>
                      <a:pt x="36" y="66"/>
                    </a:lnTo>
                    <a:lnTo>
                      <a:pt x="49" y="88"/>
                    </a:lnTo>
                    <a:lnTo>
                      <a:pt x="62" y="109"/>
                    </a:lnTo>
                    <a:lnTo>
                      <a:pt x="76" y="131"/>
                    </a:lnTo>
                    <a:lnTo>
                      <a:pt x="89" y="153"/>
                    </a:lnTo>
                    <a:lnTo>
                      <a:pt x="103" y="175"/>
                    </a:lnTo>
                    <a:lnTo>
                      <a:pt x="106" y="174"/>
                    </a:lnTo>
                    <a:lnTo>
                      <a:pt x="112" y="174"/>
                    </a:lnTo>
                    <a:lnTo>
                      <a:pt x="119" y="172"/>
                    </a:lnTo>
                    <a:lnTo>
                      <a:pt x="125" y="170"/>
                    </a:lnTo>
                    <a:lnTo>
                      <a:pt x="128" y="152"/>
                    </a:lnTo>
                    <a:lnTo>
                      <a:pt x="132" y="133"/>
                    </a:lnTo>
                    <a:lnTo>
                      <a:pt x="136" y="114"/>
                    </a:lnTo>
                    <a:lnTo>
                      <a:pt x="141" y="96"/>
                    </a:lnTo>
                    <a:lnTo>
                      <a:pt x="145" y="78"/>
                    </a:lnTo>
                    <a:lnTo>
                      <a:pt x="151" y="59"/>
                    </a:lnTo>
                    <a:lnTo>
                      <a:pt x="155" y="40"/>
                    </a:lnTo>
                    <a:lnTo>
                      <a:pt x="160" y="23"/>
                    </a:lnTo>
                    <a:lnTo>
                      <a:pt x="154" y="19"/>
                    </a:lnTo>
                    <a:lnTo>
                      <a:pt x="147" y="17"/>
                    </a:lnTo>
                    <a:lnTo>
                      <a:pt x="138" y="14"/>
                    </a:lnTo>
                    <a:lnTo>
                      <a:pt x="126" y="13"/>
                    </a:lnTo>
                    <a:lnTo>
                      <a:pt x="108" y="10"/>
                    </a:lnTo>
                    <a:lnTo>
                      <a:pt x="82" y="8"/>
                    </a:lnTo>
                    <a:lnTo>
                      <a:pt x="46" y="4"/>
                    </a:lnTo>
                    <a:lnTo>
                      <a:pt x="0" y="0"/>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320"/>
              <p:cNvSpPr>
                <a:spLocks/>
              </p:cNvSpPr>
              <p:nvPr/>
            </p:nvSpPr>
            <p:spPr bwMode="auto">
              <a:xfrm>
                <a:off x="313" y="1885"/>
                <a:ext cx="32" cy="33"/>
              </a:xfrm>
              <a:custGeom>
                <a:avLst/>
                <a:gdLst>
                  <a:gd name="T0" fmla="*/ 0 w 163"/>
                  <a:gd name="T1" fmla="*/ 0 h 161"/>
                  <a:gd name="T2" fmla="*/ 1 w 163"/>
                  <a:gd name="T3" fmla="*/ 1 h 161"/>
                  <a:gd name="T4" fmla="*/ 1 w 163"/>
                  <a:gd name="T5" fmla="*/ 2 h 161"/>
                  <a:gd name="T6" fmla="*/ 2 w 163"/>
                  <a:gd name="T7" fmla="*/ 3 h 161"/>
                  <a:gd name="T8" fmla="*/ 2 w 163"/>
                  <a:gd name="T9" fmla="*/ 4 h 161"/>
                  <a:gd name="T10" fmla="*/ 3 w 163"/>
                  <a:gd name="T11" fmla="*/ 5 h 161"/>
                  <a:gd name="T12" fmla="*/ 4 w 163"/>
                  <a:gd name="T13" fmla="*/ 5 h 161"/>
                  <a:gd name="T14" fmla="*/ 4 w 163"/>
                  <a:gd name="T15" fmla="*/ 6 h 161"/>
                  <a:gd name="T16" fmla="*/ 5 w 163"/>
                  <a:gd name="T17" fmla="*/ 7 h 161"/>
                  <a:gd name="T18" fmla="*/ 5 w 163"/>
                  <a:gd name="T19" fmla="*/ 6 h 161"/>
                  <a:gd name="T20" fmla="*/ 5 w 163"/>
                  <a:gd name="T21" fmla="*/ 6 h 161"/>
                  <a:gd name="T22" fmla="*/ 6 w 163"/>
                  <a:gd name="T23" fmla="*/ 5 h 161"/>
                  <a:gd name="T24" fmla="*/ 6 w 163"/>
                  <a:gd name="T25" fmla="*/ 4 h 161"/>
                  <a:gd name="T26" fmla="*/ 6 w 163"/>
                  <a:gd name="T27" fmla="*/ 3 h 161"/>
                  <a:gd name="T28" fmla="*/ 6 w 163"/>
                  <a:gd name="T29" fmla="*/ 2 h 161"/>
                  <a:gd name="T30" fmla="*/ 6 w 163"/>
                  <a:gd name="T31" fmla="*/ 1 h 161"/>
                  <a:gd name="T32" fmla="*/ 6 w 163"/>
                  <a:gd name="T33" fmla="*/ 0 h 161"/>
                  <a:gd name="T34" fmla="*/ 5 w 163"/>
                  <a:gd name="T35" fmla="*/ 0 h 161"/>
                  <a:gd name="T36" fmla="*/ 5 w 163"/>
                  <a:gd name="T37" fmla="*/ 0 h 161"/>
                  <a:gd name="T38" fmla="*/ 4 w 163"/>
                  <a:gd name="T39" fmla="*/ 0 h 161"/>
                  <a:gd name="T40" fmla="*/ 3 w 163"/>
                  <a:gd name="T41" fmla="*/ 0 h 161"/>
                  <a:gd name="T42" fmla="*/ 2 w 163"/>
                  <a:gd name="T43" fmla="*/ 0 h 161"/>
                  <a:gd name="T44" fmla="*/ 2 w 163"/>
                  <a:gd name="T45" fmla="*/ 0 h 161"/>
                  <a:gd name="T46" fmla="*/ 1 w 163"/>
                  <a:gd name="T47" fmla="*/ 0 h 161"/>
                  <a:gd name="T48" fmla="*/ 0 w 163"/>
                  <a:gd name="T49" fmla="*/ 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61">
                    <a:moveTo>
                      <a:pt x="0" y="9"/>
                    </a:moveTo>
                    <a:lnTo>
                      <a:pt x="14" y="28"/>
                    </a:lnTo>
                    <a:lnTo>
                      <a:pt x="30" y="48"/>
                    </a:lnTo>
                    <a:lnTo>
                      <a:pt x="44" y="66"/>
                    </a:lnTo>
                    <a:lnTo>
                      <a:pt x="59" y="86"/>
                    </a:lnTo>
                    <a:lnTo>
                      <a:pt x="74" y="105"/>
                    </a:lnTo>
                    <a:lnTo>
                      <a:pt x="90" y="124"/>
                    </a:lnTo>
                    <a:lnTo>
                      <a:pt x="105" y="143"/>
                    </a:lnTo>
                    <a:lnTo>
                      <a:pt x="121" y="161"/>
                    </a:lnTo>
                    <a:lnTo>
                      <a:pt x="130" y="151"/>
                    </a:lnTo>
                    <a:lnTo>
                      <a:pt x="140" y="137"/>
                    </a:lnTo>
                    <a:lnTo>
                      <a:pt x="147" y="118"/>
                    </a:lnTo>
                    <a:lnTo>
                      <a:pt x="155" y="97"/>
                    </a:lnTo>
                    <a:lnTo>
                      <a:pt x="160" y="73"/>
                    </a:lnTo>
                    <a:lnTo>
                      <a:pt x="163" y="49"/>
                    </a:lnTo>
                    <a:lnTo>
                      <a:pt x="163" y="23"/>
                    </a:lnTo>
                    <a:lnTo>
                      <a:pt x="161" y="0"/>
                    </a:lnTo>
                    <a:lnTo>
                      <a:pt x="140" y="4"/>
                    </a:lnTo>
                    <a:lnTo>
                      <a:pt x="120" y="7"/>
                    </a:lnTo>
                    <a:lnTo>
                      <a:pt x="100" y="8"/>
                    </a:lnTo>
                    <a:lnTo>
                      <a:pt x="80" y="9"/>
                    </a:lnTo>
                    <a:lnTo>
                      <a:pt x="59" y="9"/>
                    </a:lnTo>
                    <a:lnTo>
                      <a:pt x="39" y="9"/>
                    </a:lnTo>
                    <a:lnTo>
                      <a:pt x="20" y="9"/>
                    </a:lnTo>
                    <a:lnTo>
                      <a:pt x="0" y="9"/>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321"/>
              <p:cNvSpPr>
                <a:spLocks/>
              </p:cNvSpPr>
              <p:nvPr/>
            </p:nvSpPr>
            <p:spPr bwMode="auto">
              <a:xfrm>
                <a:off x="277" y="1908"/>
                <a:ext cx="13" cy="18"/>
              </a:xfrm>
              <a:custGeom>
                <a:avLst/>
                <a:gdLst>
                  <a:gd name="T0" fmla="*/ 0 w 67"/>
                  <a:gd name="T1" fmla="*/ 0 h 89"/>
                  <a:gd name="T2" fmla="*/ 0 w 67"/>
                  <a:gd name="T3" fmla="*/ 0 h 89"/>
                  <a:gd name="T4" fmla="*/ 0 w 67"/>
                  <a:gd name="T5" fmla="*/ 1 h 89"/>
                  <a:gd name="T6" fmla="*/ 1 w 67"/>
                  <a:gd name="T7" fmla="*/ 1 h 89"/>
                  <a:gd name="T8" fmla="*/ 1 w 67"/>
                  <a:gd name="T9" fmla="*/ 2 h 89"/>
                  <a:gd name="T10" fmla="*/ 1 w 67"/>
                  <a:gd name="T11" fmla="*/ 2 h 89"/>
                  <a:gd name="T12" fmla="*/ 1 w 67"/>
                  <a:gd name="T13" fmla="*/ 3 h 89"/>
                  <a:gd name="T14" fmla="*/ 2 w 67"/>
                  <a:gd name="T15" fmla="*/ 3 h 89"/>
                  <a:gd name="T16" fmla="*/ 2 w 67"/>
                  <a:gd name="T17" fmla="*/ 4 h 89"/>
                  <a:gd name="T18" fmla="*/ 2 w 67"/>
                  <a:gd name="T19" fmla="*/ 4 h 89"/>
                  <a:gd name="T20" fmla="*/ 2 w 67"/>
                  <a:gd name="T21" fmla="*/ 4 h 89"/>
                  <a:gd name="T22" fmla="*/ 2 w 67"/>
                  <a:gd name="T23" fmla="*/ 4 h 89"/>
                  <a:gd name="T24" fmla="*/ 3 w 67"/>
                  <a:gd name="T25" fmla="*/ 4 h 89"/>
                  <a:gd name="T26" fmla="*/ 2 w 67"/>
                  <a:gd name="T27" fmla="*/ 3 h 89"/>
                  <a:gd name="T28" fmla="*/ 2 w 67"/>
                  <a:gd name="T29" fmla="*/ 3 h 89"/>
                  <a:gd name="T30" fmla="*/ 2 w 67"/>
                  <a:gd name="T31" fmla="*/ 2 h 89"/>
                  <a:gd name="T32" fmla="*/ 2 w 67"/>
                  <a:gd name="T33" fmla="*/ 2 h 89"/>
                  <a:gd name="T34" fmla="*/ 1 w 67"/>
                  <a:gd name="T35" fmla="*/ 1 h 89"/>
                  <a:gd name="T36" fmla="*/ 1 w 67"/>
                  <a:gd name="T37" fmla="*/ 1 h 89"/>
                  <a:gd name="T38" fmla="*/ 1 w 67"/>
                  <a:gd name="T39" fmla="*/ 0 h 89"/>
                  <a:gd name="T40" fmla="*/ 1 w 67"/>
                  <a:gd name="T41" fmla="*/ 0 h 89"/>
                  <a:gd name="T42" fmla="*/ 0 w 67"/>
                  <a:gd name="T43" fmla="*/ 0 h 89"/>
                  <a:gd name="T44" fmla="*/ 0 w 67"/>
                  <a:gd name="T45" fmla="*/ 0 h 89"/>
                  <a:gd name="T46" fmla="*/ 0 w 67"/>
                  <a:gd name="T47" fmla="*/ 0 h 89"/>
                  <a:gd name="T48" fmla="*/ 0 w 67"/>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89">
                    <a:moveTo>
                      <a:pt x="0" y="0"/>
                    </a:moveTo>
                    <a:lnTo>
                      <a:pt x="5" y="11"/>
                    </a:lnTo>
                    <a:lnTo>
                      <a:pt x="10" y="22"/>
                    </a:lnTo>
                    <a:lnTo>
                      <a:pt x="16" y="33"/>
                    </a:lnTo>
                    <a:lnTo>
                      <a:pt x="22" y="45"/>
                    </a:lnTo>
                    <a:lnTo>
                      <a:pt x="28" y="56"/>
                    </a:lnTo>
                    <a:lnTo>
                      <a:pt x="34" y="67"/>
                    </a:lnTo>
                    <a:lnTo>
                      <a:pt x="40" y="78"/>
                    </a:lnTo>
                    <a:lnTo>
                      <a:pt x="45" y="89"/>
                    </a:lnTo>
                    <a:lnTo>
                      <a:pt x="51" y="89"/>
                    </a:lnTo>
                    <a:lnTo>
                      <a:pt x="57" y="89"/>
                    </a:lnTo>
                    <a:lnTo>
                      <a:pt x="63" y="89"/>
                    </a:lnTo>
                    <a:lnTo>
                      <a:pt x="67" y="89"/>
                    </a:lnTo>
                    <a:lnTo>
                      <a:pt x="61" y="76"/>
                    </a:lnTo>
                    <a:lnTo>
                      <a:pt x="54" y="65"/>
                    </a:lnTo>
                    <a:lnTo>
                      <a:pt x="48" y="54"/>
                    </a:lnTo>
                    <a:lnTo>
                      <a:pt x="42" y="44"/>
                    </a:lnTo>
                    <a:lnTo>
                      <a:pt x="35" y="33"/>
                    </a:lnTo>
                    <a:lnTo>
                      <a:pt x="29" y="22"/>
                    </a:lnTo>
                    <a:lnTo>
                      <a:pt x="21" y="11"/>
                    </a:lnTo>
                    <a:lnTo>
                      <a:pt x="14" y="0"/>
                    </a:lnTo>
                    <a:lnTo>
                      <a:pt x="9" y="0"/>
                    </a:lnTo>
                    <a:lnTo>
                      <a:pt x="5" y="0"/>
                    </a:lnTo>
                    <a:lnTo>
                      <a:pt x="1" y="0"/>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322"/>
              <p:cNvSpPr>
                <a:spLocks/>
              </p:cNvSpPr>
              <p:nvPr/>
            </p:nvSpPr>
            <p:spPr bwMode="auto">
              <a:xfrm>
                <a:off x="302" y="1896"/>
                <a:ext cx="34" cy="33"/>
              </a:xfrm>
              <a:custGeom>
                <a:avLst/>
                <a:gdLst>
                  <a:gd name="T0" fmla="*/ 1 w 169"/>
                  <a:gd name="T1" fmla="*/ 0 h 165"/>
                  <a:gd name="T2" fmla="*/ 1 w 169"/>
                  <a:gd name="T3" fmla="*/ 1 h 165"/>
                  <a:gd name="T4" fmla="*/ 1 w 169"/>
                  <a:gd name="T5" fmla="*/ 2 h 165"/>
                  <a:gd name="T6" fmla="*/ 0 w 169"/>
                  <a:gd name="T7" fmla="*/ 3 h 165"/>
                  <a:gd name="T8" fmla="*/ 0 w 169"/>
                  <a:gd name="T9" fmla="*/ 4 h 165"/>
                  <a:gd name="T10" fmla="*/ 0 w 169"/>
                  <a:gd name="T11" fmla="*/ 4 h 165"/>
                  <a:gd name="T12" fmla="*/ 0 w 169"/>
                  <a:gd name="T13" fmla="*/ 5 h 165"/>
                  <a:gd name="T14" fmla="*/ 0 w 169"/>
                  <a:gd name="T15" fmla="*/ 6 h 165"/>
                  <a:gd name="T16" fmla="*/ 0 w 169"/>
                  <a:gd name="T17" fmla="*/ 7 h 165"/>
                  <a:gd name="T18" fmla="*/ 1 w 169"/>
                  <a:gd name="T19" fmla="*/ 7 h 165"/>
                  <a:gd name="T20" fmla="*/ 2 w 169"/>
                  <a:gd name="T21" fmla="*/ 7 h 165"/>
                  <a:gd name="T22" fmla="*/ 2 w 169"/>
                  <a:gd name="T23" fmla="*/ 7 h 165"/>
                  <a:gd name="T24" fmla="*/ 3 w 169"/>
                  <a:gd name="T25" fmla="*/ 7 h 165"/>
                  <a:gd name="T26" fmla="*/ 4 w 169"/>
                  <a:gd name="T27" fmla="*/ 7 h 165"/>
                  <a:gd name="T28" fmla="*/ 5 w 169"/>
                  <a:gd name="T29" fmla="*/ 7 h 165"/>
                  <a:gd name="T30" fmla="*/ 6 w 169"/>
                  <a:gd name="T31" fmla="*/ 6 h 165"/>
                  <a:gd name="T32" fmla="*/ 7 w 169"/>
                  <a:gd name="T33" fmla="*/ 6 h 165"/>
                  <a:gd name="T34" fmla="*/ 6 w 169"/>
                  <a:gd name="T35" fmla="*/ 6 h 165"/>
                  <a:gd name="T36" fmla="*/ 6 w 169"/>
                  <a:gd name="T37" fmla="*/ 5 h 165"/>
                  <a:gd name="T38" fmla="*/ 5 w 169"/>
                  <a:gd name="T39" fmla="*/ 4 h 165"/>
                  <a:gd name="T40" fmla="*/ 4 w 169"/>
                  <a:gd name="T41" fmla="*/ 3 h 165"/>
                  <a:gd name="T42" fmla="*/ 3 w 169"/>
                  <a:gd name="T43" fmla="*/ 1 h 165"/>
                  <a:gd name="T44" fmla="*/ 3 w 169"/>
                  <a:gd name="T45" fmla="*/ 0 h 165"/>
                  <a:gd name="T46" fmla="*/ 2 w 169"/>
                  <a:gd name="T47" fmla="*/ 0 h 165"/>
                  <a:gd name="T48" fmla="*/ 1 w 169"/>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165">
                    <a:moveTo>
                      <a:pt x="35" y="7"/>
                    </a:moveTo>
                    <a:lnTo>
                      <a:pt x="25" y="29"/>
                    </a:lnTo>
                    <a:lnTo>
                      <a:pt x="19" y="51"/>
                    </a:lnTo>
                    <a:lnTo>
                      <a:pt x="11" y="72"/>
                    </a:lnTo>
                    <a:lnTo>
                      <a:pt x="7" y="93"/>
                    </a:lnTo>
                    <a:lnTo>
                      <a:pt x="2" y="111"/>
                    </a:lnTo>
                    <a:lnTo>
                      <a:pt x="1" y="129"/>
                    </a:lnTo>
                    <a:lnTo>
                      <a:pt x="0" y="146"/>
                    </a:lnTo>
                    <a:lnTo>
                      <a:pt x="3" y="163"/>
                    </a:lnTo>
                    <a:lnTo>
                      <a:pt x="22" y="163"/>
                    </a:lnTo>
                    <a:lnTo>
                      <a:pt x="42" y="164"/>
                    </a:lnTo>
                    <a:lnTo>
                      <a:pt x="61" y="164"/>
                    </a:lnTo>
                    <a:lnTo>
                      <a:pt x="80" y="165"/>
                    </a:lnTo>
                    <a:lnTo>
                      <a:pt x="100" y="164"/>
                    </a:lnTo>
                    <a:lnTo>
                      <a:pt x="121" y="164"/>
                    </a:lnTo>
                    <a:lnTo>
                      <a:pt x="144" y="162"/>
                    </a:lnTo>
                    <a:lnTo>
                      <a:pt x="169" y="159"/>
                    </a:lnTo>
                    <a:lnTo>
                      <a:pt x="161" y="148"/>
                    </a:lnTo>
                    <a:lnTo>
                      <a:pt x="148" y="125"/>
                    </a:lnTo>
                    <a:lnTo>
                      <a:pt x="128" y="95"/>
                    </a:lnTo>
                    <a:lnTo>
                      <a:pt x="107" y="64"/>
                    </a:lnTo>
                    <a:lnTo>
                      <a:pt x="83" y="34"/>
                    </a:lnTo>
                    <a:lnTo>
                      <a:pt x="63" y="11"/>
                    </a:lnTo>
                    <a:lnTo>
                      <a:pt x="45" y="0"/>
                    </a:lnTo>
                    <a:lnTo>
                      <a:pt x="35" y="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3" name="Freeform 323"/>
              <p:cNvSpPr>
                <a:spLocks/>
              </p:cNvSpPr>
              <p:nvPr/>
            </p:nvSpPr>
            <p:spPr bwMode="auto">
              <a:xfrm>
                <a:off x="402" y="1851"/>
                <a:ext cx="30" cy="42"/>
              </a:xfrm>
              <a:custGeom>
                <a:avLst/>
                <a:gdLst>
                  <a:gd name="T0" fmla="*/ 0 w 149"/>
                  <a:gd name="T1" fmla="*/ 4 h 211"/>
                  <a:gd name="T2" fmla="*/ 1 w 149"/>
                  <a:gd name="T3" fmla="*/ 5 h 211"/>
                  <a:gd name="T4" fmla="*/ 1 w 149"/>
                  <a:gd name="T5" fmla="*/ 5 h 211"/>
                  <a:gd name="T6" fmla="*/ 1 w 149"/>
                  <a:gd name="T7" fmla="*/ 6 h 211"/>
                  <a:gd name="T8" fmla="*/ 2 w 149"/>
                  <a:gd name="T9" fmla="*/ 6 h 211"/>
                  <a:gd name="T10" fmla="*/ 2 w 149"/>
                  <a:gd name="T11" fmla="*/ 7 h 211"/>
                  <a:gd name="T12" fmla="*/ 3 w 149"/>
                  <a:gd name="T13" fmla="*/ 7 h 211"/>
                  <a:gd name="T14" fmla="*/ 3 w 149"/>
                  <a:gd name="T15" fmla="*/ 8 h 211"/>
                  <a:gd name="T16" fmla="*/ 4 w 149"/>
                  <a:gd name="T17" fmla="*/ 8 h 211"/>
                  <a:gd name="T18" fmla="*/ 4 w 149"/>
                  <a:gd name="T19" fmla="*/ 8 h 211"/>
                  <a:gd name="T20" fmla="*/ 4 w 149"/>
                  <a:gd name="T21" fmla="*/ 8 h 211"/>
                  <a:gd name="T22" fmla="*/ 5 w 149"/>
                  <a:gd name="T23" fmla="*/ 8 h 211"/>
                  <a:gd name="T24" fmla="*/ 5 w 149"/>
                  <a:gd name="T25" fmla="*/ 8 h 211"/>
                  <a:gd name="T26" fmla="*/ 5 w 149"/>
                  <a:gd name="T27" fmla="*/ 8 h 211"/>
                  <a:gd name="T28" fmla="*/ 5 w 149"/>
                  <a:gd name="T29" fmla="*/ 7 h 211"/>
                  <a:gd name="T30" fmla="*/ 6 w 149"/>
                  <a:gd name="T31" fmla="*/ 5 h 211"/>
                  <a:gd name="T32" fmla="*/ 6 w 149"/>
                  <a:gd name="T33" fmla="*/ 4 h 211"/>
                  <a:gd name="T34" fmla="*/ 6 w 149"/>
                  <a:gd name="T35" fmla="*/ 3 h 211"/>
                  <a:gd name="T36" fmla="*/ 6 w 149"/>
                  <a:gd name="T37" fmla="*/ 2 h 211"/>
                  <a:gd name="T38" fmla="*/ 6 w 149"/>
                  <a:gd name="T39" fmla="*/ 1 h 211"/>
                  <a:gd name="T40" fmla="*/ 6 w 149"/>
                  <a:gd name="T41" fmla="*/ 0 h 211"/>
                  <a:gd name="T42" fmla="*/ 5 w 149"/>
                  <a:gd name="T43" fmla="*/ 0 h 211"/>
                  <a:gd name="T44" fmla="*/ 4 w 149"/>
                  <a:gd name="T45" fmla="*/ 1 h 211"/>
                  <a:gd name="T46" fmla="*/ 4 w 149"/>
                  <a:gd name="T47" fmla="*/ 1 h 211"/>
                  <a:gd name="T48" fmla="*/ 3 w 149"/>
                  <a:gd name="T49" fmla="*/ 2 h 211"/>
                  <a:gd name="T50" fmla="*/ 2 w 149"/>
                  <a:gd name="T51" fmla="*/ 2 h 211"/>
                  <a:gd name="T52" fmla="*/ 1 w 149"/>
                  <a:gd name="T53" fmla="*/ 3 h 211"/>
                  <a:gd name="T54" fmla="*/ 1 w 149"/>
                  <a:gd name="T55" fmla="*/ 3 h 211"/>
                  <a:gd name="T56" fmla="*/ 0 w 149"/>
                  <a:gd name="T57" fmla="*/ 4 h 2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211">
                    <a:moveTo>
                      <a:pt x="0" y="94"/>
                    </a:moveTo>
                    <a:lnTo>
                      <a:pt x="15" y="114"/>
                    </a:lnTo>
                    <a:lnTo>
                      <a:pt x="26" y="130"/>
                    </a:lnTo>
                    <a:lnTo>
                      <a:pt x="36" y="143"/>
                    </a:lnTo>
                    <a:lnTo>
                      <a:pt x="45" y="156"/>
                    </a:lnTo>
                    <a:lnTo>
                      <a:pt x="54" y="165"/>
                    </a:lnTo>
                    <a:lnTo>
                      <a:pt x="64" y="178"/>
                    </a:lnTo>
                    <a:lnTo>
                      <a:pt x="77" y="192"/>
                    </a:lnTo>
                    <a:lnTo>
                      <a:pt x="94" y="211"/>
                    </a:lnTo>
                    <a:lnTo>
                      <a:pt x="101" y="206"/>
                    </a:lnTo>
                    <a:lnTo>
                      <a:pt x="109" y="205"/>
                    </a:lnTo>
                    <a:lnTo>
                      <a:pt x="118" y="205"/>
                    </a:lnTo>
                    <a:lnTo>
                      <a:pt x="126" y="205"/>
                    </a:lnTo>
                    <a:lnTo>
                      <a:pt x="127" y="190"/>
                    </a:lnTo>
                    <a:lnTo>
                      <a:pt x="131" y="167"/>
                    </a:lnTo>
                    <a:lnTo>
                      <a:pt x="137" y="137"/>
                    </a:lnTo>
                    <a:lnTo>
                      <a:pt x="142" y="106"/>
                    </a:lnTo>
                    <a:lnTo>
                      <a:pt x="147" y="73"/>
                    </a:lnTo>
                    <a:lnTo>
                      <a:pt x="149" y="43"/>
                    </a:lnTo>
                    <a:lnTo>
                      <a:pt x="148" y="18"/>
                    </a:lnTo>
                    <a:lnTo>
                      <a:pt x="144" y="0"/>
                    </a:lnTo>
                    <a:lnTo>
                      <a:pt x="124" y="10"/>
                    </a:lnTo>
                    <a:lnTo>
                      <a:pt x="106" y="20"/>
                    </a:lnTo>
                    <a:lnTo>
                      <a:pt x="87" y="31"/>
                    </a:lnTo>
                    <a:lnTo>
                      <a:pt x="70" y="43"/>
                    </a:lnTo>
                    <a:lnTo>
                      <a:pt x="51" y="54"/>
                    </a:lnTo>
                    <a:lnTo>
                      <a:pt x="33" y="66"/>
                    </a:lnTo>
                    <a:lnTo>
                      <a:pt x="17" y="80"/>
                    </a:lnTo>
                    <a:lnTo>
                      <a:pt x="0" y="94"/>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4" name="Freeform 324"/>
              <p:cNvSpPr>
                <a:spLocks/>
              </p:cNvSpPr>
              <p:nvPr/>
            </p:nvSpPr>
            <p:spPr bwMode="auto">
              <a:xfrm>
                <a:off x="356" y="1876"/>
                <a:ext cx="37" cy="35"/>
              </a:xfrm>
              <a:custGeom>
                <a:avLst/>
                <a:gdLst>
                  <a:gd name="T0" fmla="*/ 0 w 187"/>
                  <a:gd name="T1" fmla="*/ 2 h 177"/>
                  <a:gd name="T2" fmla="*/ 1 w 187"/>
                  <a:gd name="T3" fmla="*/ 2 h 177"/>
                  <a:gd name="T4" fmla="*/ 1 w 187"/>
                  <a:gd name="T5" fmla="*/ 3 h 177"/>
                  <a:gd name="T6" fmla="*/ 2 w 187"/>
                  <a:gd name="T7" fmla="*/ 4 h 177"/>
                  <a:gd name="T8" fmla="*/ 3 w 187"/>
                  <a:gd name="T9" fmla="*/ 5 h 177"/>
                  <a:gd name="T10" fmla="*/ 3 w 187"/>
                  <a:gd name="T11" fmla="*/ 5 h 177"/>
                  <a:gd name="T12" fmla="*/ 4 w 187"/>
                  <a:gd name="T13" fmla="*/ 6 h 177"/>
                  <a:gd name="T14" fmla="*/ 5 w 187"/>
                  <a:gd name="T15" fmla="*/ 6 h 177"/>
                  <a:gd name="T16" fmla="*/ 6 w 187"/>
                  <a:gd name="T17" fmla="*/ 7 h 177"/>
                  <a:gd name="T18" fmla="*/ 6 w 187"/>
                  <a:gd name="T19" fmla="*/ 7 h 177"/>
                  <a:gd name="T20" fmla="*/ 6 w 187"/>
                  <a:gd name="T21" fmla="*/ 7 h 177"/>
                  <a:gd name="T22" fmla="*/ 6 w 187"/>
                  <a:gd name="T23" fmla="*/ 7 h 177"/>
                  <a:gd name="T24" fmla="*/ 6 w 187"/>
                  <a:gd name="T25" fmla="*/ 7 h 177"/>
                  <a:gd name="T26" fmla="*/ 6 w 187"/>
                  <a:gd name="T27" fmla="*/ 6 h 177"/>
                  <a:gd name="T28" fmla="*/ 7 w 187"/>
                  <a:gd name="T29" fmla="*/ 5 h 177"/>
                  <a:gd name="T30" fmla="*/ 7 w 187"/>
                  <a:gd name="T31" fmla="*/ 5 h 177"/>
                  <a:gd name="T32" fmla="*/ 7 w 187"/>
                  <a:gd name="T33" fmla="*/ 4 h 177"/>
                  <a:gd name="T34" fmla="*/ 7 w 187"/>
                  <a:gd name="T35" fmla="*/ 3 h 177"/>
                  <a:gd name="T36" fmla="*/ 7 w 187"/>
                  <a:gd name="T37" fmla="*/ 2 h 177"/>
                  <a:gd name="T38" fmla="*/ 7 w 187"/>
                  <a:gd name="T39" fmla="*/ 1 h 177"/>
                  <a:gd name="T40" fmla="*/ 7 w 187"/>
                  <a:gd name="T41" fmla="*/ 0 h 177"/>
                  <a:gd name="T42" fmla="*/ 7 w 187"/>
                  <a:gd name="T43" fmla="*/ 0 h 177"/>
                  <a:gd name="T44" fmla="*/ 7 w 187"/>
                  <a:gd name="T45" fmla="*/ 0 h 177"/>
                  <a:gd name="T46" fmla="*/ 6 w 187"/>
                  <a:gd name="T47" fmla="*/ 0 h 177"/>
                  <a:gd name="T48" fmla="*/ 6 w 187"/>
                  <a:gd name="T49" fmla="*/ 0 h 177"/>
                  <a:gd name="T50" fmla="*/ 5 w 187"/>
                  <a:gd name="T51" fmla="*/ 0 h 177"/>
                  <a:gd name="T52" fmla="*/ 4 w 187"/>
                  <a:gd name="T53" fmla="*/ 1 h 177"/>
                  <a:gd name="T54" fmla="*/ 2 w 187"/>
                  <a:gd name="T55" fmla="*/ 1 h 177"/>
                  <a:gd name="T56" fmla="*/ 0 w 187"/>
                  <a:gd name="T57" fmla="*/ 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7" h="177">
                    <a:moveTo>
                      <a:pt x="0" y="38"/>
                    </a:moveTo>
                    <a:lnTo>
                      <a:pt x="16" y="59"/>
                    </a:lnTo>
                    <a:lnTo>
                      <a:pt x="33" y="80"/>
                    </a:lnTo>
                    <a:lnTo>
                      <a:pt x="49" y="98"/>
                    </a:lnTo>
                    <a:lnTo>
                      <a:pt x="67" y="116"/>
                    </a:lnTo>
                    <a:lnTo>
                      <a:pt x="83" y="131"/>
                    </a:lnTo>
                    <a:lnTo>
                      <a:pt x="101" y="147"/>
                    </a:lnTo>
                    <a:lnTo>
                      <a:pt x="119" y="161"/>
                    </a:lnTo>
                    <a:lnTo>
                      <a:pt x="139" y="177"/>
                    </a:lnTo>
                    <a:lnTo>
                      <a:pt x="144" y="174"/>
                    </a:lnTo>
                    <a:lnTo>
                      <a:pt x="150" y="173"/>
                    </a:lnTo>
                    <a:lnTo>
                      <a:pt x="154" y="173"/>
                    </a:lnTo>
                    <a:lnTo>
                      <a:pt x="161" y="173"/>
                    </a:lnTo>
                    <a:lnTo>
                      <a:pt x="163" y="158"/>
                    </a:lnTo>
                    <a:lnTo>
                      <a:pt x="168" y="139"/>
                    </a:lnTo>
                    <a:lnTo>
                      <a:pt x="174" y="117"/>
                    </a:lnTo>
                    <a:lnTo>
                      <a:pt x="179" y="94"/>
                    </a:lnTo>
                    <a:lnTo>
                      <a:pt x="184" y="68"/>
                    </a:lnTo>
                    <a:lnTo>
                      <a:pt x="187" y="44"/>
                    </a:lnTo>
                    <a:lnTo>
                      <a:pt x="186" y="21"/>
                    </a:lnTo>
                    <a:lnTo>
                      <a:pt x="183" y="2"/>
                    </a:lnTo>
                    <a:lnTo>
                      <a:pt x="175" y="0"/>
                    </a:lnTo>
                    <a:lnTo>
                      <a:pt x="168" y="0"/>
                    </a:lnTo>
                    <a:lnTo>
                      <a:pt x="158" y="1"/>
                    </a:lnTo>
                    <a:lnTo>
                      <a:pt x="144" y="4"/>
                    </a:lnTo>
                    <a:lnTo>
                      <a:pt x="122" y="9"/>
                    </a:lnTo>
                    <a:lnTo>
                      <a:pt x="93" y="16"/>
                    </a:lnTo>
                    <a:lnTo>
                      <a:pt x="53" y="25"/>
                    </a:lnTo>
                    <a:lnTo>
                      <a:pt x="0" y="38"/>
                    </a:lnTo>
                    <a:close/>
                  </a:path>
                </a:pathLst>
              </a:custGeom>
              <a:solidFill>
                <a:srgbClr val="FFF0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5" name="Freeform 325"/>
              <p:cNvSpPr>
                <a:spLocks/>
              </p:cNvSpPr>
              <p:nvPr/>
            </p:nvSpPr>
            <p:spPr bwMode="auto">
              <a:xfrm>
                <a:off x="433" y="1854"/>
                <a:ext cx="20" cy="41"/>
              </a:xfrm>
              <a:custGeom>
                <a:avLst/>
                <a:gdLst>
                  <a:gd name="T0" fmla="*/ 1 w 103"/>
                  <a:gd name="T1" fmla="*/ 0 h 206"/>
                  <a:gd name="T2" fmla="*/ 1 w 103"/>
                  <a:gd name="T3" fmla="*/ 3 h 206"/>
                  <a:gd name="T4" fmla="*/ 0 w 103"/>
                  <a:gd name="T5" fmla="*/ 4 h 206"/>
                  <a:gd name="T6" fmla="*/ 0 w 103"/>
                  <a:gd name="T7" fmla="*/ 5 h 206"/>
                  <a:gd name="T8" fmla="*/ 0 w 103"/>
                  <a:gd name="T9" fmla="*/ 6 h 206"/>
                  <a:gd name="T10" fmla="*/ 0 w 103"/>
                  <a:gd name="T11" fmla="*/ 7 h 206"/>
                  <a:gd name="T12" fmla="*/ 0 w 103"/>
                  <a:gd name="T13" fmla="*/ 7 h 206"/>
                  <a:gd name="T14" fmla="*/ 0 w 103"/>
                  <a:gd name="T15" fmla="*/ 8 h 206"/>
                  <a:gd name="T16" fmla="*/ 0 w 103"/>
                  <a:gd name="T17" fmla="*/ 8 h 206"/>
                  <a:gd name="T18" fmla="*/ 1 w 103"/>
                  <a:gd name="T19" fmla="*/ 8 h 206"/>
                  <a:gd name="T20" fmla="*/ 1 w 103"/>
                  <a:gd name="T21" fmla="*/ 8 h 206"/>
                  <a:gd name="T22" fmla="*/ 1 w 103"/>
                  <a:gd name="T23" fmla="*/ 8 h 206"/>
                  <a:gd name="T24" fmla="*/ 2 w 103"/>
                  <a:gd name="T25" fmla="*/ 8 h 206"/>
                  <a:gd name="T26" fmla="*/ 2 w 103"/>
                  <a:gd name="T27" fmla="*/ 7 h 206"/>
                  <a:gd name="T28" fmla="*/ 3 w 103"/>
                  <a:gd name="T29" fmla="*/ 7 h 206"/>
                  <a:gd name="T30" fmla="*/ 3 w 103"/>
                  <a:gd name="T31" fmla="*/ 7 h 206"/>
                  <a:gd name="T32" fmla="*/ 4 w 103"/>
                  <a:gd name="T33" fmla="*/ 7 h 206"/>
                  <a:gd name="T34" fmla="*/ 4 w 103"/>
                  <a:gd name="T35" fmla="*/ 6 h 206"/>
                  <a:gd name="T36" fmla="*/ 3 w 103"/>
                  <a:gd name="T37" fmla="*/ 6 h 206"/>
                  <a:gd name="T38" fmla="*/ 3 w 103"/>
                  <a:gd name="T39" fmla="*/ 4 h 206"/>
                  <a:gd name="T40" fmla="*/ 3 w 103"/>
                  <a:gd name="T41" fmla="*/ 3 h 206"/>
                  <a:gd name="T42" fmla="*/ 3 w 103"/>
                  <a:gd name="T43" fmla="*/ 2 h 206"/>
                  <a:gd name="T44" fmla="*/ 2 w 103"/>
                  <a:gd name="T45" fmla="*/ 1 h 206"/>
                  <a:gd name="T46" fmla="*/ 2 w 103"/>
                  <a:gd name="T47" fmla="*/ 0 h 206"/>
                  <a:gd name="T48" fmla="*/ 1 w 103"/>
                  <a:gd name="T49" fmla="*/ 0 h 206"/>
                  <a:gd name="T50" fmla="*/ 1 w 103"/>
                  <a:gd name="T51" fmla="*/ 0 h 206"/>
                  <a:gd name="T52" fmla="*/ 1 w 103"/>
                  <a:gd name="T53" fmla="*/ 0 h 2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206">
                    <a:moveTo>
                      <a:pt x="23" y="9"/>
                    </a:moveTo>
                    <a:lnTo>
                      <a:pt x="14" y="64"/>
                    </a:lnTo>
                    <a:lnTo>
                      <a:pt x="8" y="107"/>
                    </a:lnTo>
                    <a:lnTo>
                      <a:pt x="4" y="138"/>
                    </a:lnTo>
                    <a:lnTo>
                      <a:pt x="3" y="160"/>
                    </a:lnTo>
                    <a:lnTo>
                      <a:pt x="0" y="174"/>
                    </a:lnTo>
                    <a:lnTo>
                      <a:pt x="2" y="186"/>
                    </a:lnTo>
                    <a:lnTo>
                      <a:pt x="2" y="195"/>
                    </a:lnTo>
                    <a:lnTo>
                      <a:pt x="4" y="206"/>
                    </a:lnTo>
                    <a:lnTo>
                      <a:pt x="15" y="202"/>
                    </a:lnTo>
                    <a:lnTo>
                      <a:pt x="27" y="198"/>
                    </a:lnTo>
                    <a:lnTo>
                      <a:pt x="38" y="195"/>
                    </a:lnTo>
                    <a:lnTo>
                      <a:pt x="51" y="192"/>
                    </a:lnTo>
                    <a:lnTo>
                      <a:pt x="63" y="187"/>
                    </a:lnTo>
                    <a:lnTo>
                      <a:pt x="75" y="183"/>
                    </a:lnTo>
                    <a:lnTo>
                      <a:pt x="89" y="178"/>
                    </a:lnTo>
                    <a:lnTo>
                      <a:pt x="103" y="174"/>
                    </a:lnTo>
                    <a:lnTo>
                      <a:pt x="99" y="161"/>
                    </a:lnTo>
                    <a:lnTo>
                      <a:pt x="93" y="140"/>
                    </a:lnTo>
                    <a:lnTo>
                      <a:pt x="86" y="112"/>
                    </a:lnTo>
                    <a:lnTo>
                      <a:pt x="80" y="84"/>
                    </a:lnTo>
                    <a:lnTo>
                      <a:pt x="69" y="53"/>
                    </a:lnTo>
                    <a:lnTo>
                      <a:pt x="58" y="27"/>
                    </a:lnTo>
                    <a:lnTo>
                      <a:pt x="43" y="9"/>
                    </a:lnTo>
                    <a:lnTo>
                      <a:pt x="27" y="0"/>
                    </a:lnTo>
                    <a:lnTo>
                      <a:pt x="23" y="4"/>
                    </a:lnTo>
                    <a:lnTo>
                      <a:pt x="23" y="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6" name="Freeform 326"/>
              <p:cNvSpPr>
                <a:spLocks/>
              </p:cNvSpPr>
              <p:nvPr/>
            </p:nvSpPr>
            <p:spPr bwMode="auto">
              <a:xfrm>
                <a:off x="343" y="1893"/>
                <a:ext cx="41" cy="35"/>
              </a:xfrm>
              <a:custGeom>
                <a:avLst/>
                <a:gdLst>
                  <a:gd name="T0" fmla="*/ 2 w 202"/>
                  <a:gd name="T1" fmla="*/ 0 h 175"/>
                  <a:gd name="T2" fmla="*/ 1 w 202"/>
                  <a:gd name="T3" fmla="*/ 1 h 175"/>
                  <a:gd name="T4" fmla="*/ 1 w 202"/>
                  <a:gd name="T5" fmla="*/ 2 h 175"/>
                  <a:gd name="T6" fmla="*/ 1 w 202"/>
                  <a:gd name="T7" fmla="*/ 2 h 175"/>
                  <a:gd name="T8" fmla="*/ 1 w 202"/>
                  <a:gd name="T9" fmla="*/ 3 h 175"/>
                  <a:gd name="T10" fmla="*/ 1 w 202"/>
                  <a:gd name="T11" fmla="*/ 4 h 175"/>
                  <a:gd name="T12" fmla="*/ 0 w 202"/>
                  <a:gd name="T13" fmla="*/ 5 h 175"/>
                  <a:gd name="T14" fmla="*/ 0 w 202"/>
                  <a:gd name="T15" fmla="*/ 5 h 175"/>
                  <a:gd name="T16" fmla="*/ 0 w 202"/>
                  <a:gd name="T17" fmla="*/ 6 h 175"/>
                  <a:gd name="T18" fmla="*/ 0 w 202"/>
                  <a:gd name="T19" fmla="*/ 6 h 175"/>
                  <a:gd name="T20" fmla="*/ 0 w 202"/>
                  <a:gd name="T21" fmla="*/ 7 h 175"/>
                  <a:gd name="T22" fmla="*/ 1 w 202"/>
                  <a:gd name="T23" fmla="*/ 7 h 175"/>
                  <a:gd name="T24" fmla="*/ 1 w 202"/>
                  <a:gd name="T25" fmla="*/ 7 h 175"/>
                  <a:gd name="T26" fmla="*/ 3 w 202"/>
                  <a:gd name="T27" fmla="*/ 7 h 175"/>
                  <a:gd name="T28" fmla="*/ 4 w 202"/>
                  <a:gd name="T29" fmla="*/ 7 h 175"/>
                  <a:gd name="T30" fmla="*/ 5 w 202"/>
                  <a:gd name="T31" fmla="*/ 6 h 175"/>
                  <a:gd name="T32" fmla="*/ 6 w 202"/>
                  <a:gd name="T33" fmla="*/ 6 h 175"/>
                  <a:gd name="T34" fmla="*/ 6 w 202"/>
                  <a:gd name="T35" fmla="*/ 6 h 175"/>
                  <a:gd name="T36" fmla="*/ 7 w 202"/>
                  <a:gd name="T37" fmla="*/ 6 h 175"/>
                  <a:gd name="T38" fmla="*/ 8 w 202"/>
                  <a:gd name="T39" fmla="*/ 6 h 175"/>
                  <a:gd name="T40" fmla="*/ 8 w 202"/>
                  <a:gd name="T41" fmla="*/ 6 h 175"/>
                  <a:gd name="T42" fmla="*/ 8 w 202"/>
                  <a:gd name="T43" fmla="*/ 5 h 175"/>
                  <a:gd name="T44" fmla="*/ 7 w 202"/>
                  <a:gd name="T45" fmla="*/ 4 h 175"/>
                  <a:gd name="T46" fmla="*/ 6 w 202"/>
                  <a:gd name="T47" fmla="*/ 3 h 175"/>
                  <a:gd name="T48" fmla="*/ 5 w 202"/>
                  <a:gd name="T49" fmla="*/ 2 h 175"/>
                  <a:gd name="T50" fmla="*/ 4 w 202"/>
                  <a:gd name="T51" fmla="*/ 1 h 175"/>
                  <a:gd name="T52" fmla="*/ 3 w 202"/>
                  <a:gd name="T53" fmla="*/ 0 h 175"/>
                  <a:gd name="T54" fmla="*/ 2 w 202"/>
                  <a:gd name="T55" fmla="*/ 0 h 175"/>
                  <a:gd name="T56" fmla="*/ 2 w 202"/>
                  <a:gd name="T57" fmla="*/ 0 h 1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2" h="175">
                    <a:moveTo>
                      <a:pt x="41" y="1"/>
                    </a:moveTo>
                    <a:lnTo>
                      <a:pt x="34" y="19"/>
                    </a:lnTo>
                    <a:lnTo>
                      <a:pt x="30" y="39"/>
                    </a:lnTo>
                    <a:lnTo>
                      <a:pt x="24" y="58"/>
                    </a:lnTo>
                    <a:lnTo>
                      <a:pt x="20" y="78"/>
                    </a:lnTo>
                    <a:lnTo>
                      <a:pt x="14" y="96"/>
                    </a:lnTo>
                    <a:lnTo>
                      <a:pt x="10" y="115"/>
                    </a:lnTo>
                    <a:lnTo>
                      <a:pt x="4" y="133"/>
                    </a:lnTo>
                    <a:lnTo>
                      <a:pt x="0" y="153"/>
                    </a:lnTo>
                    <a:lnTo>
                      <a:pt x="3" y="158"/>
                    </a:lnTo>
                    <a:lnTo>
                      <a:pt x="9" y="165"/>
                    </a:lnTo>
                    <a:lnTo>
                      <a:pt x="15" y="170"/>
                    </a:lnTo>
                    <a:lnTo>
                      <a:pt x="22" y="175"/>
                    </a:lnTo>
                    <a:lnTo>
                      <a:pt x="64" y="168"/>
                    </a:lnTo>
                    <a:lnTo>
                      <a:pt x="97" y="164"/>
                    </a:lnTo>
                    <a:lnTo>
                      <a:pt x="121" y="159"/>
                    </a:lnTo>
                    <a:lnTo>
                      <a:pt x="141" y="156"/>
                    </a:lnTo>
                    <a:lnTo>
                      <a:pt x="155" y="152"/>
                    </a:lnTo>
                    <a:lnTo>
                      <a:pt x="170" y="148"/>
                    </a:lnTo>
                    <a:lnTo>
                      <a:pt x="184" y="144"/>
                    </a:lnTo>
                    <a:lnTo>
                      <a:pt x="202" y="138"/>
                    </a:lnTo>
                    <a:lnTo>
                      <a:pt x="187" y="120"/>
                    </a:lnTo>
                    <a:lnTo>
                      <a:pt x="167" y="98"/>
                    </a:lnTo>
                    <a:lnTo>
                      <a:pt x="142" y="72"/>
                    </a:lnTo>
                    <a:lnTo>
                      <a:pt x="116" y="49"/>
                    </a:lnTo>
                    <a:lnTo>
                      <a:pt x="88" y="26"/>
                    </a:lnTo>
                    <a:lnTo>
                      <a:pt x="66" y="10"/>
                    </a:lnTo>
                    <a:lnTo>
                      <a:pt x="48" y="0"/>
                    </a:lnTo>
                    <a:lnTo>
                      <a:pt x="41" y="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7" name="Freeform 327"/>
              <p:cNvSpPr>
                <a:spLocks/>
              </p:cNvSpPr>
              <p:nvPr/>
            </p:nvSpPr>
            <p:spPr bwMode="auto">
              <a:xfrm>
                <a:off x="392" y="1878"/>
                <a:ext cx="30" cy="42"/>
              </a:xfrm>
              <a:custGeom>
                <a:avLst/>
                <a:gdLst>
                  <a:gd name="T0" fmla="*/ 1 w 151"/>
                  <a:gd name="T1" fmla="*/ 0 h 209"/>
                  <a:gd name="T2" fmla="*/ 1 w 151"/>
                  <a:gd name="T3" fmla="*/ 1 h 209"/>
                  <a:gd name="T4" fmla="*/ 1 w 151"/>
                  <a:gd name="T5" fmla="*/ 2 h 209"/>
                  <a:gd name="T6" fmla="*/ 1 w 151"/>
                  <a:gd name="T7" fmla="*/ 3 h 209"/>
                  <a:gd name="T8" fmla="*/ 0 w 151"/>
                  <a:gd name="T9" fmla="*/ 5 h 209"/>
                  <a:gd name="T10" fmla="*/ 0 w 151"/>
                  <a:gd name="T11" fmla="*/ 6 h 209"/>
                  <a:gd name="T12" fmla="*/ 0 w 151"/>
                  <a:gd name="T13" fmla="*/ 7 h 209"/>
                  <a:gd name="T14" fmla="*/ 0 w 151"/>
                  <a:gd name="T15" fmla="*/ 8 h 209"/>
                  <a:gd name="T16" fmla="*/ 0 w 151"/>
                  <a:gd name="T17" fmla="*/ 8 h 209"/>
                  <a:gd name="T18" fmla="*/ 1 w 151"/>
                  <a:gd name="T19" fmla="*/ 8 h 209"/>
                  <a:gd name="T20" fmla="*/ 2 w 151"/>
                  <a:gd name="T21" fmla="*/ 7 h 209"/>
                  <a:gd name="T22" fmla="*/ 2 w 151"/>
                  <a:gd name="T23" fmla="*/ 7 h 209"/>
                  <a:gd name="T24" fmla="*/ 3 w 151"/>
                  <a:gd name="T25" fmla="*/ 7 h 209"/>
                  <a:gd name="T26" fmla="*/ 4 w 151"/>
                  <a:gd name="T27" fmla="*/ 6 h 209"/>
                  <a:gd name="T28" fmla="*/ 5 w 151"/>
                  <a:gd name="T29" fmla="*/ 6 h 209"/>
                  <a:gd name="T30" fmla="*/ 5 w 151"/>
                  <a:gd name="T31" fmla="*/ 5 h 209"/>
                  <a:gd name="T32" fmla="*/ 6 w 151"/>
                  <a:gd name="T33" fmla="*/ 5 h 209"/>
                  <a:gd name="T34" fmla="*/ 6 w 151"/>
                  <a:gd name="T35" fmla="*/ 4 h 209"/>
                  <a:gd name="T36" fmla="*/ 5 w 151"/>
                  <a:gd name="T37" fmla="*/ 4 h 209"/>
                  <a:gd name="T38" fmla="*/ 5 w 151"/>
                  <a:gd name="T39" fmla="*/ 3 h 209"/>
                  <a:gd name="T40" fmla="*/ 4 w 151"/>
                  <a:gd name="T41" fmla="*/ 2 h 209"/>
                  <a:gd name="T42" fmla="*/ 3 w 151"/>
                  <a:gd name="T43" fmla="*/ 1 h 209"/>
                  <a:gd name="T44" fmla="*/ 3 w 151"/>
                  <a:gd name="T45" fmla="*/ 1 h 209"/>
                  <a:gd name="T46" fmla="*/ 2 w 151"/>
                  <a:gd name="T47" fmla="*/ 0 h 209"/>
                  <a:gd name="T48" fmla="*/ 1 w 151"/>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209">
                    <a:moveTo>
                      <a:pt x="31" y="0"/>
                    </a:moveTo>
                    <a:lnTo>
                      <a:pt x="25" y="26"/>
                    </a:lnTo>
                    <a:lnTo>
                      <a:pt x="19" y="55"/>
                    </a:lnTo>
                    <a:lnTo>
                      <a:pt x="14" y="84"/>
                    </a:lnTo>
                    <a:lnTo>
                      <a:pt x="9" y="112"/>
                    </a:lnTo>
                    <a:lnTo>
                      <a:pt x="4" y="139"/>
                    </a:lnTo>
                    <a:lnTo>
                      <a:pt x="1" y="165"/>
                    </a:lnTo>
                    <a:lnTo>
                      <a:pt x="0" y="189"/>
                    </a:lnTo>
                    <a:lnTo>
                      <a:pt x="4" y="209"/>
                    </a:lnTo>
                    <a:lnTo>
                      <a:pt x="21" y="197"/>
                    </a:lnTo>
                    <a:lnTo>
                      <a:pt x="40" y="186"/>
                    </a:lnTo>
                    <a:lnTo>
                      <a:pt x="59" y="175"/>
                    </a:lnTo>
                    <a:lnTo>
                      <a:pt x="78" y="165"/>
                    </a:lnTo>
                    <a:lnTo>
                      <a:pt x="95" y="154"/>
                    </a:lnTo>
                    <a:lnTo>
                      <a:pt x="114" y="144"/>
                    </a:lnTo>
                    <a:lnTo>
                      <a:pt x="133" y="135"/>
                    </a:lnTo>
                    <a:lnTo>
                      <a:pt x="151" y="125"/>
                    </a:lnTo>
                    <a:lnTo>
                      <a:pt x="143" y="110"/>
                    </a:lnTo>
                    <a:lnTo>
                      <a:pt x="132" y="93"/>
                    </a:lnTo>
                    <a:lnTo>
                      <a:pt x="116" y="72"/>
                    </a:lnTo>
                    <a:lnTo>
                      <a:pt x="101" y="52"/>
                    </a:lnTo>
                    <a:lnTo>
                      <a:pt x="82" y="31"/>
                    </a:lnTo>
                    <a:lnTo>
                      <a:pt x="64" y="15"/>
                    </a:lnTo>
                    <a:lnTo>
                      <a:pt x="47" y="3"/>
                    </a:lnTo>
                    <a:lnTo>
                      <a:pt x="31"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8" name="Freeform 328"/>
              <p:cNvSpPr>
                <a:spLocks/>
              </p:cNvSpPr>
              <p:nvPr/>
            </p:nvSpPr>
            <p:spPr bwMode="auto">
              <a:xfrm>
                <a:off x="290" y="1896"/>
                <a:ext cx="175" cy="75"/>
              </a:xfrm>
              <a:custGeom>
                <a:avLst/>
                <a:gdLst>
                  <a:gd name="T0" fmla="*/ 0 w 873"/>
                  <a:gd name="T1" fmla="*/ 8 h 376"/>
                  <a:gd name="T2" fmla="*/ 0 w 873"/>
                  <a:gd name="T3" fmla="*/ 8 h 376"/>
                  <a:gd name="T4" fmla="*/ 1 w 873"/>
                  <a:gd name="T5" fmla="*/ 9 h 376"/>
                  <a:gd name="T6" fmla="*/ 1 w 873"/>
                  <a:gd name="T7" fmla="*/ 10 h 376"/>
                  <a:gd name="T8" fmla="*/ 1 w 873"/>
                  <a:gd name="T9" fmla="*/ 11 h 376"/>
                  <a:gd name="T10" fmla="*/ 2 w 873"/>
                  <a:gd name="T11" fmla="*/ 11 h 376"/>
                  <a:gd name="T12" fmla="*/ 2 w 873"/>
                  <a:gd name="T13" fmla="*/ 12 h 376"/>
                  <a:gd name="T14" fmla="*/ 2 w 873"/>
                  <a:gd name="T15" fmla="*/ 13 h 376"/>
                  <a:gd name="T16" fmla="*/ 3 w 873"/>
                  <a:gd name="T17" fmla="*/ 13 h 376"/>
                  <a:gd name="T18" fmla="*/ 5 w 873"/>
                  <a:gd name="T19" fmla="*/ 14 h 376"/>
                  <a:gd name="T20" fmla="*/ 7 w 873"/>
                  <a:gd name="T21" fmla="*/ 14 h 376"/>
                  <a:gd name="T22" fmla="*/ 9 w 873"/>
                  <a:gd name="T23" fmla="*/ 14 h 376"/>
                  <a:gd name="T24" fmla="*/ 11 w 873"/>
                  <a:gd name="T25" fmla="*/ 14 h 376"/>
                  <a:gd name="T26" fmla="*/ 13 w 873"/>
                  <a:gd name="T27" fmla="*/ 15 h 376"/>
                  <a:gd name="T28" fmla="*/ 15 w 873"/>
                  <a:gd name="T29" fmla="*/ 15 h 376"/>
                  <a:gd name="T30" fmla="*/ 17 w 873"/>
                  <a:gd name="T31" fmla="*/ 15 h 376"/>
                  <a:gd name="T32" fmla="*/ 19 w 873"/>
                  <a:gd name="T33" fmla="*/ 15 h 376"/>
                  <a:gd name="T34" fmla="*/ 21 w 873"/>
                  <a:gd name="T35" fmla="*/ 14 h 376"/>
                  <a:gd name="T36" fmla="*/ 23 w 873"/>
                  <a:gd name="T37" fmla="*/ 14 h 376"/>
                  <a:gd name="T38" fmla="*/ 25 w 873"/>
                  <a:gd name="T39" fmla="*/ 13 h 376"/>
                  <a:gd name="T40" fmla="*/ 27 w 873"/>
                  <a:gd name="T41" fmla="*/ 12 h 376"/>
                  <a:gd name="T42" fmla="*/ 29 w 873"/>
                  <a:gd name="T43" fmla="*/ 12 h 376"/>
                  <a:gd name="T44" fmla="*/ 31 w 873"/>
                  <a:gd name="T45" fmla="*/ 11 h 376"/>
                  <a:gd name="T46" fmla="*/ 33 w 873"/>
                  <a:gd name="T47" fmla="*/ 10 h 376"/>
                  <a:gd name="T48" fmla="*/ 35 w 873"/>
                  <a:gd name="T49" fmla="*/ 10 h 376"/>
                  <a:gd name="T50" fmla="*/ 35 w 873"/>
                  <a:gd name="T51" fmla="*/ 9 h 376"/>
                  <a:gd name="T52" fmla="*/ 35 w 873"/>
                  <a:gd name="T53" fmla="*/ 8 h 376"/>
                  <a:gd name="T54" fmla="*/ 34 w 873"/>
                  <a:gd name="T55" fmla="*/ 6 h 376"/>
                  <a:gd name="T56" fmla="*/ 34 w 873"/>
                  <a:gd name="T57" fmla="*/ 5 h 376"/>
                  <a:gd name="T58" fmla="*/ 34 w 873"/>
                  <a:gd name="T59" fmla="*/ 4 h 376"/>
                  <a:gd name="T60" fmla="*/ 34 w 873"/>
                  <a:gd name="T61" fmla="*/ 3 h 376"/>
                  <a:gd name="T62" fmla="*/ 33 w 873"/>
                  <a:gd name="T63" fmla="*/ 1 h 376"/>
                  <a:gd name="T64" fmla="*/ 33 w 873"/>
                  <a:gd name="T65" fmla="*/ 0 h 376"/>
                  <a:gd name="T66" fmla="*/ 32 w 873"/>
                  <a:gd name="T67" fmla="*/ 0 h 376"/>
                  <a:gd name="T68" fmla="*/ 32 w 873"/>
                  <a:gd name="T69" fmla="*/ 0 h 376"/>
                  <a:gd name="T70" fmla="*/ 32 w 873"/>
                  <a:gd name="T71" fmla="*/ 0 h 376"/>
                  <a:gd name="T72" fmla="*/ 31 w 873"/>
                  <a:gd name="T73" fmla="*/ 0 h 376"/>
                  <a:gd name="T74" fmla="*/ 31 w 873"/>
                  <a:gd name="T75" fmla="*/ 0 h 376"/>
                  <a:gd name="T76" fmla="*/ 30 w 873"/>
                  <a:gd name="T77" fmla="*/ 1 h 376"/>
                  <a:gd name="T78" fmla="*/ 29 w 873"/>
                  <a:gd name="T79" fmla="*/ 1 h 376"/>
                  <a:gd name="T80" fmla="*/ 28 w 873"/>
                  <a:gd name="T81" fmla="*/ 2 h 376"/>
                  <a:gd name="T82" fmla="*/ 24 w 873"/>
                  <a:gd name="T83" fmla="*/ 4 h 376"/>
                  <a:gd name="T84" fmla="*/ 21 w 873"/>
                  <a:gd name="T85" fmla="*/ 5 h 376"/>
                  <a:gd name="T86" fmla="*/ 17 w 873"/>
                  <a:gd name="T87" fmla="*/ 6 h 376"/>
                  <a:gd name="T88" fmla="*/ 14 w 873"/>
                  <a:gd name="T89" fmla="*/ 7 h 376"/>
                  <a:gd name="T90" fmla="*/ 11 w 873"/>
                  <a:gd name="T91" fmla="*/ 7 h 376"/>
                  <a:gd name="T92" fmla="*/ 8 w 873"/>
                  <a:gd name="T93" fmla="*/ 7 h 376"/>
                  <a:gd name="T94" fmla="*/ 4 w 873"/>
                  <a:gd name="T95" fmla="*/ 7 h 376"/>
                  <a:gd name="T96" fmla="*/ 0 w 873"/>
                  <a:gd name="T97" fmla="*/ 8 h 3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73" h="376">
                    <a:moveTo>
                      <a:pt x="0" y="192"/>
                    </a:moveTo>
                    <a:lnTo>
                      <a:pt x="7" y="210"/>
                    </a:lnTo>
                    <a:lnTo>
                      <a:pt x="14" y="229"/>
                    </a:lnTo>
                    <a:lnTo>
                      <a:pt x="21" y="246"/>
                    </a:lnTo>
                    <a:lnTo>
                      <a:pt x="30" y="265"/>
                    </a:lnTo>
                    <a:lnTo>
                      <a:pt x="38" y="283"/>
                    </a:lnTo>
                    <a:lnTo>
                      <a:pt x="47" y="300"/>
                    </a:lnTo>
                    <a:lnTo>
                      <a:pt x="54" y="318"/>
                    </a:lnTo>
                    <a:lnTo>
                      <a:pt x="63" y="335"/>
                    </a:lnTo>
                    <a:lnTo>
                      <a:pt x="113" y="342"/>
                    </a:lnTo>
                    <a:lnTo>
                      <a:pt x="164" y="350"/>
                    </a:lnTo>
                    <a:lnTo>
                      <a:pt x="214" y="355"/>
                    </a:lnTo>
                    <a:lnTo>
                      <a:pt x="266" y="362"/>
                    </a:lnTo>
                    <a:lnTo>
                      <a:pt x="318" y="366"/>
                    </a:lnTo>
                    <a:lnTo>
                      <a:pt x="371" y="371"/>
                    </a:lnTo>
                    <a:lnTo>
                      <a:pt x="424" y="373"/>
                    </a:lnTo>
                    <a:lnTo>
                      <a:pt x="480" y="376"/>
                    </a:lnTo>
                    <a:lnTo>
                      <a:pt x="525" y="361"/>
                    </a:lnTo>
                    <a:lnTo>
                      <a:pt x="571" y="345"/>
                    </a:lnTo>
                    <a:lnTo>
                      <a:pt x="618" y="328"/>
                    </a:lnTo>
                    <a:lnTo>
                      <a:pt x="666" y="311"/>
                    </a:lnTo>
                    <a:lnTo>
                      <a:pt x="715" y="294"/>
                    </a:lnTo>
                    <a:lnTo>
                      <a:pt x="766" y="278"/>
                    </a:lnTo>
                    <a:lnTo>
                      <a:pt x="818" y="263"/>
                    </a:lnTo>
                    <a:lnTo>
                      <a:pt x="873" y="251"/>
                    </a:lnTo>
                    <a:lnTo>
                      <a:pt x="867" y="220"/>
                    </a:lnTo>
                    <a:lnTo>
                      <a:pt x="862" y="189"/>
                    </a:lnTo>
                    <a:lnTo>
                      <a:pt x="857" y="158"/>
                    </a:lnTo>
                    <a:lnTo>
                      <a:pt x="852" y="128"/>
                    </a:lnTo>
                    <a:lnTo>
                      <a:pt x="845" y="96"/>
                    </a:lnTo>
                    <a:lnTo>
                      <a:pt x="837" y="65"/>
                    </a:lnTo>
                    <a:lnTo>
                      <a:pt x="826" y="32"/>
                    </a:lnTo>
                    <a:lnTo>
                      <a:pt x="812" y="0"/>
                    </a:lnTo>
                    <a:lnTo>
                      <a:pt x="803" y="0"/>
                    </a:lnTo>
                    <a:lnTo>
                      <a:pt x="796" y="0"/>
                    </a:lnTo>
                    <a:lnTo>
                      <a:pt x="787" y="1"/>
                    </a:lnTo>
                    <a:lnTo>
                      <a:pt x="779" y="6"/>
                    </a:lnTo>
                    <a:lnTo>
                      <a:pt x="764" y="10"/>
                    </a:lnTo>
                    <a:lnTo>
                      <a:pt x="747" y="18"/>
                    </a:lnTo>
                    <a:lnTo>
                      <a:pt x="721" y="29"/>
                    </a:lnTo>
                    <a:lnTo>
                      <a:pt x="690" y="44"/>
                    </a:lnTo>
                    <a:lnTo>
                      <a:pt x="600" y="97"/>
                    </a:lnTo>
                    <a:lnTo>
                      <a:pt x="516" y="135"/>
                    </a:lnTo>
                    <a:lnTo>
                      <a:pt x="435" y="158"/>
                    </a:lnTo>
                    <a:lnTo>
                      <a:pt x="355" y="172"/>
                    </a:lnTo>
                    <a:lnTo>
                      <a:pt x="273" y="178"/>
                    </a:lnTo>
                    <a:lnTo>
                      <a:pt x="188" y="181"/>
                    </a:lnTo>
                    <a:lnTo>
                      <a:pt x="97" y="184"/>
                    </a:lnTo>
                    <a:lnTo>
                      <a:pt x="0" y="19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329"/>
              <p:cNvSpPr>
                <a:spLocks/>
              </p:cNvSpPr>
              <p:nvPr/>
            </p:nvSpPr>
            <p:spPr bwMode="auto">
              <a:xfrm>
                <a:off x="306" y="1954"/>
                <a:ext cx="163" cy="34"/>
              </a:xfrm>
              <a:custGeom>
                <a:avLst/>
                <a:gdLst>
                  <a:gd name="T0" fmla="*/ 0 w 815"/>
                  <a:gd name="T1" fmla="*/ 3 h 172"/>
                  <a:gd name="T2" fmla="*/ 0 w 815"/>
                  <a:gd name="T3" fmla="*/ 4 h 172"/>
                  <a:gd name="T4" fmla="*/ 0 w 815"/>
                  <a:gd name="T5" fmla="*/ 4 h 172"/>
                  <a:gd name="T6" fmla="*/ 0 w 815"/>
                  <a:gd name="T7" fmla="*/ 4 h 172"/>
                  <a:gd name="T8" fmla="*/ 1 w 815"/>
                  <a:gd name="T9" fmla="*/ 5 h 172"/>
                  <a:gd name="T10" fmla="*/ 1 w 815"/>
                  <a:gd name="T11" fmla="*/ 5 h 172"/>
                  <a:gd name="T12" fmla="*/ 1 w 815"/>
                  <a:gd name="T13" fmla="*/ 5 h 172"/>
                  <a:gd name="T14" fmla="*/ 1 w 815"/>
                  <a:gd name="T15" fmla="*/ 5 h 172"/>
                  <a:gd name="T16" fmla="*/ 1 w 815"/>
                  <a:gd name="T17" fmla="*/ 6 h 172"/>
                  <a:gd name="T18" fmla="*/ 4 w 815"/>
                  <a:gd name="T19" fmla="*/ 6 h 172"/>
                  <a:gd name="T20" fmla="*/ 6 w 815"/>
                  <a:gd name="T21" fmla="*/ 6 h 172"/>
                  <a:gd name="T22" fmla="*/ 9 w 815"/>
                  <a:gd name="T23" fmla="*/ 7 h 172"/>
                  <a:gd name="T24" fmla="*/ 11 w 815"/>
                  <a:gd name="T25" fmla="*/ 7 h 172"/>
                  <a:gd name="T26" fmla="*/ 14 w 815"/>
                  <a:gd name="T27" fmla="*/ 7 h 172"/>
                  <a:gd name="T28" fmla="*/ 16 w 815"/>
                  <a:gd name="T29" fmla="*/ 6 h 172"/>
                  <a:gd name="T30" fmla="*/ 19 w 815"/>
                  <a:gd name="T31" fmla="*/ 6 h 172"/>
                  <a:gd name="T32" fmla="*/ 22 w 815"/>
                  <a:gd name="T33" fmla="*/ 5 h 172"/>
                  <a:gd name="T34" fmla="*/ 23 w 815"/>
                  <a:gd name="T35" fmla="*/ 4 h 172"/>
                  <a:gd name="T36" fmla="*/ 25 w 815"/>
                  <a:gd name="T37" fmla="*/ 3 h 172"/>
                  <a:gd name="T38" fmla="*/ 26 w 815"/>
                  <a:gd name="T39" fmla="*/ 3 h 172"/>
                  <a:gd name="T40" fmla="*/ 27 w 815"/>
                  <a:gd name="T41" fmla="*/ 2 h 172"/>
                  <a:gd name="T42" fmla="*/ 28 w 815"/>
                  <a:gd name="T43" fmla="*/ 2 h 172"/>
                  <a:gd name="T44" fmla="*/ 30 w 815"/>
                  <a:gd name="T45" fmla="*/ 1 h 172"/>
                  <a:gd name="T46" fmla="*/ 31 w 815"/>
                  <a:gd name="T47" fmla="*/ 1 h 172"/>
                  <a:gd name="T48" fmla="*/ 33 w 815"/>
                  <a:gd name="T49" fmla="*/ 1 h 172"/>
                  <a:gd name="T50" fmla="*/ 32 w 815"/>
                  <a:gd name="T51" fmla="*/ 1 h 172"/>
                  <a:gd name="T52" fmla="*/ 32 w 815"/>
                  <a:gd name="T53" fmla="*/ 0 h 172"/>
                  <a:gd name="T54" fmla="*/ 32 w 815"/>
                  <a:gd name="T55" fmla="*/ 0 h 172"/>
                  <a:gd name="T56" fmla="*/ 32 w 815"/>
                  <a:gd name="T57" fmla="*/ 0 h 172"/>
                  <a:gd name="T58" fmla="*/ 30 w 815"/>
                  <a:gd name="T59" fmla="*/ 0 h 172"/>
                  <a:gd name="T60" fmla="*/ 28 w 815"/>
                  <a:gd name="T61" fmla="*/ 1 h 172"/>
                  <a:gd name="T62" fmla="*/ 26 w 815"/>
                  <a:gd name="T63" fmla="*/ 1 h 172"/>
                  <a:gd name="T64" fmla="*/ 24 w 815"/>
                  <a:gd name="T65" fmla="*/ 2 h 172"/>
                  <a:gd name="T66" fmla="*/ 22 w 815"/>
                  <a:gd name="T67" fmla="*/ 2 h 172"/>
                  <a:gd name="T68" fmla="*/ 20 w 815"/>
                  <a:gd name="T69" fmla="*/ 3 h 172"/>
                  <a:gd name="T70" fmla="*/ 19 w 815"/>
                  <a:gd name="T71" fmla="*/ 4 h 172"/>
                  <a:gd name="T72" fmla="*/ 17 w 815"/>
                  <a:gd name="T73" fmla="*/ 4 h 172"/>
                  <a:gd name="T74" fmla="*/ 15 w 815"/>
                  <a:gd name="T75" fmla="*/ 4 h 172"/>
                  <a:gd name="T76" fmla="*/ 12 w 815"/>
                  <a:gd name="T77" fmla="*/ 4 h 172"/>
                  <a:gd name="T78" fmla="*/ 10 w 815"/>
                  <a:gd name="T79" fmla="*/ 4 h 172"/>
                  <a:gd name="T80" fmla="*/ 8 w 815"/>
                  <a:gd name="T81" fmla="*/ 4 h 172"/>
                  <a:gd name="T82" fmla="*/ 6 w 815"/>
                  <a:gd name="T83" fmla="*/ 4 h 172"/>
                  <a:gd name="T84" fmla="*/ 4 w 815"/>
                  <a:gd name="T85" fmla="*/ 3 h 172"/>
                  <a:gd name="T86" fmla="*/ 2 w 815"/>
                  <a:gd name="T87" fmla="*/ 3 h 172"/>
                  <a:gd name="T88" fmla="*/ 0 w 815"/>
                  <a:gd name="T89" fmla="*/ 3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15" h="172">
                    <a:moveTo>
                      <a:pt x="0" y="85"/>
                    </a:moveTo>
                    <a:lnTo>
                      <a:pt x="3" y="93"/>
                    </a:lnTo>
                    <a:lnTo>
                      <a:pt x="6" y="100"/>
                    </a:lnTo>
                    <a:lnTo>
                      <a:pt x="10" y="108"/>
                    </a:lnTo>
                    <a:lnTo>
                      <a:pt x="13" y="116"/>
                    </a:lnTo>
                    <a:lnTo>
                      <a:pt x="16" y="122"/>
                    </a:lnTo>
                    <a:lnTo>
                      <a:pt x="20" y="129"/>
                    </a:lnTo>
                    <a:lnTo>
                      <a:pt x="23" y="136"/>
                    </a:lnTo>
                    <a:lnTo>
                      <a:pt x="27" y="143"/>
                    </a:lnTo>
                    <a:lnTo>
                      <a:pt x="91" y="152"/>
                    </a:lnTo>
                    <a:lnTo>
                      <a:pt x="154" y="161"/>
                    </a:lnTo>
                    <a:lnTo>
                      <a:pt x="215" y="168"/>
                    </a:lnTo>
                    <a:lnTo>
                      <a:pt x="276" y="172"/>
                    </a:lnTo>
                    <a:lnTo>
                      <a:pt x="339" y="170"/>
                    </a:lnTo>
                    <a:lnTo>
                      <a:pt x="407" y="162"/>
                    </a:lnTo>
                    <a:lnTo>
                      <a:pt x="479" y="145"/>
                    </a:lnTo>
                    <a:lnTo>
                      <a:pt x="560" y="120"/>
                    </a:lnTo>
                    <a:lnTo>
                      <a:pt x="586" y="104"/>
                    </a:lnTo>
                    <a:lnTo>
                      <a:pt x="615" y="88"/>
                    </a:lnTo>
                    <a:lnTo>
                      <a:pt x="645" y="74"/>
                    </a:lnTo>
                    <a:lnTo>
                      <a:pt x="677" y="62"/>
                    </a:lnTo>
                    <a:lnTo>
                      <a:pt x="709" y="48"/>
                    </a:lnTo>
                    <a:lnTo>
                      <a:pt x="743" y="37"/>
                    </a:lnTo>
                    <a:lnTo>
                      <a:pt x="778" y="28"/>
                    </a:lnTo>
                    <a:lnTo>
                      <a:pt x="815" y="18"/>
                    </a:lnTo>
                    <a:lnTo>
                      <a:pt x="812" y="13"/>
                    </a:lnTo>
                    <a:lnTo>
                      <a:pt x="809" y="9"/>
                    </a:lnTo>
                    <a:lnTo>
                      <a:pt x="806" y="3"/>
                    </a:lnTo>
                    <a:lnTo>
                      <a:pt x="802" y="0"/>
                    </a:lnTo>
                    <a:lnTo>
                      <a:pt x="749" y="7"/>
                    </a:lnTo>
                    <a:lnTo>
                      <a:pt x="700" y="18"/>
                    </a:lnTo>
                    <a:lnTo>
                      <a:pt x="649" y="30"/>
                    </a:lnTo>
                    <a:lnTo>
                      <a:pt x="602" y="45"/>
                    </a:lnTo>
                    <a:lnTo>
                      <a:pt x="553" y="61"/>
                    </a:lnTo>
                    <a:lnTo>
                      <a:pt x="508" y="77"/>
                    </a:lnTo>
                    <a:lnTo>
                      <a:pt x="463" y="94"/>
                    </a:lnTo>
                    <a:lnTo>
                      <a:pt x="421" y="111"/>
                    </a:lnTo>
                    <a:lnTo>
                      <a:pt x="366" y="111"/>
                    </a:lnTo>
                    <a:lnTo>
                      <a:pt x="312" y="109"/>
                    </a:lnTo>
                    <a:lnTo>
                      <a:pt x="257" y="104"/>
                    </a:lnTo>
                    <a:lnTo>
                      <a:pt x="204" y="98"/>
                    </a:lnTo>
                    <a:lnTo>
                      <a:pt x="150" y="91"/>
                    </a:lnTo>
                    <a:lnTo>
                      <a:pt x="98" y="86"/>
                    </a:lnTo>
                    <a:lnTo>
                      <a:pt x="47" y="84"/>
                    </a:lnTo>
                    <a:lnTo>
                      <a:pt x="0" y="8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0" name="Freeform 330"/>
              <p:cNvSpPr>
                <a:spLocks/>
              </p:cNvSpPr>
              <p:nvPr/>
            </p:nvSpPr>
            <p:spPr bwMode="auto">
              <a:xfrm>
                <a:off x="315" y="1966"/>
                <a:ext cx="342" cy="265"/>
              </a:xfrm>
              <a:custGeom>
                <a:avLst/>
                <a:gdLst>
                  <a:gd name="T0" fmla="*/ 1 w 1709"/>
                  <a:gd name="T1" fmla="*/ 8 h 1325"/>
                  <a:gd name="T2" fmla="*/ 1 w 1709"/>
                  <a:gd name="T3" fmla="*/ 13 h 1325"/>
                  <a:gd name="T4" fmla="*/ 1 w 1709"/>
                  <a:gd name="T5" fmla="*/ 18 h 1325"/>
                  <a:gd name="T6" fmla="*/ 1 w 1709"/>
                  <a:gd name="T7" fmla="*/ 23 h 1325"/>
                  <a:gd name="T8" fmla="*/ 2 w 1709"/>
                  <a:gd name="T9" fmla="*/ 27 h 1325"/>
                  <a:gd name="T10" fmla="*/ 6 w 1709"/>
                  <a:gd name="T11" fmla="*/ 28 h 1325"/>
                  <a:gd name="T12" fmla="*/ 10 w 1709"/>
                  <a:gd name="T13" fmla="*/ 29 h 1325"/>
                  <a:gd name="T14" fmla="*/ 14 w 1709"/>
                  <a:gd name="T15" fmla="*/ 30 h 1325"/>
                  <a:gd name="T16" fmla="*/ 16 w 1709"/>
                  <a:gd name="T17" fmla="*/ 32 h 1325"/>
                  <a:gd name="T18" fmla="*/ 17 w 1709"/>
                  <a:gd name="T19" fmla="*/ 35 h 1325"/>
                  <a:gd name="T20" fmla="*/ 17 w 1709"/>
                  <a:gd name="T21" fmla="*/ 39 h 1325"/>
                  <a:gd name="T22" fmla="*/ 18 w 1709"/>
                  <a:gd name="T23" fmla="*/ 43 h 1325"/>
                  <a:gd name="T24" fmla="*/ 20 w 1709"/>
                  <a:gd name="T25" fmla="*/ 44 h 1325"/>
                  <a:gd name="T26" fmla="*/ 22 w 1709"/>
                  <a:gd name="T27" fmla="*/ 45 h 1325"/>
                  <a:gd name="T28" fmla="*/ 25 w 1709"/>
                  <a:gd name="T29" fmla="*/ 45 h 1325"/>
                  <a:gd name="T30" fmla="*/ 29 w 1709"/>
                  <a:gd name="T31" fmla="*/ 45 h 1325"/>
                  <a:gd name="T32" fmla="*/ 34 w 1709"/>
                  <a:gd name="T33" fmla="*/ 46 h 1325"/>
                  <a:gd name="T34" fmla="*/ 41 w 1709"/>
                  <a:gd name="T35" fmla="*/ 48 h 1325"/>
                  <a:gd name="T36" fmla="*/ 48 w 1709"/>
                  <a:gd name="T37" fmla="*/ 50 h 1325"/>
                  <a:gd name="T38" fmla="*/ 55 w 1709"/>
                  <a:gd name="T39" fmla="*/ 52 h 1325"/>
                  <a:gd name="T40" fmla="*/ 60 w 1709"/>
                  <a:gd name="T41" fmla="*/ 52 h 1325"/>
                  <a:gd name="T42" fmla="*/ 64 w 1709"/>
                  <a:gd name="T43" fmla="*/ 48 h 1325"/>
                  <a:gd name="T44" fmla="*/ 67 w 1709"/>
                  <a:gd name="T45" fmla="*/ 43 h 1325"/>
                  <a:gd name="T46" fmla="*/ 68 w 1709"/>
                  <a:gd name="T47" fmla="*/ 37 h 1325"/>
                  <a:gd name="T48" fmla="*/ 61 w 1709"/>
                  <a:gd name="T49" fmla="*/ 30 h 1325"/>
                  <a:gd name="T50" fmla="*/ 49 w 1709"/>
                  <a:gd name="T51" fmla="*/ 25 h 1325"/>
                  <a:gd name="T52" fmla="*/ 41 w 1709"/>
                  <a:gd name="T53" fmla="*/ 21 h 1325"/>
                  <a:gd name="T54" fmla="*/ 35 w 1709"/>
                  <a:gd name="T55" fmla="*/ 14 h 1325"/>
                  <a:gd name="T56" fmla="*/ 32 w 1709"/>
                  <a:gd name="T57" fmla="*/ 7 h 1325"/>
                  <a:gd name="T58" fmla="*/ 32 w 1709"/>
                  <a:gd name="T59" fmla="*/ 4 h 1325"/>
                  <a:gd name="T60" fmla="*/ 31 w 1709"/>
                  <a:gd name="T61" fmla="*/ 2 h 1325"/>
                  <a:gd name="T62" fmla="*/ 31 w 1709"/>
                  <a:gd name="T63" fmla="*/ 1 h 1325"/>
                  <a:gd name="T64" fmla="*/ 29 w 1709"/>
                  <a:gd name="T65" fmla="*/ 0 h 1325"/>
                  <a:gd name="T66" fmla="*/ 25 w 1709"/>
                  <a:gd name="T67" fmla="*/ 1 h 1325"/>
                  <a:gd name="T68" fmla="*/ 21 w 1709"/>
                  <a:gd name="T69" fmla="*/ 3 h 1325"/>
                  <a:gd name="T70" fmla="*/ 18 w 1709"/>
                  <a:gd name="T71" fmla="*/ 4 h 1325"/>
                  <a:gd name="T72" fmla="*/ 15 w 1709"/>
                  <a:gd name="T73" fmla="*/ 5 h 1325"/>
                  <a:gd name="T74" fmla="*/ 11 w 1709"/>
                  <a:gd name="T75" fmla="*/ 5 h 1325"/>
                  <a:gd name="T76" fmla="*/ 8 w 1709"/>
                  <a:gd name="T77" fmla="*/ 5 h 1325"/>
                  <a:gd name="T78" fmla="*/ 3 w 1709"/>
                  <a:gd name="T79" fmla="*/ 5 h 13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09" h="1325">
                    <a:moveTo>
                      <a:pt x="0" y="120"/>
                    </a:moveTo>
                    <a:lnTo>
                      <a:pt x="13" y="188"/>
                    </a:lnTo>
                    <a:lnTo>
                      <a:pt x="21" y="257"/>
                    </a:lnTo>
                    <a:lnTo>
                      <a:pt x="24" y="323"/>
                    </a:lnTo>
                    <a:lnTo>
                      <a:pt x="25" y="389"/>
                    </a:lnTo>
                    <a:lnTo>
                      <a:pt x="23" y="453"/>
                    </a:lnTo>
                    <a:lnTo>
                      <a:pt x="22" y="517"/>
                    </a:lnTo>
                    <a:lnTo>
                      <a:pt x="21" y="580"/>
                    </a:lnTo>
                    <a:lnTo>
                      <a:pt x="22" y="645"/>
                    </a:lnTo>
                    <a:lnTo>
                      <a:pt x="57" y="665"/>
                    </a:lnTo>
                    <a:lnTo>
                      <a:pt x="101" y="682"/>
                    </a:lnTo>
                    <a:lnTo>
                      <a:pt x="150" y="699"/>
                    </a:lnTo>
                    <a:lnTo>
                      <a:pt x="203" y="713"/>
                    </a:lnTo>
                    <a:lnTo>
                      <a:pt x="255" y="725"/>
                    </a:lnTo>
                    <a:lnTo>
                      <a:pt x="308" y="736"/>
                    </a:lnTo>
                    <a:lnTo>
                      <a:pt x="357" y="746"/>
                    </a:lnTo>
                    <a:lnTo>
                      <a:pt x="403" y="756"/>
                    </a:lnTo>
                    <a:lnTo>
                      <a:pt x="408" y="797"/>
                    </a:lnTo>
                    <a:lnTo>
                      <a:pt x="411" y="842"/>
                    </a:lnTo>
                    <a:lnTo>
                      <a:pt x="414" y="887"/>
                    </a:lnTo>
                    <a:lnTo>
                      <a:pt x="419" y="934"/>
                    </a:lnTo>
                    <a:lnTo>
                      <a:pt x="424" y="979"/>
                    </a:lnTo>
                    <a:lnTo>
                      <a:pt x="435" y="1024"/>
                    </a:lnTo>
                    <a:lnTo>
                      <a:pt x="451" y="1066"/>
                    </a:lnTo>
                    <a:lnTo>
                      <a:pt x="475" y="1106"/>
                    </a:lnTo>
                    <a:lnTo>
                      <a:pt x="498" y="1109"/>
                    </a:lnTo>
                    <a:lnTo>
                      <a:pt x="525" y="1112"/>
                    </a:lnTo>
                    <a:lnTo>
                      <a:pt x="554" y="1115"/>
                    </a:lnTo>
                    <a:lnTo>
                      <a:pt x="590" y="1120"/>
                    </a:lnTo>
                    <a:lnTo>
                      <a:pt x="627" y="1123"/>
                    </a:lnTo>
                    <a:lnTo>
                      <a:pt x="669" y="1126"/>
                    </a:lnTo>
                    <a:lnTo>
                      <a:pt x="715" y="1129"/>
                    </a:lnTo>
                    <a:lnTo>
                      <a:pt x="766" y="1132"/>
                    </a:lnTo>
                    <a:lnTo>
                      <a:pt x="853" y="1151"/>
                    </a:lnTo>
                    <a:lnTo>
                      <a:pt x="940" y="1176"/>
                    </a:lnTo>
                    <a:lnTo>
                      <a:pt x="1025" y="1204"/>
                    </a:lnTo>
                    <a:lnTo>
                      <a:pt x="1111" y="1233"/>
                    </a:lnTo>
                    <a:lnTo>
                      <a:pt x="1196" y="1261"/>
                    </a:lnTo>
                    <a:lnTo>
                      <a:pt x="1282" y="1287"/>
                    </a:lnTo>
                    <a:lnTo>
                      <a:pt x="1369" y="1309"/>
                    </a:lnTo>
                    <a:lnTo>
                      <a:pt x="1459" y="1325"/>
                    </a:lnTo>
                    <a:lnTo>
                      <a:pt x="1509" y="1292"/>
                    </a:lnTo>
                    <a:lnTo>
                      <a:pt x="1558" y="1249"/>
                    </a:lnTo>
                    <a:lnTo>
                      <a:pt x="1604" y="1196"/>
                    </a:lnTo>
                    <a:lnTo>
                      <a:pt x="1644" y="1136"/>
                    </a:lnTo>
                    <a:lnTo>
                      <a:pt x="1676" y="1069"/>
                    </a:lnTo>
                    <a:lnTo>
                      <a:pt x="1698" y="1000"/>
                    </a:lnTo>
                    <a:lnTo>
                      <a:pt x="1709" y="927"/>
                    </a:lnTo>
                    <a:lnTo>
                      <a:pt x="1706" y="855"/>
                    </a:lnTo>
                    <a:lnTo>
                      <a:pt x="1524" y="760"/>
                    </a:lnTo>
                    <a:lnTo>
                      <a:pt x="1368" y="690"/>
                    </a:lnTo>
                    <a:lnTo>
                      <a:pt x="1231" y="634"/>
                    </a:lnTo>
                    <a:lnTo>
                      <a:pt x="1117" y="582"/>
                    </a:lnTo>
                    <a:lnTo>
                      <a:pt x="1017" y="522"/>
                    </a:lnTo>
                    <a:lnTo>
                      <a:pt x="936" y="450"/>
                    </a:lnTo>
                    <a:lnTo>
                      <a:pt x="866" y="351"/>
                    </a:lnTo>
                    <a:lnTo>
                      <a:pt x="810" y="219"/>
                    </a:lnTo>
                    <a:lnTo>
                      <a:pt x="800" y="170"/>
                    </a:lnTo>
                    <a:lnTo>
                      <a:pt x="794" y="131"/>
                    </a:lnTo>
                    <a:lnTo>
                      <a:pt x="788" y="101"/>
                    </a:lnTo>
                    <a:lnTo>
                      <a:pt x="784" y="79"/>
                    </a:lnTo>
                    <a:lnTo>
                      <a:pt x="778" y="58"/>
                    </a:lnTo>
                    <a:lnTo>
                      <a:pt x="774" y="41"/>
                    </a:lnTo>
                    <a:lnTo>
                      <a:pt x="768" y="22"/>
                    </a:lnTo>
                    <a:lnTo>
                      <a:pt x="762" y="0"/>
                    </a:lnTo>
                    <a:lnTo>
                      <a:pt x="716" y="2"/>
                    </a:lnTo>
                    <a:lnTo>
                      <a:pt x="671" y="12"/>
                    </a:lnTo>
                    <a:lnTo>
                      <a:pt x="625" y="27"/>
                    </a:lnTo>
                    <a:lnTo>
                      <a:pt x="580" y="47"/>
                    </a:lnTo>
                    <a:lnTo>
                      <a:pt x="535" y="68"/>
                    </a:lnTo>
                    <a:lnTo>
                      <a:pt x="493" y="90"/>
                    </a:lnTo>
                    <a:lnTo>
                      <a:pt x="453" y="111"/>
                    </a:lnTo>
                    <a:lnTo>
                      <a:pt x="417" y="129"/>
                    </a:lnTo>
                    <a:lnTo>
                      <a:pt x="363" y="128"/>
                    </a:lnTo>
                    <a:lnTo>
                      <a:pt x="319" y="128"/>
                    </a:lnTo>
                    <a:lnTo>
                      <a:pt x="280" y="128"/>
                    </a:lnTo>
                    <a:lnTo>
                      <a:pt x="244" y="128"/>
                    </a:lnTo>
                    <a:lnTo>
                      <a:pt x="201" y="125"/>
                    </a:lnTo>
                    <a:lnTo>
                      <a:pt x="150" y="124"/>
                    </a:lnTo>
                    <a:lnTo>
                      <a:pt x="84" y="122"/>
                    </a:lnTo>
                    <a:lnTo>
                      <a:pt x="0" y="1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Freeform 331"/>
              <p:cNvSpPr>
                <a:spLocks/>
              </p:cNvSpPr>
              <p:nvPr/>
            </p:nvSpPr>
            <p:spPr bwMode="auto">
              <a:xfrm>
                <a:off x="320" y="1968"/>
                <a:ext cx="336" cy="263"/>
              </a:xfrm>
              <a:custGeom>
                <a:avLst/>
                <a:gdLst>
                  <a:gd name="T0" fmla="*/ 0 w 1680"/>
                  <a:gd name="T1" fmla="*/ 7 h 1316"/>
                  <a:gd name="T2" fmla="*/ 1 w 1680"/>
                  <a:gd name="T3" fmla="*/ 13 h 1316"/>
                  <a:gd name="T4" fmla="*/ 1 w 1680"/>
                  <a:gd name="T5" fmla="*/ 18 h 1316"/>
                  <a:gd name="T6" fmla="*/ 1 w 1680"/>
                  <a:gd name="T7" fmla="*/ 23 h 1316"/>
                  <a:gd name="T8" fmla="*/ 2 w 1680"/>
                  <a:gd name="T9" fmla="*/ 26 h 1316"/>
                  <a:gd name="T10" fmla="*/ 6 w 1680"/>
                  <a:gd name="T11" fmla="*/ 28 h 1316"/>
                  <a:gd name="T12" fmla="*/ 9 w 1680"/>
                  <a:gd name="T13" fmla="*/ 29 h 1316"/>
                  <a:gd name="T14" fmla="*/ 13 w 1680"/>
                  <a:gd name="T15" fmla="*/ 29 h 1316"/>
                  <a:gd name="T16" fmla="*/ 15 w 1680"/>
                  <a:gd name="T17" fmla="*/ 31 h 1316"/>
                  <a:gd name="T18" fmla="*/ 16 w 1680"/>
                  <a:gd name="T19" fmla="*/ 35 h 1316"/>
                  <a:gd name="T20" fmla="*/ 16 w 1680"/>
                  <a:gd name="T21" fmla="*/ 38 h 1316"/>
                  <a:gd name="T22" fmla="*/ 17 w 1680"/>
                  <a:gd name="T23" fmla="*/ 42 h 1316"/>
                  <a:gd name="T24" fmla="*/ 19 w 1680"/>
                  <a:gd name="T25" fmla="*/ 44 h 1316"/>
                  <a:gd name="T26" fmla="*/ 21 w 1680"/>
                  <a:gd name="T27" fmla="*/ 44 h 1316"/>
                  <a:gd name="T28" fmla="*/ 24 w 1680"/>
                  <a:gd name="T29" fmla="*/ 44 h 1316"/>
                  <a:gd name="T30" fmla="*/ 27 w 1680"/>
                  <a:gd name="T31" fmla="*/ 44 h 1316"/>
                  <a:gd name="T32" fmla="*/ 33 w 1680"/>
                  <a:gd name="T33" fmla="*/ 45 h 1316"/>
                  <a:gd name="T34" fmla="*/ 40 w 1680"/>
                  <a:gd name="T35" fmla="*/ 47 h 1316"/>
                  <a:gd name="T36" fmla="*/ 47 w 1680"/>
                  <a:gd name="T37" fmla="*/ 50 h 1316"/>
                  <a:gd name="T38" fmla="*/ 54 w 1680"/>
                  <a:gd name="T39" fmla="*/ 52 h 1316"/>
                  <a:gd name="T40" fmla="*/ 60 w 1680"/>
                  <a:gd name="T41" fmla="*/ 51 h 1316"/>
                  <a:gd name="T42" fmla="*/ 63 w 1680"/>
                  <a:gd name="T43" fmla="*/ 48 h 1316"/>
                  <a:gd name="T44" fmla="*/ 66 w 1680"/>
                  <a:gd name="T45" fmla="*/ 43 h 1316"/>
                  <a:gd name="T46" fmla="*/ 67 w 1680"/>
                  <a:gd name="T47" fmla="*/ 38 h 1316"/>
                  <a:gd name="T48" fmla="*/ 60 w 1680"/>
                  <a:gd name="T49" fmla="*/ 32 h 1316"/>
                  <a:gd name="T50" fmla="*/ 48 w 1680"/>
                  <a:gd name="T51" fmla="*/ 27 h 1316"/>
                  <a:gd name="T52" fmla="*/ 39 w 1680"/>
                  <a:gd name="T53" fmla="*/ 22 h 1316"/>
                  <a:gd name="T54" fmla="*/ 32 w 1680"/>
                  <a:gd name="T55" fmla="*/ 15 h 1316"/>
                  <a:gd name="T56" fmla="*/ 29 w 1680"/>
                  <a:gd name="T57" fmla="*/ 7 h 1316"/>
                  <a:gd name="T58" fmla="*/ 29 w 1680"/>
                  <a:gd name="T59" fmla="*/ 4 h 1316"/>
                  <a:gd name="T60" fmla="*/ 29 w 1680"/>
                  <a:gd name="T61" fmla="*/ 3 h 1316"/>
                  <a:gd name="T62" fmla="*/ 28 w 1680"/>
                  <a:gd name="T63" fmla="*/ 1 h 1316"/>
                  <a:gd name="T64" fmla="*/ 26 w 1680"/>
                  <a:gd name="T65" fmla="*/ 0 h 1316"/>
                  <a:gd name="T66" fmla="*/ 23 w 1680"/>
                  <a:gd name="T67" fmla="*/ 1 h 1316"/>
                  <a:gd name="T68" fmla="*/ 20 w 1680"/>
                  <a:gd name="T69" fmla="*/ 3 h 1316"/>
                  <a:gd name="T70" fmla="*/ 17 w 1680"/>
                  <a:gd name="T71" fmla="*/ 4 h 1316"/>
                  <a:gd name="T72" fmla="*/ 13 w 1680"/>
                  <a:gd name="T73" fmla="*/ 5 h 1316"/>
                  <a:gd name="T74" fmla="*/ 10 w 1680"/>
                  <a:gd name="T75" fmla="*/ 5 h 1316"/>
                  <a:gd name="T76" fmla="*/ 8 w 1680"/>
                  <a:gd name="T77" fmla="*/ 5 h 1316"/>
                  <a:gd name="T78" fmla="*/ 3 w 1680"/>
                  <a:gd name="T79" fmla="*/ 5 h 13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0" h="1316">
                    <a:moveTo>
                      <a:pt x="0" y="111"/>
                    </a:moveTo>
                    <a:lnTo>
                      <a:pt x="12" y="179"/>
                    </a:lnTo>
                    <a:lnTo>
                      <a:pt x="20" y="249"/>
                    </a:lnTo>
                    <a:lnTo>
                      <a:pt x="23" y="316"/>
                    </a:lnTo>
                    <a:lnTo>
                      <a:pt x="24" y="384"/>
                    </a:lnTo>
                    <a:lnTo>
                      <a:pt x="22" y="449"/>
                    </a:lnTo>
                    <a:lnTo>
                      <a:pt x="20" y="514"/>
                    </a:lnTo>
                    <a:lnTo>
                      <a:pt x="18" y="580"/>
                    </a:lnTo>
                    <a:lnTo>
                      <a:pt x="19" y="645"/>
                    </a:lnTo>
                    <a:lnTo>
                      <a:pt x="52" y="661"/>
                    </a:lnTo>
                    <a:lnTo>
                      <a:pt x="93" y="678"/>
                    </a:lnTo>
                    <a:lnTo>
                      <a:pt x="138" y="693"/>
                    </a:lnTo>
                    <a:lnTo>
                      <a:pt x="186" y="707"/>
                    </a:lnTo>
                    <a:lnTo>
                      <a:pt x="236" y="718"/>
                    </a:lnTo>
                    <a:lnTo>
                      <a:pt x="287" y="729"/>
                    </a:lnTo>
                    <a:lnTo>
                      <a:pt x="335" y="738"/>
                    </a:lnTo>
                    <a:lnTo>
                      <a:pt x="381" y="747"/>
                    </a:lnTo>
                    <a:lnTo>
                      <a:pt x="386" y="788"/>
                    </a:lnTo>
                    <a:lnTo>
                      <a:pt x="390" y="831"/>
                    </a:lnTo>
                    <a:lnTo>
                      <a:pt x="394" y="874"/>
                    </a:lnTo>
                    <a:lnTo>
                      <a:pt x="398" y="919"/>
                    </a:lnTo>
                    <a:lnTo>
                      <a:pt x="403" y="962"/>
                    </a:lnTo>
                    <a:lnTo>
                      <a:pt x="413" y="1005"/>
                    </a:lnTo>
                    <a:lnTo>
                      <a:pt x="428" y="1047"/>
                    </a:lnTo>
                    <a:lnTo>
                      <a:pt x="449" y="1088"/>
                    </a:lnTo>
                    <a:lnTo>
                      <a:pt x="470" y="1089"/>
                    </a:lnTo>
                    <a:lnTo>
                      <a:pt x="495" y="1091"/>
                    </a:lnTo>
                    <a:lnTo>
                      <a:pt x="525" y="1092"/>
                    </a:lnTo>
                    <a:lnTo>
                      <a:pt x="559" y="1094"/>
                    </a:lnTo>
                    <a:lnTo>
                      <a:pt x="596" y="1095"/>
                    </a:lnTo>
                    <a:lnTo>
                      <a:pt x="638" y="1098"/>
                    </a:lnTo>
                    <a:lnTo>
                      <a:pt x="685" y="1099"/>
                    </a:lnTo>
                    <a:lnTo>
                      <a:pt x="735" y="1101"/>
                    </a:lnTo>
                    <a:lnTo>
                      <a:pt x="823" y="1122"/>
                    </a:lnTo>
                    <a:lnTo>
                      <a:pt x="912" y="1151"/>
                    </a:lnTo>
                    <a:lnTo>
                      <a:pt x="1000" y="1181"/>
                    </a:lnTo>
                    <a:lnTo>
                      <a:pt x="1089" y="1215"/>
                    </a:lnTo>
                    <a:lnTo>
                      <a:pt x="1177" y="1246"/>
                    </a:lnTo>
                    <a:lnTo>
                      <a:pt x="1266" y="1275"/>
                    </a:lnTo>
                    <a:lnTo>
                      <a:pt x="1356" y="1299"/>
                    </a:lnTo>
                    <a:lnTo>
                      <a:pt x="1447" y="1316"/>
                    </a:lnTo>
                    <a:lnTo>
                      <a:pt x="1492" y="1283"/>
                    </a:lnTo>
                    <a:lnTo>
                      <a:pt x="1538" y="1241"/>
                    </a:lnTo>
                    <a:lnTo>
                      <a:pt x="1578" y="1190"/>
                    </a:lnTo>
                    <a:lnTo>
                      <a:pt x="1615" y="1135"/>
                    </a:lnTo>
                    <a:lnTo>
                      <a:pt x="1643" y="1074"/>
                    </a:lnTo>
                    <a:lnTo>
                      <a:pt x="1665" y="1012"/>
                    </a:lnTo>
                    <a:lnTo>
                      <a:pt x="1678" y="948"/>
                    </a:lnTo>
                    <a:lnTo>
                      <a:pt x="1680" y="886"/>
                    </a:lnTo>
                    <a:lnTo>
                      <a:pt x="1496" y="798"/>
                    </a:lnTo>
                    <a:lnTo>
                      <a:pt x="1334" y="729"/>
                    </a:lnTo>
                    <a:lnTo>
                      <a:pt x="1193" y="670"/>
                    </a:lnTo>
                    <a:lnTo>
                      <a:pt x="1071" y="614"/>
                    </a:lnTo>
                    <a:lnTo>
                      <a:pt x="967" y="549"/>
                    </a:lnTo>
                    <a:lnTo>
                      <a:pt x="878" y="470"/>
                    </a:lnTo>
                    <a:lnTo>
                      <a:pt x="806" y="367"/>
                    </a:lnTo>
                    <a:lnTo>
                      <a:pt x="748" y="232"/>
                    </a:lnTo>
                    <a:lnTo>
                      <a:pt x="737" y="182"/>
                    </a:lnTo>
                    <a:lnTo>
                      <a:pt x="731" y="143"/>
                    </a:lnTo>
                    <a:lnTo>
                      <a:pt x="725" y="111"/>
                    </a:lnTo>
                    <a:lnTo>
                      <a:pt x="721" y="87"/>
                    </a:lnTo>
                    <a:lnTo>
                      <a:pt x="715" y="65"/>
                    </a:lnTo>
                    <a:lnTo>
                      <a:pt x="711" y="45"/>
                    </a:lnTo>
                    <a:lnTo>
                      <a:pt x="705" y="23"/>
                    </a:lnTo>
                    <a:lnTo>
                      <a:pt x="699" y="0"/>
                    </a:lnTo>
                    <a:lnTo>
                      <a:pt x="655" y="5"/>
                    </a:lnTo>
                    <a:lnTo>
                      <a:pt x="613" y="16"/>
                    </a:lnTo>
                    <a:lnTo>
                      <a:pt x="572" y="30"/>
                    </a:lnTo>
                    <a:lnTo>
                      <a:pt x="534" y="49"/>
                    </a:lnTo>
                    <a:lnTo>
                      <a:pt x="494" y="68"/>
                    </a:lnTo>
                    <a:lnTo>
                      <a:pt x="457" y="87"/>
                    </a:lnTo>
                    <a:lnTo>
                      <a:pt x="420" y="104"/>
                    </a:lnTo>
                    <a:lnTo>
                      <a:pt x="386" y="120"/>
                    </a:lnTo>
                    <a:lnTo>
                      <a:pt x="332" y="120"/>
                    </a:lnTo>
                    <a:lnTo>
                      <a:pt x="292" y="120"/>
                    </a:lnTo>
                    <a:lnTo>
                      <a:pt x="259" y="120"/>
                    </a:lnTo>
                    <a:lnTo>
                      <a:pt x="227" y="120"/>
                    </a:lnTo>
                    <a:lnTo>
                      <a:pt x="191" y="119"/>
                    </a:lnTo>
                    <a:lnTo>
                      <a:pt x="144" y="118"/>
                    </a:lnTo>
                    <a:lnTo>
                      <a:pt x="83" y="114"/>
                    </a:lnTo>
                    <a:lnTo>
                      <a:pt x="0" y="111"/>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2" name="Freeform 332"/>
              <p:cNvSpPr>
                <a:spLocks/>
              </p:cNvSpPr>
              <p:nvPr/>
            </p:nvSpPr>
            <p:spPr bwMode="auto">
              <a:xfrm>
                <a:off x="324" y="1970"/>
                <a:ext cx="331" cy="261"/>
              </a:xfrm>
              <a:custGeom>
                <a:avLst/>
                <a:gdLst>
                  <a:gd name="T0" fmla="*/ 0 w 1652"/>
                  <a:gd name="T1" fmla="*/ 7 h 1308"/>
                  <a:gd name="T2" fmla="*/ 1 w 1652"/>
                  <a:gd name="T3" fmla="*/ 13 h 1308"/>
                  <a:gd name="T4" fmla="*/ 1 w 1652"/>
                  <a:gd name="T5" fmla="*/ 18 h 1308"/>
                  <a:gd name="T6" fmla="*/ 0 w 1652"/>
                  <a:gd name="T7" fmla="*/ 23 h 1308"/>
                  <a:gd name="T8" fmla="*/ 2 w 1652"/>
                  <a:gd name="T9" fmla="*/ 26 h 1308"/>
                  <a:gd name="T10" fmla="*/ 5 w 1652"/>
                  <a:gd name="T11" fmla="*/ 27 h 1308"/>
                  <a:gd name="T12" fmla="*/ 9 w 1652"/>
                  <a:gd name="T13" fmla="*/ 29 h 1308"/>
                  <a:gd name="T14" fmla="*/ 13 w 1652"/>
                  <a:gd name="T15" fmla="*/ 29 h 1308"/>
                  <a:gd name="T16" fmla="*/ 15 w 1652"/>
                  <a:gd name="T17" fmla="*/ 31 h 1308"/>
                  <a:gd name="T18" fmla="*/ 15 w 1652"/>
                  <a:gd name="T19" fmla="*/ 34 h 1308"/>
                  <a:gd name="T20" fmla="*/ 15 w 1652"/>
                  <a:gd name="T21" fmla="*/ 38 h 1308"/>
                  <a:gd name="T22" fmla="*/ 16 w 1652"/>
                  <a:gd name="T23" fmla="*/ 41 h 1308"/>
                  <a:gd name="T24" fmla="*/ 18 w 1652"/>
                  <a:gd name="T25" fmla="*/ 43 h 1308"/>
                  <a:gd name="T26" fmla="*/ 20 w 1652"/>
                  <a:gd name="T27" fmla="*/ 43 h 1308"/>
                  <a:gd name="T28" fmla="*/ 23 w 1652"/>
                  <a:gd name="T29" fmla="*/ 43 h 1308"/>
                  <a:gd name="T30" fmla="*/ 26 w 1652"/>
                  <a:gd name="T31" fmla="*/ 43 h 1308"/>
                  <a:gd name="T32" fmla="*/ 32 w 1652"/>
                  <a:gd name="T33" fmla="*/ 44 h 1308"/>
                  <a:gd name="T34" fmla="*/ 39 w 1652"/>
                  <a:gd name="T35" fmla="*/ 46 h 1308"/>
                  <a:gd name="T36" fmla="*/ 46 w 1652"/>
                  <a:gd name="T37" fmla="*/ 49 h 1308"/>
                  <a:gd name="T38" fmla="*/ 54 w 1652"/>
                  <a:gd name="T39" fmla="*/ 51 h 1308"/>
                  <a:gd name="T40" fmla="*/ 59 w 1652"/>
                  <a:gd name="T41" fmla="*/ 51 h 1308"/>
                  <a:gd name="T42" fmla="*/ 62 w 1652"/>
                  <a:gd name="T43" fmla="*/ 47 h 1308"/>
                  <a:gd name="T44" fmla="*/ 65 w 1652"/>
                  <a:gd name="T45" fmla="*/ 43 h 1308"/>
                  <a:gd name="T46" fmla="*/ 66 w 1652"/>
                  <a:gd name="T47" fmla="*/ 39 h 1308"/>
                  <a:gd name="T48" fmla="*/ 59 w 1652"/>
                  <a:gd name="T49" fmla="*/ 34 h 1308"/>
                  <a:gd name="T50" fmla="*/ 46 w 1652"/>
                  <a:gd name="T51" fmla="*/ 28 h 1308"/>
                  <a:gd name="T52" fmla="*/ 37 w 1652"/>
                  <a:gd name="T53" fmla="*/ 23 h 1308"/>
                  <a:gd name="T54" fmla="*/ 30 w 1652"/>
                  <a:gd name="T55" fmla="*/ 15 h 1308"/>
                  <a:gd name="T56" fmla="*/ 27 w 1652"/>
                  <a:gd name="T57" fmla="*/ 8 h 1308"/>
                  <a:gd name="T58" fmla="*/ 27 w 1652"/>
                  <a:gd name="T59" fmla="*/ 5 h 1308"/>
                  <a:gd name="T60" fmla="*/ 26 w 1652"/>
                  <a:gd name="T61" fmla="*/ 3 h 1308"/>
                  <a:gd name="T62" fmla="*/ 26 w 1652"/>
                  <a:gd name="T63" fmla="*/ 1 h 1308"/>
                  <a:gd name="T64" fmla="*/ 24 w 1652"/>
                  <a:gd name="T65" fmla="*/ 0 h 1308"/>
                  <a:gd name="T66" fmla="*/ 21 w 1652"/>
                  <a:gd name="T67" fmla="*/ 1 h 1308"/>
                  <a:gd name="T68" fmla="*/ 18 w 1652"/>
                  <a:gd name="T69" fmla="*/ 3 h 1308"/>
                  <a:gd name="T70" fmla="*/ 15 w 1652"/>
                  <a:gd name="T71" fmla="*/ 4 h 1308"/>
                  <a:gd name="T72" fmla="*/ 12 w 1652"/>
                  <a:gd name="T73" fmla="*/ 4 h 1308"/>
                  <a:gd name="T74" fmla="*/ 9 w 1652"/>
                  <a:gd name="T75" fmla="*/ 4 h 1308"/>
                  <a:gd name="T76" fmla="*/ 7 w 1652"/>
                  <a:gd name="T77" fmla="*/ 4 h 1308"/>
                  <a:gd name="T78" fmla="*/ 3 w 1652"/>
                  <a:gd name="T79" fmla="*/ 4 h 13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52" h="1308">
                    <a:moveTo>
                      <a:pt x="0" y="103"/>
                    </a:moveTo>
                    <a:lnTo>
                      <a:pt x="11" y="174"/>
                    </a:lnTo>
                    <a:lnTo>
                      <a:pt x="18" y="244"/>
                    </a:lnTo>
                    <a:lnTo>
                      <a:pt x="20" y="314"/>
                    </a:lnTo>
                    <a:lnTo>
                      <a:pt x="20" y="382"/>
                    </a:lnTo>
                    <a:lnTo>
                      <a:pt x="17" y="448"/>
                    </a:lnTo>
                    <a:lnTo>
                      <a:pt x="15" y="515"/>
                    </a:lnTo>
                    <a:lnTo>
                      <a:pt x="12" y="580"/>
                    </a:lnTo>
                    <a:lnTo>
                      <a:pt x="13" y="645"/>
                    </a:lnTo>
                    <a:lnTo>
                      <a:pt x="44" y="660"/>
                    </a:lnTo>
                    <a:lnTo>
                      <a:pt x="82" y="675"/>
                    </a:lnTo>
                    <a:lnTo>
                      <a:pt x="124" y="689"/>
                    </a:lnTo>
                    <a:lnTo>
                      <a:pt x="170" y="704"/>
                    </a:lnTo>
                    <a:lnTo>
                      <a:pt x="217" y="715"/>
                    </a:lnTo>
                    <a:lnTo>
                      <a:pt x="266" y="726"/>
                    </a:lnTo>
                    <a:lnTo>
                      <a:pt x="312" y="734"/>
                    </a:lnTo>
                    <a:lnTo>
                      <a:pt x="358" y="739"/>
                    </a:lnTo>
                    <a:lnTo>
                      <a:pt x="363" y="779"/>
                    </a:lnTo>
                    <a:lnTo>
                      <a:pt x="367" y="821"/>
                    </a:lnTo>
                    <a:lnTo>
                      <a:pt x="369" y="864"/>
                    </a:lnTo>
                    <a:lnTo>
                      <a:pt x="374" y="907"/>
                    </a:lnTo>
                    <a:lnTo>
                      <a:pt x="378" y="949"/>
                    </a:lnTo>
                    <a:lnTo>
                      <a:pt x="386" y="990"/>
                    </a:lnTo>
                    <a:lnTo>
                      <a:pt x="398" y="1030"/>
                    </a:lnTo>
                    <a:lnTo>
                      <a:pt x="416" y="1071"/>
                    </a:lnTo>
                    <a:lnTo>
                      <a:pt x="439" y="1071"/>
                    </a:lnTo>
                    <a:lnTo>
                      <a:pt x="465" y="1072"/>
                    </a:lnTo>
                    <a:lnTo>
                      <a:pt x="496" y="1072"/>
                    </a:lnTo>
                    <a:lnTo>
                      <a:pt x="531" y="1073"/>
                    </a:lnTo>
                    <a:lnTo>
                      <a:pt x="569" y="1073"/>
                    </a:lnTo>
                    <a:lnTo>
                      <a:pt x="611" y="1073"/>
                    </a:lnTo>
                    <a:lnTo>
                      <a:pt x="657" y="1073"/>
                    </a:lnTo>
                    <a:lnTo>
                      <a:pt x="708" y="1075"/>
                    </a:lnTo>
                    <a:lnTo>
                      <a:pt x="795" y="1096"/>
                    </a:lnTo>
                    <a:lnTo>
                      <a:pt x="884" y="1125"/>
                    </a:lnTo>
                    <a:lnTo>
                      <a:pt x="973" y="1158"/>
                    </a:lnTo>
                    <a:lnTo>
                      <a:pt x="1064" y="1194"/>
                    </a:lnTo>
                    <a:lnTo>
                      <a:pt x="1154" y="1230"/>
                    </a:lnTo>
                    <a:lnTo>
                      <a:pt x="1246" y="1263"/>
                    </a:lnTo>
                    <a:lnTo>
                      <a:pt x="1337" y="1289"/>
                    </a:lnTo>
                    <a:lnTo>
                      <a:pt x="1429" y="1308"/>
                    </a:lnTo>
                    <a:lnTo>
                      <a:pt x="1473" y="1274"/>
                    </a:lnTo>
                    <a:lnTo>
                      <a:pt x="1515" y="1234"/>
                    </a:lnTo>
                    <a:lnTo>
                      <a:pt x="1552" y="1188"/>
                    </a:lnTo>
                    <a:lnTo>
                      <a:pt x="1585" y="1138"/>
                    </a:lnTo>
                    <a:lnTo>
                      <a:pt x="1612" y="1085"/>
                    </a:lnTo>
                    <a:lnTo>
                      <a:pt x="1632" y="1030"/>
                    </a:lnTo>
                    <a:lnTo>
                      <a:pt x="1646" y="975"/>
                    </a:lnTo>
                    <a:lnTo>
                      <a:pt x="1652" y="923"/>
                    </a:lnTo>
                    <a:lnTo>
                      <a:pt x="1465" y="840"/>
                    </a:lnTo>
                    <a:lnTo>
                      <a:pt x="1299" y="772"/>
                    </a:lnTo>
                    <a:lnTo>
                      <a:pt x="1151" y="709"/>
                    </a:lnTo>
                    <a:lnTo>
                      <a:pt x="1023" y="646"/>
                    </a:lnTo>
                    <a:lnTo>
                      <a:pt x="912" y="575"/>
                    </a:lnTo>
                    <a:lnTo>
                      <a:pt x="818" y="489"/>
                    </a:lnTo>
                    <a:lnTo>
                      <a:pt x="741" y="382"/>
                    </a:lnTo>
                    <a:lnTo>
                      <a:pt x="680" y="246"/>
                    </a:lnTo>
                    <a:lnTo>
                      <a:pt x="673" y="196"/>
                    </a:lnTo>
                    <a:lnTo>
                      <a:pt x="667" y="155"/>
                    </a:lnTo>
                    <a:lnTo>
                      <a:pt x="662" y="121"/>
                    </a:lnTo>
                    <a:lnTo>
                      <a:pt x="658" y="94"/>
                    </a:lnTo>
                    <a:lnTo>
                      <a:pt x="654" y="69"/>
                    </a:lnTo>
                    <a:lnTo>
                      <a:pt x="650" y="47"/>
                    </a:lnTo>
                    <a:lnTo>
                      <a:pt x="646" y="25"/>
                    </a:lnTo>
                    <a:lnTo>
                      <a:pt x="641" y="0"/>
                    </a:lnTo>
                    <a:lnTo>
                      <a:pt x="598" y="9"/>
                    </a:lnTo>
                    <a:lnTo>
                      <a:pt x="558" y="21"/>
                    </a:lnTo>
                    <a:lnTo>
                      <a:pt x="520" y="35"/>
                    </a:lnTo>
                    <a:lnTo>
                      <a:pt x="486" y="51"/>
                    </a:lnTo>
                    <a:lnTo>
                      <a:pt x="451" y="65"/>
                    </a:lnTo>
                    <a:lnTo>
                      <a:pt x="418" y="82"/>
                    </a:lnTo>
                    <a:lnTo>
                      <a:pt x="384" y="96"/>
                    </a:lnTo>
                    <a:lnTo>
                      <a:pt x="350" y="112"/>
                    </a:lnTo>
                    <a:lnTo>
                      <a:pt x="299" y="112"/>
                    </a:lnTo>
                    <a:lnTo>
                      <a:pt x="264" y="112"/>
                    </a:lnTo>
                    <a:lnTo>
                      <a:pt x="236" y="112"/>
                    </a:lnTo>
                    <a:lnTo>
                      <a:pt x="211" y="112"/>
                    </a:lnTo>
                    <a:lnTo>
                      <a:pt x="180" y="111"/>
                    </a:lnTo>
                    <a:lnTo>
                      <a:pt x="139" y="110"/>
                    </a:lnTo>
                    <a:lnTo>
                      <a:pt x="81" y="106"/>
                    </a:lnTo>
                    <a:lnTo>
                      <a:pt x="0" y="10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3" name="Freeform 333"/>
              <p:cNvSpPr>
                <a:spLocks/>
              </p:cNvSpPr>
              <p:nvPr/>
            </p:nvSpPr>
            <p:spPr bwMode="auto">
              <a:xfrm>
                <a:off x="328" y="1971"/>
                <a:ext cx="326" cy="259"/>
              </a:xfrm>
              <a:custGeom>
                <a:avLst/>
                <a:gdLst>
                  <a:gd name="T0" fmla="*/ 0 w 1630"/>
                  <a:gd name="T1" fmla="*/ 7 h 1295"/>
                  <a:gd name="T2" fmla="*/ 1 w 1630"/>
                  <a:gd name="T3" fmla="*/ 12 h 1295"/>
                  <a:gd name="T4" fmla="*/ 1 w 1630"/>
                  <a:gd name="T5" fmla="*/ 18 h 1295"/>
                  <a:gd name="T6" fmla="*/ 0 w 1630"/>
                  <a:gd name="T7" fmla="*/ 23 h 1295"/>
                  <a:gd name="T8" fmla="*/ 2 w 1630"/>
                  <a:gd name="T9" fmla="*/ 26 h 1295"/>
                  <a:gd name="T10" fmla="*/ 5 w 1630"/>
                  <a:gd name="T11" fmla="*/ 27 h 1295"/>
                  <a:gd name="T12" fmla="*/ 8 w 1630"/>
                  <a:gd name="T13" fmla="*/ 28 h 1295"/>
                  <a:gd name="T14" fmla="*/ 12 w 1630"/>
                  <a:gd name="T15" fmla="*/ 29 h 1295"/>
                  <a:gd name="T16" fmla="*/ 14 w 1630"/>
                  <a:gd name="T17" fmla="*/ 31 h 1295"/>
                  <a:gd name="T18" fmla="*/ 14 w 1630"/>
                  <a:gd name="T19" fmla="*/ 34 h 1295"/>
                  <a:gd name="T20" fmla="*/ 14 w 1630"/>
                  <a:gd name="T21" fmla="*/ 37 h 1295"/>
                  <a:gd name="T22" fmla="*/ 15 w 1630"/>
                  <a:gd name="T23" fmla="*/ 40 h 1295"/>
                  <a:gd name="T24" fmla="*/ 17 w 1630"/>
                  <a:gd name="T25" fmla="*/ 42 h 1295"/>
                  <a:gd name="T26" fmla="*/ 19 w 1630"/>
                  <a:gd name="T27" fmla="*/ 42 h 1295"/>
                  <a:gd name="T28" fmla="*/ 22 w 1630"/>
                  <a:gd name="T29" fmla="*/ 42 h 1295"/>
                  <a:gd name="T30" fmla="*/ 25 w 1630"/>
                  <a:gd name="T31" fmla="*/ 42 h 1295"/>
                  <a:gd name="T32" fmla="*/ 31 w 1630"/>
                  <a:gd name="T33" fmla="*/ 43 h 1295"/>
                  <a:gd name="T34" fmla="*/ 38 w 1630"/>
                  <a:gd name="T35" fmla="*/ 45 h 1295"/>
                  <a:gd name="T36" fmla="*/ 46 w 1630"/>
                  <a:gd name="T37" fmla="*/ 49 h 1295"/>
                  <a:gd name="T38" fmla="*/ 53 w 1630"/>
                  <a:gd name="T39" fmla="*/ 51 h 1295"/>
                  <a:gd name="T40" fmla="*/ 58 w 1630"/>
                  <a:gd name="T41" fmla="*/ 51 h 1295"/>
                  <a:gd name="T42" fmla="*/ 61 w 1630"/>
                  <a:gd name="T43" fmla="*/ 47 h 1295"/>
                  <a:gd name="T44" fmla="*/ 63 w 1630"/>
                  <a:gd name="T45" fmla="*/ 44 h 1295"/>
                  <a:gd name="T46" fmla="*/ 65 w 1630"/>
                  <a:gd name="T47" fmla="*/ 40 h 1295"/>
                  <a:gd name="T48" fmla="*/ 58 w 1630"/>
                  <a:gd name="T49" fmla="*/ 35 h 1295"/>
                  <a:gd name="T50" fmla="*/ 45 w 1630"/>
                  <a:gd name="T51" fmla="*/ 30 h 1295"/>
                  <a:gd name="T52" fmla="*/ 34 w 1630"/>
                  <a:gd name="T53" fmla="*/ 24 h 1295"/>
                  <a:gd name="T54" fmla="*/ 27 w 1630"/>
                  <a:gd name="T55" fmla="*/ 16 h 1295"/>
                  <a:gd name="T56" fmla="*/ 25 w 1630"/>
                  <a:gd name="T57" fmla="*/ 8 h 1295"/>
                  <a:gd name="T58" fmla="*/ 24 w 1630"/>
                  <a:gd name="T59" fmla="*/ 5 h 1295"/>
                  <a:gd name="T60" fmla="*/ 24 w 1630"/>
                  <a:gd name="T61" fmla="*/ 3 h 1295"/>
                  <a:gd name="T62" fmla="*/ 24 w 1630"/>
                  <a:gd name="T63" fmla="*/ 1 h 1295"/>
                  <a:gd name="T64" fmla="*/ 22 w 1630"/>
                  <a:gd name="T65" fmla="*/ 0 h 1295"/>
                  <a:gd name="T66" fmla="*/ 19 w 1630"/>
                  <a:gd name="T67" fmla="*/ 2 h 1295"/>
                  <a:gd name="T68" fmla="*/ 17 w 1630"/>
                  <a:gd name="T69" fmla="*/ 2 h 1295"/>
                  <a:gd name="T70" fmla="*/ 14 w 1630"/>
                  <a:gd name="T71" fmla="*/ 3 h 1295"/>
                  <a:gd name="T72" fmla="*/ 11 w 1630"/>
                  <a:gd name="T73" fmla="*/ 4 h 1295"/>
                  <a:gd name="T74" fmla="*/ 9 w 1630"/>
                  <a:gd name="T75" fmla="*/ 4 h 1295"/>
                  <a:gd name="T76" fmla="*/ 7 w 1630"/>
                  <a:gd name="T77" fmla="*/ 4 h 1295"/>
                  <a:gd name="T78" fmla="*/ 3 w 1630"/>
                  <a:gd name="T79" fmla="*/ 4 h 1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295">
                    <a:moveTo>
                      <a:pt x="0" y="94"/>
                    </a:moveTo>
                    <a:lnTo>
                      <a:pt x="12" y="166"/>
                    </a:lnTo>
                    <a:lnTo>
                      <a:pt x="20" y="237"/>
                    </a:lnTo>
                    <a:lnTo>
                      <a:pt x="21" y="307"/>
                    </a:lnTo>
                    <a:lnTo>
                      <a:pt x="21" y="377"/>
                    </a:lnTo>
                    <a:lnTo>
                      <a:pt x="17" y="446"/>
                    </a:lnTo>
                    <a:lnTo>
                      <a:pt x="15" y="514"/>
                    </a:lnTo>
                    <a:lnTo>
                      <a:pt x="12" y="579"/>
                    </a:lnTo>
                    <a:lnTo>
                      <a:pt x="13" y="645"/>
                    </a:lnTo>
                    <a:lnTo>
                      <a:pt x="43" y="657"/>
                    </a:lnTo>
                    <a:lnTo>
                      <a:pt x="78" y="671"/>
                    </a:lnTo>
                    <a:lnTo>
                      <a:pt x="117" y="684"/>
                    </a:lnTo>
                    <a:lnTo>
                      <a:pt x="160" y="697"/>
                    </a:lnTo>
                    <a:lnTo>
                      <a:pt x="203" y="708"/>
                    </a:lnTo>
                    <a:lnTo>
                      <a:pt x="248" y="718"/>
                    </a:lnTo>
                    <a:lnTo>
                      <a:pt x="294" y="726"/>
                    </a:lnTo>
                    <a:lnTo>
                      <a:pt x="340" y="730"/>
                    </a:lnTo>
                    <a:lnTo>
                      <a:pt x="345" y="770"/>
                    </a:lnTo>
                    <a:lnTo>
                      <a:pt x="349" y="811"/>
                    </a:lnTo>
                    <a:lnTo>
                      <a:pt x="351" y="850"/>
                    </a:lnTo>
                    <a:lnTo>
                      <a:pt x="355" y="891"/>
                    </a:lnTo>
                    <a:lnTo>
                      <a:pt x="359" y="931"/>
                    </a:lnTo>
                    <a:lnTo>
                      <a:pt x="367" y="972"/>
                    </a:lnTo>
                    <a:lnTo>
                      <a:pt x="377" y="1012"/>
                    </a:lnTo>
                    <a:lnTo>
                      <a:pt x="393" y="1053"/>
                    </a:lnTo>
                    <a:lnTo>
                      <a:pt x="416" y="1053"/>
                    </a:lnTo>
                    <a:lnTo>
                      <a:pt x="443" y="1052"/>
                    </a:lnTo>
                    <a:lnTo>
                      <a:pt x="473" y="1050"/>
                    </a:lnTo>
                    <a:lnTo>
                      <a:pt x="506" y="1049"/>
                    </a:lnTo>
                    <a:lnTo>
                      <a:pt x="542" y="1045"/>
                    </a:lnTo>
                    <a:lnTo>
                      <a:pt x="584" y="1044"/>
                    </a:lnTo>
                    <a:lnTo>
                      <a:pt x="629" y="1043"/>
                    </a:lnTo>
                    <a:lnTo>
                      <a:pt x="680" y="1044"/>
                    </a:lnTo>
                    <a:lnTo>
                      <a:pt x="769" y="1066"/>
                    </a:lnTo>
                    <a:lnTo>
                      <a:pt x="861" y="1098"/>
                    </a:lnTo>
                    <a:lnTo>
                      <a:pt x="953" y="1135"/>
                    </a:lnTo>
                    <a:lnTo>
                      <a:pt x="1048" y="1175"/>
                    </a:lnTo>
                    <a:lnTo>
                      <a:pt x="1141" y="1213"/>
                    </a:lnTo>
                    <a:lnTo>
                      <a:pt x="1234" y="1248"/>
                    </a:lnTo>
                    <a:lnTo>
                      <a:pt x="1327" y="1276"/>
                    </a:lnTo>
                    <a:lnTo>
                      <a:pt x="1419" y="1295"/>
                    </a:lnTo>
                    <a:lnTo>
                      <a:pt x="1461" y="1263"/>
                    </a:lnTo>
                    <a:lnTo>
                      <a:pt x="1499" y="1226"/>
                    </a:lnTo>
                    <a:lnTo>
                      <a:pt x="1532" y="1184"/>
                    </a:lnTo>
                    <a:lnTo>
                      <a:pt x="1560" y="1140"/>
                    </a:lnTo>
                    <a:lnTo>
                      <a:pt x="1584" y="1093"/>
                    </a:lnTo>
                    <a:lnTo>
                      <a:pt x="1603" y="1045"/>
                    </a:lnTo>
                    <a:lnTo>
                      <a:pt x="1618" y="998"/>
                    </a:lnTo>
                    <a:lnTo>
                      <a:pt x="1630" y="954"/>
                    </a:lnTo>
                    <a:lnTo>
                      <a:pt x="1439" y="877"/>
                    </a:lnTo>
                    <a:lnTo>
                      <a:pt x="1268" y="809"/>
                    </a:lnTo>
                    <a:lnTo>
                      <a:pt x="1114" y="743"/>
                    </a:lnTo>
                    <a:lnTo>
                      <a:pt x="980" y="676"/>
                    </a:lnTo>
                    <a:lnTo>
                      <a:pt x="862" y="599"/>
                    </a:lnTo>
                    <a:lnTo>
                      <a:pt x="764" y="507"/>
                    </a:lnTo>
                    <a:lnTo>
                      <a:pt x="683" y="394"/>
                    </a:lnTo>
                    <a:lnTo>
                      <a:pt x="623" y="256"/>
                    </a:lnTo>
                    <a:lnTo>
                      <a:pt x="613" y="205"/>
                    </a:lnTo>
                    <a:lnTo>
                      <a:pt x="607" y="165"/>
                    </a:lnTo>
                    <a:lnTo>
                      <a:pt x="603" y="130"/>
                    </a:lnTo>
                    <a:lnTo>
                      <a:pt x="599" y="101"/>
                    </a:lnTo>
                    <a:lnTo>
                      <a:pt x="596" y="73"/>
                    </a:lnTo>
                    <a:lnTo>
                      <a:pt x="593" y="50"/>
                    </a:lnTo>
                    <a:lnTo>
                      <a:pt x="588" y="25"/>
                    </a:lnTo>
                    <a:lnTo>
                      <a:pt x="582" y="0"/>
                    </a:lnTo>
                    <a:lnTo>
                      <a:pt x="541" y="12"/>
                    </a:lnTo>
                    <a:lnTo>
                      <a:pt x="507" y="26"/>
                    </a:lnTo>
                    <a:lnTo>
                      <a:pt x="474" y="38"/>
                    </a:lnTo>
                    <a:lnTo>
                      <a:pt x="445" y="51"/>
                    </a:lnTo>
                    <a:lnTo>
                      <a:pt x="415" y="62"/>
                    </a:lnTo>
                    <a:lnTo>
                      <a:pt x="386" y="74"/>
                    </a:lnTo>
                    <a:lnTo>
                      <a:pt x="355" y="86"/>
                    </a:lnTo>
                    <a:lnTo>
                      <a:pt x="322" y="98"/>
                    </a:lnTo>
                    <a:lnTo>
                      <a:pt x="271" y="99"/>
                    </a:lnTo>
                    <a:lnTo>
                      <a:pt x="238" y="101"/>
                    </a:lnTo>
                    <a:lnTo>
                      <a:pt x="215" y="102"/>
                    </a:lnTo>
                    <a:lnTo>
                      <a:pt x="195" y="103"/>
                    </a:lnTo>
                    <a:lnTo>
                      <a:pt x="170" y="102"/>
                    </a:lnTo>
                    <a:lnTo>
                      <a:pt x="134" y="101"/>
                    </a:lnTo>
                    <a:lnTo>
                      <a:pt x="79" y="97"/>
                    </a:lnTo>
                    <a:lnTo>
                      <a:pt x="0" y="9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4" name="Freeform 335"/>
              <p:cNvSpPr>
                <a:spLocks/>
              </p:cNvSpPr>
              <p:nvPr/>
            </p:nvSpPr>
            <p:spPr bwMode="auto">
              <a:xfrm>
                <a:off x="321" y="2110"/>
                <a:ext cx="74" cy="74"/>
              </a:xfrm>
              <a:custGeom>
                <a:avLst/>
                <a:gdLst>
                  <a:gd name="T0" fmla="*/ 0 w 369"/>
                  <a:gd name="T1" fmla="*/ 0 h 372"/>
                  <a:gd name="T2" fmla="*/ 0 w 369"/>
                  <a:gd name="T3" fmla="*/ 3 h 372"/>
                  <a:gd name="T4" fmla="*/ 1 w 369"/>
                  <a:gd name="T5" fmla="*/ 6 h 372"/>
                  <a:gd name="T6" fmla="*/ 2 w 369"/>
                  <a:gd name="T7" fmla="*/ 9 h 372"/>
                  <a:gd name="T8" fmla="*/ 4 w 369"/>
                  <a:gd name="T9" fmla="*/ 11 h 372"/>
                  <a:gd name="T10" fmla="*/ 6 w 369"/>
                  <a:gd name="T11" fmla="*/ 13 h 372"/>
                  <a:gd name="T12" fmla="*/ 9 w 369"/>
                  <a:gd name="T13" fmla="*/ 14 h 372"/>
                  <a:gd name="T14" fmla="*/ 12 w 369"/>
                  <a:gd name="T15" fmla="*/ 15 h 372"/>
                  <a:gd name="T16" fmla="*/ 15 w 369"/>
                  <a:gd name="T17" fmla="*/ 15 h 372"/>
                  <a:gd name="T18" fmla="*/ 15 w 369"/>
                  <a:gd name="T19" fmla="*/ 13 h 372"/>
                  <a:gd name="T20" fmla="*/ 14 w 369"/>
                  <a:gd name="T21" fmla="*/ 12 h 372"/>
                  <a:gd name="T22" fmla="*/ 14 w 369"/>
                  <a:gd name="T23" fmla="*/ 10 h 372"/>
                  <a:gd name="T24" fmla="*/ 14 w 369"/>
                  <a:gd name="T25" fmla="*/ 9 h 372"/>
                  <a:gd name="T26" fmla="*/ 14 w 369"/>
                  <a:gd name="T27" fmla="*/ 7 h 372"/>
                  <a:gd name="T28" fmla="*/ 14 w 369"/>
                  <a:gd name="T29" fmla="*/ 6 h 372"/>
                  <a:gd name="T30" fmla="*/ 14 w 369"/>
                  <a:gd name="T31" fmla="*/ 4 h 372"/>
                  <a:gd name="T32" fmla="*/ 14 w 369"/>
                  <a:gd name="T33" fmla="*/ 3 h 372"/>
                  <a:gd name="T34" fmla="*/ 10 w 369"/>
                  <a:gd name="T35" fmla="*/ 2 h 372"/>
                  <a:gd name="T36" fmla="*/ 7 w 369"/>
                  <a:gd name="T37" fmla="*/ 1 h 372"/>
                  <a:gd name="T38" fmla="*/ 5 w 369"/>
                  <a:gd name="T39" fmla="*/ 1 h 372"/>
                  <a:gd name="T40" fmla="*/ 3 w 369"/>
                  <a:gd name="T41" fmla="*/ 1 h 372"/>
                  <a:gd name="T42" fmla="*/ 2 w 369"/>
                  <a:gd name="T43" fmla="*/ 0 h 372"/>
                  <a:gd name="T44" fmla="*/ 1 w 369"/>
                  <a:gd name="T45" fmla="*/ 0 h 372"/>
                  <a:gd name="T46" fmla="*/ 0 w 369"/>
                  <a:gd name="T47" fmla="*/ 0 h 372"/>
                  <a:gd name="T48" fmla="*/ 0 w 369"/>
                  <a:gd name="T49" fmla="*/ 0 h 3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9" h="372">
                    <a:moveTo>
                      <a:pt x="1" y="4"/>
                    </a:moveTo>
                    <a:lnTo>
                      <a:pt x="0" y="81"/>
                    </a:lnTo>
                    <a:lnTo>
                      <a:pt x="17" y="155"/>
                    </a:lnTo>
                    <a:lnTo>
                      <a:pt x="49" y="222"/>
                    </a:lnTo>
                    <a:lnTo>
                      <a:pt x="97" y="281"/>
                    </a:lnTo>
                    <a:lnTo>
                      <a:pt x="154" y="326"/>
                    </a:lnTo>
                    <a:lnTo>
                      <a:pt x="220" y="358"/>
                    </a:lnTo>
                    <a:lnTo>
                      <a:pt x="292" y="372"/>
                    </a:lnTo>
                    <a:lnTo>
                      <a:pt x="369" y="366"/>
                    </a:lnTo>
                    <a:lnTo>
                      <a:pt x="364" y="332"/>
                    </a:lnTo>
                    <a:lnTo>
                      <a:pt x="359" y="297"/>
                    </a:lnTo>
                    <a:lnTo>
                      <a:pt x="355" y="260"/>
                    </a:lnTo>
                    <a:lnTo>
                      <a:pt x="350" y="222"/>
                    </a:lnTo>
                    <a:lnTo>
                      <a:pt x="346" y="183"/>
                    </a:lnTo>
                    <a:lnTo>
                      <a:pt x="341" y="146"/>
                    </a:lnTo>
                    <a:lnTo>
                      <a:pt x="338" y="109"/>
                    </a:lnTo>
                    <a:lnTo>
                      <a:pt x="337" y="75"/>
                    </a:lnTo>
                    <a:lnTo>
                      <a:pt x="244" y="52"/>
                    </a:lnTo>
                    <a:lnTo>
                      <a:pt x="172" y="36"/>
                    </a:lnTo>
                    <a:lnTo>
                      <a:pt x="116" y="23"/>
                    </a:lnTo>
                    <a:lnTo>
                      <a:pt x="75" y="13"/>
                    </a:lnTo>
                    <a:lnTo>
                      <a:pt x="44" y="5"/>
                    </a:lnTo>
                    <a:lnTo>
                      <a:pt x="24" y="2"/>
                    </a:lnTo>
                    <a:lnTo>
                      <a:pt x="10" y="0"/>
                    </a:lnTo>
                    <a:lnTo>
                      <a:pt x="1" y="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5" name="Freeform 336"/>
              <p:cNvSpPr>
                <a:spLocks/>
              </p:cNvSpPr>
              <p:nvPr/>
            </p:nvSpPr>
            <p:spPr bwMode="auto">
              <a:xfrm>
                <a:off x="628" y="2140"/>
                <a:ext cx="54" cy="94"/>
              </a:xfrm>
              <a:custGeom>
                <a:avLst/>
                <a:gdLst>
                  <a:gd name="T0" fmla="*/ 0 w 271"/>
                  <a:gd name="T1" fmla="*/ 19 h 469"/>
                  <a:gd name="T2" fmla="*/ 3 w 271"/>
                  <a:gd name="T3" fmla="*/ 18 h 469"/>
                  <a:gd name="T4" fmla="*/ 6 w 271"/>
                  <a:gd name="T5" fmla="*/ 17 h 469"/>
                  <a:gd name="T6" fmla="*/ 8 w 271"/>
                  <a:gd name="T7" fmla="*/ 16 h 469"/>
                  <a:gd name="T8" fmla="*/ 10 w 271"/>
                  <a:gd name="T9" fmla="*/ 14 h 469"/>
                  <a:gd name="T10" fmla="*/ 11 w 271"/>
                  <a:gd name="T11" fmla="*/ 12 h 469"/>
                  <a:gd name="T12" fmla="*/ 11 w 271"/>
                  <a:gd name="T13" fmla="*/ 9 h 469"/>
                  <a:gd name="T14" fmla="*/ 10 w 271"/>
                  <a:gd name="T15" fmla="*/ 6 h 469"/>
                  <a:gd name="T16" fmla="*/ 9 w 271"/>
                  <a:gd name="T17" fmla="*/ 2 h 469"/>
                  <a:gd name="T18" fmla="*/ 8 w 271"/>
                  <a:gd name="T19" fmla="*/ 2 h 469"/>
                  <a:gd name="T20" fmla="*/ 8 w 271"/>
                  <a:gd name="T21" fmla="*/ 1 h 469"/>
                  <a:gd name="T22" fmla="*/ 8 w 271"/>
                  <a:gd name="T23" fmla="*/ 1 h 469"/>
                  <a:gd name="T24" fmla="*/ 8 w 271"/>
                  <a:gd name="T25" fmla="*/ 1 h 469"/>
                  <a:gd name="T26" fmla="*/ 8 w 271"/>
                  <a:gd name="T27" fmla="*/ 1 h 469"/>
                  <a:gd name="T28" fmla="*/ 8 w 271"/>
                  <a:gd name="T29" fmla="*/ 0 h 469"/>
                  <a:gd name="T30" fmla="*/ 8 w 271"/>
                  <a:gd name="T31" fmla="*/ 0 h 469"/>
                  <a:gd name="T32" fmla="*/ 7 w 271"/>
                  <a:gd name="T33" fmla="*/ 0 h 469"/>
                  <a:gd name="T34" fmla="*/ 7 w 271"/>
                  <a:gd name="T35" fmla="*/ 2 h 469"/>
                  <a:gd name="T36" fmla="*/ 6 w 271"/>
                  <a:gd name="T37" fmla="*/ 5 h 469"/>
                  <a:gd name="T38" fmla="*/ 5 w 271"/>
                  <a:gd name="T39" fmla="*/ 8 h 469"/>
                  <a:gd name="T40" fmla="*/ 4 w 271"/>
                  <a:gd name="T41" fmla="*/ 11 h 469"/>
                  <a:gd name="T42" fmla="*/ 3 w 271"/>
                  <a:gd name="T43" fmla="*/ 14 h 469"/>
                  <a:gd name="T44" fmla="*/ 1 w 271"/>
                  <a:gd name="T45" fmla="*/ 17 h 469"/>
                  <a:gd name="T46" fmla="*/ 0 w 271"/>
                  <a:gd name="T47" fmla="*/ 18 h 469"/>
                  <a:gd name="T48" fmla="*/ 0 w 271"/>
                  <a:gd name="T49" fmla="*/ 19 h 4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1" h="469">
                    <a:moveTo>
                      <a:pt x="0" y="469"/>
                    </a:moveTo>
                    <a:lnTo>
                      <a:pt x="78" y="455"/>
                    </a:lnTo>
                    <a:lnTo>
                      <a:pt x="146" y="431"/>
                    </a:lnTo>
                    <a:lnTo>
                      <a:pt x="200" y="396"/>
                    </a:lnTo>
                    <a:lnTo>
                      <a:pt x="242" y="353"/>
                    </a:lnTo>
                    <a:lnTo>
                      <a:pt x="265" y="296"/>
                    </a:lnTo>
                    <a:lnTo>
                      <a:pt x="271" y="227"/>
                    </a:lnTo>
                    <a:lnTo>
                      <a:pt x="253" y="143"/>
                    </a:lnTo>
                    <a:lnTo>
                      <a:pt x="215" y="44"/>
                    </a:lnTo>
                    <a:lnTo>
                      <a:pt x="211" y="40"/>
                    </a:lnTo>
                    <a:lnTo>
                      <a:pt x="208" y="36"/>
                    </a:lnTo>
                    <a:lnTo>
                      <a:pt x="205" y="29"/>
                    </a:lnTo>
                    <a:lnTo>
                      <a:pt x="203" y="23"/>
                    </a:lnTo>
                    <a:lnTo>
                      <a:pt x="198" y="15"/>
                    </a:lnTo>
                    <a:lnTo>
                      <a:pt x="195" y="9"/>
                    </a:lnTo>
                    <a:lnTo>
                      <a:pt x="191" y="3"/>
                    </a:lnTo>
                    <a:lnTo>
                      <a:pt x="187" y="0"/>
                    </a:lnTo>
                    <a:lnTo>
                      <a:pt x="182" y="52"/>
                    </a:lnTo>
                    <a:lnTo>
                      <a:pt x="163" y="123"/>
                    </a:lnTo>
                    <a:lnTo>
                      <a:pt x="134" y="201"/>
                    </a:lnTo>
                    <a:lnTo>
                      <a:pt x="101" y="283"/>
                    </a:lnTo>
                    <a:lnTo>
                      <a:pt x="66" y="357"/>
                    </a:lnTo>
                    <a:lnTo>
                      <a:pt x="35" y="417"/>
                    </a:lnTo>
                    <a:lnTo>
                      <a:pt x="11" y="457"/>
                    </a:lnTo>
                    <a:lnTo>
                      <a:pt x="0" y="46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6" name="Freeform 337"/>
              <p:cNvSpPr>
                <a:spLocks/>
              </p:cNvSpPr>
              <p:nvPr/>
            </p:nvSpPr>
            <p:spPr bwMode="auto">
              <a:xfrm>
                <a:off x="271" y="1842"/>
                <a:ext cx="36" cy="40"/>
              </a:xfrm>
              <a:custGeom>
                <a:avLst/>
                <a:gdLst>
                  <a:gd name="T0" fmla="*/ 0 w 183"/>
                  <a:gd name="T1" fmla="*/ 7 h 203"/>
                  <a:gd name="T2" fmla="*/ 0 w 183"/>
                  <a:gd name="T3" fmla="*/ 7 h 203"/>
                  <a:gd name="T4" fmla="*/ 1 w 183"/>
                  <a:gd name="T5" fmla="*/ 6 h 203"/>
                  <a:gd name="T6" fmla="*/ 1 w 183"/>
                  <a:gd name="T7" fmla="*/ 5 h 203"/>
                  <a:gd name="T8" fmla="*/ 1 w 183"/>
                  <a:gd name="T9" fmla="*/ 4 h 203"/>
                  <a:gd name="T10" fmla="*/ 2 w 183"/>
                  <a:gd name="T11" fmla="*/ 3 h 203"/>
                  <a:gd name="T12" fmla="*/ 2 w 183"/>
                  <a:gd name="T13" fmla="*/ 2 h 203"/>
                  <a:gd name="T14" fmla="*/ 2 w 183"/>
                  <a:gd name="T15" fmla="*/ 1 h 203"/>
                  <a:gd name="T16" fmla="*/ 3 w 183"/>
                  <a:gd name="T17" fmla="*/ 0 h 203"/>
                  <a:gd name="T18" fmla="*/ 3 w 183"/>
                  <a:gd name="T19" fmla="*/ 0 h 203"/>
                  <a:gd name="T20" fmla="*/ 3 w 183"/>
                  <a:gd name="T21" fmla="*/ 1 h 203"/>
                  <a:gd name="T22" fmla="*/ 4 w 183"/>
                  <a:gd name="T23" fmla="*/ 2 h 203"/>
                  <a:gd name="T24" fmla="*/ 5 w 183"/>
                  <a:gd name="T25" fmla="*/ 3 h 203"/>
                  <a:gd name="T26" fmla="*/ 6 w 183"/>
                  <a:gd name="T27" fmla="*/ 5 h 203"/>
                  <a:gd name="T28" fmla="*/ 6 w 183"/>
                  <a:gd name="T29" fmla="*/ 6 h 203"/>
                  <a:gd name="T30" fmla="*/ 7 w 183"/>
                  <a:gd name="T31" fmla="*/ 7 h 203"/>
                  <a:gd name="T32" fmla="*/ 7 w 183"/>
                  <a:gd name="T33" fmla="*/ 8 h 203"/>
                  <a:gd name="T34" fmla="*/ 7 w 183"/>
                  <a:gd name="T35" fmla="*/ 8 h 203"/>
                  <a:gd name="T36" fmla="*/ 6 w 183"/>
                  <a:gd name="T37" fmla="*/ 8 h 203"/>
                  <a:gd name="T38" fmla="*/ 6 w 183"/>
                  <a:gd name="T39" fmla="*/ 8 h 203"/>
                  <a:gd name="T40" fmla="*/ 6 w 183"/>
                  <a:gd name="T41" fmla="*/ 8 h 203"/>
                  <a:gd name="T42" fmla="*/ 5 w 183"/>
                  <a:gd name="T43" fmla="*/ 8 h 203"/>
                  <a:gd name="T44" fmla="*/ 3 w 183"/>
                  <a:gd name="T45" fmla="*/ 8 h 203"/>
                  <a:gd name="T46" fmla="*/ 2 w 183"/>
                  <a:gd name="T47" fmla="*/ 7 h 203"/>
                  <a:gd name="T48" fmla="*/ 0 w 183"/>
                  <a:gd name="T49" fmla="*/ 7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203">
                    <a:moveTo>
                      <a:pt x="0" y="193"/>
                    </a:moveTo>
                    <a:lnTo>
                      <a:pt x="7" y="171"/>
                    </a:lnTo>
                    <a:lnTo>
                      <a:pt x="16" y="148"/>
                    </a:lnTo>
                    <a:lnTo>
                      <a:pt x="25" y="123"/>
                    </a:lnTo>
                    <a:lnTo>
                      <a:pt x="34" y="99"/>
                    </a:lnTo>
                    <a:lnTo>
                      <a:pt x="43" y="74"/>
                    </a:lnTo>
                    <a:lnTo>
                      <a:pt x="53" y="48"/>
                    </a:lnTo>
                    <a:lnTo>
                      <a:pt x="62" y="23"/>
                    </a:lnTo>
                    <a:lnTo>
                      <a:pt x="72" y="0"/>
                    </a:lnTo>
                    <a:lnTo>
                      <a:pt x="76" y="7"/>
                    </a:lnTo>
                    <a:lnTo>
                      <a:pt x="88" y="25"/>
                    </a:lnTo>
                    <a:lnTo>
                      <a:pt x="105" y="53"/>
                    </a:lnTo>
                    <a:lnTo>
                      <a:pt x="126" y="87"/>
                    </a:lnTo>
                    <a:lnTo>
                      <a:pt x="145" y="120"/>
                    </a:lnTo>
                    <a:lnTo>
                      <a:pt x="163" y="154"/>
                    </a:lnTo>
                    <a:lnTo>
                      <a:pt x="177" y="181"/>
                    </a:lnTo>
                    <a:lnTo>
                      <a:pt x="183" y="202"/>
                    </a:lnTo>
                    <a:lnTo>
                      <a:pt x="176" y="202"/>
                    </a:lnTo>
                    <a:lnTo>
                      <a:pt x="168" y="203"/>
                    </a:lnTo>
                    <a:lnTo>
                      <a:pt x="156" y="202"/>
                    </a:lnTo>
                    <a:lnTo>
                      <a:pt x="140" y="202"/>
                    </a:lnTo>
                    <a:lnTo>
                      <a:pt x="117" y="199"/>
                    </a:lnTo>
                    <a:lnTo>
                      <a:pt x="88" y="198"/>
                    </a:lnTo>
                    <a:lnTo>
                      <a:pt x="49" y="195"/>
                    </a:lnTo>
                    <a:lnTo>
                      <a:pt x="0"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7" name="Freeform 338"/>
              <p:cNvSpPr>
                <a:spLocks/>
              </p:cNvSpPr>
              <p:nvPr/>
            </p:nvSpPr>
            <p:spPr bwMode="auto">
              <a:xfrm>
                <a:off x="396" y="1818"/>
                <a:ext cx="35" cy="50"/>
              </a:xfrm>
              <a:custGeom>
                <a:avLst/>
                <a:gdLst>
                  <a:gd name="T0" fmla="*/ 7 w 176"/>
                  <a:gd name="T1" fmla="*/ 6 h 251"/>
                  <a:gd name="T2" fmla="*/ 6 w 176"/>
                  <a:gd name="T3" fmla="*/ 5 h 251"/>
                  <a:gd name="T4" fmla="*/ 5 w 176"/>
                  <a:gd name="T5" fmla="*/ 4 h 251"/>
                  <a:gd name="T6" fmla="*/ 4 w 176"/>
                  <a:gd name="T7" fmla="*/ 4 h 251"/>
                  <a:gd name="T8" fmla="*/ 4 w 176"/>
                  <a:gd name="T9" fmla="*/ 3 h 251"/>
                  <a:gd name="T10" fmla="*/ 3 w 176"/>
                  <a:gd name="T11" fmla="*/ 2 h 251"/>
                  <a:gd name="T12" fmla="*/ 2 w 176"/>
                  <a:gd name="T13" fmla="*/ 2 h 251"/>
                  <a:gd name="T14" fmla="*/ 1 w 176"/>
                  <a:gd name="T15" fmla="*/ 1 h 251"/>
                  <a:gd name="T16" fmla="*/ 0 w 176"/>
                  <a:gd name="T17" fmla="*/ 0 h 251"/>
                  <a:gd name="T18" fmla="*/ 0 w 176"/>
                  <a:gd name="T19" fmla="*/ 0 h 251"/>
                  <a:gd name="T20" fmla="*/ 0 w 176"/>
                  <a:gd name="T21" fmla="*/ 1 h 251"/>
                  <a:gd name="T22" fmla="*/ 0 w 176"/>
                  <a:gd name="T23" fmla="*/ 3 h 251"/>
                  <a:gd name="T24" fmla="*/ 0 w 176"/>
                  <a:gd name="T25" fmla="*/ 4 h 251"/>
                  <a:gd name="T26" fmla="*/ 0 w 176"/>
                  <a:gd name="T27" fmla="*/ 6 h 251"/>
                  <a:gd name="T28" fmla="*/ 0 w 176"/>
                  <a:gd name="T29" fmla="*/ 8 h 251"/>
                  <a:gd name="T30" fmla="*/ 0 w 176"/>
                  <a:gd name="T31" fmla="*/ 9 h 251"/>
                  <a:gd name="T32" fmla="*/ 0 w 176"/>
                  <a:gd name="T33" fmla="*/ 10 h 251"/>
                  <a:gd name="T34" fmla="*/ 1 w 176"/>
                  <a:gd name="T35" fmla="*/ 10 h 251"/>
                  <a:gd name="T36" fmla="*/ 1 w 176"/>
                  <a:gd name="T37" fmla="*/ 10 h 251"/>
                  <a:gd name="T38" fmla="*/ 1 w 176"/>
                  <a:gd name="T39" fmla="*/ 9 h 251"/>
                  <a:gd name="T40" fmla="*/ 2 w 176"/>
                  <a:gd name="T41" fmla="*/ 9 h 251"/>
                  <a:gd name="T42" fmla="*/ 3 w 176"/>
                  <a:gd name="T43" fmla="*/ 8 h 251"/>
                  <a:gd name="T44" fmla="*/ 4 w 176"/>
                  <a:gd name="T45" fmla="*/ 8 h 251"/>
                  <a:gd name="T46" fmla="*/ 5 w 176"/>
                  <a:gd name="T47" fmla="*/ 7 h 251"/>
                  <a:gd name="T48" fmla="*/ 7 w 176"/>
                  <a:gd name="T49" fmla="*/ 6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6" h="251">
                    <a:moveTo>
                      <a:pt x="176" y="143"/>
                    </a:moveTo>
                    <a:lnTo>
                      <a:pt x="155" y="127"/>
                    </a:lnTo>
                    <a:lnTo>
                      <a:pt x="135" y="110"/>
                    </a:lnTo>
                    <a:lnTo>
                      <a:pt x="113" y="93"/>
                    </a:lnTo>
                    <a:lnTo>
                      <a:pt x="92" y="75"/>
                    </a:lnTo>
                    <a:lnTo>
                      <a:pt x="69" y="56"/>
                    </a:lnTo>
                    <a:lnTo>
                      <a:pt x="47" y="38"/>
                    </a:lnTo>
                    <a:lnTo>
                      <a:pt x="26" y="18"/>
                    </a:lnTo>
                    <a:lnTo>
                      <a:pt x="6" y="0"/>
                    </a:lnTo>
                    <a:lnTo>
                      <a:pt x="5" y="10"/>
                    </a:lnTo>
                    <a:lnTo>
                      <a:pt x="4" y="34"/>
                    </a:lnTo>
                    <a:lnTo>
                      <a:pt x="1" y="70"/>
                    </a:lnTo>
                    <a:lnTo>
                      <a:pt x="1" y="111"/>
                    </a:lnTo>
                    <a:lnTo>
                      <a:pt x="0" y="154"/>
                    </a:lnTo>
                    <a:lnTo>
                      <a:pt x="1" y="194"/>
                    </a:lnTo>
                    <a:lnTo>
                      <a:pt x="4" y="227"/>
                    </a:lnTo>
                    <a:lnTo>
                      <a:pt x="10" y="251"/>
                    </a:lnTo>
                    <a:lnTo>
                      <a:pt x="16" y="247"/>
                    </a:lnTo>
                    <a:lnTo>
                      <a:pt x="25" y="243"/>
                    </a:lnTo>
                    <a:lnTo>
                      <a:pt x="34" y="235"/>
                    </a:lnTo>
                    <a:lnTo>
                      <a:pt x="49" y="226"/>
                    </a:lnTo>
                    <a:lnTo>
                      <a:pt x="68" y="212"/>
                    </a:lnTo>
                    <a:lnTo>
                      <a:pt x="95" y="194"/>
                    </a:lnTo>
                    <a:lnTo>
                      <a:pt x="129" y="171"/>
                    </a:lnTo>
                    <a:lnTo>
                      <a:pt x="17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Freeform 339"/>
              <p:cNvSpPr>
                <a:spLocks/>
              </p:cNvSpPr>
              <p:nvPr/>
            </p:nvSpPr>
            <p:spPr bwMode="auto">
              <a:xfrm>
                <a:off x="349" y="1829"/>
                <a:ext cx="45" cy="55"/>
              </a:xfrm>
              <a:custGeom>
                <a:avLst/>
                <a:gdLst>
                  <a:gd name="T0" fmla="*/ 9 w 225"/>
                  <a:gd name="T1" fmla="*/ 9 h 273"/>
                  <a:gd name="T2" fmla="*/ 8 w 225"/>
                  <a:gd name="T3" fmla="*/ 7 h 273"/>
                  <a:gd name="T4" fmla="*/ 8 w 225"/>
                  <a:gd name="T5" fmla="*/ 7 h 273"/>
                  <a:gd name="T6" fmla="*/ 7 w 225"/>
                  <a:gd name="T7" fmla="*/ 5 h 273"/>
                  <a:gd name="T8" fmla="*/ 6 w 225"/>
                  <a:gd name="T9" fmla="*/ 4 h 273"/>
                  <a:gd name="T10" fmla="*/ 6 w 225"/>
                  <a:gd name="T11" fmla="*/ 3 h 273"/>
                  <a:gd name="T12" fmla="*/ 5 w 225"/>
                  <a:gd name="T13" fmla="*/ 2 h 273"/>
                  <a:gd name="T14" fmla="*/ 4 w 225"/>
                  <a:gd name="T15" fmla="*/ 1 h 273"/>
                  <a:gd name="T16" fmla="*/ 3 w 225"/>
                  <a:gd name="T17" fmla="*/ 0 h 273"/>
                  <a:gd name="T18" fmla="*/ 3 w 225"/>
                  <a:gd name="T19" fmla="*/ 0 h 273"/>
                  <a:gd name="T20" fmla="*/ 3 w 225"/>
                  <a:gd name="T21" fmla="*/ 1 h 273"/>
                  <a:gd name="T22" fmla="*/ 2 w 225"/>
                  <a:gd name="T23" fmla="*/ 3 h 273"/>
                  <a:gd name="T24" fmla="*/ 2 w 225"/>
                  <a:gd name="T25" fmla="*/ 5 h 273"/>
                  <a:gd name="T26" fmla="*/ 1 w 225"/>
                  <a:gd name="T27" fmla="*/ 7 h 273"/>
                  <a:gd name="T28" fmla="*/ 0 w 225"/>
                  <a:gd name="T29" fmla="*/ 8 h 273"/>
                  <a:gd name="T30" fmla="*/ 0 w 225"/>
                  <a:gd name="T31" fmla="*/ 10 h 273"/>
                  <a:gd name="T32" fmla="*/ 0 w 225"/>
                  <a:gd name="T33" fmla="*/ 11 h 273"/>
                  <a:gd name="T34" fmla="*/ 0 w 225"/>
                  <a:gd name="T35" fmla="*/ 11 h 273"/>
                  <a:gd name="T36" fmla="*/ 1 w 225"/>
                  <a:gd name="T37" fmla="*/ 11 h 273"/>
                  <a:gd name="T38" fmla="*/ 1 w 225"/>
                  <a:gd name="T39" fmla="*/ 11 h 273"/>
                  <a:gd name="T40" fmla="*/ 2 w 225"/>
                  <a:gd name="T41" fmla="*/ 10 h 273"/>
                  <a:gd name="T42" fmla="*/ 3 w 225"/>
                  <a:gd name="T43" fmla="*/ 10 h 273"/>
                  <a:gd name="T44" fmla="*/ 5 w 225"/>
                  <a:gd name="T45" fmla="*/ 10 h 273"/>
                  <a:gd name="T46" fmla="*/ 7 w 225"/>
                  <a:gd name="T47" fmla="*/ 9 h 273"/>
                  <a:gd name="T48" fmla="*/ 9 w 225"/>
                  <a:gd name="T49" fmla="*/ 9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5" h="273">
                    <a:moveTo>
                      <a:pt x="225" y="211"/>
                    </a:moveTo>
                    <a:lnTo>
                      <a:pt x="209" y="186"/>
                    </a:lnTo>
                    <a:lnTo>
                      <a:pt x="193" y="162"/>
                    </a:lnTo>
                    <a:lnTo>
                      <a:pt x="175" y="136"/>
                    </a:lnTo>
                    <a:lnTo>
                      <a:pt x="157" y="110"/>
                    </a:lnTo>
                    <a:lnTo>
                      <a:pt x="139" y="82"/>
                    </a:lnTo>
                    <a:lnTo>
                      <a:pt x="120" y="54"/>
                    </a:lnTo>
                    <a:lnTo>
                      <a:pt x="102" y="27"/>
                    </a:lnTo>
                    <a:lnTo>
                      <a:pt x="86" y="0"/>
                    </a:lnTo>
                    <a:lnTo>
                      <a:pt x="80" y="9"/>
                    </a:lnTo>
                    <a:lnTo>
                      <a:pt x="69" y="35"/>
                    </a:lnTo>
                    <a:lnTo>
                      <a:pt x="54" y="72"/>
                    </a:lnTo>
                    <a:lnTo>
                      <a:pt x="39" y="118"/>
                    </a:lnTo>
                    <a:lnTo>
                      <a:pt x="23" y="164"/>
                    </a:lnTo>
                    <a:lnTo>
                      <a:pt x="10" y="208"/>
                    </a:lnTo>
                    <a:lnTo>
                      <a:pt x="1" y="246"/>
                    </a:lnTo>
                    <a:lnTo>
                      <a:pt x="0" y="273"/>
                    </a:lnTo>
                    <a:lnTo>
                      <a:pt x="7" y="272"/>
                    </a:lnTo>
                    <a:lnTo>
                      <a:pt x="19" y="270"/>
                    </a:lnTo>
                    <a:lnTo>
                      <a:pt x="32" y="266"/>
                    </a:lnTo>
                    <a:lnTo>
                      <a:pt x="53" y="260"/>
                    </a:lnTo>
                    <a:lnTo>
                      <a:pt x="79" y="250"/>
                    </a:lnTo>
                    <a:lnTo>
                      <a:pt x="115" y="240"/>
                    </a:lnTo>
                    <a:lnTo>
                      <a:pt x="163" y="227"/>
                    </a:lnTo>
                    <a:lnTo>
                      <a:pt x="22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9" name="Freeform 340"/>
              <p:cNvSpPr>
                <a:spLocks/>
              </p:cNvSpPr>
              <p:nvPr/>
            </p:nvSpPr>
            <p:spPr bwMode="auto">
              <a:xfrm>
                <a:off x="306" y="1838"/>
                <a:ext cx="47" cy="48"/>
              </a:xfrm>
              <a:custGeom>
                <a:avLst/>
                <a:gdLst>
                  <a:gd name="T0" fmla="*/ 0 w 234"/>
                  <a:gd name="T1" fmla="*/ 10 h 242"/>
                  <a:gd name="T2" fmla="*/ 0 w 234"/>
                  <a:gd name="T3" fmla="*/ 8 h 242"/>
                  <a:gd name="T4" fmla="*/ 1 w 234"/>
                  <a:gd name="T5" fmla="*/ 7 h 242"/>
                  <a:gd name="T6" fmla="*/ 1 w 234"/>
                  <a:gd name="T7" fmla="*/ 6 h 242"/>
                  <a:gd name="T8" fmla="*/ 1 w 234"/>
                  <a:gd name="T9" fmla="*/ 5 h 242"/>
                  <a:gd name="T10" fmla="*/ 2 w 234"/>
                  <a:gd name="T11" fmla="*/ 4 h 242"/>
                  <a:gd name="T12" fmla="*/ 2 w 234"/>
                  <a:gd name="T13" fmla="*/ 2 h 242"/>
                  <a:gd name="T14" fmla="*/ 2 w 234"/>
                  <a:gd name="T15" fmla="*/ 1 h 242"/>
                  <a:gd name="T16" fmla="*/ 3 w 234"/>
                  <a:gd name="T17" fmla="*/ 0 h 242"/>
                  <a:gd name="T18" fmla="*/ 3 w 234"/>
                  <a:gd name="T19" fmla="*/ 0 h 242"/>
                  <a:gd name="T20" fmla="*/ 4 w 234"/>
                  <a:gd name="T21" fmla="*/ 1 h 242"/>
                  <a:gd name="T22" fmla="*/ 5 w 234"/>
                  <a:gd name="T23" fmla="*/ 2 h 242"/>
                  <a:gd name="T24" fmla="*/ 6 w 234"/>
                  <a:gd name="T25" fmla="*/ 4 h 242"/>
                  <a:gd name="T26" fmla="*/ 7 w 234"/>
                  <a:gd name="T27" fmla="*/ 5 h 242"/>
                  <a:gd name="T28" fmla="*/ 8 w 234"/>
                  <a:gd name="T29" fmla="*/ 7 h 242"/>
                  <a:gd name="T30" fmla="*/ 9 w 234"/>
                  <a:gd name="T31" fmla="*/ 8 h 242"/>
                  <a:gd name="T32" fmla="*/ 9 w 234"/>
                  <a:gd name="T33" fmla="*/ 9 h 242"/>
                  <a:gd name="T34" fmla="*/ 9 w 234"/>
                  <a:gd name="T35" fmla="*/ 9 h 242"/>
                  <a:gd name="T36" fmla="*/ 9 w 234"/>
                  <a:gd name="T37" fmla="*/ 9 h 242"/>
                  <a:gd name="T38" fmla="*/ 8 w 234"/>
                  <a:gd name="T39" fmla="*/ 9 h 242"/>
                  <a:gd name="T40" fmla="*/ 7 w 234"/>
                  <a:gd name="T41" fmla="*/ 9 h 242"/>
                  <a:gd name="T42" fmla="*/ 6 w 234"/>
                  <a:gd name="T43" fmla="*/ 9 h 242"/>
                  <a:gd name="T44" fmla="*/ 4 w 234"/>
                  <a:gd name="T45" fmla="*/ 9 h 242"/>
                  <a:gd name="T46" fmla="*/ 2 w 234"/>
                  <a:gd name="T47" fmla="*/ 9 h 242"/>
                  <a:gd name="T48" fmla="*/ 0 w 234"/>
                  <a:gd name="T49" fmla="*/ 10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42">
                    <a:moveTo>
                      <a:pt x="0" y="242"/>
                    </a:moveTo>
                    <a:lnTo>
                      <a:pt x="6" y="213"/>
                    </a:lnTo>
                    <a:lnTo>
                      <a:pt x="14" y="184"/>
                    </a:lnTo>
                    <a:lnTo>
                      <a:pt x="22" y="154"/>
                    </a:lnTo>
                    <a:lnTo>
                      <a:pt x="32" y="124"/>
                    </a:lnTo>
                    <a:lnTo>
                      <a:pt x="42" y="92"/>
                    </a:lnTo>
                    <a:lnTo>
                      <a:pt x="52" y="61"/>
                    </a:lnTo>
                    <a:lnTo>
                      <a:pt x="62" y="30"/>
                    </a:lnTo>
                    <a:lnTo>
                      <a:pt x="71" y="0"/>
                    </a:lnTo>
                    <a:lnTo>
                      <a:pt x="77" y="8"/>
                    </a:lnTo>
                    <a:lnTo>
                      <a:pt x="95" y="29"/>
                    </a:lnTo>
                    <a:lnTo>
                      <a:pt x="119" y="60"/>
                    </a:lnTo>
                    <a:lnTo>
                      <a:pt x="149" y="97"/>
                    </a:lnTo>
                    <a:lnTo>
                      <a:pt x="177" y="136"/>
                    </a:lnTo>
                    <a:lnTo>
                      <a:pt x="204" y="174"/>
                    </a:lnTo>
                    <a:lnTo>
                      <a:pt x="224" y="208"/>
                    </a:lnTo>
                    <a:lnTo>
                      <a:pt x="234" y="233"/>
                    </a:lnTo>
                    <a:lnTo>
                      <a:pt x="224" y="233"/>
                    </a:lnTo>
                    <a:lnTo>
                      <a:pt x="213" y="234"/>
                    </a:lnTo>
                    <a:lnTo>
                      <a:pt x="197" y="234"/>
                    </a:lnTo>
                    <a:lnTo>
                      <a:pt x="176" y="235"/>
                    </a:lnTo>
                    <a:lnTo>
                      <a:pt x="148" y="235"/>
                    </a:lnTo>
                    <a:lnTo>
                      <a:pt x="110" y="236"/>
                    </a:lnTo>
                    <a:lnTo>
                      <a:pt x="60" y="238"/>
                    </a:lnTo>
                    <a:lnTo>
                      <a:pt x="0"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0" name="Freeform 341"/>
              <p:cNvSpPr>
                <a:spLocks/>
              </p:cNvSpPr>
              <p:nvPr/>
            </p:nvSpPr>
            <p:spPr bwMode="auto">
              <a:xfrm>
                <a:off x="277" y="1850"/>
                <a:ext cx="27" cy="30"/>
              </a:xfrm>
              <a:custGeom>
                <a:avLst/>
                <a:gdLst>
                  <a:gd name="T0" fmla="*/ 0 w 135"/>
                  <a:gd name="T1" fmla="*/ 5 h 151"/>
                  <a:gd name="T2" fmla="*/ 0 w 135"/>
                  <a:gd name="T3" fmla="*/ 5 h 151"/>
                  <a:gd name="T4" fmla="*/ 0 w 135"/>
                  <a:gd name="T5" fmla="*/ 4 h 151"/>
                  <a:gd name="T6" fmla="*/ 1 w 135"/>
                  <a:gd name="T7" fmla="*/ 3 h 151"/>
                  <a:gd name="T8" fmla="*/ 1 w 135"/>
                  <a:gd name="T9" fmla="*/ 3 h 151"/>
                  <a:gd name="T10" fmla="*/ 1 w 135"/>
                  <a:gd name="T11" fmla="*/ 2 h 151"/>
                  <a:gd name="T12" fmla="*/ 1 w 135"/>
                  <a:gd name="T13" fmla="*/ 1 h 151"/>
                  <a:gd name="T14" fmla="*/ 2 w 135"/>
                  <a:gd name="T15" fmla="*/ 1 h 151"/>
                  <a:gd name="T16" fmla="*/ 2 w 135"/>
                  <a:gd name="T17" fmla="*/ 0 h 151"/>
                  <a:gd name="T18" fmla="*/ 2 w 135"/>
                  <a:gd name="T19" fmla="*/ 0 h 151"/>
                  <a:gd name="T20" fmla="*/ 2 w 135"/>
                  <a:gd name="T21" fmla="*/ 1 h 151"/>
                  <a:gd name="T22" fmla="*/ 3 w 135"/>
                  <a:gd name="T23" fmla="*/ 1 h 151"/>
                  <a:gd name="T24" fmla="*/ 4 w 135"/>
                  <a:gd name="T25" fmla="*/ 2 h 151"/>
                  <a:gd name="T26" fmla="*/ 4 w 135"/>
                  <a:gd name="T27" fmla="*/ 3 h 151"/>
                  <a:gd name="T28" fmla="*/ 5 w 135"/>
                  <a:gd name="T29" fmla="*/ 4 h 151"/>
                  <a:gd name="T30" fmla="*/ 5 w 135"/>
                  <a:gd name="T31" fmla="*/ 5 h 151"/>
                  <a:gd name="T32" fmla="*/ 5 w 135"/>
                  <a:gd name="T33" fmla="*/ 6 h 151"/>
                  <a:gd name="T34" fmla="*/ 5 w 135"/>
                  <a:gd name="T35" fmla="*/ 6 h 151"/>
                  <a:gd name="T36" fmla="*/ 5 w 135"/>
                  <a:gd name="T37" fmla="*/ 6 h 151"/>
                  <a:gd name="T38" fmla="*/ 5 w 135"/>
                  <a:gd name="T39" fmla="*/ 6 h 151"/>
                  <a:gd name="T40" fmla="*/ 5 w 135"/>
                  <a:gd name="T41" fmla="*/ 6 h 151"/>
                  <a:gd name="T42" fmla="*/ 4 w 135"/>
                  <a:gd name="T43" fmla="*/ 6 h 151"/>
                  <a:gd name="T44" fmla="*/ 3 w 135"/>
                  <a:gd name="T45" fmla="*/ 6 h 151"/>
                  <a:gd name="T46" fmla="*/ 2 w 135"/>
                  <a:gd name="T47" fmla="*/ 6 h 151"/>
                  <a:gd name="T48" fmla="*/ 0 w 135"/>
                  <a:gd name="T49" fmla="*/ 5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151">
                    <a:moveTo>
                      <a:pt x="0" y="138"/>
                    </a:moveTo>
                    <a:lnTo>
                      <a:pt x="3" y="119"/>
                    </a:lnTo>
                    <a:lnTo>
                      <a:pt x="9" y="100"/>
                    </a:lnTo>
                    <a:lnTo>
                      <a:pt x="14" y="81"/>
                    </a:lnTo>
                    <a:lnTo>
                      <a:pt x="21" y="65"/>
                    </a:lnTo>
                    <a:lnTo>
                      <a:pt x="27" y="47"/>
                    </a:lnTo>
                    <a:lnTo>
                      <a:pt x="33" y="31"/>
                    </a:lnTo>
                    <a:lnTo>
                      <a:pt x="39" y="14"/>
                    </a:lnTo>
                    <a:lnTo>
                      <a:pt x="45" y="0"/>
                    </a:lnTo>
                    <a:lnTo>
                      <a:pt x="50" y="4"/>
                    </a:lnTo>
                    <a:lnTo>
                      <a:pt x="60" y="16"/>
                    </a:lnTo>
                    <a:lnTo>
                      <a:pt x="73" y="35"/>
                    </a:lnTo>
                    <a:lnTo>
                      <a:pt x="89" y="58"/>
                    </a:lnTo>
                    <a:lnTo>
                      <a:pt x="104" y="82"/>
                    </a:lnTo>
                    <a:lnTo>
                      <a:pt x="118" y="107"/>
                    </a:lnTo>
                    <a:lnTo>
                      <a:pt x="129" y="129"/>
                    </a:lnTo>
                    <a:lnTo>
                      <a:pt x="135" y="147"/>
                    </a:lnTo>
                    <a:lnTo>
                      <a:pt x="129" y="150"/>
                    </a:lnTo>
                    <a:lnTo>
                      <a:pt x="126" y="151"/>
                    </a:lnTo>
                    <a:lnTo>
                      <a:pt x="121" y="150"/>
                    </a:lnTo>
                    <a:lnTo>
                      <a:pt x="114" y="149"/>
                    </a:lnTo>
                    <a:lnTo>
                      <a:pt x="99" y="145"/>
                    </a:lnTo>
                    <a:lnTo>
                      <a:pt x="78" y="143"/>
                    </a:lnTo>
                    <a:lnTo>
                      <a:pt x="45" y="140"/>
                    </a:lnTo>
                    <a:lnTo>
                      <a:pt x="0" y="13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1" name="Freeform 342"/>
              <p:cNvSpPr>
                <a:spLocks/>
              </p:cNvSpPr>
              <p:nvPr/>
            </p:nvSpPr>
            <p:spPr bwMode="auto">
              <a:xfrm>
                <a:off x="398" y="1826"/>
                <a:ext cx="26" cy="38"/>
              </a:xfrm>
              <a:custGeom>
                <a:avLst/>
                <a:gdLst>
                  <a:gd name="T0" fmla="*/ 5 w 129"/>
                  <a:gd name="T1" fmla="*/ 4 h 188"/>
                  <a:gd name="T2" fmla="*/ 5 w 129"/>
                  <a:gd name="T3" fmla="*/ 4 h 188"/>
                  <a:gd name="T4" fmla="*/ 4 w 129"/>
                  <a:gd name="T5" fmla="*/ 3 h 188"/>
                  <a:gd name="T6" fmla="*/ 3 w 129"/>
                  <a:gd name="T7" fmla="*/ 3 h 188"/>
                  <a:gd name="T8" fmla="*/ 3 w 129"/>
                  <a:gd name="T9" fmla="*/ 2 h 188"/>
                  <a:gd name="T10" fmla="*/ 2 w 129"/>
                  <a:gd name="T11" fmla="*/ 1 h 188"/>
                  <a:gd name="T12" fmla="*/ 2 w 129"/>
                  <a:gd name="T13" fmla="*/ 1 h 188"/>
                  <a:gd name="T14" fmla="*/ 1 w 129"/>
                  <a:gd name="T15" fmla="*/ 0 h 188"/>
                  <a:gd name="T16" fmla="*/ 0 w 129"/>
                  <a:gd name="T17" fmla="*/ 0 h 188"/>
                  <a:gd name="T18" fmla="*/ 0 w 129"/>
                  <a:gd name="T19" fmla="*/ 0 h 188"/>
                  <a:gd name="T20" fmla="*/ 0 w 129"/>
                  <a:gd name="T21" fmla="*/ 1 h 188"/>
                  <a:gd name="T22" fmla="*/ 0 w 129"/>
                  <a:gd name="T23" fmla="*/ 2 h 188"/>
                  <a:gd name="T24" fmla="*/ 0 w 129"/>
                  <a:gd name="T25" fmla="*/ 3 h 188"/>
                  <a:gd name="T26" fmla="*/ 0 w 129"/>
                  <a:gd name="T27" fmla="*/ 4 h 188"/>
                  <a:gd name="T28" fmla="*/ 0 w 129"/>
                  <a:gd name="T29" fmla="*/ 6 h 188"/>
                  <a:gd name="T30" fmla="*/ 0 w 129"/>
                  <a:gd name="T31" fmla="*/ 7 h 188"/>
                  <a:gd name="T32" fmla="*/ 0 w 129"/>
                  <a:gd name="T33" fmla="*/ 8 h 188"/>
                  <a:gd name="T34" fmla="*/ 0 w 129"/>
                  <a:gd name="T35" fmla="*/ 8 h 188"/>
                  <a:gd name="T36" fmla="*/ 1 w 129"/>
                  <a:gd name="T37" fmla="*/ 7 h 188"/>
                  <a:gd name="T38" fmla="*/ 1 w 129"/>
                  <a:gd name="T39" fmla="*/ 7 h 188"/>
                  <a:gd name="T40" fmla="*/ 1 w 129"/>
                  <a:gd name="T41" fmla="*/ 7 h 188"/>
                  <a:gd name="T42" fmla="*/ 1 w 129"/>
                  <a:gd name="T43" fmla="*/ 7 h 188"/>
                  <a:gd name="T44" fmla="*/ 2 w 129"/>
                  <a:gd name="T45" fmla="*/ 6 h 188"/>
                  <a:gd name="T46" fmla="*/ 3 w 129"/>
                  <a:gd name="T47" fmla="*/ 5 h 188"/>
                  <a:gd name="T48" fmla="*/ 5 w 129"/>
                  <a:gd name="T49" fmla="*/ 4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188">
                    <a:moveTo>
                      <a:pt x="129" y="107"/>
                    </a:moveTo>
                    <a:lnTo>
                      <a:pt x="114" y="91"/>
                    </a:lnTo>
                    <a:lnTo>
                      <a:pt x="100" y="77"/>
                    </a:lnTo>
                    <a:lnTo>
                      <a:pt x="84" y="63"/>
                    </a:lnTo>
                    <a:lnTo>
                      <a:pt x="70" y="49"/>
                    </a:lnTo>
                    <a:lnTo>
                      <a:pt x="54" y="36"/>
                    </a:lnTo>
                    <a:lnTo>
                      <a:pt x="40" y="23"/>
                    </a:lnTo>
                    <a:lnTo>
                      <a:pt x="26" y="11"/>
                    </a:lnTo>
                    <a:lnTo>
                      <a:pt x="12" y="0"/>
                    </a:lnTo>
                    <a:lnTo>
                      <a:pt x="10" y="6"/>
                    </a:lnTo>
                    <a:lnTo>
                      <a:pt x="9" y="25"/>
                    </a:lnTo>
                    <a:lnTo>
                      <a:pt x="6" y="49"/>
                    </a:lnTo>
                    <a:lnTo>
                      <a:pt x="4" y="80"/>
                    </a:lnTo>
                    <a:lnTo>
                      <a:pt x="0" y="110"/>
                    </a:lnTo>
                    <a:lnTo>
                      <a:pt x="0" y="141"/>
                    </a:lnTo>
                    <a:lnTo>
                      <a:pt x="3" y="167"/>
                    </a:lnTo>
                    <a:lnTo>
                      <a:pt x="8" y="188"/>
                    </a:lnTo>
                    <a:lnTo>
                      <a:pt x="12" y="186"/>
                    </a:lnTo>
                    <a:lnTo>
                      <a:pt x="16" y="184"/>
                    </a:lnTo>
                    <a:lnTo>
                      <a:pt x="19" y="182"/>
                    </a:lnTo>
                    <a:lnTo>
                      <a:pt x="26" y="177"/>
                    </a:lnTo>
                    <a:lnTo>
                      <a:pt x="37" y="167"/>
                    </a:lnTo>
                    <a:lnTo>
                      <a:pt x="58" y="154"/>
                    </a:lnTo>
                    <a:lnTo>
                      <a:pt x="86" y="133"/>
                    </a:lnTo>
                    <a:lnTo>
                      <a:pt x="129" y="1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2" name="Freeform 343"/>
              <p:cNvSpPr>
                <a:spLocks/>
              </p:cNvSpPr>
              <p:nvPr/>
            </p:nvSpPr>
            <p:spPr bwMode="auto">
              <a:xfrm>
                <a:off x="353" y="1839"/>
                <a:ext cx="34" cy="41"/>
              </a:xfrm>
              <a:custGeom>
                <a:avLst/>
                <a:gdLst>
                  <a:gd name="T0" fmla="*/ 7 w 169"/>
                  <a:gd name="T1" fmla="*/ 6 h 203"/>
                  <a:gd name="T2" fmla="*/ 6 w 169"/>
                  <a:gd name="T3" fmla="*/ 5 h 203"/>
                  <a:gd name="T4" fmla="*/ 6 w 169"/>
                  <a:gd name="T5" fmla="*/ 5 h 203"/>
                  <a:gd name="T6" fmla="*/ 5 w 169"/>
                  <a:gd name="T7" fmla="*/ 4 h 203"/>
                  <a:gd name="T8" fmla="*/ 5 w 169"/>
                  <a:gd name="T9" fmla="*/ 3 h 203"/>
                  <a:gd name="T10" fmla="*/ 4 w 169"/>
                  <a:gd name="T11" fmla="*/ 2 h 203"/>
                  <a:gd name="T12" fmla="*/ 4 w 169"/>
                  <a:gd name="T13" fmla="*/ 1 h 203"/>
                  <a:gd name="T14" fmla="*/ 3 w 169"/>
                  <a:gd name="T15" fmla="*/ 1 h 203"/>
                  <a:gd name="T16" fmla="*/ 3 w 169"/>
                  <a:gd name="T17" fmla="*/ 0 h 203"/>
                  <a:gd name="T18" fmla="*/ 3 w 169"/>
                  <a:gd name="T19" fmla="*/ 0 h 203"/>
                  <a:gd name="T20" fmla="*/ 2 w 169"/>
                  <a:gd name="T21" fmla="*/ 1 h 203"/>
                  <a:gd name="T22" fmla="*/ 2 w 169"/>
                  <a:gd name="T23" fmla="*/ 2 h 203"/>
                  <a:gd name="T24" fmla="*/ 1 w 169"/>
                  <a:gd name="T25" fmla="*/ 3 h 203"/>
                  <a:gd name="T26" fmla="*/ 1 w 169"/>
                  <a:gd name="T27" fmla="*/ 5 h 203"/>
                  <a:gd name="T28" fmla="*/ 0 w 169"/>
                  <a:gd name="T29" fmla="*/ 6 h 203"/>
                  <a:gd name="T30" fmla="*/ 0 w 169"/>
                  <a:gd name="T31" fmla="*/ 7 h 203"/>
                  <a:gd name="T32" fmla="*/ 0 w 169"/>
                  <a:gd name="T33" fmla="*/ 8 h 203"/>
                  <a:gd name="T34" fmla="*/ 0 w 169"/>
                  <a:gd name="T35" fmla="*/ 8 h 203"/>
                  <a:gd name="T36" fmla="*/ 0 w 169"/>
                  <a:gd name="T37" fmla="*/ 8 h 203"/>
                  <a:gd name="T38" fmla="*/ 1 w 169"/>
                  <a:gd name="T39" fmla="*/ 8 h 203"/>
                  <a:gd name="T40" fmla="*/ 1 w 169"/>
                  <a:gd name="T41" fmla="*/ 8 h 203"/>
                  <a:gd name="T42" fmla="*/ 2 w 169"/>
                  <a:gd name="T43" fmla="*/ 8 h 203"/>
                  <a:gd name="T44" fmla="*/ 3 w 169"/>
                  <a:gd name="T45" fmla="*/ 7 h 203"/>
                  <a:gd name="T46" fmla="*/ 4 w 169"/>
                  <a:gd name="T47" fmla="*/ 7 h 203"/>
                  <a:gd name="T48" fmla="*/ 7 w 169"/>
                  <a:gd name="T49" fmla="*/ 6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9" h="203">
                    <a:moveTo>
                      <a:pt x="169" y="156"/>
                    </a:moveTo>
                    <a:lnTo>
                      <a:pt x="158" y="133"/>
                    </a:lnTo>
                    <a:lnTo>
                      <a:pt x="146" y="112"/>
                    </a:lnTo>
                    <a:lnTo>
                      <a:pt x="134" y="92"/>
                    </a:lnTo>
                    <a:lnTo>
                      <a:pt x="122" y="72"/>
                    </a:lnTo>
                    <a:lnTo>
                      <a:pt x="109" y="53"/>
                    </a:lnTo>
                    <a:lnTo>
                      <a:pt x="95" y="34"/>
                    </a:lnTo>
                    <a:lnTo>
                      <a:pt x="82" y="16"/>
                    </a:lnTo>
                    <a:lnTo>
                      <a:pt x="71" y="0"/>
                    </a:lnTo>
                    <a:lnTo>
                      <a:pt x="67" y="5"/>
                    </a:lnTo>
                    <a:lnTo>
                      <a:pt x="59" y="24"/>
                    </a:lnTo>
                    <a:lnTo>
                      <a:pt x="46" y="49"/>
                    </a:lnTo>
                    <a:lnTo>
                      <a:pt x="34" y="81"/>
                    </a:lnTo>
                    <a:lnTo>
                      <a:pt x="19" y="114"/>
                    </a:lnTo>
                    <a:lnTo>
                      <a:pt x="8" y="147"/>
                    </a:lnTo>
                    <a:lnTo>
                      <a:pt x="1" y="177"/>
                    </a:lnTo>
                    <a:lnTo>
                      <a:pt x="0" y="201"/>
                    </a:lnTo>
                    <a:lnTo>
                      <a:pt x="6" y="201"/>
                    </a:lnTo>
                    <a:lnTo>
                      <a:pt x="11" y="203"/>
                    </a:lnTo>
                    <a:lnTo>
                      <a:pt x="15" y="201"/>
                    </a:lnTo>
                    <a:lnTo>
                      <a:pt x="25" y="198"/>
                    </a:lnTo>
                    <a:lnTo>
                      <a:pt x="40" y="192"/>
                    </a:lnTo>
                    <a:lnTo>
                      <a:pt x="68" y="184"/>
                    </a:lnTo>
                    <a:lnTo>
                      <a:pt x="110" y="172"/>
                    </a:lnTo>
                    <a:lnTo>
                      <a:pt x="169" y="15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3" name="Freeform 344"/>
              <p:cNvSpPr>
                <a:spLocks/>
              </p:cNvSpPr>
              <p:nvPr/>
            </p:nvSpPr>
            <p:spPr bwMode="auto">
              <a:xfrm>
                <a:off x="314" y="1847"/>
                <a:ext cx="34" cy="36"/>
              </a:xfrm>
              <a:custGeom>
                <a:avLst/>
                <a:gdLst>
                  <a:gd name="T0" fmla="*/ 0 w 170"/>
                  <a:gd name="T1" fmla="*/ 7 h 180"/>
                  <a:gd name="T2" fmla="*/ 0 w 170"/>
                  <a:gd name="T3" fmla="*/ 6 h 180"/>
                  <a:gd name="T4" fmla="*/ 0 w 170"/>
                  <a:gd name="T5" fmla="*/ 5 h 180"/>
                  <a:gd name="T6" fmla="*/ 0 w 170"/>
                  <a:gd name="T7" fmla="*/ 4 h 180"/>
                  <a:gd name="T8" fmla="*/ 1 w 170"/>
                  <a:gd name="T9" fmla="*/ 3 h 180"/>
                  <a:gd name="T10" fmla="*/ 1 w 170"/>
                  <a:gd name="T11" fmla="*/ 3 h 180"/>
                  <a:gd name="T12" fmla="*/ 1 w 170"/>
                  <a:gd name="T13" fmla="*/ 2 h 180"/>
                  <a:gd name="T14" fmla="*/ 2 w 170"/>
                  <a:gd name="T15" fmla="*/ 1 h 180"/>
                  <a:gd name="T16" fmla="*/ 2 w 170"/>
                  <a:gd name="T17" fmla="*/ 0 h 180"/>
                  <a:gd name="T18" fmla="*/ 2 w 170"/>
                  <a:gd name="T19" fmla="*/ 0 h 180"/>
                  <a:gd name="T20" fmla="*/ 3 w 170"/>
                  <a:gd name="T21" fmla="*/ 1 h 180"/>
                  <a:gd name="T22" fmla="*/ 3 w 170"/>
                  <a:gd name="T23" fmla="*/ 2 h 180"/>
                  <a:gd name="T24" fmla="*/ 4 w 170"/>
                  <a:gd name="T25" fmla="*/ 3 h 180"/>
                  <a:gd name="T26" fmla="*/ 5 w 170"/>
                  <a:gd name="T27" fmla="*/ 4 h 180"/>
                  <a:gd name="T28" fmla="*/ 6 w 170"/>
                  <a:gd name="T29" fmla="*/ 5 h 180"/>
                  <a:gd name="T30" fmla="*/ 6 w 170"/>
                  <a:gd name="T31" fmla="*/ 6 h 180"/>
                  <a:gd name="T32" fmla="*/ 7 w 170"/>
                  <a:gd name="T33" fmla="*/ 7 h 180"/>
                  <a:gd name="T34" fmla="*/ 7 w 170"/>
                  <a:gd name="T35" fmla="*/ 7 h 180"/>
                  <a:gd name="T36" fmla="*/ 6 w 170"/>
                  <a:gd name="T37" fmla="*/ 7 h 180"/>
                  <a:gd name="T38" fmla="*/ 6 w 170"/>
                  <a:gd name="T39" fmla="*/ 7 h 180"/>
                  <a:gd name="T40" fmla="*/ 6 w 170"/>
                  <a:gd name="T41" fmla="*/ 7 h 180"/>
                  <a:gd name="T42" fmla="*/ 5 w 170"/>
                  <a:gd name="T43" fmla="*/ 7 h 180"/>
                  <a:gd name="T44" fmla="*/ 4 w 170"/>
                  <a:gd name="T45" fmla="*/ 7 h 180"/>
                  <a:gd name="T46" fmla="*/ 2 w 170"/>
                  <a:gd name="T47" fmla="*/ 7 h 180"/>
                  <a:gd name="T48" fmla="*/ 0 w 170"/>
                  <a:gd name="T49" fmla="*/ 7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80">
                    <a:moveTo>
                      <a:pt x="0" y="180"/>
                    </a:moveTo>
                    <a:lnTo>
                      <a:pt x="2" y="156"/>
                    </a:lnTo>
                    <a:lnTo>
                      <a:pt x="6" y="133"/>
                    </a:lnTo>
                    <a:lnTo>
                      <a:pt x="10" y="110"/>
                    </a:lnTo>
                    <a:lnTo>
                      <a:pt x="17" y="86"/>
                    </a:lnTo>
                    <a:lnTo>
                      <a:pt x="23" y="63"/>
                    </a:lnTo>
                    <a:lnTo>
                      <a:pt x="30" y="41"/>
                    </a:lnTo>
                    <a:lnTo>
                      <a:pt x="38" y="20"/>
                    </a:lnTo>
                    <a:lnTo>
                      <a:pt x="45" y="0"/>
                    </a:lnTo>
                    <a:lnTo>
                      <a:pt x="50" y="5"/>
                    </a:lnTo>
                    <a:lnTo>
                      <a:pt x="63" y="19"/>
                    </a:lnTo>
                    <a:lnTo>
                      <a:pt x="82" y="40"/>
                    </a:lnTo>
                    <a:lnTo>
                      <a:pt x="104" y="67"/>
                    </a:lnTo>
                    <a:lnTo>
                      <a:pt x="125" y="94"/>
                    </a:lnTo>
                    <a:lnTo>
                      <a:pt x="146" y="123"/>
                    </a:lnTo>
                    <a:lnTo>
                      <a:pt x="161" y="148"/>
                    </a:lnTo>
                    <a:lnTo>
                      <a:pt x="170" y="171"/>
                    </a:lnTo>
                    <a:lnTo>
                      <a:pt x="163" y="175"/>
                    </a:lnTo>
                    <a:lnTo>
                      <a:pt x="160" y="177"/>
                    </a:lnTo>
                    <a:lnTo>
                      <a:pt x="155" y="177"/>
                    </a:lnTo>
                    <a:lnTo>
                      <a:pt x="147" y="177"/>
                    </a:lnTo>
                    <a:lnTo>
                      <a:pt x="130" y="176"/>
                    </a:lnTo>
                    <a:lnTo>
                      <a:pt x="103" y="177"/>
                    </a:lnTo>
                    <a:lnTo>
                      <a:pt x="60" y="177"/>
                    </a:lnTo>
                    <a:lnTo>
                      <a:pt x="0" y="18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70" name="Group 444"/>
            <p:cNvGrpSpPr>
              <a:grpSpLocks/>
            </p:cNvGrpSpPr>
            <p:nvPr/>
          </p:nvGrpSpPr>
          <p:grpSpPr bwMode="auto">
            <a:xfrm flipH="1">
              <a:off x="1425575" y="2249034"/>
              <a:ext cx="776288" cy="1085850"/>
              <a:chOff x="566" y="2694"/>
              <a:chExt cx="489" cy="684"/>
            </a:xfrm>
          </p:grpSpPr>
          <p:sp>
            <p:nvSpPr>
              <p:cNvPr id="23571" name="Freeform 369"/>
              <p:cNvSpPr>
                <a:spLocks/>
              </p:cNvSpPr>
              <p:nvPr/>
            </p:nvSpPr>
            <p:spPr bwMode="auto">
              <a:xfrm flipH="1">
                <a:off x="566" y="2694"/>
                <a:ext cx="489" cy="684"/>
              </a:xfrm>
              <a:custGeom>
                <a:avLst/>
                <a:gdLst>
                  <a:gd name="T0" fmla="*/ 243 w 978"/>
                  <a:gd name="T1" fmla="*/ 46 h 1369"/>
                  <a:gd name="T2" fmla="*/ 245 w 978"/>
                  <a:gd name="T3" fmla="*/ 58 h 1369"/>
                  <a:gd name="T4" fmla="*/ 244 w 978"/>
                  <a:gd name="T5" fmla="*/ 71 h 1369"/>
                  <a:gd name="T6" fmla="*/ 241 w 978"/>
                  <a:gd name="T7" fmla="*/ 92 h 1369"/>
                  <a:gd name="T8" fmla="*/ 242 w 978"/>
                  <a:gd name="T9" fmla="*/ 105 h 1369"/>
                  <a:gd name="T10" fmla="*/ 237 w 978"/>
                  <a:gd name="T11" fmla="*/ 123 h 1369"/>
                  <a:gd name="T12" fmla="*/ 230 w 978"/>
                  <a:gd name="T13" fmla="*/ 140 h 1369"/>
                  <a:gd name="T14" fmla="*/ 224 w 978"/>
                  <a:gd name="T15" fmla="*/ 148 h 1369"/>
                  <a:gd name="T16" fmla="*/ 218 w 978"/>
                  <a:gd name="T17" fmla="*/ 150 h 1369"/>
                  <a:gd name="T18" fmla="*/ 213 w 978"/>
                  <a:gd name="T19" fmla="*/ 151 h 1369"/>
                  <a:gd name="T20" fmla="*/ 209 w 978"/>
                  <a:gd name="T21" fmla="*/ 155 h 1369"/>
                  <a:gd name="T22" fmla="*/ 207 w 978"/>
                  <a:gd name="T23" fmla="*/ 176 h 1369"/>
                  <a:gd name="T24" fmla="*/ 209 w 978"/>
                  <a:gd name="T25" fmla="*/ 210 h 1369"/>
                  <a:gd name="T26" fmla="*/ 208 w 978"/>
                  <a:gd name="T27" fmla="*/ 230 h 1369"/>
                  <a:gd name="T28" fmla="*/ 205 w 978"/>
                  <a:gd name="T29" fmla="*/ 242 h 1369"/>
                  <a:gd name="T30" fmla="*/ 199 w 978"/>
                  <a:gd name="T31" fmla="*/ 250 h 1369"/>
                  <a:gd name="T32" fmla="*/ 190 w 978"/>
                  <a:gd name="T33" fmla="*/ 257 h 1369"/>
                  <a:gd name="T34" fmla="*/ 170 w 978"/>
                  <a:gd name="T35" fmla="*/ 262 h 1369"/>
                  <a:gd name="T36" fmla="*/ 149 w 978"/>
                  <a:gd name="T37" fmla="*/ 268 h 1369"/>
                  <a:gd name="T38" fmla="*/ 131 w 978"/>
                  <a:gd name="T39" fmla="*/ 280 h 1369"/>
                  <a:gd name="T40" fmla="*/ 116 w 978"/>
                  <a:gd name="T41" fmla="*/ 298 h 1369"/>
                  <a:gd name="T42" fmla="*/ 101 w 978"/>
                  <a:gd name="T43" fmla="*/ 317 h 1369"/>
                  <a:gd name="T44" fmla="*/ 84 w 978"/>
                  <a:gd name="T45" fmla="*/ 333 h 1369"/>
                  <a:gd name="T46" fmla="*/ 74 w 978"/>
                  <a:gd name="T47" fmla="*/ 338 h 1369"/>
                  <a:gd name="T48" fmla="*/ 64 w 978"/>
                  <a:gd name="T49" fmla="*/ 341 h 1369"/>
                  <a:gd name="T50" fmla="*/ 52 w 978"/>
                  <a:gd name="T51" fmla="*/ 342 h 1369"/>
                  <a:gd name="T52" fmla="*/ 39 w 978"/>
                  <a:gd name="T53" fmla="*/ 339 h 1369"/>
                  <a:gd name="T54" fmla="*/ 23 w 978"/>
                  <a:gd name="T55" fmla="*/ 327 h 1369"/>
                  <a:gd name="T56" fmla="*/ 8 w 978"/>
                  <a:gd name="T57" fmla="*/ 313 h 1369"/>
                  <a:gd name="T58" fmla="*/ 0 w 978"/>
                  <a:gd name="T59" fmla="*/ 297 h 1369"/>
                  <a:gd name="T60" fmla="*/ 2 w 978"/>
                  <a:gd name="T61" fmla="*/ 281 h 1369"/>
                  <a:gd name="T62" fmla="*/ 6 w 978"/>
                  <a:gd name="T63" fmla="*/ 265 h 1369"/>
                  <a:gd name="T64" fmla="*/ 29 w 978"/>
                  <a:gd name="T65" fmla="*/ 234 h 1369"/>
                  <a:gd name="T66" fmla="*/ 56 w 978"/>
                  <a:gd name="T67" fmla="*/ 200 h 1369"/>
                  <a:gd name="T68" fmla="*/ 69 w 978"/>
                  <a:gd name="T69" fmla="*/ 178 h 1369"/>
                  <a:gd name="T70" fmla="*/ 77 w 978"/>
                  <a:gd name="T71" fmla="*/ 154 h 1369"/>
                  <a:gd name="T72" fmla="*/ 78 w 978"/>
                  <a:gd name="T73" fmla="*/ 141 h 1369"/>
                  <a:gd name="T74" fmla="*/ 79 w 978"/>
                  <a:gd name="T75" fmla="*/ 134 h 1369"/>
                  <a:gd name="T76" fmla="*/ 79 w 978"/>
                  <a:gd name="T77" fmla="*/ 128 h 1369"/>
                  <a:gd name="T78" fmla="*/ 72 w 978"/>
                  <a:gd name="T79" fmla="*/ 124 h 1369"/>
                  <a:gd name="T80" fmla="*/ 66 w 978"/>
                  <a:gd name="T81" fmla="*/ 119 h 1369"/>
                  <a:gd name="T82" fmla="*/ 67 w 978"/>
                  <a:gd name="T83" fmla="*/ 100 h 1369"/>
                  <a:gd name="T84" fmla="*/ 76 w 978"/>
                  <a:gd name="T85" fmla="*/ 60 h 1369"/>
                  <a:gd name="T86" fmla="*/ 84 w 978"/>
                  <a:gd name="T87" fmla="*/ 42 h 1369"/>
                  <a:gd name="T88" fmla="*/ 95 w 978"/>
                  <a:gd name="T89" fmla="*/ 24 h 1369"/>
                  <a:gd name="T90" fmla="*/ 109 w 978"/>
                  <a:gd name="T91" fmla="*/ 11 h 1369"/>
                  <a:gd name="T92" fmla="*/ 123 w 978"/>
                  <a:gd name="T93" fmla="*/ 5 h 1369"/>
                  <a:gd name="T94" fmla="*/ 139 w 978"/>
                  <a:gd name="T95" fmla="*/ 1 h 1369"/>
                  <a:gd name="T96" fmla="*/ 170 w 978"/>
                  <a:gd name="T97" fmla="*/ 3 h 1369"/>
                  <a:gd name="T98" fmla="*/ 202 w 978"/>
                  <a:gd name="T99" fmla="*/ 11 h 1369"/>
                  <a:gd name="T100" fmla="*/ 219 w 978"/>
                  <a:gd name="T101" fmla="*/ 21 h 1369"/>
                  <a:gd name="T102" fmla="*/ 234 w 978"/>
                  <a:gd name="T103" fmla="*/ 33 h 13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8" h="1369">
                    <a:moveTo>
                      <a:pt x="951" y="156"/>
                    </a:moveTo>
                    <a:lnTo>
                      <a:pt x="961" y="171"/>
                    </a:lnTo>
                    <a:lnTo>
                      <a:pt x="969" y="186"/>
                    </a:lnTo>
                    <a:lnTo>
                      <a:pt x="974" y="203"/>
                    </a:lnTo>
                    <a:lnTo>
                      <a:pt x="976" y="218"/>
                    </a:lnTo>
                    <a:lnTo>
                      <a:pt x="978" y="235"/>
                    </a:lnTo>
                    <a:lnTo>
                      <a:pt x="978" y="251"/>
                    </a:lnTo>
                    <a:lnTo>
                      <a:pt x="976" y="268"/>
                    </a:lnTo>
                    <a:lnTo>
                      <a:pt x="974" y="285"/>
                    </a:lnTo>
                    <a:lnTo>
                      <a:pt x="969" y="319"/>
                    </a:lnTo>
                    <a:lnTo>
                      <a:pt x="965" y="353"/>
                    </a:lnTo>
                    <a:lnTo>
                      <a:pt x="963" y="370"/>
                    </a:lnTo>
                    <a:lnTo>
                      <a:pt x="963" y="385"/>
                    </a:lnTo>
                    <a:lnTo>
                      <a:pt x="965" y="402"/>
                    </a:lnTo>
                    <a:lnTo>
                      <a:pt x="967" y="420"/>
                    </a:lnTo>
                    <a:lnTo>
                      <a:pt x="959" y="442"/>
                    </a:lnTo>
                    <a:lnTo>
                      <a:pt x="951" y="467"/>
                    </a:lnTo>
                    <a:lnTo>
                      <a:pt x="946" y="492"/>
                    </a:lnTo>
                    <a:lnTo>
                      <a:pt x="938" y="514"/>
                    </a:lnTo>
                    <a:lnTo>
                      <a:pt x="929" y="539"/>
                    </a:lnTo>
                    <a:lnTo>
                      <a:pt x="919" y="560"/>
                    </a:lnTo>
                    <a:lnTo>
                      <a:pt x="912" y="571"/>
                    </a:lnTo>
                    <a:lnTo>
                      <a:pt x="904" y="581"/>
                    </a:lnTo>
                    <a:lnTo>
                      <a:pt x="896" y="592"/>
                    </a:lnTo>
                    <a:lnTo>
                      <a:pt x="887" y="600"/>
                    </a:lnTo>
                    <a:lnTo>
                      <a:pt x="879" y="600"/>
                    </a:lnTo>
                    <a:lnTo>
                      <a:pt x="872" y="600"/>
                    </a:lnTo>
                    <a:lnTo>
                      <a:pt x="864" y="600"/>
                    </a:lnTo>
                    <a:lnTo>
                      <a:pt x="858" y="604"/>
                    </a:lnTo>
                    <a:lnTo>
                      <a:pt x="851" y="606"/>
                    </a:lnTo>
                    <a:lnTo>
                      <a:pt x="845" y="611"/>
                    </a:lnTo>
                    <a:lnTo>
                      <a:pt x="839" y="617"/>
                    </a:lnTo>
                    <a:lnTo>
                      <a:pt x="834" y="623"/>
                    </a:lnTo>
                    <a:lnTo>
                      <a:pt x="830" y="649"/>
                    </a:lnTo>
                    <a:lnTo>
                      <a:pt x="826" y="678"/>
                    </a:lnTo>
                    <a:lnTo>
                      <a:pt x="826" y="704"/>
                    </a:lnTo>
                    <a:lnTo>
                      <a:pt x="828" y="733"/>
                    </a:lnTo>
                    <a:lnTo>
                      <a:pt x="832" y="788"/>
                    </a:lnTo>
                    <a:lnTo>
                      <a:pt x="836" y="843"/>
                    </a:lnTo>
                    <a:lnTo>
                      <a:pt x="838" y="869"/>
                    </a:lnTo>
                    <a:lnTo>
                      <a:pt x="836" y="896"/>
                    </a:lnTo>
                    <a:lnTo>
                      <a:pt x="832" y="921"/>
                    </a:lnTo>
                    <a:lnTo>
                      <a:pt x="826" y="945"/>
                    </a:lnTo>
                    <a:lnTo>
                      <a:pt x="820" y="957"/>
                    </a:lnTo>
                    <a:lnTo>
                      <a:pt x="817" y="968"/>
                    </a:lnTo>
                    <a:lnTo>
                      <a:pt x="809" y="980"/>
                    </a:lnTo>
                    <a:lnTo>
                      <a:pt x="801" y="989"/>
                    </a:lnTo>
                    <a:lnTo>
                      <a:pt x="794" y="1000"/>
                    </a:lnTo>
                    <a:lnTo>
                      <a:pt x="784" y="1010"/>
                    </a:lnTo>
                    <a:lnTo>
                      <a:pt x="773" y="1019"/>
                    </a:lnTo>
                    <a:lnTo>
                      <a:pt x="760" y="1029"/>
                    </a:lnTo>
                    <a:lnTo>
                      <a:pt x="733" y="1037"/>
                    </a:lnTo>
                    <a:lnTo>
                      <a:pt x="705" y="1044"/>
                    </a:lnTo>
                    <a:lnTo>
                      <a:pt x="678" y="1050"/>
                    </a:lnTo>
                    <a:lnTo>
                      <a:pt x="650" y="1057"/>
                    </a:lnTo>
                    <a:lnTo>
                      <a:pt x="623" y="1065"/>
                    </a:lnTo>
                    <a:lnTo>
                      <a:pt x="596" y="1075"/>
                    </a:lnTo>
                    <a:lnTo>
                      <a:pt x="570" y="1086"/>
                    </a:lnTo>
                    <a:lnTo>
                      <a:pt x="545" y="1099"/>
                    </a:lnTo>
                    <a:lnTo>
                      <a:pt x="524" y="1120"/>
                    </a:lnTo>
                    <a:lnTo>
                      <a:pt x="503" y="1143"/>
                    </a:lnTo>
                    <a:lnTo>
                      <a:pt x="484" y="1168"/>
                    </a:lnTo>
                    <a:lnTo>
                      <a:pt x="464" y="1194"/>
                    </a:lnTo>
                    <a:lnTo>
                      <a:pt x="445" y="1219"/>
                    </a:lnTo>
                    <a:lnTo>
                      <a:pt x="424" y="1245"/>
                    </a:lnTo>
                    <a:lnTo>
                      <a:pt x="403" y="1270"/>
                    </a:lnTo>
                    <a:lnTo>
                      <a:pt x="382" y="1293"/>
                    </a:lnTo>
                    <a:lnTo>
                      <a:pt x="359" y="1314"/>
                    </a:lnTo>
                    <a:lnTo>
                      <a:pt x="334" y="1333"/>
                    </a:lnTo>
                    <a:lnTo>
                      <a:pt x="323" y="1340"/>
                    </a:lnTo>
                    <a:lnTo>
                      <a:pt x="310" y="1348"/>
                    </a:lnTo>
                    <a:lnTo>
                      <a:pt x="296" y="1354"/>
                    </a:lnTo>
                    <a:lnTo>
                      <a:pt x="283" y="1359"/>
                    </a:lnTo>
                    <a:lnTo>
                      <a:pt x="268" y="1363"/>
                    </a:lnTo>
                    <a:lnTo>
                      <a:pt x="255" y="1367"/>
                    </a:lnTo>
                    <a:lnTo>
                      <a:pt x="239" y="1369"/>
                    </a:lnTo>
                    <a:lnTo>
                      <a:pt x="222" y="1369"/>
                    </a:lnTo>
                    <a:lnTo>
                      <a:pt x="207" y="1369"/>
                    </a:lnTo>
                    <a:lnTo>
                      <a:pt x="190" y="1365"/>
                    </a:lnTo>
                    <a:lnTo>
                      <a:pt x="173" y="1361"/>
                    </a:lnTo>
                    <a:lnTo>
                      <a:pt x="154" y="1356"/>
                    </a:lnTo>
                    <a:lnTo>
                      <a:pt x="133" y="1340"/>
                    </a:lnTo>
                    <a:lnTo>
                      <a:pt x="112" y="1325"/>
                    </a:lnTo>
                    <a:lnTo>
                      <a:pt x="90" y="1308"/>
                    </a:lnTo>
                    <a:lnTo>
                      <a:pt x="69" y="1291"/>
                    </a:lnTo>
                    <a:lnTo>
                      <a:pt x="48" y="1272"/>
                    </a:lnTo>
                    <a:lnTo>
                      <a:pt x="31" y="1253"/>
                    </a:lnTo>
                    <a:lnTo>
                      <a:pt x="15" y="1232"/>
                    </a:lnTo>
                    <a:lnTo>
                      <a:pt x="2" y="1211"/>
                    </a:lnTo>
                    <a:lnTo>
                      <a:pt x="0" y="1188"/>
                    </a:lnTo>
                    <a:lnTo>
                      <a:pt x="0" y="1166"/>
                    </a:lnTo>
                    <a:lnTo>
                      <a:pt x="2" y="1145"/>
                    </a:lnTo>
                    <a:lnTo>
                      <a:pt x="8" y="1124"/>
                    </a:lnTo>
                    <a:lnTo>
                      <a:pt x="12" y="1103"/>
                    </a:lnTo>
                    <a:lnTo>
                      <a:pt x="17" y="1082"/>
                    </a:lnTo>
                    <a:lnTo>
                      <a:pt x="23" y="1063"/>
                    </a:lnTo>
                    <a:lnTo>
                      <a:pt x="31" y="1042"/>
                    </a:lnTo>
                    <a:lnTo>
                      <a:pt x="72" y="989"/>
                    </a:lnTo>
                    <a:lnTo>
                      <a:pt x="116" y="936"/>
                    </a:lnTo>
                    <a:lnTo>
                      <a:pt x="162" y="883"/>
                    </a:lnTo>
                    <a:lnTo>
                      <a:pt x="205" y="828"/>
                    </a:lnTo>
                    <a:lnTo>
                      <a:pt x="224" y="801"/>
                    </a:lnTo>
                    <a:lnTo>
                      <a:pt x="243" y="773"/>
                    </a:lnTo>
                    <a:lnTo>
                      <a:pt x="260" y="744"/>
                    </a:lnTo>
                    <a:lnTo>
                      <a:pt x="276" y="714"/>
                    </a:lnTo>
                    <a:lnTo>
                      <a:pt x="289" y="683"/>
                    </a:lnTo>
                    <a:lnTo>
                      <a:pt x="298" y="651"/>
                    </a:lnTo>
                    <a:lnTo>
                      <a:pt x="306" y="619"/>
                    </a:lnTo>
                    <a:lnTo>
                      <a:pt x="310" y="585"/>
                    </a:lnTo>
                    <a:lnTo>
                      <a:pt x="310" y="575"/>
                    </a:lnTo>
                    <a:lnTo>
                      <a:pt x="312" y="566"/>
                    </a:lnTo>
                    <a:lnTo>
                      <a:pt x="312" y="558"/>
                    </a:lnTo>
                    <a:lnTo>
                      <a:pt x="314" y="549"/>
                    </a:lnTo>
                    <a:lnTo>
                      <a:pt x="315" y="539"/>
                    </a:lnTo>
                    <a:lnTo>
                      <a:pt x="317" y="532"/>
                    </a:lnTo>
                    <a:lnTo>
                      <a:pt x="317" y="524"/>
                    </a:lnTo>
                    <a:lnTo>
                      <a:pt x="315" y="514"/>
                    </a:lnTo>
                    <a:lnTo>
                      <a:pt x="306" y="509"/>
                    </a:lnTo>
                    <a:lnTo>
                      <a:pt x="296" y="503"/>
                    </a:lnTo>
                    <a:lnTo>
                      <a:pt x="287" y="497"/>
                    </a:lnTo>
                    <a:lnTo>
                      <a:pt x="279" y="492"/>
                    </a:lnTo>
                    <a:lnTo>
                      <a:pt x="272" y="486"/>
                    </a:lnTo>
                    <a:lnTo>
                      <a:pt x="264" y="478"/>
                    </a:lnTo>
                    <a:lnTo>
                      <a:pt x="258" y="469"/>
                    </a:lnTo>
                    <a:lnTo>
                      <a:pt x="257" y="458"/>
                    </a:lnTo>
                    <a:lnTo>
                      <a:pt x="266" y="402"/>
                    </a:lnTo>
                    <a:lnTo>
                      <a:pt x="276" y="349"/>
                    </a:lnTo>
                    <a:lnTo>
                      <a:pt x="289" y="296"/>
                    </a:lnTo>
                    <a:lnTo>
                      <a:pt x="304" y="243"/>
                    </a:lnTo>
                    <a:lnTo>
                      <a:pt x="314" y="218"/>
                    </a:lnTo>
                    <a:lnTo>
                      <a:pt x="325" y="194"/>
                    </a:lnTo>
                    <a:lnTo>
                      <a:pt x="336" y="169"/>
                    </a:lnTo>
                    <a:lnTo>
                      <a:pt x="350" y="144"/>
                    </a:lnTo>
                    <a:lnTo>
                      <a:pt x="363" y="122"/>
                    </a:lnTo>
                    <a:lnTo>
                      <a:pt x="378" y="99"/>
                    </a:lnTo>
                    <a:lnTo>
                      <a:pt x="395" y="76"/>
                    </a:lnTo>
                    <a:lnTo>
                      <a:pt x="414" y="55"/>
                    </a:lnTo>
                    <a:lnTo>
                      <a:pt x="433" y="46"/>
                    </a:lnTo>
                    <a:lnTo>
                      <a:pt x="452" y="36"/>
                    </a:lnTo>
                    <a:lnTo>
                      <a:pt x="473" y="30"/>
                    </a:lnTo>
                    <a:lnTo>
                      <a:pt x="492" y="23"/>
                    </a:lnTo>
                    <a:lnTo>
                      <a:pt x="513" y="17"/>
                    </a:lnTo>
                    <a:lnTo>
                      <a:pt x="534" y="13"/>
                    </a:lnTo>
                    <a:lnTo>
                      <a:pt x="553" y="6"/>
                    </a:lnTo>
                    <a:lnTo>
                      <a:pt x="574" y="0"/>
                    </a:lnTo>
                    <a:lnTo>
                      <a:pt x="627" y="8"/>
                    </a:lnTo>
                    <a:lnTo>
                      <a:pt x="678" y="15"/>
                    </a:lnTo>
                    <a:lnTo>
                      <a:pt x="731" y="27"/>
                    </a:lnTo>
                    <a:lnTo>
                      <a:pt x="782" y="40"/>
                    </a:lnTo>
                    <a:lnTo>
                      <a:pt x="805" y="47"/>
                    </a:lnTo>
                    <a:lnTo>
                      <a:pt x="830" y="59"/>
                    </a:lnTo>
                    <a:lnTo>
                      <a:pt x="853" y="70"/>
                    </a:lnTo>
                    <a:lnTo>
                      <a:pt x="875" y="84"/>
                    </a:lnTo>
                    <a:lnTo>
                      <a:pt x="896" y="99"/>
                    </a:lnTo>
                    <a:lnTo>
                      <a:pt x="915" y="116"/>
                    </a:lnTo>
                    <a:lnTo>
                      <a:pt x="934" y="135"/>
                    </a:lnTo>
                    <a:lnTo>
                      <a:pt x="951"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370"/>
              <p:cNvSpPr>
                <a:spLocks/>
              </p:cNvSpPr>
              <p:nvPr/>
            </p:nvSpPr>
            <p:spPr bwMode="auto">
              <a:xfrm flipH="1">
                <a:off x="577" y="2711"/>
                <a:ext cx="291" cy="158"/>
              </a:xfrm>
              <a:custGeom>
                <a:avLst/>
                <a:gdLst>
                  <a:gd name="T0" fmla="*/ 146 w 581"/>
                  <a:gd name="T1" fmla="*/ 50 h 315"/>
                  <a:gd name="T2" fmla="*/ 145 w 581"/>
                  <a:gd name="T3" fmla="*/ 54 h 315"/>
                  <a:gd name="T4" fmla="*/ 144 w 581"/>
                  <a:gd name="T5" fmla="*/ 57 h 315"/>
                  <a:gd name="T6" fmla="*/ 142 w 581"/>
                  <a:gd name="T7" fmla="*/ 60 h 315"/>
                  <a:gd name="T8" fmla="*/ 140 w 581"/>
                  <a:gd name="T9" fmla="*/ 63 h 315"/>
                  <a:gd name="T10" fmla="*/ 138 w 581"/>
                  <a:gd name="T11" fmla="*/ 65 h 315"/>
                  <a:gd name="T12" fmla="*/ 136 w 581"/>
                  <a:gd name="T13" fmla="*/ 67 h 315"/>
                  <a:gd name="T14" fmla="*/ 133 w 581"/>
                  <a:gd name="T15" fmla="*/ 69 h 315"/>
                  <a:gd name="T16" fmla="*/ 130 w 581"/>
                  <a:gd name="T17" fmla="*/ 71 h 315"/>
                  <a:gd name="T18" fmla="*/ 123 w 581"/>
                  <a:gd name="T19" fmla="*/ 74 h 315"/>
                  <a:gd name="T20" fmla="*/ 117 w 581"/>
                  <a:gd name="T21" fmla="*/ 76 h 315"/>
                  <a:gd name="T22" fmla="*/ 110 w 581"/>
                  <a:gd name="T23" fmla="*/ 78 h 315"/>
                  <a:gd name="T24" fmla="*/ 103 w 581"/>
                  <a:gd name="T25" fmla="*/ 79 h 315"/>
                  <a:gd name="T26" fmla="*/ 93 w 581"/>
                  <a:gd name="T27" fmla="*/ 79 h 315"/>
                  <a:gd name="T28" fmla="*/ 83 w 581"/>
                  <a:gd name="T29" fmla="*/ 78 h 315"/>
                  <a:gd name="T30" fmla="*/ 73 w 581"/>
                  <a:gd name="T31" fmla="*/ 77 h 315"/>
                  <a:gd name="T32" fmla="*/ 62 w 581"/>
                  <a:gd name="T33" fmla="*/ 75 h 315"/>
                  <a:gd name="T34" fmla="*/ 52 w 581"/>
                  <a:gd name="T35" fmla="*/ 73 h 315"/>
                  <a:gd name="T36" fmla="*/ 42 w 581"/>
                  <a:gd name="T37" fmla="*/ 70 h 315"/>
                  <a:gd name="T38" fmla="*/ 32 w 581"/>
                  <a:gd name="T39" fmla="*/ 66 h 315"/>
                  <a:gd name="T40" fmla="*/ 22 w 581"/>
                  <a:gd name="T41" fmla="*/ 64 h 315"/>
                  <a:gd name="T42" fmla="*/ 19 w 581"/>
                  <a:gd name="T43" fmla="*/ 61 h 315"/>
                  <a:gd name="T44" fmla="*/ 16 w 581"/>
                  <a:gd name="T45" fmla="*/ 59 h 315"/>
                  <a:gd name="T46" fmla="*/ 13 w 581"/>
                  <a:gd name="T47" fmla="*/ 56 h 315"/>
                  <a:gd name="T48" fmla="*/ 10 w 581"/>
                  <a:gd name="T49" fmla="*/ 54 h 315"/>
                  <a:gd name="T50" fmla="*/ 7 w 581"/>
                  <a:gd name="T51" fmla="*/ 51 h 315"/>
                  <a:gd name="T52" fmla="*/ 4 w 581"/>
                  <a:gd name="T53" fmla="*/ 47 h 315"/>
                  <a:gd name="T54" fmla="*/ 2 w 581"/>
                  <a:gd name="T55" fmla="*/ 44 h 315"/>
                  <a:gd name="T56" fmla="*/ 0 w 581"/>
                  <a:gd name="T57" fmla="*/ 40 h 315"/>
                  <a:gd name="T58" fmla="*/ 1 w 581"/>
                  <a:gd name="T59" fmla="*/ 36 h 315"/>
                  <a:gd name="T60" fmla="*/ 3 w 581"/>
                  <a:gd name="T61" fmla="*/ 31 h 315"/>
                  <a:gd name="T62" fmla="*/ 4 w 581"/>
                  <a:gd name="T63" fmla="*/ 27 h 315"/>
                  <a:gd name="T64" fmla="*/ 6 w 581"/>
                  <a:gd name="T65" fmla="*/ 22 h 315"/>
                  <a:gd name="T66" fmla="*/ 8 w 581"/>
                  <a:gd name="T67" fmla="*/ 18 h 315"/>
                  <a:gd name="T68" fmla="*/ 11 w 581"/>
                  <a:gd name="T69" fmla="*/ 15 h 315"/>
                  <a:gd name="T70" fmla="*/ 13 w 581"/>
                  <a:gd name="T71" fmla="*/ 13 h 315"/>
                  <a:gd name="T72" fmla="*/ 15 w 581"/>
                  <a:gd name="T73" fmla="*/ 12 h 315"/>
                  <a:gd name="T74" fmla="*/ 17 w 581"/>
                  <a:gd name="T75" fmla="*/ 10 h 315"/>
                  <a:gd name="T76" fmla="*/ 19 w 581"/>
                  <a:gd name="T77" fmla="*/ 9 h 315"/>
                  <a:gd name="T78" fmla="*/ 26 w 581"/>
                  <a:gd name="T79" fmla="*/ 7 h 315"/>
                  <a:gd name="T80" fmla="*/ 32 w 581"/>
                  <a:gd name="T81" fmla="*/ 4 h 315"/>
                  <a:gd name="T82" fmla="*/ 39 w 581"/>
                  <a:gd name="T83" fmla="*/ 2 h 315"/>
                  <a:gd name="T84" fmla="*/ 46 w 581"/>
                  <a:gd name="T85" fmla="*/ 1 h 315"/>
                  <a:gd name="T86" fmla="*/ 52 w 581"/>
                  <a:gd name="T87" fmla="*/ 0 h 315"/>
                  <a:gd name="T88" fmla="*/ 59 w 581"/>
                  <a:gd name="T89" fmla="*/ 0 h 315"/>
                  <a:gd name="T90" fmla="*/ 66 w 581"/>
                  <a:gd name="T91" fmla="*/ 0 h 315"/>
                  <a:gd name="T92" fmla="*/ 73 w 581"/>
                  <a:gd name="T93" fmla="*/ 1 h 315"/>
                  <a:gd name="T94" fmla="*/ 80 w 581"/>
                  <a:gd name="T95" fmla="*/ 3 h 315"/>
                  <a:gd name="T96" fmla="*/ 87 w 581"/>
                  <a:gd name="T97" fmla="*/ 4 h 315"/>
                  <a:gd name="T98" fmla="*/ 93 w 581"/>
                  <a:gd name="T99" fmla="*/ 6 h 315"/>
                  <a:gd name="T100" fmla="*/ 100 w 581"/>
                  <a:gd name="T101" fmla="*/ 8 h 315"/>
                  <a:gd name="T102" fmla="*/ 106 w 581"/>
                  <a:gd name="T103" fmla="*/ 11 h 315"/>
                  <a:gd name="T104" fmla="*/ 112 w 581"/>
                  <a:gd name="T105" fmla="*/ 14 h 315"/>
                  <a:gd name="T106" fmla="*/ 119 w 581"/>
                  <a:gd name="T107" fmla="*/ 17 h 315"/>
                  <a:gd name="T108" fmla="*/ 124 w 581"/>
                  <a:gd name="T109" fmla="*/ 21 h 315"/>
                  <a:gd name="T110" fmla="*/ 128 w 581"/>
                  <a:gd name="T111" fmla="*/ 23 h 315"/>
                  <a:gd name="T112" fmla="*/ 131 w 581"/>
                  <a:gd name="T113" fmla="*/ 27 h 315"/>
                  <a:gd name="T114" fmla="*/ 135 w 581"/>
                  <a:gd name="T115" fmla="*/ 30 h 315"/>
                  <a:gd name="T116" fmla="*/ 138 w 581"/>
                  <a:gd name="T117" fmla="*/ 33 h 315"/>
                  <a:gd name="T118" fmla="*/ 140 w 581"/>
                  <a:gd name="T119" fmla="*/ 37 h 315"/>
                  <a:gd name="T120" fmla="*/ 142 w 581"/>
                  <a:gd name="T121" fmla="*/ 41 h 315"/>
                  <a:gd name="T122" fmla="*/ 144 w 581"/>
                  <a:gd name="T123" fmla="*/ 46 h 315"/>
                  <a:gd name="T124" fmla="*/ 146 w 581"/>
                  <a:gd name="T125" fmla="*/ 50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81" h="315">
                    <a:moveTo>
                      <a:pt x="581" y="200"/>
                    </a:moveTo>
                    <a:lnTo>
                      <a:pt x="577" y="215"/>
                    </a:lnTo>
                    <a:lnTo>
                      <a:pt x="574" y="228"/>
                    </a:lnTo>
                    <a:lnTo>
                      <a:pt x="568" y="239"/>
                    </a:lnTo>
                    <a:lnTo>
                      <a:pt x="560" y="251"/>
                    </a:lnTo>
                    <a:lnTo>
                      <a:pt x="551" y="260"/>
                    </a:lnTo>
                    <a:lnTo>
                      <a:pt x="541" y="268"/>
                    </a:lnTo>
                    <a:lnTo>
                      <a:pt x="530" y="275"/>
                    </a:lnTo>
                    <a:lnTo>
                      <a:pt x="519" y="283"/>
                    </a:lnTo>
                    <a:lnTo>
                      <a:pt x="492" y="293"/>
                    </a:lnTo>
                    <a:lnTo>
                      <a:pt x="465" y="302"/>
                    </a:lnTo>
                    <a:lnTo>
                      <a:pt x="439" y="310"/>
                    </a:lnTo>
                    <a:lnTo>
                      <a:pt x="412" y="315"/>
                    </a:lnTo>
                    <a:lnTo>
                      <a:pt x="372" y="315"/>
                    </a:lnTo>
                    <a:lnTo>
                      <a:pt x="331" y="312"/>
                    </a:lnTo>
                    <a:lnTo>
                      <a:pt x="289" y="306"/>
                    </a:lnTo>
                    <a:lnTo>
                      <a:pt x="247" y="298"/>
                    </a:lnTo>
                    <a:lnTo>
                      <a:pt x="207" y="289"/>
                    </a:lnTo>
                    <a:lnTo>
                      <a:pt x="167" y="277"/>
                    </a:lnTo>
                    <a:lnTo>
                      <a:pt x="127" y="264"/>
                    </a:lnTo>
                    <a:lnTo>
                      <a:pt x="88" y="253"/>
                    </a:lnTo>
                    <a:lnTo>
                      <a:pt x="76" y="243"/>
                    </a:lnTo>
                    <a:lnTo>
                      <a:pt x="63" y="234"/>
                    </a:lnTo>
                    <a:lnTo>
                      <a:pt x="50" y="224"/>
                    </a:lnTo>
                    <a:lnTo>
                      <a:pt x="38" y="213"/>
                    </a:lnTo>
                    <a:lnTo>
                      <a:pt x="27" y="201"/>
                    </a:lnTo>
                    <a:lnTo>
                      <a:pt x="15" y="188"/>
                    </a:lnTo>
                    <a:lnTo>
                      <a:pt x="8" y="175"/>
                    </a:lnTo>
                    <a:lnTo>
                      <a:pt x="0" y="160"/>
                    </a:lnTo>
                    <a:lnTo>
                      <a:pt x="4" y="143"/>
                    </a:lnTo>
                    <a:lnTo>
                      <a:pt x="10" y="124"/>
                    </a:lnTo>
                    <a:lnTo>
                      <a:pt x="15" y="106"/>
                    </a:lnTo>
                    <a:lnTo>
                      <a:pt x="23" y="88"/>
                    </a:lnTo>
                    <a:lnTo>
                      <a:pt x="31" y="72"/>
                    </a:lnTo>
                    <a:lnTo>
                      <a:pt x="42" y="57"/>
                    </a:lnTo>
                    <a:lnTo>
                      <a:pt x="50" y="51"/>
                    </a:lnTo>
                    <a:lnTo>
                      <a:pt x="57" y="46"/>
                    </a:lnTo>
                    <a:lnTo>
                      <a:pt x="67" y="40"/>
                    </a:lnTo>
                    <a:lnTo>
                      <a:pt x="76" y="36"/>
                    </a:lnTo>
                    <a:lnTo>
                      <a:pt x="101" y="25"/>
                    </a:lnTo>
                    <a:lnTo>
                      <a:pt x="126" y="15"/>
                    </a:lnTo>
                    <a:lnTo>
                      <a:pt x="154" y="8"/>
                    </a:lnTo>
                    <a:lnTo>
                      <a:pt x="181" y="2"/>
                    </a:lnTo>
                    <a:lnTo>
                      <a:pt x="207" y="0"/>
                    </a:lnTo>
                    <a:lnTo>
                      <a:pt x="236" y="0"/>
                    </a:lnTo>
                    <a:lnTo>
                      <a:pt x="264" y="0"/>
                    </a:lnTo>
                    <a:lnTo>
                      <a:pt x="291" y="4"/>
                    </a:lnTo>
                    <a:lnTo>
                      <a:pt x="319" y="10"/>
                    </a:lnTo>
                    <a:lnTo>
                      <a:pt x="346" y="15"/>
                    </a:lnTo>
                    <a:lnTo>
                      <a:pt x="372" y="23"/>
                    </a:lnTo>
                    <a:lnTo>
                      <a:pt x="399" y="32"/>
                    </a:lnTo>
                    <a:lnTo>
                      <a:pt x="424" y="44"/>
                    </a:lnTo>
                    <a:lnTo>
                      <a:pt x="448" y="55"/>
                    </a:lnTo>
                    <a:lnTo>
                      <a:pt x="473" y="67"/>
                    </a:lnTo>
                    <a:lnTo>
                      <a:pt x="494" y="82"/>
                    </a:lnTo>
                    <a:lnTo>
                      <a:pt x="509" y="91"/>
                    </a:lnTo>
                    <a:lnTo>
                      <a:pt x="524" y="105"/>
                    </a:lnTo>
                    <a:lnTo>
                      <a:pt x="538" y="118"/>
                    </a:lnTo>
                    <a:lnTo>
                      <a:pt x="549" y="131"/>
                    </a:lnTo>
                    <a:lnTo>
                      <a:pt x="560" y="146"/>
                    </a:lnTo>
                    <a:lnTo>
                      <a:pt x="568" y="163"/>
                    </a:lnTo>
                    <a:lnTo>
                      <a:pt x="576" y="181"/>
                    </a:lnTo>
                    <a:lnTo>
                      <a:pt x="581" y="20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371"/>
              <p:cNvSpPr>
                <a:spLocks/>
              </p:cNvSpPr>
              <p:nvPr/>
            </p:nvSpPr>
            <p:spPr bwMode="auto">
              <a:xfrm flipH="1">
                <a:off x="612" y="2722"/>
                <a:ext cx="232" cy="128"/>
              </a:xfrm>
              <a:custGeom>
                <a:avLst/>
                <a:gdLst>
                  <a:gd name="T0" fmla="*/ 116 w 465"/>
                  <a:gd name="T1" fmla="*/ 38 h 256"/>
                  <a:gd name="T2" fmla="*/ 116 w 465"/>
                  <a:gd name="T3" fmla="*/ 41 h 256"/>
                  <a:gd name="T4" fmla="*/ 115 w 465"/>
                  <a:gd name="T5" fmla="*/ 44 h 256"/>
                  <a:gd name="T6" fmla="*/ 115 w 465"/>
                  <a:gd name="T7" fmla="*/ 47 h 256"/>
                  <a:gd name="T8" fmla="*/ 114 w 465"/>
                  <a:gd name="T9" fmla="*/ 50 h 256"/>
                  <a:gd name="T10" fmla="*/ 113 w 465"/>
                  <a:gd name="T11" fmla="*/ 53 h 256"/>
                  <a:gd name="T12" fmla="*/ 112 w 465"/>
                  <a:gd name="T13" fmla="*/ 55 h 256"/>
                  <a:gd name="T14" fmla="*/ 110 w 465"/>
                  <a:gd name="T15" fmla="*/ 57 h 256"/>
                  <a:gd name="T16" fmla="*/ 107 w 465"/>
                  <a:gd name="T17" fmla="*/ 58 h 256"/>
                  <a:gd name="T18" fmla="*/ 104 w 465"/>
                  <a:gd name="T19" fmla="*/ 60 h 256"/>
                  <a:gd name="T20" fmla="*/ 100 w 465"/>
                  <a:gd name="T21" fmla="*/ 62 h 256"/>
                  <a:gd name="T22" fmla="*/ 95 w 465"/>
                  <a:gd name="T23" fmla="*/ 63 h 256"/>
                  <a:gd name="T24" fmla="*/ 92 w 465"/>
                  <a:gd name="T25" fmla="*/ 64 h 256"/>
                  <a:gd name="T26" fmla="*/ 87 w 465"/>
                  <a:gd name="T27" fmla="*/ 64 h 256"/>
                  <a:gd name="T28" fmla="*/ 83 w 465"/>
                  <a:gd name="T29" fmla="*/ 64 h 256"/>
                  <a:gd name="T30" fmla="*/ 79 w 465"/>
                  <a:gd name="T31" fmla="*/ 64 h 256"/>
                  <a:gd name="T32" fmla="*/ 75 w 465"/>
                  <a:gd name="T33" fmla="*/ 64 h 256"/>
                  <a:gd name="T34" fmla="*/ 66 w 465"/>
                  <a:gd name="T35" fmla="*/ 63 h 256"/>
                  <a:gd name="T36" fmla="*/ 57 w 465"/>
                  <a:gd name="T37" fmla="*/ 61 h 256"/>
                  <a:gd name="T38" fmla="*/ 49 w 465"/>
                  <a:gd name="T39" fmla="*/ 59 h 256"/>
                  <a:gd name="T40" fmla="*/ 40 w 465"/>
                  <a:gd name="T41" fmla="*/ 58 h 256"/>
                  <a:gd name="T42" fmla="*/ 35 w 465"/>
                  <a:gd name="T43" fmla="*/ 56 h 256"/>
                  <a:gd name="T44" fmla="*/ 29 w 465"/>
                  <a:gd name="T45" fmla="*/ 54 h 256"/>
                  <a:gd name="T46" fmla="*/ 23 w 465"/>
                  <a:gd name="T47" fmla="*/ 53 h 256"/>
                  <a:gd name="T48" fmla="*/ 18 w 465"/>
                  <a:gd name="T49" fmla="*/ 50 h 256"/>
                  <a:gd name="T50" fmla="*/ 13 w 465"/>
                  <a:gd name="T51" fmla="*/ 47 h 256"/>
                  <a:gd name="T52" fmla="*/ 8 w 465"/>
                  <a:gd name="T53" fmla="*/ 44 h 256"/>
                  <a:gd name="T54" fmla="*/ 5 w 465"/>
                  <a:gd name="T55" fmla="*/ 42 h 256"/>
                  <a:gd name="T56" fmla="*/ 3 w 465"/>
                  <a:gd name="T57" fmla="*/ 39 h 256"/>
                  <a:gd name="T58" fmla="*/ 1 w 465"/>
                  <a:gd name="T59" fmla="*/ 37 h 256"/>
                  <a:gd name="T60" fmla="*/ 0 w 465"/>
                  <a:gd name="T61" fmla="*/ 34 h 256"/>
                  <a:gd name="T62" fmla="*/ 0 w 465"/>
                  <a:gd name="T63" fmla="*/ 31 h 256"/>
                  <a:gd name="T64" fmla="*/ 0 w 465"/>
                  <a:gd name="T65" fmla="*/ 27 h 256"/>
                  <a:gd name="T66" fmla="*/ 1 w 465"/>
                  <a:gd name="T67" fmla="*/ 24 h 256"/>
                  <a:gd name="T68" fmla="*/ 2 w 465"/>
                  <a:gd name="T69" fmla="*/ 21 h 256"/>
                  <a:gd name="T70" fmla="*/ 4 w 465"/>
                  <a:gd name="T71" fmla="*/ 19 h 256"/>
                  <a:gd name="T72" fmla="*/ 6 w 465"/>
                  <a:gd name="T73" fmla="*/ 17 h 256"/>
                  <a:gd name="T74" fmla="*/ 9 w 465"/>
                  <a:gd name="T75" fmla="*/ 15 h 256"/>
                  <a:gd name="T76" fmla="*/ 11 w 465"/>
                  <a:gd name="T77" fmla="*/ 13 h 256"/>
                  <a:gd name="T78" fmla="*/ 17 w 465"/>
                  <a:gd name="T79" fmla="*/ 9 h 256"/>
                  <a:gd name="T80" fmla="*/ 22 w 465"/>
                  <a:gd name="T81" fmla="*/ 6 h 256"/>
                  <a:gd name="T82" fmla="*/ 28 w 465"/>
                  <a:gd name="T83" fmla="*/ 3 h 256"/>
                  <a:gd name="T84" fmla="*/ 34 w 465"/>
                  <a:gd name="T85" fmla="*/ 0 h 256"/>
                  <a:gd name="T86" fmla="*/ 45 w 465"/>
                  <a:gd name="T87" fmla="*/ 2 h 256"/>
                  <a:gd name="T88" fmla="*/ 57 w 465"/>
                  <a:gd name="T89" fmla="*/ 4 h 256"/>
                  <a:gd name="T90" fmla="*/ 68 w 465"/>
                  <a:gd name="T91" fmla="*/ 7 h 256"/>
                  <a:gd name="T92" fmla="*/ 79 w 465"/>
                  <a:gd name="T93" fmla="*/ 10 h 256"/>
                  <a:gd name="T94" fmla="*/ 85 w 465"/>
                  <a:gd name="T95" fmla="*/ 13 h 256"/>
                  <a:gd name="T96" fmla="*/ 90 w 465"/>
                  <a:gd name="T97" fmla="*/ 15 h 256"/>
                  <a:gd name="T98" fmla="*/ 95 w 465"/>
                  <a:gd name="T99" fmla="*/ 18 h 256"/>
                  <a:gd name="T100" fmla="*/ 100 w 465"/>
                  <a:gd name="T101" fmla="*/ 21 h 256"/>
                  <a:gd name="T102" fmla="*/ 104 w 465"/>
                  <a:gd name="T103" fmla="*/ 25 h 256"/>
                  <a:gd name="T104" fmla="*/ 108 w 465"/>
                  <a:gd name="T105" fmla="*/ 29 h 256"/>
                  <a:gd name="T106" fmla="*/ 113 w 465"/>
                  <a:gd name="T107" fmla="*/ 33 h 256"/>
                  <a:gd name="T108" fmla="*/ 116 w 465"/>
                  <a:gd name="T109" fmla="*/ 38 h 2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5" h="256">
                    <a:moveTo>
                      <a:pt x="465" y="152"/>
                    </a:moveTo>
                    <a:lnTo>
                      <a:pt x="465" y="163"/>
                    </a:lnTo>
                    <a:lnTo>
                      <a:pt x="463" y="175"/>
                    </a:lnTo>
                    <a:lnTo>
                      <a:pt x="463" y="186"/>
                    </a:lnTo>
                    <a:lnTo>
                      <a:pt x="459" y="197"/>
                    </a:lnTo>
                    <a:lnTo>
                      <a:pt x="455" y="209"/>
                    </a:lnTo>
                    <a:lnTo>
                      <a:pt x="450" y="218"/>
                    </a:lnTo>
                    <a:lnTo>
                      <a:pt x="442" y="226"/>
                    </a:lnTo>
                    <a:lnTo>
                      <a:pt x="431" y="232"/>
                    </a:lnTo>
                    <a:lnTo>
                      <a:pt x="416" y="239"/>
                    </a:lnTo>
                    <a:lnTo>
                      <a:pt x="400" y="247"/>
                    </a:lnTo>
                    <a:lnTo>
                      <a:pt x="383" y="251"/>
                    </a:lnTo>
                    <a:lnTo>
                      <a:pt x="368" y="254"/>
                    </a:lnTo>
                    <a:lnTo>
                      <a:pt x="351" y="256"/>
                    </a:lnTo>
                    <a:lnTo>
                      <a:pt x="334" y="256"/>
                    </a:lnTo>
                    <a:lnTo>
                      <a:pt x="317" y="256"/>
                    </a:lnTo>
                    <a:lnTo>
                      <a:pt x="300" y="254"/>
                    </a:lnTo>
                    <a:lnTo>
                      <a:pt x="266" y="249"/>
                    </a:lnTo>
                    <a:lnTo>
                      <a:pt x="231" y="243"/>
                    </a:lnTo>
                    <a:lnTo>
                      <a:pt x="197" y="235"/>
                    </a:lnTo>
                    <a:lnTo>
                      <a:pt x="163" y="232"/>
                    </a:lnTo>
                    <a:lnTo>
                      <a:pt x="140" y="224"/>
                    </a:lnTo>
                    <a:lnTo>
                      <a:pt x="117" y="216"/>
                    </a:lnTo>
                    <a:lnTo>
                      <a:pt x="95" y="209"/>
                    </a:lnTo>
                    <a:lnTo>
                      <a:pt x="74" y="199"/>
                    </a:lnTo>
                    <a:lnTo>
                      <a:pt x="53" y="188"/>
                    </a:lnTo>
                    <a:lnTo>
                      <a:pt x="32" y="175"/>
                    </a:lnTo>
                    <a:lnTo>
                      <a:pt x="23" y="165"/>
                    </a:lnTo>
                    <a:lnTo>
                      <a:pt x="15" y="156"/>
                    </a:lnTo>
                    <a:lnTo>
                      <a:pt x="7" y="146"/>
                    </a:lnTo>
                    <a:lnTo>
                      <a:pt x="0" y="135"/>
                    </a:lnTo>
                    <a:lnTo>
                      <a:pt x="0" y="122"/>
                    </a:lnTo>
                    <a:lnTo>
                      <a:pt x="2" y="106"/>
                    </a:lnTo>
                    <a:lnTo>
                      <a:pt x="5" y="95"/>
                    </a:lnTo>
                    <a:lnTo>
                      <a:pt x="11" y="84"/>
                    </a:lnTo>
                    <a:lnTo>
                      <a:pt x="17" y="74"/>
                    </a:lnTo>
                    <a:lnTo>
                      <a:pt x="26" y="65"/>
                    </a:lnTo>
                    <a:lnTo>
                      <a:pt x="36" y="57"/>
                    </a:lnTo>
                    <a:lnTo>
                      <a:pt x="45" y="49"/>
                    </a:lnTo>
                    <a:lnTo>
                      <a:pt x="68" y="36"/>
                    </a:lnTo>
                    <a:lnTo>
                      <a:pt x="91" y="23"/>
                    </a:lnTo>
                    <a:lnTo>
                      <a:pt x="114" y="11"/>
                    </a:lnTo>
                    <a:lnTo>
                      <a:pt x="136" y="0"/>
                    </a:lnTo>
                    <a:lnTo>
                      <a:pt x="182" y="6"/>
                    </a:lnTo>
                    <a:lnTo>
                      <a:pt x="229" y="15"/>
                    </a:lnTo>
                    <a:lnTo>
                      <a:pt x="275" y="27"/>
                    </a:lnTo>
                    <a:lnTo>
                      <a:pt x="319" y="40"/>
                    </a:lnTo>
                    <a:lnTo>
                      <a:pt x="341" y="49"/>
                    </a:lnTo>
                    <a:lnTo>
                      <a:pt x="362" y="59"/>
                    </a:lnTo>
                    <a:lnTo>
                      <a:pt x="381" y="70"/>
                    </a:lnTo>
                    <a:lnTo>
                      <a:pt x="400" y="84"/>
                    </a:lnTo>
                    <a:lnTo>
                      <a:pt x="419" y="97"/>
                    </a:lnTo>
                    <a:lnTo>
                      <a:pt x="434" y="114"/>
                    </a:lnTo>
                    <a:lnTo>
                      <a:pt x="452" y="131"/>
                    </a:lnTo>
                    <a:lnTo>
                      <a:pt x="46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372"/>
              <p:cNvSpPr>
                <a:spLocks/>
              </p:cNvSpPr>
              <p:nvPr/>
            </p:nvSpPr>
            <p:spPr bwMode="auto">
              <a:xfrm flipH="1">
                <a:off x="624" y="2739"/>
                <a:ext cx="176" cy="80"/>
              </a:xfrm>
              <a:custGeom>
                <a:avLst/>
                <a:gdLst>
                  <a:gd name="T0" fmla="*/ 88 w 351"/>
                  <a:gd name="T1" fmla="*/ 33 h 162"/>
                  <a:gd name="T2" fmla="*/ 88 w 351"/>
                  <a:gd name="T3" fmla="*/ 35 h 162"/>
                  <a:gd name="T4" fmla="*/ 86 w 351"/>
                  <a:gd name="T5" fmla="*/ 38 h 162"/>
                  <a:gd name="T6" fmla="*/ 83 w 351"/>
                  <a:gd name="T7" fmla="*/ 35 h 162"/>
                  <a:gd name="T8" fmla="*/ 80 w 351"/>
                  <a:gd name="T9" fmla="*/ 32 h 162"/>
                  <a:gd name="T10" fmla="*/ 77 w 351"/>
                  <a:gd name="T11" fmla="*/ 33 h 162"/>
                  <a:gd name="T12" fmla="*/ 76 w 351"/>
                  <a:gd name="T13" fmla="*/ 36 h 162"/>
                  <a:gd name="T14" fmla="*/ 77 w 351"/>
                  <a:gd name="T15" fmla="*/ 39 h 162"/>
                  <a:gd name="T16" fmla="*/ 73 w 351"/>
                  <a:gd name="T17" fmla="*/ 38 h 162"/>
                  <a:gd name="T18" fmla="*/ 67 w 351"/>
                  <a:gd name="T19" fmla="*/ 33 h 162"/>
                  <a:gd name="T20" fmla="*/ 62 w 351"/>
                  <a:gd name="T21" fmla="*/ 31 h 162"/>
                  <a:gd name="T22" fmla="*/ 61 w 351"/>
                  <a:gd name="T23" fmla="*/ 34 h 162"/>
                  <a:gd name="T24" fmla="*/ 61 w 351"/>
                  <a:gd name="T25" fmla="*/ 36 h 162"/>
                  <a:gd name="T26" fmla="*/ 59 w 351"/>
                  <a:gd name="T27" fmla="*/ 37 h 162"/>
                  <a:gd name="T28" fmla="*/ 54 w 351"/>
                  <a:gd name="T29" fmla="*/ 36 h 162"/>
                  <a:gd name="T30" fmla="*/ 51 w 351"/>
                  <a:gd name="T31" fmla="*/ 32 h 162"/>
                  <a:gd name="T32" fmla="*/ 48 w 351"/>
                  <a:gd name="T33" fmla="*/ 30 h 162"/>
                  <a:gd name="T34" fmla="*/ 46 w 351"/>
                  <a:gd name="T35" fmla="*/ 31 h 162"/>
                  <a:gd name="T36" fmla="*/ 45 w 351"/>
                  <a:gd name="T37" fmla="*/ 33 h 162"/>
                  <a:gd name="T38" fmla="*/ 43 w 351"/>
                  <a:gd name="T39" fmla="*/ 36 h 162"/>
                  <a:gd name="T40" fmla="*/ 37 w 351"/>
                  <a:gd name="T41" fmla="*/ 37 h 162"/>
                  <a:gd name="T42" fmla="*/ 33 w 351"/>
                  <a:gd name="T43" fmla="*/ 35 h 162"/>
                  <a:gd name="T44" fmla="*/ 37 w 351"/>
                  <a:gd name="T45" fmla="*/ 34 h 162"/>
                  <a:gd name="T46" fmla="*/ 40 w 351"/>
                  <a:gd name="T47" fmla="*/ 32 h 162"/>
                  <a:gd name="T48" fmla="*/ 41 w 351"/>
                  <a:gd name="T49" fmla="*/ 27 h 162"/>
                  <a:gd name="T50" fmla="*/ 39 w 351"/>
                  <a:gd name="T51" fmla="*/ 26 h 162"/>
                  <a:gd name="T52" fmla="*/ 35 w 351"/>
                  <a:gd name="T53" fmla="*/ 26 h 162"/>
                  <a:gd name="T54" fmla="*/ 29 w 351"/>
                  <a:gd name="T55" fmla="*/ 24 h 162"/>
                  <a:gd name="T56" fmla="*/ 31 w 351"/>
                  <a:gd name="T57" fmla="*/ 24 h 162"/>
                  <a:gd name="T58" fmla="*/ 32 w 351"/>
                  <a:gd name="T59" fmla="*/ 23 h 162"/>
                  <a:gd name="T60" fmla="*/ 32 w 351"/>
                  <a:gd name="T61" fmla="*/ 21 h 162"/>
                  <a:gd name="T62" fmla="*/ 32 w 351"/>
                  <a:gd name="T63" fmla="*/ 20 h 162"/>
                  <a:gd name="T64" fmla="*/ 31 w 351"/>
                  <a:gd name="T65" fmla="*/ 19 h 162"/>
                  <a:gd name="T66" fmla="*/ 29 w 351"/>
                  <a:gd name="T67" fmla="*/ 18 h 162"/>
                  <a:gd name="T68" fmla="*/ 27 w 351"/>
                  <a:gd name="T69" fmla="*/ 19 h 162"/>
                  <a:gd name="T70" fmla="*/ 26 w 351"/>
                  <a:gd name="T71" fmla="*/ 20 h 162"/>
                  <a:gd name="T72" fmla="*/ 25 w 351"/>
                  <a:gd name="T73" fmla="*/ 23 h 162"/>
                  <a:gd name="T74" fmla="*/ 23 w 351"/>
                  <a:gd name="T75" fmla="*/ 20 h 162"/>
                  <a:gd name="T76" fmla="*/ 21 w 351"/>
                  <a:gd name="T77" fmla="*/ 19 h 162"/>
                  <a:gd name="T78" fmla="*/ 15 w 351"/>
                  <a:gd name="T79" fmla="*/ 20 h 162"/>
                  <a:gd name="T80" fmla="*/ 14 w 351"/>
                  <a:gd name="T81" fmla="*/ 18 h 162"/>
                  <a:gd name="T82" fmla="*/ 12 w 351"/>
                  <a:gd name="T83" fmla="*/ 16 h 162"/>
                  <a:gd name="T84" fmla="*/ 5 w 351"/>
                  <a:gd name="T85" fmla="*/ 15 h 162"/>
                  <a:gd name="T86" fmla="*/ 6 w 351"/>
                  <a:gd name="T87" fmla="*/ 12 h 162"/>
                  <a:gd name="T88" fmla="*/ 9 w 351"/>
                  <a:gd name="T89" fmla="*/ 11 h 162"/>
                  <a:gd name="T90" fmla="*/ 10 w 351"/>
                  <a:gd name="T91" fmla="*/ 9 h 162"/>
                  <a:gd name="T92" fmla="*/ 10 w 351"/>
                  <a:gd name="T93" fmla="*/ 7 h 162"/>
                  <a:gd name="T94" fmla="*/ 10 w 351"/>
                  <a:gd name="T95" fmla="*/ 6 h 162"/>
                  <a:gd name="T96" fmla="*/ 8 w 351"/>
                  <a:gd name="T97" fmla="*/ 5 h 162"/>
                  <a:gd name="T98" fmla="*/ 7 w 351"/>
                  <a:gd name="T99" fmla="*/ 4 h 162"/>
                  <a:gd name="T100" fmla="*/ 5 w 351"/>
                  <a:gd name="T101" fmla="*/ 5 h 162"/>
                  <a:gd name="T102" fmla="*/ 5 w 351"/>
                  <a:gd name="T103" fmla="*/ 7 h 162"/>
                  <a:gd name="T104" fmla="*/ 5 w 351"/>
                  <a:gd name="T105" fmla="*/ 9 h 162"/>
                  <a:gd name="T106" fmla="*/ 3 w 351"/>
                  <a:gd name="T107" fmla="*/ 8 h 162"/>
                  <a:gd name="T108" fmla="*/ 1 w 351"/>
                  <a:gd name="T109" fmla="*/ 7 h 162"/>
                  <a:gd name="T110" fmla="*/ 5 w 351"/>
                  <a:gd name="T111" fmla="*/ 3 h 162"/>
                  <a:gd name="T112" fmla="*/ 18 w 351"/>
                  <a:gd name="T113" fmla="*/ 0 h 162"/>
                  <a:gd name="T114" fmla="*/ 33 w 351"/>
                  <a:gd name="T115" fmla="*/ 1 h 162"/>
                  <a:gd name="T116" fmla="*/ 56 w 351"/>
                  <a:gd name="T117" fmla="*/ 9 h 162"/>
                  <a:gd name="T118" fmla="*/ 76 w 351"/>
                  <a:gd name="T119" fmla="*/ 17 h 162"/>
                  <a:gd name="T120" fmla="*/ 82 w 351"/>
                  <a:gd name="T121" fmla="*/ 22 h 162"/>
                  <a:gd name="T122" fmla="*/ 87 w 351"/>
                  <a:gd name="T123" fmla="*/ 28 h 1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162">
                    <a:moveTo>
                      <a:pt x="351" y="124"/>
                    </a:moveTo>
                    <a:lnTo>
                      <a:pt x="351" y="127"/>
                    </a:lnTo>
                    <a:lnTo>
                      <a:pt x="351" y="133"/>
                    </a:lnTo>
                    <a:lnTo>
                      <a:pt x="351" y="137"/>
                    </a:lnTo>
                    <a:lnTo>
                      <a:pt x="349" y="141"/>
                    </a:lnTo>
                    <a:lnTo>
                      <a:pt x="349" y="143"/>
                    </a:lnTo>
                    <a:lnTo>
                      <a:pt x="347" y="146"/>
                    </a:lnTo>
                    <a:lnTo>
                      <a:pt x="345" y="150"/>
                    </a:lnTo>
                    <a:lnTo>
                      <a:pt x="342" y="154"/>
                    </a:lnTo>
                    <a:lnTo>
                      <a:pt x="338" y="150"/>
                    </a:lnTo>
                    <a:lnTo>
                      <a:pt x="334" y="146"/>
                    </a:lnTo>
                    <a:lnTo>
                      <a:pt x="330" y="143"/>
                    </a:lnTo>
                    <a:lnTo>
                      <a:pt x="327" y="139"/>
                    </a:lnTo>
                    <a:lnTo>
                      <a:pt x="323" y="133"/>
                    </a:lnTo>
                    <a:lnTo>
                      <a:pt x="319" y="131"/>
                    </a:lnTo>
                    <a:lnTo>
                      <a:pt x="315" y="129"/>
                    </a:lnTo>
                    <a:lnTo>
                      <a:pt x="309" y="131"/>
                    </a:lnTo>
                    <a:lnTo>
                      <a:pt x="308" y="135"/>
                    </a:lnTo>
                    <a:lnTo>
                      <a:pt x="306" y="139"/>
                    </a:lnTo>
                    <a:lnTo>
                      <a:pt x="304" y="143"/>
                    </a:lnTo>
                    <a:lnTo>
                      <a:pt x="302" y="146"/>
                    </a:lnTo>
                    <a:lnTo>
                      <a:pt x="302" y="150"/>
                    </a:lnTo>
                    <a:lnTo>
                      <a:pt x="304" y="154"/>
                    </a:lnTo>
                    <a:lnTo>
                      <a:pt x="306" y="158"/>
                    </a:lnTo>
                    <a:lnTo>
                      <a:pt x="308" y="162"/>
                    </a:lnTo>
                    <a:lnTo>
                      <a:pt x="298" y="160"/>
                    </a:lnTo>
                    <a:lnTo>
                      <a:pt x="290" y="154"/>
                    </a:lnTo>
                    <a:lnTo>
                      <a:pt x="283" y="148"/>
                    </a:lnTo>
                    <a:lnTo>
                      <a:pt x="275" y="143"/>
                    </a:lnTo>
                    <a:lnTo>
                      <a:pt x="268" y="135"/>
                    </a:lnTo>
                    <a:lnTo>
                      <a:pt x="260" y="131"/>
                    </a:lnTo>
                    <a:lnTo>
                      <a:pt x="252" y="129"/>
                    </a:lnTo>
                    <a:lnTo>
                      <a:pt x="245" y="127"/>
                    </a:lnTo>
                    <a:lnTo>
                      <a:pt x="241" y="131"/>
                    </a:lnTo>
                    <a:lnTo>
                      <a:pt x="241" y="135"/>
                    </a:lnTo>
                    <a:lnTo>
                      <a:pt x="241" y="137"/>
                    </a:lnTo>
                    <a:lnTo>
                      <a:pt x="239" y="141"/>
                    </a:lnTo>
                    <a:lnTo>
                      <a:pt x="239" y="145"/>
                    </a:lnTo>
                    <a:lnTo>
                      <a:pt x="241" y="148"/>
                    </a:lnTo>
                    <a:lnTo>
                      <a:pt x="241" y="152"/>
                    </a:lnTo>
                    <a:lnTo>
                      <a:pt x="239" y="156"/>
                    </a:lnTo>
                    <a:lnTo>
                      <a:pt x="233" y="152"/>
                    </a:lnTo>
                    <a:lnTo>
                      <a:pt x="226" y="150"/>
                    </a:lnTo>
                    <a:lnTo>
                      <a:pt x="220" y="148"/>
                    </a:lnTo>
                    <a:lnTo>
                      <a:pt x="214" y="145"/>
                    </a:lnTo>
                    <a:lnTo>
                      <a:pt x="211" y="141"/>
                    </a:lnTo>
                    <a:lnTo>
                      <a:pt x="205" y="137"/>
                    </a:lnTo>
                    <a:lnTo>
                      <a:pt x="201" y="131"/>
                    </a:lnTo>
                    <a:lnTo>
                      <a:pt x="196" y="124"/>
                    </a:lnTo>
                    <a:lnTo>
                      <a:pt x="194" y="122"/>
                    </a:lnTo>
                    <a:lnTo>
                      <a:pt x="190" y="122"/>
                    </a:lnTo>
                    <a:lnTo>
                      <a:pt x="188" y="122"/>
                    </a:lnTo>
                    <a:lnTo>
                      <a:pt x="184" y="124"/>
                    </a:lnTo>
                    <a:lnTo>
                      <a:pt x="182" y="126"/>
                    </a:lnTo>
                    <a:lnTo>
                      <a:pt x="178" y="127"/>
                    </a:lnTo>
                    <a:lnTo>
                      <a:pt x="177" y="131"/>
                    </a:lnTo>
                    <a:lnTo>
                      <a:pt x="177" y="133"/>
                    </a:lnTo>
                    <a:lnTo>
                      <a:pt x="182" y="156"/>
                    </a:lnTo>
                    <a:lnTo>
                      <a:pt x="177" y="148"/>
                    </a:lnTo>
                    <a:lnTo>
                      <a:pt x="171" y="146"/>
                    </a:lnTo>
                    <a:lnTo>
                      <a:pt x="163" y="146"/>
                    </a:lnTo>
                    <a:lnTo>
                      <a:pt x="156" y="148"/>
                    </a:lnTo>
                    <a:lnTo>
                      <a:pt x="148" y="150"/>
                    </a:lnTo>
                    <a:lnTo>
                      <a:pt x="142" y="150"/>
                    </a:lnTo>
                    <a:lnTo>
                      <a:pt x="135" y="146"/>
                    </a:lnTo>
                    <a:lnTo>
                      <a:pt x="129" y="141"/>
                    </a:lnTo>
                    <a:lnTo>
                      <a:pt x="135" y="141"/>
                    </a:lnTo>
                    <a:lnTo>
                      <a:pt x="140" y="141"/>
                    </a:lnTo>
                    <a:lnTo>
                      <a:pt x="146" y="139"/>
                    </a:lnTo>
                    <a:lnTo>
                      <a:pt x="152" y="137"/>
                    </a:lnTo>
                    <a:lnTo>
                      <a:pt x="156" y="133"/>
                    </a:lnTo>
                    <a:lnTo>
                      <a:pt x="159" y="129"/>
                    </a:lnTo>
                    <a:lnTo>
                      <a:pt x="163" y="124"/>
                    </a:lnTo>
                    <a:lnTo>
                      <a:pt x="165" y="118"/>
                    </a:lnTo>
                    <a:lnTo>
                      <a:pt x="163" y="112"/>
                    </a:lnTo>
                    <a:lnTo>
                      <a:pt x="159" y="110"/>
                    </a:lnTo>
                    <a:lnTo>
                      <a:pt x="158" y="107"/>
                    </a:lnTo>
                    <a:lnTo>
                      <a:pt x="154" y="107"/>
                    </a:lnTo>
                    <a:lnTo>
                      <a:pt x="148" y="105"/>
                    </a:lnTo>
                    <a:lnTo>
                      <a:pt x="144" y="105"/>
                    </a:lnTo>
                    <a:lnTo>
                      <a:pt x="140" y="105"/>
                    </a:lnTo>
                    <a:lnTo>
                      <a:pt x="135" y="105"/>
                    </a:lnTo>
                    <a:lnTo>
                      <a:pt x="120" y="122"/>
                    </a:lnTo>
                    <a:lnTo>
                      <a:pt x="114" y="99"/>
                    </a:lnTo>
                    <a:lnTo>
                      <a:pt x="116" y="99"/>
                    </a:lnTo>
                    <a:lnTo>
                      <a:pt x="118" y="99"/>
                    </a:lnTo>
                    <a:lnTo>
                      <a:pt x="121" y="99"/>
                    </a:lnTo>
                    <a:lnTo>
                      <a:pt x="123" y="97"/>
                    </a:lnTo>
                    <a:lnTo>
                      <a:pt x="125" y="97"/>
                    </a:lnTo>
                    <a:lnTo>
                      <a:pt x="127" y="95"/>
                    </a:lnTo>
                    <a:lnTo>
                      <a:pt x="127" y="93"/>
                    </a:lnTo>
                    <a:lnTo>
                      <a:pt x="125" y="89"/>
                    </a:lnTo>
                    <a:lnTo>
                      <a:pt x="125" y="88"/>
                    </a:lnTo>
                    <a:lnTo>
                      <a:pt x="125" y="86"/>
                    </a:lnTo>
                    <a:lnTo>
                      <a:pt x="125" y="82"/>
                    </a:lnTo>
                    <a:lnTo>
                      <a:pt x="125" y="80"/>
                    </a:lnTo>
                    <a:lnTo>
                      <a:pt x="123" y="78"/>
                    </a:lnTo>
                    <a:lnTo>
                      <a:pt x="123" y="76"/>
                    </a:lnTo>
                    <a:lnTo>
                      <a:pt x="121" y="76"/>
                    </a:lnTo>
                    <a:lnTo>
                      <a:pt x="120" y="74"/>
                    </a:lnTo>
                    <a:lnTo>
                      <a:pt x="118" y="72"/>
                    </a:lnTo>
                    <a:lnTo>
                      <a:pt x="114" y="72"/>
                    </a:lnTo>
                    <a:lnTo>
                      <a:pt x="112" y="74"/>
                    </a:lnTo>
                    <a:lnTo>
                      <a:pt x="110" y="76"/>
                    </a:lnTo>
                    <a:lnTo>
                      <a:pt x="108" y="78"/>
                    </a:lnTo>
                    <a:lnTo>
                      <a:pt x="108" y="80"/>
                    </a:lnTo>
                    <a:lnTo>
                      <a:pt x="106" y="82"/>
                    </a:lnTo>
                    <a:lnTo>
                      <a:pt x="104" y="84"/>
                    </a:lnTo>
                    <a:lnTo>
                      <a:pt x="106" y="97"/>
                    </a:lnTo>
                    <a:lnTo>
                      <a:pt x="102" y="97"/>
                    </a:lnTo>
                    <a:lnTo>
                      <a:pt x="99" y="95"/>
                    </a:lnTo>
                    <a:lnTo>
                      <a:pt x="97" y="91"/>
                    </a:lnTo>
                    <a:lnTo>
                      <a:pt x="93" y="88"/>
                    </a:lnTo>
                    <a:lnTo>
                      <a:pt x="91" y="84"/>
                    </a:lnTo>
                    <a:lnTo>
                      <a:pt x="89" y="80"/>
                    </a:lnTo>
                    <a:lnTo>
                      <a:pt x="85" y="78"/>
                    </a:lnTo>
                    <a:lnTo>
                      <a:pt x="82" y="76"/>
                    </a:lnTo>
                    <a:lnTo>
                      <a:pt x="57" y="86"/>
                    </a:lnTo>
                    <a:lnTo>
                      <a:pt x="57" y="82"/>
                    </a:lnTo>
                    <a:lnTo>
                      <a:pt x="57" y="80"/>
                    </a:lnTo>
                    <a:lnTo>
                      <a:pt x="57" y="76"/>
                    </a:lnTo>
                    <a:lnTo>
                      <a:pt x="55" y="74"/>
                    </a:lnTo>
                    <a:lnTo>
                      <a:pt x="55" y="72"/>
                    </a:lnTo>
                    <a:lnTo>
                      <a:pt x="53" y="69"/>
                    </a:lnTo>
                    <a:lnTo>
                      <a:pt x="49" y="69"/>
                    </a:lnTo>
                    <a:lnTo>
                      <a:pt x="47" y="67"/>
                    </a:lnTo>
                    <a:lnTo>
                      <a:pt x="17" y="74"/>
                    </a:lnTo>
                    <a:lnTo>
                      <a:pt x="17" y="69"/>
                    </a:lnTo>
                    <a:lnTo>
                      <a:pt x="17" y="63"/>
                    </a:lnTo>
                    <a:lnTo>
                      <a:pt x="19" y="59"/>
                    </a:lnTo>
                    <a:lnTo>
                      <a:pt x="21" y="53"/>
                    </a:lnTo>
                    <a:lnTo>
                      <a:pt x="23" y="50"/>
                    </a:lnTo>
                    <a:lnTo>
                      <a:pt x="27" y="48"/>
                    </a:lnTo>
                    <a:lnTo>
                      <a:pt x="30" y="46"/>
                    </a:lnTo>
                    <a:lnTo>
                      <a:pt x="34" y="44"/>
                    </a:lnTo>
                    <a:lnTo>
                      <a:pt x="36" y="44"/>
                    </a:lnTo>
                    <a:lnTo>
                      <a:pt x="38" y="40"/>
                    </a:lnTo>
                    <a:lnTo>
                      <a:pt x="40" y="38"/>
                    </a:lnTo>
                    <a:lnTo>
                      <a:pt x="40" y="36"/>
                    </a:lnTo>
                    <a:lnTo>
                      <a:pt x="40" y="34"/>
                    </a:lnTo>
                    <a:lnTo>
                      <a:pt x="40" y="31"/>
                    </a:lnTo>
                    <a:lnTo>
                      <a:pt x="40" y="29"/>
                    </a:lnTo>
                    <a:lnTo>
                      <a:pt x="40" y="27"/>
                    </a:lnTo>
                    <a:lnTo>
                      <a:pt x="38" y="25"/>
                    </a:lnTo>
                    <a:lnTo>
                      <a:pt x="36" y="23"/>
                    </a:lnTo>
                    <a:lnTo>
                      <a:pt x="34" y="21"/>
                    </a:lnTo>
                    <a:lnTo>
                      <a:pt x="32" y="21"/>
                    </a:lnTo>
                    <a:lnTo>
                      <a:pt x="30" y="19"/>
                    </a:lnTo>
                    <a:lnTo>
                      <a:pt x="28" y="17"/>
                    </a:lnTo>
                    <a:lnTo>
                      <a:pt x="27" y="17"/>
                    </a:lnTo>
                    <a:lnTo>
                      <a:pt x="25" y="17"/>
                    </a:lnTo>
                    <a:lnTo>
                      <a:pt x="21" y="19"/>
                    </a:lnTo>
                    <a:lnTo>
                      <a:pt x="19" y="21"/>
                    </a:lnTo>
                    <a:lnTo>
                      <a:pt x="17" y="23"/>
                    </a:lnTo>
                    <a:lnTo>
                      <a:pt x="17" y="27"/>
                    </a:lnTo>
                    <a:lnTo>
                      <a:pt x="17" y="29"/>
                    </a:lnTo>
                    <a:lnTo>
                      <a:pt x="17" y="33"/>
                    </a:lnTo>
                    <a:lnTo>
                      <a:pt x="17" y="34"/>
                    </a:lnTo>
                    <a:lnTo>
                      <a:pt x="17" y="38"/>
                    </a:lnTo>
                    <a:lnTo>
                      <a:pt x="15" y="36"/>
                    </a:lnTo>
                    <a:lnTo>
                      <a:pt x="11" y="34"/>
                    </a:lnTo>
                    <a:lnTo>
                      <a:pt x="9" y="33"/>
                    </a:lnTo>
                    <a:lnTo>
                      <a:pt x="6" y="33"/>
                    </a:lnTo>
                    <a:lnTo>
                      <a:pt x="4" y="31"/>
                    </a:lnTo>
                    <a:lnTo>
                      <a:pt x="2" y="29"/>
                    </a:lnTo>
                    <a:lnTo>
                      <a:pt x="0" y="25"/>
                    </a:lnTo>
                    <a:lnTo>
                      <a:pt x="0" y="23"/>
                    </a:lnTo>
                    <a:lnTo>
                      <a:pt x="17" y="14"/>
                    </a:lnTo>
                    <a:lnTo>
                      <a:pt x="36" y="6"/>
                    </a:lnTo>
                    <a:lnTo>
                      <a:pt x="53" y="2"/>
                    </a:lnTo>
                    <a:lnTo>
                      <a:pt x="72" y="0"/>
                    </a:lnTo>
                    <a:lnTo>
                      <a:pt x="91" y="0"/>
                    </a:lnTo>
                    <a:lnTo>
                      <a:pt x="110" y="2"/>
                    </a:lnTo>
                    <a:lnTo>
                      <a:pt x="129" y="6"/>
                    </a:lnTo>
                    <a:lnTo>
                      <a:pt x="148" y="10"/>
                    </a:lnTo>
                    <a:lnTo>
                      <a:pt x="184" y="21"/>
                    </a:lnTo>
                    <a:lnTo>
                      <a:pt x="222" y="36"/>
                    </a:lnTo>
                    <a:lnTo>
                      <a:pt x="256" y="51"/>
                    </a:lnTo>
                    <a:lnTo>
                      <a:pt x="292" y="65"/>
                    </a:lnTo>
                    <a:lnTo>
                      <a:pt x="302" y="69"/>
                    </a:lnTo>
                    <a:lnTo>
                      <a:pt x="311" y="76"/>
                    </a:lnTo>
                    <a:lnTo>
                      <a:pt x="319" y="82"/>
                    </a:lnTo>
                    <a:lnTo>
                      <a:pt x="327" y="89"/>
                    </a:lnTo>
                    <a:lnTo>
                      <a:pt x="334" y="97"/>
                    </a:lnTo>
                    <a:lnTo>
                      <a:pt x="340" y="107"/>
                    </a:lnTo>
                    <a:lnTo>
                      <a:pt x="345" y="114"/>
                    </a:lnTo>
                    <a:lnTo>
                      <a:pt x="351" y="124"/>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373"/>
              <p:cNvSpPr>
                <a:spLocks/>
              </p:cNvSpPr>
              <p:nvPr/>
            </p:nvSpPr>
            <p:spPr bwMode="auto">
              <a:xfrm flipH="1">
                <a:off x="804" y="2755"/>
                <a:ext cx="11" cy="13"/>
              </a:xfrm>
              <a:custGeom>
                <a:avLst/>
                <a:gdLst>
                  <a:gd name="T0" fmla="*/ 6 w 20"/>
                  <a:gd name="T1" fmla="*/ 6 h 26"/>
                  <a:gd name="T2" fmla="*/ 5 w 20"/>
                  <a:gd name="T3" fmla="*/ 7 h 26"/>
                  <a:gd name="T4" fmla="*/ 4 w 20"/>
                  <a:gd name="T5" fmla="*/ 6 h 26"/>
                  <a:gd name="T6" fmla="*/ 3 w 20"/>
                  <a:gd name="T7" fmla="*/ 6 h 26"/>
                  <a:gd name="T8" fmla="*/ 3 w 20"/>
                  <a:gd name="T9" fmla="*/ 6 h 26"/>
                  <a:gd name="T10" fmla="*/ 2 w 20"/>
                  <a:gd name="T11" fmla="*/ 5 h 26"/>
                  <a:gd name="T12" fmla="*/ 1 w 20"/>
                  <a:gd name="T13" fmla="*/ 5 h 26"/>
                  <a:gd name="T14" fmla="*/ 1 w 20"/>
                  <a:gd name="T15" fmla="*/ 5 h 26"/>
                  <a:gd name="T16" fmla="*/ 0 w 20"/>
                  <a:gd name="T17" fmla="*/ 4 h 26"/>
                  <a:gd name="T18" fmla="*/ 3 w 20"/>
                  <a:gd name="T19" fmla="*/ 0 h 26"/>
                  <a:gd name="T20" fmla="*/ 4 w 20"/>
                  <a:gd name="T21" fmla="*/ 1 h 26"/>
                  <a:gd name="T22" fmla="*/ 4 w 20"/>
                  <a:gd name="T23" fmla="*/ 2 h 26"/>
                  <a:gd name="T24" fmla="*/ 5 w 20"/>
                  <a:gd name="T25" fmla="*/ 3 h 26"/>
                  <a:gd name="T26" fmla="*/ 6 w 20"/>
                  <a:gd name="T27" fmla="*/ 4 h 26"/>
                  <a:gd name="T28" fmla="*/ 6 w 20"/>
                  <a:gd name="T29" fmla="*/ 5 h 26"/>
                  <a:gd name="T30" fmla="*/ 6 w 20"/>
                  <a:gd name="T31" fmla="*/ 5 h 26"/>
                  <a:gd name="T32" fmla="*/ 6 w 20"/>
                  <a:gd name="T33" fmla="*/ 6 h 26"/>
                  <a:gd name="T34" fmla="*/ 6 w 20"/>
                  <a:gd name="T35" fmla="*/ 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6">
                    <a:moveTo>
                      <a:pt x="20" y="24"/>
                    </a:moveTo>
                    <a:lnTo>
                      <a:pt x="17" y="26"/>
                    </a:lnTo>
                    <a:lnTo>
                      <a:pt x="13" y="24"/>
                    </a:lnTo>
                    <a:lnTo>
                      <a:pt x="11" y="24"/>
                    </a:lnTo>
                    <a:lnTo>
                      <a:pt x="9" y="22"/>
                    </a:lnTo>
                    <a:lnTo>
                      <a:pt x="5" y="20"/>
                    </a:lnTo>
                    <a:lnTo>
                      <a:pt x="3" y="18"/>
                    </a:lnTo>
                    <a:lnTo>
                      <a:pt x="1" y="17"/>
                    </a:lnTo>
                    <a:lnTo>
                      <a:pt x="0" y="15"/>
                    </a:lnTo>
                    <a:lnTo>
                      <a:pt x="9" y="0"/>
                    </a:lnTo>
                    <a:lnTo>
                      <a:pt x="13" y="1"/>
                    </a:lnTo>
                    <a:lnTo>
                      <a:pt x="15" y="5"/>
                    </a:lnTo>
                    <a:lnTo>
                      <a:pt x="17" y="9"/>
                    </a:lnTo>
                    <a:lnTo>
                      <a:pt x="19" y="13"/>
                    </a:lnTo>
                    <a:lnTo>
                      <a:pt x="19" y="17"/>
                    </a:lnTo>
                    <a:lnTo>
                      <a:pt x="20" y="20"/>
                    </a:lnTo>
                    <a:lnTo>
                      <a:pt x="20" y="22"/>
                    </a:lnTo>
                    <a:lnTo>
                      <a:pt x="20" y="24"/>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374"/>
              <p:cNvSpPr>
                <a:spLocks/>
              </p:cNvSpPr>
              <p:nvPr/>
            </p:nvSpPr>
            <p:spPr bwMode="auto">
              <a:xfrm flipH="1">
                <a:off x="762" y="2764"/>
                <a:ext cx="8" cy="10"/>
              </a:xfrm>
              <a:custGeom>
                <a:avLst/>
                <a:gdLst>
                  <a:gd name="T0" fmla="*/ 4 w 15"/>
                  <a:gd name="T1" fmla="*/ 1 h 19"/>
                  <a:gd name="T2" fmla="*/ 4 w 15"/>
                  <a:gd name="T3" fmla="*/ 5 h 19"/>
                  <a:gd name="T4" fmla="*/ 4 w 15"/>
                  <a:gd name="T5" fmla="*/ 5 h 19"/>
                  <a:gd name="T6" fmla="*/ 3 w 15"/>
                  <a:gd name="T7" fmla="*/ 5 h 19"/>
                  <a:gd name="T8" fmla="*/ 3 w 15"/>
                  <a:gd name="T9" fmla="*/ 5 h 19"/>
                  <a:gd name="T10" fmla="*/ 2 w 15"/>
                  <a:gd name="T11" fmla="*/ 5 h 19"/>
                  <a:gd name="T12" fmla="*/ 2 w 15"/>
                  <a:gd name="T13" fmla="*/ 5 h 19"/>
                  <a:gd name="T14" fmla="*/ 1 w 15"/>
                  <a:gd name="T15" fmla="*/ 5 h 19"/>
                  <a:gd name="T16" fmla="*/ 1 w 15"/>
                  <a:gd name="T17" fmla="*/ 4 h 19"/>
                  <a:gd name="T18" fmla="*/ 0 w 15"/>
                  <a:gd name="T19" fmla="*/ 4 h 19"/>
                  <a:gd name="T20" fmla="*/ 2 w 15"/>
                  <a:gd name="T21" fmla="*/ 0 h 19"/>
                  <a:gd name="T22" fmla="*/ 2 w 15"/>
                  <a:gd name="T23" fmla="*/ 1 h 19"/>
                  <a:gd name="T24" fmla="*/ 2 w 15"/>
                  <a:gd name="T25" fmla="*/ 1 h 19"/>
                  <a:gd name="T26" fmla="*/ 3 w 15"/>
                  <a:gd name="T27" fmla="*/ 1 h 19"/>
                  <a:gd name="T28" fmla="*/ 3 w 15"/>
                  <a:gd name="T29" fmla="*/ 1 h 19"/>
                  <a:gd name="T30" fmla="*/ 3 w 15"/>
                  <a:gd name="T31" fmla="*/ 1 h 19"/>
                  <a:gd name="T32" fmla="*/ 4 w 15"/>
                  <a:gd name="T33" fmla="*/ 1 h 19"/>
                  <a:gd name="T34" fmla="*/ 4 w 15"/>
                  <a:gd name="T35" fmla="*/ 1 h 19"/>
                  <a:gd name="T36" fmla="*/ 4 w 15"/>
                  <a:gd name="T37" fmla="*/ 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19">
                    <a:moveTo>
                      <a:pt x="15" y="2"/>
                    </a:moveTo>
                    <a:lnTo>
                      <a:pt x="15" y="19"/>
                    </a:lnTo>
                    <a:lnTo>
                      <a:pt x="13" y="19"/>
                    </a:lnTo>
                    <a:lnTo>
                      <a:pt x="11" y="19"/>
                    </a:lnTo>
                    <a:lnTo>
                      <a:pt x="9" y="19"/>
                    </a:lnTo>
                    <a:lnTo>
                      <a:pt x="7" y="19"/>
                    </a:lnTo>
                    <a:lnTo>
                      <a:pt x="6" y="18"/>
                    </a:lnTo>
                    <a:lnTo>
                      <a:pt x="4" y="18"/>
                    </a:lnTo>
                    <a:lnTo>
                      <a:pt x="2" y="16"/>
                    </a:lnTo>
                    <a:lnTo>
                      <a:pt x="0" y="14"/>
                    </a:lnTo>
                    <a:lnTo>
                      <a:pt x="6" y="0"/>
                    </a:lnTo>
                    <a:lnTo>
                      <a:pt x="7" y="2"/>
                    </a:lnTo>
                    <a:lnTo>
                      <a:pt x="9" y="2"/>
                    </a:lnTo>
                    <a:lnTo>
                      <a:pt x="11" y="2"/>
                    </a:lnTo>
                    <a:lnTo>
                      <a:pt x="13" y="2"/>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375"/>
              <p:cNvSpPr>
                <a:spLocks/>
              </p:cNvSpPr>
              <p:nvPr/>
            </p:nvSpPr>
            <p:spPr bwMode="auto">
              <a:xfrm flipH="1">
                <a:off x="684" y="2781"/>
                <a:ext cx="9" cy="10"/>
              </a:xfrm>
              <a:custGeom>
                <a:avLst/>
                <a:gdLst>
                  <a:gd name="T0" fmla="*/ 4 w 19"/>
                  <a:gd name="T1" fmla="*/ 3 h 19"/>
                  <a:gd name="T2" fmla="*/ 4 w 19"/>
                  <a:gd name="T3" fmla="*/ 3 h 19"/>
                  <a:gd name="T4" fmla="*/ 4 w 19"/>
                  <a:gd name="T5" fmla="*/ 4 h 19"/>
                  <a:gd name="T6" fmla="*/ 4 w 19"/>
                  <a:gd name="T7" fmla="*/ 4 h 19"/>
                  <a:gd name="T8" fmla="*/ 4 w 19"/>
                  <a:gd name="T9" fmla="*/ 4 h 19"/>
                  <a:gd name="T10" fmla="*/ 3 w 19"/>
                  <a:gd name="T11" fmla="*/ 5 h 19"/>
                  <a:gd name="T12" fmla="*/ 3 w 19"/>
                  <a:gd name="T13" fmla="*/ 5 h 19"/>
                  <a:gd name="T14" fmla="*/ 3 w 19"/>
                  <a:gd name="T15" fmla="*/ 5 h 19"/>
                  <a:gd name="T16" fmla="*/ 2 w 19"/>
                  <a:gd name="T17" fmla="*/ 5 h 19"/>
                  <a:gd name="T18" fmla="*/ 1 w 19"/>
                  <a:gd name="T19" fmla="*/ 5 h 19"/>
                  <a:gd name="T20" fmla="*/ 1 w 19"/>
                  <a:gd name="T21" fmla="*/ 5 h 19"/>
                  <a:gd name="T22" fmla="*/ 0 w 19"/>
                  <a:gd name="T23" fmla="*/ 4 h 19"/>
                  <a:gd name="T24" fmla="*/ 0 w 19"/>
                  <a:gd name="T25" fmla="*/ 4 h 19"/>
                  <a:gd name="T26" fmla="*/ 0 w 19"/>
                  <a:gd name="T27" fmla="*/ 3 h 19"/>
                  <a:gd name="T28" fmla="*/ 0 w 19"/>
                  <a:gd name="T29" fmla="*/ 2 h 19"/>
                  <a:gd name="T30" fmla="*/ 0 w 19"/>
                  <a:gd name="T31" fmla="*/ 1 h 19"/>
                  <a:gd name="T32" fmla="*/ 0 w 19"/>
                  <a:gd name="T33" fmla="*/ 0 h 19"/>
                  <a:gd name="T34" fmla="*/ 1 w 19"/>
                  <a:gd name="T35" fmla="*/ 0 h 19"/>
                  <a:gd name="T36" fmla="*/ 1 w 19"/>
                  <a:gd name="T37" fmla="*/ 0 h 19"/>
                  <a:gd name="T38" fmla="*/ 2 w 19"/>
                  <a:gd name="T39" fmla="*/ 0 h 19"/>
                  <a:gd name="T40" fmla="*/ 3 w 19"/>
                  <a:gd name="T41" fmla="*/ 1 h 19"/>
                  <a:gd name="T42" fmla="*/ 3 w 19"/>
                  <a:gd name="T43" fmla="*/ 1 h 19"/>
                  <a:gd name="T44" fmla="*/ 3 w 19"/>
                  <a:gd name="T45" fmla="*/ 2 h 19"/>
                  <a:gd name="T46" fmla="*/ 4 w 19"/>
                  <a:gd name="T47" fmla="*/ 2 h 19"/>
                  <a:gd name="T48" fmla="*/ 4 w 19"/>
                  <a:gd name="T49" fmla="*/ 3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19">
                    <a:moveTo>
                      <a:pt x="19" y="11"/>
                    </a:moveTo>
                    <a:lnTo>
                      <a:pt x="19" y="11"/>
                    </a:lnTo>
                    <a:lnTo>
                      <a:pt x="19" y="13"/>
                    </a:lnTo>
                    <a:lnTo>
                      <a:pt x="17" y="13"/>
                    </a:lnTo>
                    <a:lnTo>
                      <a:pt x="17" y="15"/>
                    </a:lnTo>
                    <a:lnTo>
                      <a:pt x="15" y="17"/>
                    </a:lnTo>
                    <a:lnTo>
                      <a:pt x="13" y="17"/>
                    </a:lnTo>
                    <a:lnTo>
                      <a:pt x="13" y="19"/>
                    </a:lnTo>
                    <a:lnTo>
                      <a:pt x="11" y="19"/>
                    </a:lnTo>
                    <a:lnTo>
                      <a:pt x="7" y="19"/>
                    </a:lnTo>
                    <a:lnTo>
                      <a:pt x="5" y="17"/>
                    </a:lnTo>
                    <a:lnTo>
                      <a:pt x="1" y="15"/>
                    </a:lnTo>
                    <a:lnTo>
                      <a:pt x="0" y="13"/>
                    </a:lnTo>
                    <a:lnTo>
                      <a:pt x="0" y="9"/>
                    </a:lnTo>
                    <a:lnTo>
                      <a:pt x="0" y="5"/>
                    </a:lnTo>
                    <a:lnTo>
                      <a:pt x="0" y="3"/>
                    </a:lnTo>
                    <a:lnTo>
                      <a:pt x="1" y="0"/>
                    </a:lnTo>
                    <a:lnTo>
                      <a:pt x="5" y="0"/>
                    </a:lnTo>
                    <a:lnTo>
                      <a:pt x="7" y="0"/>
                    </a:lnTo>
                    <a:lnTo>
                      <a:pt x="11" y="0"/>
                    </a:lnTo>
                    <a:lnTo>
                      <a:pt x="13" y="2"/>
                    </a:lnTo>
                    <a:lnTo>
                      <a:pt x="15" y="2"/>
                    </a:lnTo>
                    <a:lnTo>
                      <a:pt x="15" y="5"/>
                    </a:lnTo>
                    <a:lnTo>
                      <a:pt x="17" y="7"/>
                    </a:lnTo>
                    <a:lnTo>
                      <a:pt x="1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376"/>
              <p:cNvSpPr>
                <a:spLocks/>
              </p:cNvSpPr>
              <p:nvPr/>
            </p:nvSpPr>
            <p:spPr bwMode="auto">
              <a:xfrm flipH="1">
                <a:off x="781" y="2784"/>
                <a:ext cx="6" cy="4"/>
              </a:xfrm>
              <a:custGeom>
                <a:avLst/>
                <a:gdLst>
                  <a:gd name="T0" fmla="*/ 3 w 13"/>
                  <a:gd name="T1" fmla="*/ 2 h 8"/>
                  <a:gd name="T2" fmla="*/ 0 w 13"/>
                  <a:gd name="T3" fmla="*/ 0 h 8"/>
                  <a:gd name="T4" fmla="*/ 1 w 13"/>
                  <a:gd name="T5" fmla="*/ 0 h 8"/>
                  <a:gd name="T6" fmla="*/ 3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0"/>
                    </a:lnTo>
                    <a:lnTo>
                      <a:pt x="5" y="0"/>
                    </a:lnTo>
                    <a:lnTo>
                      <a:pt x="13" y="8"/>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377"/>
              <p:cNvSpPr>
                <a:spLocks/>
              </p:cNvSpPr>
              <p:nvPr/>
            </p:nvSpPr>
            <p:spPr bwMode="auto">
              <a:xfrm flipH="1">
                <a:off x="705" y="2787"/>
                <a:ext cx="10" cy="10"/>
              </a:xfrm>
              <a:custGeom>
                <a:avLst/>
                <a:gdLst>
                  <a:gd name="T0" fmla="*/ 5 w 21"/>
                  <a:gd name="T1" fmla="*/ 2 h 21"/>
                  <a:gd name="T2" fmla="*/ 5 w 21"/>
                  <a:gd name="T3" fmla="*/ 2 h 21"/>
                  <a:gd name="T4" fmla="*/ 4 w 21"/>
                  <a:gd name="T5" fmla="*/ 3 h 21"/>
                  <a:gd name="T6" fmla="*/ 4 w 21"/>
                  <a:gd name="T7" fmla="*/ 4 h 21"/>
                  <a:gd name="T8" fmla="*/ 4 w 21"/>
                  <a:gd name="T9" fmla="*/ 4 h 21"/>
                  <a:gd name="T10" fmla="*/ 3 w 21"/>
                  <a:gd name="T11" fmla="*/ 5 h 21"/>
                  <a:gd name="T12" fmla="*/ 2 w 21"/>
                  <a:gd name="T13" fmla="*/ 5 h 21"/>
                  <a:gd name="T14" fmla="*/ 2 w 21"/>
                  <a:gd name="T15" fmla="*/ 5 h 21"/>
                  <a:gd name="T16" fmla="*/ 1 w 21"/>
                  <a:gd name="T17" fmla="*/ 5 h 21"/>
                  <a:gd name="T18" fmla="*/ 1 w 21"/>
                  <a:gd name="T19" fmla="*/ 4 h 21"/>
                  <a:gd name="T20" fmla="*/ 0 w 21"/>
                  <a:gd name="T21" fmla="*/ 3 h 21"/>
                  <a:gd name="T22" fmla="*/ 0 w 21"/>
                  <a:gd name="T23" fmla="*/ 2 h 21"/>
                  <a:gd name="T24" fmla="*/ 0 w 21"/>
                  <a:gd name="T25" fmla="*/ 2 h 21"/>
                  <a:gd name="T26" fmla="*/ 0 w 21"/>
                  <a:gd name="T27" fmla="*/ 1 h 21"/>
                  <a:gd name="T28" fmla="*/ 0 w 21"/>
                  <a:gd name="T29" fmla="*/ 0 h 21"/>
                  <a:gd name="T30" fmla="*/ 1 w 21"/>
                  <a:gd name="T31" fmla="*/ 0 h 21"/>
                  <a:gd name="T32" fmla="*/ 2 w 21"/>
                  <a:gd name="T33" fmla="*/ 0 h 21"/>
                  <a:gd name="T34" fmla="*/ 2 w 21"/>
                  <a:gd name="T35" fmla="*/ 0 h 21"/>
                  <a:gd name="T36" fmla="*/ 2 w 21"/>
                  <a:gd name="T37" fmla="*/ 0 h 21"/>
                  <a:gd name="T38" fmla="*/ 3 w 21"/>
                  <a:gd name="T39" fmla="*/ 0 h 21"/>
                  <a:gd name="T40" fmla="*/ 3 w 21"/>
                  <a:gd name="T41" fmla="*/ 0 h 21"/>
                  <a:gd name="T42" fmla="*/ 4 w 21"/>
                  <a:gd name="T43" fmla="*/ 1 h 21"/>
                  <a:gd name="T44" fmla="*/ 4 w 21"/>
                  <a:gd name="T45" fmla="*/ 1 h 21"/>
                  <a:gd name="T46" fmla="*/ 4 w 21"/>
                  <a:gd name="T47" fmla="*/ 2 h 21"/>
                  <a:gd name="T48" fmla="*/ 5 w 21"/>
                  <a:gd name="T49" fmla="*/ 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21">
                    <a:moveTo>
                      <a:pt x="21" y="8"/>
                    </a:moveTo>
                    <a:lnTo>
                      <a:pt x="21" y="11"/>
                    </a:lnTo>
                    <a:lnTo>
                      <a:pt x="19" y="15"/>
                    </a:lnTo>
                    <a:lnTo>
                      <a:pt x="19" y="17"/>
                    </a:lnTo>
                    <a:lnTo>
                      <a:pt x="17" y="19"/>
                    </a:lnTo>
                    <a:lnTo>
                      <a:pt x="15" y="21"/>
                    </a:lnTo>
                    <a:lnTo>
                      <a:pt x="11" y="21"/>
                    </a:lnTo>
                    <a:lnTo>
                      <a:pt x="9" y="21"/>
                    </a:lnTo>
                    <a:lnTo>
                      <a:pt x="6" y="21"/>
                    </a:lnTo>
                    <a:lnTo>
                      <a:pt x="4" y="17"/>
                    </a:lnTo>
                    <a:lnTo>
                      <a:pt x="2" y="15"/>
                    </a:lnTo>
                    <a:lnTo>
                      <a:pt x="2" y="11"/>
                    </a:lnTo>
                    <a:lnTo>
                      <a:pt x="0" y="8"/>
                    </a:lnTo>
                    <a:lnTo>
                      <a:pt x="2" y="4"/>
                    </a:lnTo>
                    <a:lnTo>
                      <a:pt x="2" y="2"/>
                    </a:lnTo>
                    <a:lnTo>
                      <a:pt x="4" y="0"/>
                    </a:lnTo>
                    <a:lnTo>
                      <a:pt x="8" y="0"/>
                    </a:lnTo>
                    <a:lnTo>
                      <a:pt x="9" y="0"/>
                    </a:lnTo>
                    <a:lnTo>
                      <a:pt x="11" y="0"/>
                    </a:lnTo>
                    <a:lnTo>
                      <a:pt x="13" y="2"/>
                    </a:lnTo>
                    <a:lnTo>
                      <a:pt x="15" y="2"/>
                    </a:lnTo>
                    <a:lnTo>
                      <a:pt x="17" y="4"/>
                    </a:lnTo>
                    <a:lnTo>
                      <a:pt x="17" y="6"/>
                    </a:lnTo>
                    <a:lnTo>
                      <a:pt x="19" y="8"/>
                    </a:lnTo>
                    <a:lnTo>
                      <a:pt x="2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378"/>
              <p:cNvSpPr>
                <a:spLocks/>
              </p:cNvSpPr>
              <p:nvPr/>
            </p:nvSpPr>
            <p:spPr bwMode="auto">
              <a:xfrm flipH="1">
                <a:off x="751" y="2796"/>
                <a:ext cx="10" cy="6"/>
              </a:xfrm>
              <a:custGeom>
                <a:avLst/>
                <a:gdLst>
                  <a:gd name="T0" fmla="*/ 5 w 19"/>
                  <a:gd name="T1" fmla="*/ 2 h 13"/>
                  <a:gd name="T2" fmla="*/ 5 w 19"/>
                  <a:gd name="T3" fmla="*/ 3 h 13"/>
                  <a:gd name="T4" fmla="*/ 5 w 19"/>
                  <a:gd name="T5" fmla="*/ 3 h 13"/>
                  <a:gd name="T6" fmla="*/ 4 w 19"/>
                  <a:gd name="T7" fmla="*/ 3 h 13"/>
                  <a:gd name="T8" fmla="*/ 4 w 19"/>
                  <a:gd name="T9" fmla="*/ 3 h 13"/>
                  <a:gd name="T10" fmla="*/ 3 w 19"/>
                  <a:gd name="T11" fmla="*/ 3 h 13"/>
                  <a:gd name="T12" fmla="*/ 2 w 19"/>
                  <a:gd name="T13" fmla="*/ 3 h 13"/>
                  <a:gd name="T14" fmla="*/ 2 w 19"/>
                  <a:gd name="T15" fmla="*/ 3 h 13"/>
                  <a:gd name="T16" fmla="*/ 1 w 19"/>
                  <a:gd name="T17" fmla="*/ 3 h 13"/>
                  <a:gd name="T18" fmla="*/ 1 w 19"/>
                  <a:gd name="T19" fmla="*/ 3 h 13"/>
                  <a:gd name="T20" fmla="*/ 0 w 19"/>
                  <a:gd name="T21" fmla="*/ 3 h 13"/>
                  <a:gd name="T22" fmla="*/ 0 w 19"/>
                  <a:gd name="T23" fmla="*/ 2 h 13"/>
                  <a:gd name="T24" fmla="*/ 1 w 19"/>
                  <a:gd name="T25" fmla="*/ 2 h 13"/>
                  <a:gd name="T26" fmla="*/ 1 w 19"/>
                  <a:gd name="T27" fmla="*/ 1 h 13"/>
                  <a:gd name="T28" fmla="*/ 1 w 19"/>
                  <a:gd name="T29" fmla="*/ 1 h 13"/>
                  <a:gd name="T30" fmla="*/ 2 w 19"/>
                  <a:gd name="T31" fmla="*/ 0 h 13"/>
                  <a:gd name="T32" fmla="*/ 2 w 19"/>
                  <a:gd name="T33" fmla="*/ 0 h 13"/>
                  <a:gd name="T34" fmla="*/ 3 w 19"/>
                  <a:gd name="T35" fmla="*/ 0 h 13"/>
                  <a:gd name="T36" fmla="*/ 3 w 19"/>
                  <a:gd name="T37" fmla="*/ 0 h 13"/>
                  <a:gd name="T38" fmla="*/ 4 w 19"/>
                  <a:gd name="T39" fmla="*/ 0 h 13"/>
                  <a:gd name="T40" fmla="*/ 4 w 19"/>
                  <a:gd name="T41" fmla="*/ 0 h 13"/>
                  <a:gd name="T42" fmla="*/ 4 w 19"/>
                  <a:gd name="T43" fmla="*/ 1 h 13"/>
                  <a:gd name="T44" fmla="*/ 5 w 19"/>
                  <a:gd name="T45" fmla="*/ 2 h 13"/>
                  <a:gd name="T46" fmla="*/ 5 w 19"/>
                  <a:gd name="T47" fmla="*/ 2 h 13"/>
                  <a:gd name="T48" fmla="*/ 5 w 19"/>
                  <a:gd name="T49" fmla="*/ 2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13">
                    <a:moveTo>
                      <a:pt x="19" y="10"/>
                    </a:moveTo>
                    <a:lnTo>
                      <a:pt x="19" y="12"/>
                    </a:lnTo>
                    <a:lnTo>
                      <a:pt x="17" y="13"/>
                    </a:lnTo>
                    <a:lnTo>
                      <a:pt x="15" y="13"/>
                    </a:lnTo>
                    <a:lnTo>
                      <a:pt x="13" y="13"/>
                    </a:lnTo>
                    <a:lnTo>
                      <a:pt x="11" y="13"/>
                    </a:lnTo>
                    <a:lnTo>
                      <a:pt x="7" y="13"/>
                    </a:lnTo>
                    <a:lnTo>
                      <a:pt x="6" y="13"/>
                    </a:lnTo>
                    <a:lnTo>
                      <a:pt x="4" y="13"/>
                    </a:lnTo>
                    <a:lnTo>
                      <a:pt x="2" y="12"/>
                    </a:lnTo>
                    <a:lnTo>
                      <a:pt x="0" y="12"/>
                    </a:lnTo>
                    <a:lnTo>
                      <a:pt x="0" y="10"/>
                    </a:lnTo>
                    <a:lnTo>
                      <a:pt x="2" y="8"/>
                    </a:lnTo>
                    <a:lnTo>
                      <a:pt x="2" y="6"/>
                    </a:lnTo>
                    <a:lnTo>
                      <a:pt x="4" y="4"/>
                    </a:lnTo>
                    <a:lnTo>
                      <a:pt x="6" y="2"/>
                    </a:lnTo>
                    <a:lnTo>
                      <a:pt x="7" y="0"/>
                    </a:lnTo>
                    <a:lnTo>
                      <a:pt x="9" y="0"/>
                    </a:lnTo>
                    <a:lnTo>
                      <a:pt x="11" y="0"/>
                    </a:lnTo>
                    <a:lnTo>
                      <a:pt x="13" y="2"/>
                    </a:lnTo>
                    <a:lnTo>
                      <a:pt x="15" y="2"/>
                    </a:lnTo>
                    <a:lnTo>
                      <a:pt x="15" y="4"/>
                    </a:lnTo>
                    <a:lnTo>
                      <a:pt x="17" y="8"/>
                    </a:lnTo>
                    <a:lnTo>
                      <a:pt x="19" y="10"/>
                    </a:lnTo>
                    <a:close/>
                  </a:path>
                </a:pathLst>
              </a:custGeom>
              <a:solidFill>
                <a:srgbClr val="F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379"/>
              <p:cNvSpPr>
                <a:spLocks/>
              </p:cNvSpPr>
              <p:nvPr/>
            </p:nvSpPr>
            <p:spPr bwMode="auto">
              <a:xfrm flipH="1">
                <a:off x="684" y="2799"/>
                <a:ext cx="8" cy="8"/>
              </a:xfrm>
              <a:custGeom>
                <a:avLst/>
                <a:gdLst>
                  <a:gd name="T0" fmla="*/ 4 w 18"/>
                  <a:gd name="T1" fmla="*/ 2 h 15"/>
                  <a:gd name="T2" fmla="*/ 3 w 18"/>
                  <a:gd name="T3" fmla="*/ 2 h 15"/>
                  <a:gd name="T4" fmla="*/ 3 w 18"/>
                  <a:gd name="T5" fmla="*/ 3 h 15"/>
                  <a:gd name="T6" fmla="*/ 3 w 18"/>
                  <a:gd name="T7" fmla="*/ 3 h 15"/>
                  <a:gd name="T8" fmla="*/ 3 w 18"/>
                  <a:gd name="T9" fmla="*/ 4 h 15"/>
                  <a:gd name="T10" fmla="*/ 2 w 18"/>
                  <a:gd name="T11" fmla="*/ 4 h 15"/>
                  <a:gd name="T12" fmla="*/ 2 w 18"/>
                  <a:gd name="T13" fmla="*/ 4 h 15"/>
                  <a:gd name="T14" fmla="*/ 1 w 18"/>
                  <a:gd name="T15" fmla="*/ 4 h 15"/>
                  <a:gd name="T16" fmla="*/ 1 w 18"/>
                  <a:gd name="T17" fmla="*/ 4 h 15"/>
                  <a:gd name="T18" fmla="*/ 0 w 18"/>
                  <a:gd name="T19" fmla="*/ 4 h 15"/>
                  <a:gd name="T20" fmla="*/ 0 w 18"/>
                  <a:gd name="T21" fmla="*/ 3 h 15"/>
                  <a:gd name="T22" fmla="*/ 0 w 18"/>
                  <a:gd name="T23" fmla="*/ 3 h 15"/>
                  <a:gd name="T24" fmla="*/ 0 w 18"/>
                  <a:gd name="T25" fmla="*/ 2 h 15"/>
                  <a:gd name="T26" fmla="*/ 0 w 18"/>
                  <a:gd name="T27" fmla="*/ 1 h 15"/>
                  <a:gd name="T28" fmla="*/ 0 w 18"/>
                  <a:gd name="T29" fmla="*/ 1 h 15"/>
                  <a:gd name="T30" fmla="*/ 1 w 18"/>
                  <a:gd name="T31" fmla="*/ 0 h 15"/>
                  <a:gd name="T32" fmla="*/ 2 w 18"/>
                  <a:gd name="T33" fmla="*/ 0 h 15"/>
                  <a:gd name="T34" fmla="*/ 2 w 18"/>
                  <a:gd name="T35" fmla="*/ 0 h 15"/>
                  <a:gd name="T36" fmla="*/ 2 w 18"/>
                  <a:gd name="T37" fmla="*/ 0 h 15"/>
                  <a:gd name="T38" fmla="*/ 2 w 18"/>
                  <a:gd name="T39" fmla="*/ 0 h 15"/>
                  <a:gd name="T40" fmla="*/ 2 w 18"/>
                  <a:gd name="T41" fmla="*/ 1 h 15"/>
                  <a:gd name="T42" fmla="*/ 3 w 18"/>
                  <a:gd name="T43" fmla="*/ 1 h 15"/>
                  <a:gd name="T44" fmla="*/ 3 w 18"/>
                  <a:gd name="T45" fmla="*/ 1 h 15"/>
                  <a:gd name="T46" fmla="*/ 3 w 18"/>
                  <a:gd name="T47" fmla="*/ 2 h 15"/>
                  <a:gd name="T48" fmla="*/ 4 w 18"/>
                  <a:gd name="T49" fmla="*/ 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15">
                    <a:moveTo>
                      <a:pt x="18" y="5"/>
                    </a:moveTo>
                    <a:lnTo>
                      <a:pt x="16" y="7"/>
                    </a:lnTo>
                    <a:lnTo>
                      <a:pt x="16" y="9"/>
                    </a:lnTo>
                    <a:lnTo>
                      <a:pt x="14" y="11"/>
                    </a:lnTo>
                    <a:lnTo>
                      <a:pt x="14" y="13"/>
                    </a:lnTo>
                    <a:lnTo>
                      <a:pt x="12" y="15"/>
                    </a:lnTo>
                    <a:lnTo>
                      <a:pt x="10" y="15"/>
                    </a:lnTo>
                    <a:lnTo>
                      <a:pt x="6" y="15"/>
                    </a:lnTo>
                    <a:lnTo>
                      <a:pt x="4" y="15"/>
                    </a:lnTo>
                    <a:lnTo>
                      <a:pt x="2" y="13"/>
                    </a:lnTo>
                    <a:lnTo>
                      <a:pt x="0" y="11"/>
                    </a:lnTo>
                    <a:lnTo>
                      <a:pt x="0" y="9"/>
                    </a:lnTo>
                    <a:lnTo>
                      <a:pt x="0" y="5"/>
                    </a:lnTo>
                    <a:lnTo>
                      <a:pt x="0" y="4"/>
                    </a:lnTo>
                    <a:lnTo>
                      <a:pt x="2" y="2"/>
                    </a:lnTo>
                    <a:lnTo>
                      <a:pt x="4" y="0"/>
                    </a:lnTo>
                    <a:lnTo>
                      <a:pt x="8" y="0"/>
                    </a:lnTo>
                    <a:lnTo>
                      <a:pt x="10" y="0"/>
                    </a:lnTo>
                    <a:lnTo>
                      <a:pt x="12" y="0"/>
                    </a:lnTo>
                    <a:lnTo>
                      <a:pt x="12" y="2"/>
                    </a:lnTo>
                    <a:lnTo>
                      <a:pt x="14" y="2"/>
                    </a:lnTo>
                    <a:lnTo>
                      <a:pt x="16" y="4"/>
                    </a:lnTo>
                    <a:lnTo>
                      <a:pt x="16" y="5"/>
                    </a:lnTo>
                    <a:lnTo>
                      <a:pt x="1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380"/>
              <p:cNvSpPr>
                <a:spLocks/>
              </p:cNvSpPr>
              <p:nvPr/>
            </p:nvSpPr>
            <p:spPr bwMode="auto">
              <a:xfrm flipH="1">
                <a:off x="650" y="2800"/>
                <a:ext cx="9" cy="9"/>
              </a:xfrm>
              <a:custGeom>
                <a:avLst/>
                <a:gdLst>
                  <a:gd name="T0" fmla="*/ 4 w 17"/>
                  <a:gd name="T1" fmla="*/ 0 h 17"/>
                  <a:gd name="T2" fmla="*/ 5 w 17"/>
                  <a:gd name="T3" fmla="*/ 1 h 17"/>
                  <a:gd name="T4" fmla="*/ 5 w 17"/>
                  <a:gd name="T5" fmla="*/ 2 h 17"/>
                  <a:gd name="T6" fmla="*/ 5 w 17"/>
                  <a:gd name="T7" fmla="*/ 2 h 17"/>
                  <a:gd name="T8" fmla="*/ 4 w 17"/>
                  <a:gd name="T9" fmla="*/ 3 h 17"/>
                  <a:gd name="T10" fmla="*/ 4 w 17"/>
                  <a:gd name="T11" fmla="*/ 3 h 17"/>
                  <a:gd name="T12" fmla="*/ 4 w 17"/>
                  <a:gd name="T13" fmla="*/ 4 h 17"/>
                  <a:gd name="T14" fmla="*/ 4 w 17"/>
                  <a:gd name="T15" fmla="*/ 4 h 17"/>
                  <a:gd name="T16" fmla="*/ 3 w 17"/>
                  <a:gd name="T17" fmla="*/ 5 h 17"/>
                  <a:gd name="T18" fmla="*/ 2 w 17"/>
                  <a:gd name="T19" fmla="*/ 5 h 17"/>
                  <a:gd name="T20" fmla="*/ 2 w 17"/>
                  <a:gd name="T21" fmla="*/ 5 h 17"/>
                  <a:gd name="T22" fmla="*/ 1 w 17"/>
                  <a:gd name="T23" fmla="*/ 4 h 17"/>
                  <a:gd name="T24" fmla="*/ 1 w 17"/>
                  <a:gd name="T25" fmla="*/ 4 h 17"/>
                  <a:gd name="T26" fmla="*/ 1 w 17"/>
                  <a:gd name="T27" fmla="*/ 4 h 17"/>
                  <a:gd name="T28" fmla="*/ 1 w 17"/>
                  <a:gd name="T29" fmla="*/ 3 h 17"/>
                  <a:gd name="T30" fmla="*/ 1 w 17"/>
                  <a:gd name="T31" fmla="*/ 3 h 17"/>
                  <a:gd name="T32" fmla="*/ 0 w 17"/>
                  <a:gd name="T33" fmla="*/ 2 h 17"/>
                  <a:gd name="T34" fmla="*/ 1 w 17"/>
                  <a:gd name="T35" fmla="*/ 2 h 17"/>
                  <a:gd name="T36" fmla="*/ 1 w 17"/>
                  <a:gd name="T37" fmla="*/ 1 h 17"/>
                  <a:gd name="T38" fmla="*/ 2 w 17"/>
                  <a:gd name="T39" fmla="*/ 1 h 17"/>
                  <a:gd name="T40" fmla="*/ 2 w 17"/>
                  <a:gd name="T41" fmla="*/ 1 h 17"/>
                  <a:gd name="T42" fmla="*/ 3 w 17"/>
                  <a:gd name="T43" fmla="*/ 1 h 17"/>
                  <a:gd name="T44" fmla="*/ 3 w 17"/>
                  <a:gd name="T45" fmla="*/ 0 h 17"/>
                  <a:gd name="T46" fmla="*/ 4 w 17"/>
                  <a:gd name="T47" fmla="*/ 0 h 17"/>
                  <a:gd name="T48" fmla="*/ 4 w 17"/>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17">
                    <a:moveTo>
                      <a:pt x="15" y="0"/>
                    </a:moveTo>
                    <a:lnTo>
                      <a:pt x="17" y="2"/>
                    </a:lnTo>
                    <a:lnTo>
                      <a:pt x="17" y="5"/>
                    </a:lnTo>
                    <a:lnTo>
                      <a:pt x="17" y="7"/>
                    </a:lnTo>
                    <a:lnTo>
                      <a:pt x="15" y="9"/>
                    </a:lnTo>
                    <a:lnTo>
                      <a:pt x="15" y="11"/>
                    </a:lnTo>
                    <a:lnTo>
                      <a:pt x="13" y="13"/>
                    </a:lnTo>
                    <a:lnTo>
                      <a:pt x="13" y="15"/>
                    </a:lnTo>
                    <a:lnTo>
                      <a:pt x="11" y="17"/>
                    </a:lnTo>
                    <a:lnTo>
                      <a:pt x="8" y="17"/>
                    </a:lnTo>
                    <a:lnTo>
                      <a:pt x="6" y="17"/>
                    </a:lnTo>
                    <a:lnTo>
                      <a:pt x="4" y="15"/>
                    </a:lnTo>
                    <a:lnTo>
                      <a:pt x="2" y="13"/>
                    </a:lnTo>
                    <a:lnTo>
                      <a:pt x="2" y="11"/>
                    </a:lnTo>
                    <a:lnTo>
                      <a:pt x="2" y="9"/>
                    </a:lnTo>
                    <a:lnTo>
                      <a:pt x="0" y="7"/>
                    </a:lnTo>
                    <a:lnTo>
                      <a:pt x="2" y="5"/>
                    </a:lnTo>
                    <a:lnTo>
                      <a:pt x="4" y="3"/>
                    </a:lnTo>
                    <a:lnTo>
                      <a:pt x="6" y="2"/>
                    </a:lnTo>
                    <a:lnTo>
                      <a:pt x="8" y="2"/>
                    </a:lnTo>
                    <a:lnTo>
                      <a:pt x="9" y="2"/>
                    </a:lnTo>
                    <a:lnTo>
                      <a:pt x="11" y="0"/>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81"/>
              <p:cNvSpPr>
                <a:spLocks/>
              </p:cNvSpPr>
              <p:nvPr/>
            </p:nvSpPr>
            <p:spPr bwMode="auto">
              <a:xfrm flipH="1">
                <a:off x="863" y="2816"/>
                <a:ext cx="47" cy="99"/>
              </a:xfrm>
              <a:custGeom>
                <a:avLst/>
                <a:gdLst>
                  <a:gd name="T0" fmla="*/ 12 w 93"/>
                  <a:gd name="T1" fmla="*/ 26 h 197"/>
                  <a:gd name="T2" fmla="*/ 13 w 93"/>
                  <a:gd name="T3" fmla="*/ 26 h 197"/>
                  <a:gd name="T4" fmla="*/ 15 w 93"/>
                  <a:gd name="T5" fmla="*/ 25 h 197"/>
                  <a:gd name="T6" fmla="*/ 16 w 93"/>
                  <a:gd name="T7" fmla="*/ 24 h 197"/>
                  <a:gd name="T8" fmla="*/ 17 w 93"/>
                  <a:gd name="T9" fmla="*/ 22 h 197"/>
                  <a:gd name="T10" fmla="*/ 18 w 93"/>
                  <a:gd name="T11" fmla="*/ 20 h 197"/>
                  <a:gd name="T12" fmla="*/ 19 w 93"/>
                  <a:gd name="T13" fmla="*/ 18 h 197"/>
                  <a:gd name="T14" fmla="*/ 20 w 93"/>
                  <a:gd name="T15" fmla="*/ 16 h 197"/>
                  <a:gd name="T16" fmla="*/ 22 w 93"/>
                  <a:gd name="T17" fmla="*/ 15 h 197"/>
                  <a:gd name="T18" fmla="*/ 24 w 93"/>
                  <a:gd name="T19" fmla="*/ 13 h 197"/>
                  <a:gd name="T20" fmla="*/ 22 w 93"/>
                  <a:gd name="T21" fmla="*/ 18 h 197"/>
                  <a:gd name="T22" fmla="*/ 21 w 93"/>
                  <a:gd name="T23" fmla="*/ 23 h 197"/>
                  <a:gd name="T24" fmla="*/ 19 w 93"/>
                  <a:gd name="T25" fmla="*/ 27 h 197"/>
                  <a:gd name="T26" fmla="*/ 17 w 93"/>
                  <a:gd name="T27" fmla="*/ 32 h 197"/>
                  <a:gd name="T28" fmla="*/ 15 w 93"/>
                  <a:gd name="T29" fmla="*/ 36 h 197"/>
                  <a:gd name="T30" fmla="*/ 14 w 93"/>
                  <a:gd name="T31" fmla="*/ 41 h 197"/>
                  <a:gd name="T32" fmla="*/ 12 w 93"/>
                  <a:gd name="T33" fmla="*/ 45 h 197"/>
                  <a:gd name="T34" fmla="*/ 10 w 93"/>
                  <a:gd name="T35" fmla="*/ 50 h 197"/>
                  <a:gd name="T36" fmla="*/ 8 w 93"/>
                  <a:gd name="T37" fmla="*/ 50 h 197"/>
                  <a:gd name="T38" fmla="*/ 8 w 93"/>
                  <a:gd name="T39" fmla="*/ 48 h 197"/>
                  <a:gd name="T40" fmla="*/ 9 w 93"/>
                  <a:gd name="T41" fmla="*/ 46 h 197"/>
                  <a:gd name="T42" fmla="*/ 9 w 93"/>
                  <a:gd name="T43" fmla="*/ 44 h 197"/>
                  <a:gd name="T44" fmla="*/ 9 w 93"/>
                  <a:gd name="T45" fmla="*/ 43 h 197"/>
                  <a:gd name="T46" fmla="*/ 9 w 93"/>
                  <a:gd name="T47" fmla="*/ 41 h 197"/>
                  <a:gd name="T48" fmla="*/ 9 w 93"/>
                  <a:gd name="T49" fmla="*/ 39 h 197"/>
                  <a:gd name="T50" fmla="*/ 8 w 93"/>
                  <a:gd name="T51" fmla="*/ 37 h 197"/>
                  <a:gd name="T52" fmla="*/ 7 w 93"/>
                  <a:gd name="T53" fmla="*/ 36 h 197"/>
                  <a:gd name="T54" fmla="*/ 0 w 93"/>
                  <a:gd name="T55" fmla="*/ 50 h 197"/>
                  <a:gd name="T56" fmla="*/ 1 w 93"/>
                  <a:gd name="T57" fmla="*/ 44 h 197"/>
                  <a:gd name="T58" fmla="*/ 2 w 93"/>
                  <a:gd name="T59" fmla="*/ 39 h 197"/>
                  <a:gd name="T60" fmla="*/ 3 w 93"/>
                  <a:gd name="T61" fmla="*/ 33 h 197"/>
                  <a:gd name="T62" fmla="*/ 4 w 93"/>
                  <a:gd name="T63" fmla="*/ 27 h 197"/>
                  <a:gd name="T64" fmla="*/ 6 w 93"/>
                  <a:gd name="T65" fmla="*/ 21 h 197"/>
                  <a:gd name="T66" fmla="*/ 7 w 93"/>
                  <a:gd name="T67" fmla="*/ 15 h 197"/>
                  <a:gd name="T68" fmla="*/ 8 w 93"/>
                  <a:gd name="T69" fmla="*/ 8 h 197"/>
                  <a:gd name="T70" fmla="*/ 10 w 93"/>
                  <a:gd name="T71" fmla="*/ 3 h 197"/>
                  <a:gd name="T72" fmla="*/ 12 w 93"/>
                  <a:gd name="T73" fmla="*/ 3 h 197"/>
                  <a:gd name="T74" fmla="*/ 11 w 93"/>
                  <a:gd name="T75" fmla="*/ 4 h 197"/>
                  <a:gd name="T76" fmla="*/ 11 w 93"/>
                  <a:gd name="T77" fmla="*/ 5 h 197"/>
                  <a:gd name="T78" fmla="*/ 11 w 93"/>
                  <a:gd name="T79" fmla="*/ 6 h 197"/>
                  <a:gd name="T80" fmla="*/ 11 w 93"/>
                  <a:gd name="T81" fmla="*/ 7 h 197"/>
                  <a:gd name="T82" fmla="*/ 11 w 93"/>
                  <a:gd name="T83" fmla="*/ 8 h 197"/>
                  <a:gd name="T84" fmla="*/ 12 w 93"/>
                  <a:gd name="T85" fmla="*/ 9 h 197"/>
                  <a:gd name="T86" fmla="*/ 12 w 93"/>
                  <a:gd name="T87" fmla="*/ 11 h 197"/>
                  <a:gd name="T88" fmla="*/ 12 w 93"/>
                  <a:gd name="T89" fmla="*/ 12 h 197"/>
                  <a:gd name="T90" fmla="*/ 14 w 93"/>
                  <a:gd name="T91" fmla="*/ 11 h 197"/>
                  <a:gd name="T92" fmla="*/ 15 w 93"/>
                  <a:gd name="T93" fmla="*/ 9 h 197"/>
                  <a:gd name="T94" fmla="*/ 15 w 93"/>
                  <a:gd name="T95" fmla="*/ 8 h 197"/>
                  <a:gd name="T96" fmla="*/ 16 w 93"/>
                  <a:gd name="T97" fmla="*/ 7 h 197"/>
                  <a:gd name="T98" fmla="*/ 17 w 93"/>
                  <a:gd name="T99" fmla="*/ 5 h 197"/>
                  <a:gd name="T100" fmla="*/ 17 w 93"/>
                  <a:gd name="T101" fmla="*/ 3 h 197"/>
                  <a:gd name="T102" fmla="*/ 18 w 93"/>
                  <a:gd name="T103" fmla="*/ 2 h 197"/>
                  <a:gd name="T104" fmla="*/ 19 w 93"/>
                  <a:gd name="T105" fmla="*/ 0 h 197"/>
                  <a:gd name="T106" fmla="*/ 19 w 93"/>
                  <a:gd name="T107" fmla="*/ 4 h 197"/>
                  <a:gd name="T108" fmla="*/ 18 w 93"/>
                  <a:gd name="T109" fmla="*/ 7 h 197"/>
                  <a:gd name="T110" fmla="*/ 17 w 93"/>
                  <a:gd name="T111" fmla="*/ 10 h 197"/>
                  <a:gd name="T112" fmla="*/ 16 w 93"/>
                  <a:gd name="T113" fmla="*/ 14 h 197"/>
                  <a:gd name="T114" fmla="*/ 15 w 93"/>
                  <a:gd name="T115" fmla="*/ 16 h 197"/>
                  <a:gd name="T116" fmla="*/ 15 w 93"/>
                  <a:gd name="T117" fmla="*/ 20 h 197"/>
                  <a:gd name="T118" fmla="*/ 14 w 93"/>
                  <a:gd name="T119" fmla="*/ 23 h 197"/>
                  <a:gd name="T120" fmla="*/ 12 w 93"/>
                  <a:gd name="T121" fmla="*/ 26 h 1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 h="197">
                    <a:moveTo>
                      <a:pt x="47" y="102"/>
                    </a:moveTo>
                    <a:lnTo>
                      <a:pt x="51" y="104"/>
                    </a:lnTo>
                    <a:lnTo>
                      <a:pt x="59" y="99"/>
                    </a:lnTo>
                    <a:lnTo>
                      <a:pt x="64" y="93"/>
                    </a:lnTo>
                    <a:lnTo>
                      <a:pt x="68" y="85"/>
                    </a:lnTo>
                    <a:lnTo>
                      <a:pt x="72" y="80"/>
                    </a:lnTo>
                    <a:lnTo>
                      <a:pt x="76" y="72"/>
                    </a:lnTo>
                    <a:lnTo>
                      <a:pt x="79" y="64"/>
                    </a:lnTo>
                    <a:lnTo>
                      <a:pt x="85" y="57"/>
                    </a:lnTo>
                    <a:lnTo>
                      <a:pt x="93" y="51"/>
                    </a:lnTo>
                    <a:lnTo>
                      <a:pt x="87" y="70"/>
                    </a:lnTo>
                    <a:lnTo>
                      <a:pt x="81" y="89"/>
                    </a:lnTo>
                    <a:lnTo>
                      <a:pt x="74" y="106"/>
                    </a:lnTo>
                    <a:lnTo>
                      <a:pt x="66" y="125"/>
                    </a:lnTo>
                    <a:lnTo>
                      <a:pt x="60" y="142"/>
                    </a:lnTo>
                    <a:lnTo>
                      <a:pt x="53" y="161"/>
                    </a:lnTo>
                    <a:lnTo>
                      <a:pt x="45" y="178"/>
                    </a:lnTo>
                    <a:lnTo>
                      <a:pt x="38" y="197"/>
                    </a:lnTo>
                    <a:lnTo>
                      <a:pt x="32" y="197"/>
                    </a:lnTo>
                    <a:lnTo>
                      <a:pt x="32" y="190"/>
                    </a:lnTo>
                    <a:lnTo>
                      <a:pt x="34" y="184"/>
                    </a:lnTo>
                    <a:lnTo>
                      <a:pt x="34" y="176"/>
                    </a:lnTo>
                    <a:lnTo>
                      <a:pt x="36" y="169"/>
                    </a:lnTo>
                    <a:lnTo>
                      <a:pt x="36" y="161"/>
                    </a:lnTo>
                    <a:lnTo>
                      <a:pt x="34" y="156"/>
                    </a:lnTo>
                    <a:lnTo>
                      <a:pt x="32" y="148"/>
                    </a:lnTo>
                    <a:lnTo>
                      <a:pt x="28" y="142"/>
                    </a:lnTo>
                    <a:lnTo>
                      <a:pt x="0" y="197"/>
                    </a:lnTo>
                    <a:lnTo>
                      <a:pt x="2" y="176"/>
                    </a:lnTo>
                    <a:lnTo>
                      <a:pt x="5" y="154"/>
                    </a:lnTo>
                    <a:lnTo>
                      <a:pt x="9" y="131"/>
                    </a:lnTo>
                    <a:lnTo>
                      <a:pt x="15" y="106"/>
                    </a:lnTo>
                    <a:lnTo>
                      <a:pt x="21" y="82"/>
                    </a:lnTo>
                    <a:lnTo>
                      <a:pt x="26" y="57"/>
                    </a:lnTo>
                    <a:lnTo>
                      <a:pt x="32" y="32"/>
                    </a:lnTo>
                    <a:lnTo>
                      <a:pt x="38" y="9"/>
                    </a:lnTo>
                    <a:lnTo>
                      <a:pt x="45" y="9"/>
                    </a:lnTo>
                    <a:lnTo>
                      <a:pt x="43" y="13"/>
                    </a:lnTo>
                    <a:lnTo>
                      <a:pt x="43" y="19"/>
                    </a:lnTo>
                    <a:lnTo>
                      <a:pt x="43" y="23"/>
                    </a:lnTo>
                    <a:lnTo>
                      <a:pt x="43" y="28"/>
                    </a:lnTo>
                    <a:lnTo>
                      <a:pt x="43" y="32"/>
                    </a:lnTo>
                    <a:lnTo>
                      <a:pt x="45" y="36"/>
                    </a:lnTo>
                    <a:lnTo>
                      <a:pt x="45" y="42"/>
                    </a:lnTo>
                    <a:lnTo>
                      <a:pt x="47" y="45"/>
                    </a:lnTo>
                    <a:lnTo>
                      <a:pt x="53" y="42"/>
                    </a:lnTo>
                    <a:lnTo>
                      <a:pt x="59" y="36"/>
                    </a:lnTo>
                    <a:lnTo>
                      <a:pt x="60" y="30"/>
                    </a:lnTo>
                    <a:lnTo>
                      <a:pt x="64" y="25"/>
                    </a:lnTo>
                    <a:lnTo>
                      <a:pt x="66" y="17"/>
                    </a:lnTo>
                    <a:lnTo>
                      <a:pt x="68" y="11"/>
                    </a:lnTo>
                    <a:lnTo>
                      <a:pt x="72" y="6"/>
                    </a:lnTo>
                    <a:lnTo>
                      <a:pt x="76" y="0"/>
                    </a:lnTo>
                    <a:lnTo>
                      <a:pt x="74" y="13"/>
                    </a:lnTo>
                    <a:lnTo>
                      <a:pt x="72" y="26"/>
                    </a:lnTo>
                    <a:lnTo>
                      <a:pt x="68" y="40"/>
                    </a:lnTo>
                    <a:lnTo>
                      <a:pt x="64" y="53"/>
                    </a:lnTo>
                    <a:lnTo>
                      <a:pt x="60" y="64"/>
                    </a:lnTo>
                    <a:lnTo>
                      <a:pt x="57" y="78"/>
                    </a:lnTo>
                    <a:lnTo>
                      <a:pt x="53" y="89"/>
                    </a:lnTo>
                    <a:lnTo>
                      <a:pt x="47" y="102"/>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382"/>
              <p:cNvSpPr>
                <a:spLocks/>
              </p:cNvSpPr>
              <p:nvPr/>
            </p:nvSpPr>
            <p:spPr bwMode="auto">
              <a:xfrm flipH="1">
                <a:off x="811" y="2853"/>
                <a:ext cx="63" cy="91"/>
              </a:xfrm>
              <a:custGeom>
                <a:avLst/>
                <a:gdLst>
                  <a:gd name="T0" fmla="*/ 24 w 125"/>
                  <a:gd name="T1" fmla="*/ 16 h 182"/>
                  <a:gd name="T2" fmla="*/ 26 w 125"/>
                  <a:gd name="T3" fmla="*/ 14 h 182"/>
                  <a:gd name="T4" fmla="*/ 27 w 125"/>
                  <a:gd name="T5" fmla="*/ 11 h 182"/>
                  <a:gd name="T6" fmla="*/ 29 w 125"/>
                  <a:gd name="T7" fmla="*/ 8 h 182"/>
                  <a:gd name="T8" fmla="*/ 31 w 125"/>
                  <a:gd name="T9" fmla="*/ 10 h 182"/>
                  <a:gd name="T10" fmla="*/ 31 w 125"/>
                  <a:gd name="T11" fmla="*/ 15 h 182"/>
                  <a:gd name="T12" fmla="*/ 30 w 125"/>
                  <a:gd name="T13" fmla="*/ 19 h 182"/>
                  <a:gd name="T14" fmla="*/ 29 w 125"/>
                  <a:gd name="T15" fmla="*/ 24 h 182"/>
                  <a:gd name="T16" fmla="*/ 27 w 125"/>
                  <a:gd name="T17" fmla="*/ 28 h 182"/>
                  <a:gd name="T18" fmla="*/ 26 w 125"/>
                  <a:gd name="T19" fmla="*/ 32 h 182"/>
                  <a:gd name="T20" fmla="*/ 24 w 125"/>
                  <a:gd name="T21" fmla="*/ 36 h 182"/>
                  <a:gd name="T22" fmla="*/ 22 w 125"/>
                  <a:gd name="T23" fmla="*/ 41 h 182"/>
                  <a:gd name="T24" fmla="*/ 18 w 125"/>
                  <a:gd name="T25" fmla="*/ 36 h 182"/>
                  <a:gd name="T26" fmla="*/ 12 w 125"/>
                  <a:gd name="T27" fmla="*/ 44 h 182"/>
                  <a:gd name="T28" fmla="*/ 12 w 125"/>
                  <a:gd name="T29" fmla="*/ 40 h 182"/>
                  <a:gd name="T30" fmla="*/ 13 w 125"/>
                  <a:gd name="T31" fmla="*/ 36 h 182"/>
                  <a:gd name="T32" fmla="*/ 13 w 125"/>
                  <a:gd name="T33" fmla="*/ 33 h 182"/>
                  <a:gd name="T34" fmla="*/ 11 w 125"/>
                  <a:gd name="T35" fmla="*/ 31 h 182"/>
                  <a:gd name="T36" fmla="*/ 10 w 125"/>
                  <a:gd name="T37" fmla="*/ 33 h 182"/>
                  <a:gd name="T38" fmla="*/ 8 w 125"/>
                  <a:gd name="T39" fmla="*/ 37 h 182"/>
                  <a:gd name="T40" fmla="*/ 7 w 125"/>
                  <a:gd name="T41" fmla="*/ 42 h 182"/>
                  <a:gd name="T42" fmla="*/ 4 w 125"/>
                  <a:gd name="T43" fmla="*/ 44 h 182"/>
                  <a:gd name="T44" fmla="*/ 2 w 125"/>
                  <a:gd name="T45" fmla="*/ 43 h 182"/>
                  <a:gd name="T46" fmla="*/ 0 w 125"/>
                  <a:gd name="T47" fmla="*/ 40 h 182"/>
                  <a:gd name="T48" fmla="*/ 1 w 125"/>
                  <a:gd name="T49" fmla="*/ 37 h 182"/>
                  <a:gd name="T50" fmla="*/ 1 w 125"/>
                  <a:gd name="T51" fmla="*/ 34 h 182"/>
                  <a:gd name="T52" fmla="*/ 3 w 125"/>
                  <a:gd name="T53" fmla="*/ 31 h 182"/>
                  <a:gd name="T54" fmla="*/ 4 w 125"/>
                  <a:gd name="T55" fmla="*/ 31 h 182"/>
                  <a:gd name="T56" fmla="*/ 4 w 125"/>
                  <a:gd name="T57" fmla="*/ 33 h 182"/>
                  <a:gd name="T58" fmla="*/ 4 w 125"/>
                  <a:gd name="T59" fmla="*/ 36 h 182"/>
                  <a:gd name="T60" fmla="*/ 4 w 125"/>
                  <a:gd name="T61" fmla="*/ 37 h 182"/>
                  <a:gd name="T62" fmla="*/ 7 w 125"/>
                  <a:gd name="T63" fmla="*/ 36 h 182"/>
                  <a:gd name="T64" fmla="*/ 9 w 125"/>
                  <a:gd name="T65" fmla="*/ 31 h 182"/>
                  <a:gd name="T66" fmla="*/ 11 w 125"/>
                  <a:gd name="T67" fmla="*/ 26 h 182"/>
                  <a:gd name="T68" fmla="*/ 12 w 125"/>
                  <a:gd name="T69" fmla="*/ 20 h 182"/>
                  <a:gd name="T70" fmla="*/ 13 w 125"/>
                  <a:gd name="T71" fmla="*/ 17 h 182"/>
                  <a:gd name="T72" fmla="*/ 13 w 125"/>
                  <a:gd name="T73" fmla="*/ 16 h 182"/>
                  <a:gd name="T74" fmla="*/ 12 w 125"/>
                  <a:gd name="T75" fmla="*/ 15 h 182"/>
                  <a:gd name="T76" fmla="*/ 12 w 125"/>
                  <a:gd name="T77" fmla="*/ 14 h 182"/>
                  <a:gd name="T78" fmla="*/ 7 w 125"/>
                  <a:gd name="T79" fmla="*/ 21 h 182"/>
                  <a:gd name="T80" fmla="*/ 8 w 125"/>
                  <a:gd name="T81" fmla="*/ 17 h 182"/>
                  <a:gd name="T82" fmla="*/ 9 w 125"/>
                  <a:gd name="T83" fmla="*/ 11 h 182"/>
                  <a:gd name="T84" fmla="*/ 11 w 125"/>
                  <a:gd name="T85" fmla="*/ 6 h 182"/>
                  <a:gd name="T86" fmla="*/ 13 w 125"/>
                  <a:gd name="T87" fmla="*/ 5 h 182"/>
                  <a:gd name="T88" fmla="*/ 15 w 125"/>
                  <a:gd name="T89" fmla="*/ 5 h 182"/>
                  <a:gd name="T90" fmla="*/ 15 w 125"/>
                  <a:gd name="T91" fmla="*/ 6 h 182"/>
                  <a:gd name="T92" fmla="*/ 15 w 125"/>
                  <a:gd name="T93" fmla="*/ 8 h 182"/>
                  <a:gd name="T94" fmla="*/ 16 w 125"/>
                  <a:gd name="T95" fmla="*/ 9 h 182"/>
                  <a:gd name="T96" fmla="*/ 16 w 125"/>
                  <a:gd name="T97" fmla="*/ 10 h 182"/>
                  <a:gd name="T98" fmla="*/ 18 w 125"/>
                  <a:gd name="T99" fmla="*/ 8 h 182"/>
                  <a:gd name="T100" fmla="*/ 19 w 125"/>
                  <a:gd name="T101" fmla="*/ 5 h 182"/>
                  <a:gd name="T102" fmla="*/ 21 w 125"/>
                  <a:gd name="T103" fmla="*/ 2 h 182"/>
                  <a:gd name="T104" fmla="*/ 23 w 125"/>
                  <a:gd name="T105" fmla="*/ 0 h 1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5" h="182">
                    <a:moveTo>
                      <a:pt x="87" y="61"/>
                    </a:moveTo>
                    <a:lnTo>
                      <a:pt x="93" y="61"/>
                    </a:lnTo>
                    <a:lnTo>
                      <a:pt x="97" y="57"/>
                    </a:lnTo>
                    <a:lnTo>
                      <a:pt x="101" y="53"/>
                    </a:lnTo>
                    <a:lnTo>
                      <a:pt x="102" y="48"/>
                    </a:lnTo>
                    <a:lnTo>
                      <a:pt x="106" y="42"/>
                    </a:lnTo>
                    <a:lnTo>
                      <a:pt x="110" y="36"/>
                    </a:lnTo>
                    <a:lnTo>
                      <a:pt x="114" y="32"/>
                    </a:lnTo>
                    <a:lnTo>
                      <a:pt x="118" y="30"/>
                    </a:lnTo>
                    <a:lnTo>
                      <a:pt x="123" y="40"/>
                    </a:lnTo>
                    <a:lnTo>
                      <a:pt x="125" y="48"/>
                    </a:lnTo>
                    <a:lnTo>
                      <a:pt x="123" y="57"/>
                    </a:lnTo>
                    <a:lnTo>
                      <a:pt x="121" y="66"/>
                    </a:lnTo>
                    <a:lnTo>
                      <a:pt x="119" y="76"/>
                    </a:lnTo>
                    <a:lnTo>
                      <a:pt x="116" y="84"/>
                    </a:lnTo>
                    <a:lnTo>
                      <a:pt x="114" y="93"/>
                    </a:lnTo>
                    <a:lnTo>
                      <a:pt x="112" y="103"/>
                    </a:lnTo>
                    <a:lnTo>
                      <a:pt x="108" y="110"/>
                    </a:lnTo>
                    <a:lnTo>
                      <a:pt x="104" y="120"/>
                    </a:lnTo>
                    <a:lnTo>
                      <a:pt x="101" y="127"/>
                    </a:lnTo>
                    <a:lnTo>
                      <a:pt x="97" y="137"/>
                    </a:lnTo>
                    <a:lnTo>
                      <a:pt x="93" y="144"/>
                    </a:lnTo>
                    <a:lnTo>
                      <a:pt x="89" y="154"/>
                    </a:lnTo>
                    <a:lnTo>
                      <a:pt x="85" y="161"/>
                    </a:lnTo>
                    <a:lnTo>
                      <a:pt x="80" y="169"/>
                    </a:lnTo>
                    <a:lnTo>
                      <a:pt x="70" y="142"/>
                    </a:lnTo>
                    <a:lnTo>
                      <a:pt x="45" y="182"/>
                    </a:lnTo>
                    <a:lnTo>
                      <a:pt x="45" y="175"/>
                    </a:lnTo>
                    <a:lnTo>
                      <a:pt x="45" y="167"/>
                    </a:lnTo>
                    <a:lnTo>
                      <a:pt x="47" y="160"/>
                    </a:lnTo>
                    <a:lnTo>
                      <a:pt x="49" y="152"/>
                    </a:lnTo>
                    <a:lnTo>
                      <a:pt x="51" y="144"/>
                    </a:lnTo>
                    <a:lnTo>
                      <a:pt x="51" y="137"/>
                    </a:lnTo>
                    <a:lnTo>
                      <a:pt x="51" y="129"/>
                    </a:lnTo>
                    <a:lnTo>
                      <a:pt x="47" y="122"/>
                    </a:lnTo>
                    <a:lnTo>
                      <a:pt x="44" y="123"/>
                    </a:lnTo>
                    <a:lnTo>
                      <a:pt x="40" y="127"/>
                    </a:lnTo>
                    <a:lnTo>
                      <a:pt x="38" y="131"/>
                    </a:lnTo>
                    <a:lnTo>
                      <a:pt x="36" y="137"/>
                    </a:lnTo>
                    <a:lnTo>
                      <a:pt x="32" y="148"/>
                    </a:lnTo>
                    <a:lnTo>
                      <a:pt x="28" y="158"/>
                    </a:lnTo>
                    <a:lnTo>
                      <a:pt x="25" y="167"/>
                    </a:lnTo>
                    <a:lnTo>
                      <a:pt x="19" y="173"/>
                    </a:lnTo>
                    <a:lnTo>
                      <a:pt x="15" y="173"/>
                    </a:lnTo>
                    <a:lnTo>
                      <a:pt x="11" y="173"/>
                    </a:lnTo>
                    <a:lnTo>
                      <a:pt x="6" y="171"/>
                    </a:lnTo>
                    <a:lnTo>
                      <a:pt x="0" y="165"/>
                    </a:lnTo>
                    <a:lnTo>
                      <a:pt x="0" y="160"/>
                    </a:lnTo>
                    <a:lnTo>
                      <a:pt x="0" y="152"/>
                    </a:lnTo>
                    <a:lnTo>
                      <a:pt x="2" y="146"/>
                    </a:lnTo>
                    <a:lnTo>
                      <a:pt x="2" y="141"/>
                    </a:lnTo>
                    <a:lnTo>
                      <a:pt x="4" y="135"/>
                    </a:lnTo>
                    <a:lnTo>
                      <a:pt x="7" y="129"/>
                    </a:lnTo>
                    <a:lnTo>
                      <a:pt x="9" y="123"/>
                    </a:lnTo>
                    <a:lnTo>
                      <a:pt x="11" y="118"/>
                    </a:lnTo>
                    <a:lnTo>
                      <a:pt x="13" y="122"/>
                    </a:lnTo>
                    <a:lnTo>
                      <a:pt x="13" y="125"/>
                    </a:lnTo>
                    <a:lnTo>
                      <a:pt x="13" y="131"/>
                    </a:lnTo>
                    <a:lnTo>
                      <a:pt x="13" y="135"/>
                    </a:lnTo>
                    <a:lnTo>
                      <a:pt x="13" y="141"/>
                    </a:lnTo>
                    <a:lnTo>
                      <a:pt x="13" y="144"/>
                    </a:lnTo>
                    <a:lnTo>
                      <a:pt x="13" y="148"/>
                    </a:lnTo>
                    <a:lnTo>
                      <a:pt x="17" y="150"/>
                    </a:lnTo>
                    <a:lnTo>
                      <a:pt x="25" y="142"/>
                    </a:lnTo>
                    <a:lnTo>
                      <a:pt x="30" y="133"/>
                    </a:lnTo>
                    <a:lnTo>
                      <a:pt x="34" y="123"/>
                    </a:lnTo>
                    <a:lnTo>
                      <a:pt x="38" y="112"/>
                    </a:lnTo>
                    <a:lnTo>
                      <a:pt x="42" y="101"/>
                    </a:lnTo>
                    <a:lnTo>
                      <a:pt x="44" y="89"/>
                    </a:lnTo>
                    <a:lnTo>
                      <a:pt x="47" y="78"/>
                    </a:lnTo>
                    <a:lnTo>
                      <a:pt x="51" y="68"/>
                    </a:lnTo>
                    <a:lnTo>
                      <a:pt x="49" y="66"/>
                    </a:lnTo>
                    <a:lnTo>
                      <a:pt x="49" y="65"/>
                    </a:lnTo>
                    <a:lnTo>
                      <a:pt x="49" y="63"/>
                    </a:lnTo>
                    <a:lnTo>
                      <a:pt x="47" y="61"/>
                    </a:lnTo>
                    <a:lnTo>
                      <a:pt x="47" y="57"/>
                    </a:lnTo>
                    <a:lnTo>
                      <a:pt x="45" y="55"/>
                    </a:lnTo>
                    <a:lnTo>
                      <a:pt x="44" y="55"/>
                    </a:lnTo>
                    <a:lnTo>
                      <a:pt x="26" y="84"/>
                    </a:lnTo>
                    <a:lnTo>
                      <a:pt x="30" y="74"/>
                    </a:lnTo>
                    <a:lnTo>
                      <a:pt x="32" y="65"/>
                    </a:lnTo>
                    <a:lnTo>
                      <a:pt x="32" y="53"/>
                    </a:lnTo>
                    <a:lnTo>
                      <a:pt x="34" y="42"/>
                    </a:lnTo>
                    <a:lnTo>
                      <a:pt x="38" y="32"/>
                    </a:lnTo>
                    <a:lnTo>
                      <a:pt x="42" y="23"/>
                    </a:lnTo>
                    <a:lnTo>
                      <a:pt x="45" y="21"/>
                    </a:lnTo>
                    <a:lnTo>
                      <a:pt x="49" y="19"/>
                    </a:lnTo>
                    <a:lnTo>
                      <a:pt x="53" y="17"/>
                    </a:lnTo>
                    <a:lnTo>
                      <a:pt x="59" y="17"/>
                    </a:lnTo>
                    <a:lnTo>
                      <a:pt x="59" y="21"/>
                    </a:lnTo>
                    <a:lnTo>
                      <a:pt x="59" y="23"/>
                    </a:lnTo>
                    <a:lnTo>
                      <a:pt x="59" y="27"/>
                    </a:lnTo>
                    <a:lnTo>
                      <a:pt x="59" y="29"/>
                    </a:lnTo>
                    <a:lnTo>
                      <a:pt x="61" y="32"/>
                    </a:lnTo>
                    <a:lnTo>
                      <a:pt x="63" y="34"/>
                    </a:lnTo>
                    <a:lnTo>
                      <a:pt x="63" y="36"/>
                    </a:lnTo>
                    <a:lnTo>
                      <a:pt x="64" y="38"/>
                    </a:lnTo>
                    <a:lnTo>
                      <a:pt x="68" y="34"/>
                    </a:lnTo>
                    <a:lnTo>
                      <a:pt x="72" y="30"/>
                    </a:lnTo>
                    <a:lnTo>
                      <a:pt x="74" y="25"/>
                    </a:lnTo>
                    <a:lnTo>
                      <a:pt x="76" y="19"/>
                    </a:lnTo>
                    <a:lnTo>
                      <a:pt x="80" y="13"/>
                    </a:lnTo>
                    <a:lnTo>
                      <a:pt x="82" y="8"/>
                    </a:lnTo>
                    <a:lnTo>
                      <a:pt x="85" y="4"/>
                    </a:lnTo>
                    <a:lnTo>
                      <a:pt x="91" y="0"/>
                    </a:lnTo>
                    <a:lnTo>
                      <a:pt x="87" y="61"/>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83"/>
              <p:cNvSpPr>
                <a:spLocks/>
              </p:cNvSpPr>
              <p:nvPr/>
            </p:nvSpPr>
            <p:spPr bwMode="auto">
              <a:xfrm flipH="1">
                <a:off x="583" y="2856"/>
                <a:ext cx="53" cy="124"/>
              </a:xfrm>
              <a:custGeom>
                <a:avLst/>
                <a:gdLst>
                  <a:gd name="T0" fmla="*/ 20 w 106"/>
                  <a:gd name="T1" fmla="*/ 38 h 246"/>
                  <a:gd name="T2" fmla="*/ 19 w 106"/>
                  <a:gd name="T3" fmla="*/ 37 h 246"/>
                  <a:gd name="T4" fmla="*/ 18 w 106"/>
                  <a:gd name="T5" fmla="*/ 36 h 246"/>
                  <a:gd name="T6" fmla="*/ 17 w 106"/>
                  <a:gd name="T7" fmla="*/ 35 h 246"/>
                  <a:gd name="T8" fmla="*/ 15 w 106"/>
                  <a:gd name="T9" fmla="*/ 39 h 246"/>
                  <a:gd name="T10" fmla="*/ 15 w 106"/>
                  <a:gd name="T11" fmla="*/ 46 h 246"/>
                  <a:gd name="T12" fmla="*/ 14 w 106"/>
                  <a:gd name="T13" fmla="*/ 53 h 246"/>
                  <a:gd name="T14" fmla="*/ 12 w 106"/>
                  <a:gd name="T15" fmla="*/ 59 h 246"/>
                  <a:gd name="T16" fmla="*/ 6 w 106"/>
                  <a:gd name="T17" fmla="*/ 63 h 246"/>
                  <a:gd name="T18" fmla="*/ 7 w 106"/>
                  <a:gd name="T19" fmla="*/ 57 h 246"/>
                  <a:gd name="T20" fmla="*/ 9 w 106"/>
                  <a:gd name="T21" fmla="*/ 52 h 246"/>
                  <a:gd name="T22" fmla="*/ 10 w 106"/>
                  <a:gd name="T23" fmla="*/ 47 h 246"/>
                  <a:gd name="T24" fmla="*/ 10 w 106"/>
                  <a:gd name="T25" fmla="*/ 42 h 246"/>
                  <a:gd name="T26" fmla="*/ 7 w 106"/>
                  <a:gd name="T27" fmla="*/ 45 h 246"/>
                  <a:gd name="T28" fmla="*/ 5 w 106"/>
                  <a:gd name="T29" fmla="*/ 48 h 246"/>
                  <a:gd name="T30" fmla="*/ 3 w 106"/>
                  <a:gd name="T31" fmla="*/ 53 h 246"/>
                  <a:gd name="T32" fmla="*/ 0 w 106"/>
                  <a:gd name="T33" fmla="*/ 57 h 246"/>
                  <a:gd name="T34" fmla="*/ 4 w 106"/>
                  <a:gd name="T35" fmla="*/ 46 h 246"/>
                  <a:gd name="T36" fmla="*/ 8 w 106"/>
                  <a:gd name="T37" fmla="*/ 36 h 246"/>
                  <a:gd name="T38" fmla="*/ 13 w 106"/>
                  <a:gd name="T39" fmla="*/ 25 h 246"/>
                  <a:gd name="T40" fmla="*/ 17 w 106"/>
                  <a:gd name="T41" fmla="*/ 15 h 246"/>
                  <a:gd name="T42" fmla="*/ 17 w 106"/>
                  <a:gd name="T43" fmla="*/ 17 h 246"/>
                  <a:gd name="T44" fmla="*/ 17 w 106"/>
                  <a:gd name="T45" fmla="*/ 20 h 246"/>
                  <a:gd name="T46" fmla="*/ 18 w 106"/>
                  <a:gd name="T47" fmla="*/ 23 h 246"/>
                  <a:gd name="T48" fmla="*/ 19 w 106"/>
                  <a:gd name="T49" fmla="*/ 25 h 246"/>
                  <a:gd name="T50" fmla="*/ 22 w 106"/>
                  <a:gd name="T51" fmla="*/ 20 h 246"/>
                  <a:gd name="T52" fmla="*/ 24 w 106"/>
                  <a:gd name="T53" fmla="*/ 14 h 246"/>
                  <a:gd name="T54" fmla="*/ 25 w 106"/>
                  <a:gd name="T55" fmla="*/ 7 h 246"/>
                  <a:gd name="T56" fmla="*/ 26 w 106"/>
                  <a:gd name="T57" fmla="*/ 0 h 246"/>
                  <a:gd name="T58" fmla="*/ 27 w 106"/>
                  <a:gd name="T59" fmla="*/ 9 h 246"/>
                  <a:gd name="T60" fmla="*/ 25 w 106"/>
                  <a:gd name="T61" fmla="*/ 19 h 246"/>
                  <a:gd name="T62" fmla="*/ 23 w 106"/>
                  <a:gd name="T63" fmla="*/ 28 h 246"/>
                  <a:gd name="T64" fmla="*/ 21 w 106"/>
                  <a:gd name="T65" fmla="*/ 38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246">
                    <a:moveTo>
                      <a:pt x="81" y="148"/>
                    </a:moveTo>
                    <a:lnTo>
                      <a:pt x="79" y="148"/>
                    </a:lnTo>
                    <a:lnTo>
                      <a:pt x="77" y="146"/>
                    </a:lnTo>
                    <a:lnTo>
                      <a:pt x="75" y="144"/>
                    </a:lnTo>
                    <a:lnTo>
                      <a:pt x="74" y="142"/>
                    </a:lnTo>
                    <a:lnTo>
                      <a:pt x="72" y="140"/>
                    </a:lnTo>
                    <a:lnTo>
                      <a:pt x="68" y="138"/>
                    </a:lnTo>
                    <a:lnTo>
                      <a:pt x="66" y="138"/>
                    </a:lnTo>
                    <a:lnTo>
                      <a:pt x="62" y="140"/>
                    </a:lnTo>
                    <a:lnTo>
                      <a:pt x="60" y="152"/>
                    </a:lnTo>
                    <a:lnTo>
                      <a:pt x="60" y="167"/>
                    </a:lnTo>
                    <a:lnTo>
                      <a:pt x="58" y="180"/>
                    </a:lnTo>
                    <a:lnTo>
                      <a:pt x="58" y="195"/>
                    </a:lnTo>
                    <a:lnTo>
                      <a:pt x="56" y="208"/>
                    </a:lnTo>
                    <a:lnTo>
                      <a:pt x="53" y="222"/>
                    </a:lnTo>
                    <a:lnTo>
                      <a:pt x="45" y="235"/>
                    </a:lnTo>
                    <a:lnTo>
                      <a:pt x="37" y="246"/>
                    </a:lnTo>
                    <a:lnTo>
                      <a:pt x="24" y="246"/>
                    </a:lnTo>
                    <a:lnTo>
                      <a:pt x="26" y="237"/>
                    </a:lnTo>
                    <a:lnTo>
                      <a:pt x="28" y="226"/>
                    </a:lnTo>
                    <a:lnTo>
                      <a:pt x="32" y="216"/>
                    </a:lnTo>
                    <a:lnTo>
                      <a:pt x="36" y="205"/>
                    </a:lnTo>
                    <a:lnTo>
                      <a:pt x="37" y="195"/>
                    </a:lnTo>
                    <a:lnTo>
                      <a:pt x="39" y="184"/>
                    </a:lnTo>
                    <a:lnTo>
                      <a:pt x="41" y="174"/>
                    </a:lnTo>
                    <a:lnTo>
                      <a:pt x="39" y="165"/>
                    </a:lnTo>
                    <a:lnTo>
                      <a:pt x="32" y="169"/>
                    </a:lnTo>
                    <a:lnTo>
                      <a:pt x="28" y="176"/>
                    </a:lnTo>
                    <a:lnTo>
                      <a:pt x="22" y="184"/>
                    </a:lnTo>
                    <a:lnTo>
                      <a:pt x="18" y="191"/>
                    </a:lnTo>
                    <a:lnTo>
                      <a:pt x="15" y="201"/>
                    </a:lnTo>
                    <a:lnTo>
                      <a:pt x="11" y="210"/>
                    </a:lnTo>
                    <a:lnTo>
                      <a:pt x="5" y="218"/>
                    </a:lnTo>
                    <a:lnTo>
                      <a:pt x="0" y="226"/>
                    </a:lnTo>
                    <a:lnTo>
                      <a:pt x="5" y="203"/>
                    </a:lnTo>
                    <a:lnTo>
                      <a:pt x="13" y="182"/>
                    </a:lnTo>
                    <a:lnTo>
                      <a:pt x="20" y="161"/>
                    </a:lnTo>
                    <a:lnTo>
                      <a:pt x="30" y="140"/>
                    </a:lnTo>
                    <a:lnTo>
                      <a:pt x="41" y="119"/>
                    </a:lnTo>
                    <a:lnTo>
                      <a:pt x="51" y="98"/>
                    </a:lnTo>
                    <a:lnTo>
                      <a:pt x="58" y="77"/>
                    </a:lnTo>
                    <a:lnTo>
                      <a:pt x="66" y="57"/>
                    </a:lnTo>
                    <a:lnTo>
                      <a:pt x="68" y="60"/>
                    </a:lnTo>
                    <a:lnTo>
                      <a:pt x="68" y="66"/>
                    </a:lnTo>
                    <a:lnTo>
                      <a:pt x="68" y="72"/>
                    </a:lnTo>
                    <a:lnTo>
                      <a:pt x="68" y="79"/>
                    </a:lnTo>
                    <a:lnTo>
                      <a:pt x="68" y="85"/>
                    </a:lnTo>
                    <a:lnTo>
                      <a:pt x="70" y="91"/>
                    </a:lnTo>
                    <a:lnTo>
                      <a:pt x="72" y="96"/>
                    </a:lnTo>
                    <a:lnTo>
                      <a:pt x="75" y="100"/>
                    </a:lnTo>
                    <a:lnTo>
                      <a:pt x="81" y="89"/>
                    </a:lnTo>
                    <a:lnTo>
                      <a:pt x="85" y="77"/>
                    </a:lnTo>
                    <a:lnTo>
                      <a:pt x="89" y="66"/>
                    </a:lnTo>
                    <a:lnTo>
                      <a:pt x="93" y="53"/>
                    </a:lnTo>
                    <a:lnTo>
                      <a:pt x="96" y="40"/>
                    </a:lnTo>
                    <a:lnTo>
                      <a:pt x="100" y="26"/>
                    </a:lnTo>
                    <a:lnTo>
                      <a:pt x="102" y="13"/>
                    </a:lnTo>
                    <a:lnTo>
                      <a:pt x="104" y="0"/>
                    </a:lnTo>
                    <a:lnTo>
                      <a:pt x="106" y="17"/>
                    </a:lnTo>
                    <a:lnTo>
                      <a:pt x="106" y="36"/>
                    </a:lnTo>
                    <a:lnTo>
                      <a:pt x="104" y="55"/>
                    </a:lnTo>
                    <a:lnTo>
                      <a:pt x="100" y="74"/>
                    </a:lnTo>
                    <a:lnTo>
                      <a:pt x="96" y="93"/>
                    </a:lnTo>
                    <a:lnTo>
                      <a:pt x="91" y="112"/>
                    </a:lnTo>
                    <a:lnTo>
                      <a:pt x="85" y="131"/>
                    </a:lnTo>
                    <a:lnTo>
                      <a:pt x="81" y="148"/>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84"/>
              <p:cNvSpPr>
                <a:spLocks/>
              </p:cNvSpPr>
              <p:nvPr/>
            </p:nvSpPr>
            <p:spPr bwMode="auto">
              <a:xfrm flipH="1">
                <a:off x="757" y="2875"/>
                <a:ext cx="49" cy="84"/>
              </a:xfrm>
              <a:custGeom>
                <a:avLst/>
                <a:gdLst>
                  <a:gd name="T0" fmla="*/ 17 w 98"/>
                  <a:gd name="T1" fmla="*/ 22 h 167"/>
                  <a:gd name="T2" fmla="*/ 18 w 98"/>
                  <a:gd name="T3" fmla="*/ 18 h 167"/>
                  <a:gd name="T4" fmla="*/ 19 w 98"/>
                  <a:gd name="T5" fmla="*/ 14 h 167"/>
                  <a:gd name="T6" fmla="*/ 21 w 98"/>
                  <a:gd name="T7" fmla="*/ 10 h 167"/>
                  <a:gd name="T8" fmla="*/ 23 w 98"/>
                  <a:gd name="T9" fmla="*/ 13 h 167"/>
                  <a:gd name="T10" fmla="*/ 24 w 98"/>
                  <a:gd name="T11" fmla="*/ 21 h 167"/>
                  <a:gd name="T12" fmla="*/ 25 w 98"/>
                  <a:gd name="T13" fmla="*/ 30 h 167"/>
                  <a:gd name="T14" fmla="*/ 24 w 98"/>
                  <a:gd name="T15" fmla="*/ 39 h 167"/>
                  <a:gd name="T16" fmla="*/ 21 w 98"/>
                  <a:gd name="T17" fmla="*/ 41 h 167"/>
                  <a:gd name="T18" fmla="*/ 20 w 98"/>
                  <a:gd name="T19" fmla="*/ 37 h 167"/>
                  <a:gd name="T20" fmla="*/ 18 w 98"/>
                  <a:gd name="T21" fmla="*/ 33 h 167"/>
                  <a:gd name="T22" fmla="*/ 17 w 98"/>
                  <a:gd name="T23" fmla="*/ 30 h 167"/>
                  <a:gd name="T24" fmla="*/ 10 w 98"/>
                  <a:gd name="T25" fmla="*/ 41 h 167"/>
                  <a:gd name="T26" fmla="*/ 8 w 98"/>
                  <a:gd name="T27" fmla="*/ 39 h 167"/>
                  <a:gd name="T28" fmla="*/ 7 w 98"/>
                  <a:gd name="T29" fmla="*/ 37 h 167"/>
                  <a:gd name="T30" fmla="*/ 6 w 98"/>
                  <a:gd name="T31" fmla="*/ 32 h 167"/>
                  <a:gd name="T32" fmla="*/ 7 w 98"/>
                  <a:gd name="T33" fmla="*/ 26 h 167"/>
                  <a:gd name="T34" fmla="*/ 6 w 98"/>
                  <a:gd name="T35" fmla="*/ 22 h 167"/>
                  <a:gd name="T36" fmla="*/ 5 w 98"/>
                  <a:gd name="T37" fmla="*/ 22 h 167"/>
                  <a:gd name="T38" fmla="*/ 3 w 98"/>
                  <a:gd name="T39" fmla="*/ 23 h 167"/>
                  <a:gd name="T40" fmla="*/ 2 w 98"/>
                  <a:gd name="T41" fmla="*/ 24 h 167"/>
                  <a:gd name="T42" fmla="*/ 0 w 98"/>
                  <a:gd name="T43" fmla="*/ 24 h 167"/>
                  <a:gd name="T44" fmla="*/ 1 w 98"/>
                  <a:gd name="T45" fmla="*/ 18 h 167"/>
                  <a:gd name="T46" fmla="*/ 2 w 98"/>
                  <a:gd name="T47" fmla="*/ 14 h 167"/>
                  <a:gd name="T48" fmla="*/ 5 w 98"/>
                  <a:gd name="T49" fmla="*/ 10 h 167"/>
                  <a:gd name="T50" fmla="*/ 8 w 98"/>
                  <a:gd name="T51" fmla="*/ 6 h 167"/>
                  <a:gd name="T52" fmla="*/ 7 w 98"/>
                  <a:gd name="T53" fmla="*/ 8 h 167"/>
                  <a:gd name="T54" fmla="*/ 7 w 98"/>
                  <a:gd name="T55" fmla="*/ 11 h 167"/>
                  <a:gd name="T56" fmla="*/ 8 w 98"/>
                  <a:gd name="T57" fmla="*/ 13 h 167"/>
                  <a:gd name="T58" fmla="*/ 9 w 98"/>
                  <a:gd name="T59" fmla="*/ 15 h 167"/>
                  <a:gd name="T60" fmla="*/ 11 w 98"/>
                  <a:gd name="T61" fmla="*/ 12 h 167"/>
                  <a:gd name="T62" fmla="*/ 12 w 98"/>
                  <a:gd name="T63" fmla="*/ 8 h 167"/>
                  <a:gd name="T64" fmla="*/ 14 w 98"/>
                  <a:gd name="T65" fmla="*/ 4 h 167"/>
                  <a:gd name="T66" fmla="*/ 15 w 98"/>
                  <a:gd name="T67" fmla="*/ 0 h 167"/>
                  <a:gd name="T68" fmla="*/ 15 w 98"/>
                  <a:gd name="T69" fmla="*/ 6 h 167"/>
                  <a:gd name="T70" fmla="*/ 15 w 98"/>
                  <a:gd name="T71" fmla="*/ 13 h 167"/>
                  <a:gd name="T72" fmla="*/ 14 w 98"/>
                  <a:gd name="T73" fmla="*/ 19 h 167"/>
                  <a:gd name="T74" fmla="*/ 15 w 98"/>
                  <a:gd name="T75" fmla="*/ 22 h 167"/>
                  <a:gd name="T76" fmla="*/ 16 w 98"/>
                  <a:gd name="T77" fmla="*/ 24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8" h="167">
                    <a:moveTo>
                      <a:pt x="62" y="95"/>
                    </a:moveTo>
                    <a:lnTo>
                      <a:pt x="68" y="87"/>
                    </a:lnTo>
                    <a:lnTo>
                      <a:pt x="70" y="79"/>
                    </a:lnTo>
                    <a:lnTo>
                      <a:pt x="72" y="70"/>
                    </a:lnTo>
                    <a:lnTo>
                      <a:pt x="74" y="60"/>
                    </a:lnTo>
                    <a:lnTo>
                      <a:pt x="74" y="53"/>
                    </a:lnTo>
                    <a:lnTo>
                      <a:pt x="78" y="43"/>
                    </a:lnTo>
                    <a:lnTo>
                      <a:pt x="81" y="38"/>
                    </a:lnTo>
                    <a:lnTo>
                      <a:pt x="87" y="32"/>
                    </a:lnTo>
                    <a:lnTo>
                      <a:pt x="91" y="49"/>
                    </a:lnTo>
                    <a:lnTo>
                      <a:pt x="93" y="66"/>
                    </a:lnTo>
                    <a:lnTo>
                      <a:pt x="95" y="83"/>
                    </a:lnTo>
                    <a:lnTo>
                      <a:pt x="97" y="102"/>
                    </a:lnTo>
                    <a:lnTo>
                      <a:pt x="98" y="119"/>
                    </a:lnTo>
                    <a:lnTo>
                      <a:pt x="97" y="136"/>
                    </a:lnTo>
                    <a:lnTo>
                      <a:pt x="93" y="153"/>
                    </a:lnTo>
                    <a:lnTo>
                      <a:pt x="87" y="167"/>
                    </a:lnTo>
                    <a:lnTo>
                      <a:pt x="83" y="163"/>
                    </a:lnTo>
                    <a:lnTo>
                      <a:pt x="79" y="155"/>
                    </a:lnTo>
                    <a:lnTo>
                      <a:pt x="78" y="148"/>
                    </a:lnTo>
                    <a:lnTo>
                      <a:pt x="76" y="140"/>
                    </a:lnTo>
                    <a:lnTo>
                      <a:pt x="72" y="132"/>
                    </a:lnTo>
                    <a:lnTo>
                      <a:pt x="70" y="127"/>
                    </a:lnTo>
                    <a:lnTo>
                      <a:pt x="66" y="119"/>
                    </a:lnTo>
                    <a:lnTo>
                      <a:pt x="62" y="114"/>
                    </a:lnTo>
                    <a:lnTo>
                      <a:pt x="40" y="161"/>
                    </a:lnTo>
                    <a:lnTo>
                      <a:pt x="34" y="157"/>
                    </a:lnTo>
                    <a:lnTo>
                      <a:pt x="30" y="155"/>
                    </a:lnTo>
                    <a:lnTo>
                      <a:pt x="28" y="151"/>
                    </a:lnTo>
                    <a:lnTo>
                      <a:pt x="26" y="146"/>
                    </a:lnTo>
                    <a:lnTo>
                      <a:pt x="24" y="136"/>
                    </a:lnTo>
                    <a:lnTo>
                      <a:pt x="24" y="127"/>
                    </a:lnTo>
                    <a:lnTo>
                      <a:pt x="26" y="115"/>
                    </a:lnTo>
                    <a:lnTo>
                      <a:pt x="26" y="104"/>
                    </a:lnTo>
                    <a:lnTo>
                      <a:pt x="26" y="95"/>
                    </a:lnTo>
                    <a:lnTo>
                      <a:pt x="21" y="85"/>
                    </a:lnTo>
                    <a:lnTo>
                      <a:pt x="19" y="87"/>
                    </a:lnTo>
                    <a:lnTo>
                      <a:pt x="17" y="87"/>
                    </a:lnTo>
                    <a:lnTo>
                      <a:pt x="13" y="89"/>
                    </a:lnTo>
                    <a:lnTo>
                      <a:pt x="11" y="91"/>
                    </a:lnTo>
                    <a:lnTo>
                      <a:pt x="9" y="91"/>
                    </a:lnTo>
                    <a:lnTo>
                      <a:pt x="5" y="93"/>
                    </a:lnTo>
                    <a:lnTo>
                      <a:pt x="2" y="93"/>
                    </a:lnTo>
                    <a:lnTo>
                      <a:pt x="0" y="93"/>
                    </a:lnTo>
                    <a:lnTo>
                      <a:pt x="0" y="81"/>
                    </a:lnTo>
                    <a:lnTo>
                      <a:pt x="2" y="72"/>
                    </a:lnTo>
                    <a:lnTo>
                      <a:pt x="3" y="62"/>
                    </a:lnTo>
                    <a:lnTo>
                      <a:pt x="7" y="53"/>
                    </a:lnTo>
                    <a:lnTo>
                      <a:pt x="13" y="45"/>
                    </a:lnTo>
                    <a:lnTo>
                      <a:pt x="17" y="38"/>
                    </a:lnTo>
                    <a:lnTo>
                      <a:pt x="24" y="30"/>
                    </a:lnTo>
                    <a:lnTo>
                      <a:pt x="30" y="24"/>
                    </a:lnTo>
                    <a:lnTo>
                      <a:pt x="28" y="28"/>
                    </a:lnTo>
                    <a:lnTo>
                      <a:pt x="28" y="32"/>
                    </a:lnTo>
                    <a:lnTo>
                      <a:pt x="28" y="38"/>
                    </a:lnTo>
                    <a:lnTo>
                      <a:pt x="28" y="41"/>
                    </a:lnTo>
                    <a:lnTo>
                      <a:pt x="30" y="45"/>
                    </a:lnTo>
                    <a:lnTo>
                      <a:pt x="32" y="49"/>
                    </a:lnTo>
                    <a:lnTo>
                      <a:pt x="34" y="53"/>
                    </a:lnTo>
                    <a:lnTo>
                      <a:pt x="34" y="57"/>
                    </a:lnTo>
                    <a:lnTo>
                      <a:pt x="40" y="51"/>
                    </a:lnTo>
                    <a:lnTo>
                      <a:pt x="41" y="45"/>
                    </a:lnTo>
                    <a:lnTo>
                      <a:pt x="45" y="38"/>
                    </a:lnTo>
                    <a:lnTo>
                      <a:pt x="47" y="30"/>
                    </a:lnTo>
                    <a:lnTo>
                      <a:pt x="49" y="22"/>
                    </a:lnTo>
                    <a:lnTo>
                      <a:pt x="53" y="15"/>
                    </a:lnTo>
                    <a:lnTo>
                      <a:pt x="55" y="7"/>
                    </a:lnTo>
                    <a:lnTo>
                      <a:pt x="60" y="0"/>
                    </a:lnTo>
                    <a:lnTo>
                      <a:pt x="62" y="11"/>
                    </a:lnTo>
                    <a:lnTo>
                      <a:pt x="60" y="24"/>
                    </a:lnTo>
                    <a:lnTo>
                      <a:pt x="59" y="36"/>
                    </a:lnTo>
                    <a:lnTo>
                      <a:pt x="57" y="49"/>
                    </a:lnTo>
                    <a:lnTo>
                      <a:pt x="55" y="60"/>
                    </a:lnTo>
                    <a:lnTo>
                      <a:pt x="55" y="74"/>
                    </a:lnTo>
                    <a:lnTo>
                      <a:pt x="55" y="79"/>
                    </a:lnTo>
                    <a:lnTo>
                      <a:pt x="57" y="85"/>
                    </a:lnTo>
                    <a:lnTo>
                      <a:pt x="59" y="89"/>
                    </a:lnTo>
                    <a:lnTo>
                      <a:pt x="62" y="95"/>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85"/>
              <p:cNvSpPr>
                <a:spLocks/>
              </p:cNvSpPr>
              <p:nvPr/>
            </p:nvSpPr>
            <p:spPr bwMode="auto">
              <a:xfrm flipH="1">
                <a:off x="625" y="2880"/>
                <a:ext cx="65" cy="97"/>
              </a:xfrm>
              <a:custGeom>
                <a:avLst/>
                <a:gdLst>
                  <a:gd name="T0" fmla="*/ 24 w 131"/>
                  <a:gd name="T1" fmla="*/ 3 h 194"/>
                  <a:gd name="T2" fmla="*/ 24 w 131"/>
                  <a:gd name="T3" fmla="*/ 8 h 194"/>
                  <a:gd name="T4" fmla="*/ 24 w 131"/>
                  <a:gd name="T5" fmla="*/ 12 h 194"/>
                  <a:gd name="T6" fmla="*/ 22 w 131"/>
                  <a:gd name="T7" fmla="*/ 17 h 194"/>
                  <a:gd name="T8" fmla="*/ 24 w 131"/>
                  <a:gd name="T9" fmla="*/ 22 h 194"/>
                  <a:gd name="T10" fmla="*/ 26 w 131"/>
                  <a:gd name="T11" fmla="*/ 19 h 194"/>
                  <a:gd name="T12" fmla="*/ 27 w 131"/>
                  <a:gd name="T13" fmla="*/ 15 h 194"/>
                  <a:gd name="T14" fmla="*/ 29 w 131"/>
                  <a:gd name="T15" fmla="*/ 12 h 194"/>
                  <a:gd name="T16" fmla="*/ 31 w 131"/>
                  <a:gd name="T17" fmla="*/ 8 h 194"/>
                  <a:gd name="T18" fmla="*/ 31 w 131"/>
                  <a:gd name="T19" fmla="*/ 14 h 194"/>
                  <a:gd name="T20" fmla="*/ 27 w 131"/>
                  <a:gd name="T21" fmla="*/ 23 h 194"/>
                  <a:gd name="T22" fmla="*/ 24 w 131"/>
                  <a:gd name="T23" fmla="*/ 32 h 194"/>
                  <a:gd name="T24" fmla="*/ 20 w 131"/>
                  <a:gd name="T25" fmla="*/ 40 h 194"/>
                  <a:gd name="T26" fmla="*/ 17 w 131"/>
                  <a:gd name="T27" fmla="*/ 43 h 194"/>
                  <a:gd name="T28" fmla="*/ 17 w 131"/>
                  <a:gd name="T29" fmla="*/ 41 h 194"/>
                  <a:gd name="T30" fmla="*/ 18 w 131"/>
                  <a:gd name="T31" fmla="*/ 38 h 194"/>
                  <a:gd name="T32" fmla="*/ 17 w 131"/>
                  <a:gd name="T33" fmla="*/ 36 h 194"/>
                  <a:gd name="T34" fmla="*/ 15 w 131"/>
                  <a:gd name="T35" fmla="*/ 36 h 194"/>
                  <a:gd name="T36" fmla="*/ 13 w 131"/>
                  <a:gd name="T37" fmla="*/ 39 h 194"/>
                  <a:gd name="T38" fmla="*/ 12 w 131"/>
                  <a:gd name="T39" fmla="*/ 43 h 194"/>
                  <a:gd name="T40" fmla="*/ 11 w 131"/>
                  <a:gd name="T41" fmla="*/ 47 h 194"/>
                  <a:gd name="T42" fmla="*/ 10 w 131"/>
                  <a:gd name="T43" fmla="*/ 48 h 194"/>
                  <a:gd name="T44" fmla="*/ 9 w 131"/>
                  <a:gd name="T45" fmla="*/ 45 h 194"/>
                  <a:gd name="T46" fmla="*/ 9 w 131"/>
                  <a:gd name="T47" fmla="*/ 42 h 194"/>
                  <a:gd name="T48" fmla="*/ 10 w 131"/>
                  <a:gd name="T49" fmla="*/ 36 h 194"/>
                  <a:gd name="T50" fmla="*/ 10 w 131"/>
                  <a:gd name="T51" fmla="*/ 32 h 194"/>
                  <a:gd name="T52" fmla="*/ 9 w 131"/>
                  <a:gd name="T53" fmla="*/ 30 h 194"/>
                  <a:gd name="T54" fmla="*/ 7 w 131"/>
                  <a:gd name="T55" fmla="*/ 30 h 194"/>
                  <a:gd name="T56" fmla="*/ 5 w 131"/>
                  <a:gd name="T57" fmla="*/ 33 h 194"/>
                  <a:gd name="T58" fmla="*/ 3 w 131"/>
                  <a:gd name="T59" fmla="*/ 35 h 194"/>
                  <a:gd name="T60" fmla="*/ 1 w 131"/>
                  <a:gd name="T61" fmla="*/ 37 h 194"/>
                  <a:gd name="T62" fmla="*/ 1 w 131"/>
                  <a:gd name="T63" fmla="*/ 35 h 194"/>
                  <a:gd name="T64" fmla="*/ 3 w 131"/>
                  <a:gd name="T65" fmla="*/ 27 h 194"/>
                  <a:gd name="T66" fmla="*/ 6 w 131"/>
                  <a:gd name="T67" fmla="*/ 20 h 194"/>
                  <a:gd name="T68" fmla="*/ 9 w 131"/>
                  <a:gd name="T69" fmla="*/ 13 h 194"/>
                  <a:gd name="T70" fmla="*/ 12 w 131"/>
                  <a:gd name="T71" fmla="*/ 10 h 194"/>
                  <a:gd name="T72" fmla="*/ 13 w 131"/>
                  <a:gd name="T73" fmla="*/ 12 h 194"/>
                  <a:gd name="T74" fmla="*/ 14 w 131"/>
                  <a:gd name="T75" fmla="*/ 14 h 194"/>
                  <a:gd name="T76" fmla="*/ 15 w 131"/>
                  <a:gd name="T77" fmla="*/ 16 h 194"/>
                  <a:gd name="T78" fmla="*/ 18 w 131"/>
                  <a:gd name="T79" fmla="*/ 14 h 194"/>
                  <a:gd name="T80" fmla="*/ 18 w 131"/>
                  <a:gd name="T81" fmla="*/ 9 h 194"/>
                  <a:gd name="T82" fmla="*/ 19 w 131"/>
                  <a:gd name="T83" fmla="*/ 4 h 194"/>
                  <a:gd name="T84" fmla="*/ 20 w 131"/>
                  <a:gd name="T85" fmla="*/ 1 h 194"/>
                  <a:gd name="T86" fmla="*/ 22 w 131"/>
                  <a:gd name="T87" fmla="*/ 0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1" h="194">
                    <a:moveTo>
                      <a:pt x="95" y="0"/>
                    </a:moveTo>
                    <a:lnTo>
                      <a:pt x="97" y="10"/>
                    </a:lnTo>
                    <a:lnTo>
                      <a:pt x="99" y="19"/>
                    </a:lnTo>
                    <a:lnTo>
                      <a:pt x="99" y="29"/>
                    </a:lnTo>
                    <a:lnTo>
                      <a:pt x="97" y="38"/>
                    </a:lnTo>
                    <a:lnTo>
                      <a:pt x="97" y="48"/>
                    </a:lnTo>
                    <a:lnTo>
                      <a:pt x="93" y="57"/>
                    </a:lnTo>
                    <a:lnTo>
                      <a:pt x="91" y="67"/>
                    </a:lnTo>
                    <a:lnTo>
                      <a:pt x="90" y="76"/>
                    </a:lnTo>
                    <a:lnTo>
                      <a:pt x="99" y="86"/>
                    </a:lnTo>
                    <a:lnTo>
                      <a:pt x="103" y="80"/>
                    </a:lnTo>
                    <a:lnTo>
                      <a:pt x="107" y="74"/>
                    </a:lnTo>
                    <a:lnTo>
                      <a:pt x="109" y="67"/>
                    </a:lnTo>
                    <a:lnTo>
                      <a:pt x="110" y="59"/>
                    </a:lnTo>
                    <a:lnTo>
                      <a:pt x="114" y="51"/>
                    </a:lnTo>
                    <a:lnTo>
                      <a:pt x="116" y="46"/>
                    </a:lnTo>
                    <a:lnTo>
                      <a:pt x="120" y="38"/>
                    </a:lnTo>
                    <a:lnTo>
                      <a:pt x="124" y="32"/>
                    </a:lnTo>
                    <a:lnTo>
                      <a:pt x="131" y="38"/>
                    </a:lnTo>
                    <a:lnTo>
                      <a:pt x="124" y="55"/>
                    </a:lnTo>
                    <a:lnTo>
                      <a:pt x="116" y="72"/>
                    </a:lnTo>
                    <a:lnTo>
                      <a:pt x="110" y="89"/>
                    </a:lnTo>
                    <a:lnTo>
                      <a:pt x="105" y="106"/>
                    </a:lnTo>
                    <a:lnTo>
                      <a:pt x="97" y="125"/>
                    </a:lnTo>
                    <a:lnTo>
                      <a:pt x="90" y="141"/>
                    </a:lnTo>
                    <a:lnTo>
                      <a:pt x="82" y="158"/>
                    </a:lnTo>
                    <a:lnTo>
                      <a:pt x="74" y="175"/>
                    </a:lnTo>
                    <a:lnTo>
                      <a:pt x="71" y="169"/>
                    </a:lnTo>
                    <a:lnTo>
                      <a:pt x="71" y="165"/>
                    </a:lnTo>
                    <a:lnTo>
                      <a:pt x="71" y="161"/>
                    </a:lnTo>
                    <a:lnTo>
                      <a:pt x="72" y="156"/>
                    </a:lnTo>
                    <a:lnTo>
                      <a:pt x="72" y="152"/>
                    </a:lnTo>
                    <a:lnTo>
                      <a:pt x="72" y="148"/>
                    </a:lnTo>
                    <a:lnTo>
                      <a:pt x="71" y="144"/>
                    </a:lnTo>
                    <a:lnTo>
                      <a:pt x="67" y="141"/>
                    </a:lnTo>
                    <a:lnTo>
                      <a:pt x="61" y="144"/>
                    </a:lnTo>
                    <a:lnTo>
                      <a:pt x="57" y="150"/>
                    </a:lnTo>
                    <a:lnTo>
                      <a:pt x="53" y="156"/>
                    </a:lnTo>
                    <a:lnTo>
                      <a:pt x="52" y="163"/>
                    </a:lnTo>
                    <a:lnTo>
                      <a:pt x="50" y="171"/>
                    </a:lnTo>
                    <a:lnTo>
                      <a:pt x="48" y="179"/>
                    </a:lnTo>
                    <a:lnTo>
                      <a:pt x="46" y="186"/>
                    </a:lnTo>
                    <a:lnTo>
                      <a:pt x="44" y="194"/>
                    </a:lnTo>
                    <a:lnTo>
                      <a:pt x="40" y="190"/>
                    </a:lnTo>
                    <a:lnTo>
                      <a:pt x="38" y="184"/>
                    </a:lnTo>
                    <a:lnTo>
                      <a:pt x="36" y="180"/>
                    </a:lnTo>
                    <a:lnTo>
                      <a:pt x="34" y="175"/>
                    </a:lnTo>
                    <a:lnTo>
                      <a:pt x="36" y="165"/>
                    </a:lnTo>
                    <a:lnTo>
                      <a:pt x="38" y="154"/>
                    </a:lnTo>
                    <a:lnTo>
                      <a:pt x="40" y="142"/>
                    </a:lnTo>
                    <a:lnTo>
                      <a:pt x="42" y="133"/>
                    </a:lnTo>
                    <a:lnTo>
                      <a:pt x="42" y="127"/>
                    </a:lnTo>
                    <a:lnTo>
                      <a:pt x="40" y="123"/>
                    </a:lnTo>
                    <a:lnTo>
                      <a:pt x="38" y="120"/>
                    </a:lnTo>
                    <a:lnTo>
                      <a:pt x="34" y="114"/>
                    </a:lnTo>
                    <a:lnTo>
                      <a:pt x="29" y="120"/>
                    </a:lnTo>
                    <a:lnTo>
                      <a:pt x="25" y="123"/>
                    </a:lnTo>
                    <a:lnTo>
                      <a:pt x="21" y="129"/>
                    </a:lnTo>
                    <a:lnTo>
                      <a:pt x="17" y="135"/>
                    </a:lnTo>
                    <a:lnTo>
                      <a:pt x="14" y="139"/>
                    </a:lnTo>
                    <a:lnTo>
                      <a:pt x="10" y="144"/>
                    </a:lnTo>
                    <a:lnTo>
                      <a:pt x="6" y="148"/>
                    </a:lnTo>
                    <a:lnTo>
                      <a:pt x="0" y="152"/>
                    </a:lnTo>
                    <a:lnTo>
                      <a:pt x="4" y="137"/>
                    </a:lnTo>
                    <a:lnTo>
                      <a:pt x="8" y="122"/>
                    </a:lnTo>
                    <a:lnTo>
                      <a:pt x="14" y="108"/>
                    </a:lnTo>
                    <a:lnTo>
                      <a:pt x="19" y="93"/>
                    </a:lnTo>
                    <a:lnTo>
                      <a:pt x="27" y="78"/>
                    </a:lnTo>
                    <a:lnTo>
                      <a:pt x="33" y="65"/>
                    </a:lnTo>
                    <a:lnTo>
                      <a:pt x="38" y="49"/>
                    </a:lnTo>
                    <a:lnTo>
                      <a:pt x="44" y="36"/>
                    </a:lnTo>
                    <a:lnTo>
                      <a:pt x="50" y="38"/>
                    </a:lnTo>
                    <a:lnTo>
                      <a:pt x="53" y="42"/>
                    </a:lnTo>
                    <a:lnTo>
                      <a:pt x="55" y="46"/>
                    </a:lnTo>
                    <a:lnTo>
                      <a:pt x="55" y="51"/>
                    </a:lnTo>
                    <a:lnTo>
                      <a:pt x="57" y="55"/>
                    </a:lnTo>
                    <a:lnTo>
                      <a:pt x="59" y="59"/>
                    </a:lnTo>
                    <a:lnTo>
                      <a:pt x="63" y="63"/>
                    </a:lnTo>
                    <a:lnTo>
                      <a:pt x="71" y="63"/>
                    </a:lnTo>
                    <a:lnTo>
                      <a:pt x="72" y="55"/>
                    </a:lnTo>
                    <a:lnTo>
                      <a:pt x="72" y="44"/>
                    </a:lnTo>
                    <a:lnTo>
                      <a:pt x="72" y="34"/>
                    </a:lnTo>
                    <a:lnTo>
                      <a:pt x="74" y="23"/>
                    </a:lnTo>
                    <a:lnTo>
                      <a:pt x="76" y="13"/>
                    </a:lnTo>
                    <a:lnTo>
                      <a:pt x="78" y="6"/>
                    </a:lnTo>
                    <a:lnTo>
                      <a:pt x="82" y="4"/>
                    </a:lnTo>
                    <a:lnTo>
                      <a:pt x="86" y="2"/>
                    </a:lnTo>
                    <a:lnTo>
                      <a:pt x="90" y="0"/>
                    </a:lnTo>
                    <a:lnTo>
                      <a:pt x="95" y="0"/>
                    </a:lnTo>
                    <a:close/>
                  </a:path>
                </a:pathLst>
              </a:custGeom>
              <a:solidFill>
                <a:srgbClr val="FF5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86"/>
              <p:cNvSpPr>
                <a:spLocks/>
              </p:cNvSpPr>
              <p:nvPr/>
            </p:nvSpPr>
            <p:spPr bwMode="auto">
              <a:xfrm flipH="1">
                <a:off x="687" y="2883"/>
                <a:ext cx="59" cy="84"/>
              </a:xfrm>
              <a:custGeom>
                <a:avLst/>
                <a:gdLst>
                  <a:gd name="T0" fmla="*/ 14 w 120"/>
                  <a:gd name="T1" fmla="*/ 11 h 169"/>
                  <a:gd name="T2" fmla="*/ 15 w 120"/>
                  <a:gd name="T3" fmla="*/ 9 h 169"/>
                  <a:gd name="T4" fmla="*/ 15 w 120"/>
                  <a:gd name="T5" fmla="*/ 7 h 169"/>
                  <a:gd name="T6" fmla="*/ 17 w 120"/>
                  <a:gd name="T7" fmla="*/ 6 h 169"/>
                  <a:gd name="T8" fmla="*/ 20 w 120"/>
                  <a:gd name="T9" fmla="*/ 8 h 169"/>
                  <a:gd name="T10" fmla="*/ 20 w 120"/>
                  <a:gd name="T11" fmla="*/ 10 h 169"/>
                  <a:gd name="T12" fmla="*/ 20 w 120"/>
                  <a:gd name="T13" fmla="*/ 14 h 169"/>
                  <a:gd name="T14" fmla="*/ 21 w 120"/>
                  <a:gd name="T15" fmla="*/ 16 h 169"/>
                  <a:gd name="T16" fmla="*/ 29 w 120"/>
                  <a:gd name="T17" fmla="*/ 4 h 169"/>
                  <a:gd name="T18" fmla="*/ 29 w 120"/>
                  <a:gd name="T19" fmla="*/ 10 h 169"/>
                  <a:gd name="T20" fmla="*/ 27 w 120"/>
                  <a:gd name="T21" fmla="*/ 16 h 169"/>
                  <a:gd name="T22" fmla="*/ 25 w 120"/>
                  <a:gd name="T23" fmla="*/ 21 h 169"/>
                  <a:gd name="T24" fmla="*/ 23 w 120"/>
                  <a:gd name="T25" fmla="*/ 27 h 169"/>
                  <a:gd name="T26" fmla="*/ 21 w 120"/>
                  <a:gd name="T27" fmla="*/ 27 h 169"/>
                  <a:gd name="T28" fmla="*/ 20 w 120"/>
                  <a:gd name="T29" fmla="*/ 26 h 169"/>
                  <a:gd name="T30" fmla="*/ 19 w 120"/>
                  <a:gd name="T31" fmla="*/ 25 h 169"/>
                  <a:gd name="T32" fmla="*/ 18 w 120"/>
                  <a:gd name="T33" fmla="*/ 23 h 169"/>
                  <a:gd name="T34" fmla="*/ 19 w 120"/>
                  <a:gd name="T35" fmla="*/ 22 h 169"/>
                  <a:gd name="T36" fmla="*/ 18 w 120"/>
                  <a:gd name="T37" fmla="*/ 22 h 169"/>
                  <a:gd name="T38" fmla="*/ 18 w 120"/>
                  <a:gd name="T39" fmla="*/ 21 h 169"/>
                  <a:gd name="T40" fmla="*/ 18 w 120"/>
                  <a:gd name="T41" fmla="*/ 21 h 169"/>
                  <a:gd name="T42" fmla="*/ 16 w 120"/>
                  <a:gd name="T43" fmla="*/ 22 h 169"/>
                  <a:gd name="T44" fmla="*/ 16 w 120"/>
                  <a:gd name="T45" fmla="*/ 23 h 169"/>
                  <a:gd name="T46" fmla="*/ 16 w 120"/>
                  <a:gd name="T47" fmla="*/ 25 h 169"/>
                  <a:gd name="T48" fmla="*/ 15 w 120"/>
                  <a:gd name="T49" fmla="*/ 27 h 169"/>
                  <a:gd name="T50" fmla="*/ 14 w 120"/>
                  <a:gd name="T51" fmla="*/ 31 h 169"/>
                  <a:gd name="T52" fmla="*/ 14 w 120"/>
                  <a:gd name="T53" fmla="*/ 35 h 169"/>
                  <a:gd name="T54" fmla="*/ 13 w 120"/>
                  <a:gd name="T55" fmla="*/ 38 h 169"/>
                  <a:gd name="T56" fmla="*/ 12 w 120"/>
                  <a:gd name="T57" fmla="*/ 42 h 169"/>
                  <a:gd name="T58" fmla="*/ 10 w 120"/>
                  <a:gd name="T59" fmla="*/ 38 h 169"/>
                  <a:gd name="T60" fmla="*/ 9 w 120"/>
                  <a:gd name="T61" fmla="*/ 34 h 169"/>
                  <a:gd name="T62" fmla="*/ 7 w 120"/>
                  <a:gd name="T63" fmla="*/ 29 h 169"/>
                  <a:gd name="T64" fmla="*/ 4 w 120"/>
                  <a:gd name="T65" fmla="*/ 26 h 169"/>
                  <a:gd name="T66" fmla="*/ 3 w 120"/>
                  <a:gd name="T67" fmla="*/ 28 h 169"/>
                  <a:gd name="T68" fmla="*/ 3 w 120"/>
                  <a:gd name="T69" fmla="*/ 30 h 169"/>
                  <a:gd name="T70" fmla="*/ 3 w 120"/>
                  <a:gd name="T71" fmla="*/ 32 h 169"/>
                  <a:gd name="T72" fmla="*/ 3 w 120"/>
                  <a:gd name="T73" fmla="*/ 34 h 169"/>
                  <a:gd name="T74" fmla="*/ 1 w 120"/>
                  <a:gd name="T75" fmla="*/ 28 h 169"/>
                  <a:gd name="T76" fmla="*/ 0 w 120"/>
                  <a:gd name="T77" fmla="*/ 21 h 169"/>
                  <a:gd name="T78" fmla="*/ 0 w 120"/>
                  <a:gd name="T79" fmla="*/ 14 h 169"/>
                  <a:gd name="T80" fmla="*/ 2 w 120"/>
                  <a:gd name="T81" fmla="*/ 8 h 169"/>
                  <a:gd name="T82" fmla="*/ 3 w 120"/>
                  <a:gd name="T83" fmla="*/ 10 h 169"/>
                  <a:gd name="T84" fmla="*/ 3 w 120"/>
                  <a:gd name="T85" fmla="*/ 14 h 169"/>
                  <a:gd name="T86" fmla="*/ 4 w 120"/>
                  <a:gd name="T87" fmla="*/ 17 h 169"/>
                  <a:gd name="T88" fmla="*/ 6 w 120"/>
                  <a:gd name="T89" fmla="*/ 20 h 169"/>
                  <a:gd name="T90" fmla="*/ 8 w 120"/>
                  <a:gd name="T91" fmla="*/ 15 h 169"/>
                  <a:gd name="T92" fmla="*/ 8 w 120"/>
                  <a:gd name="T93" fmla="*/ 10 h 169"/>
                  <a:gd name="T94" fmla="*/ 8 w 120"/>
                  <a:gd name="T95" fmla="*/ 5 h 169"/>
                  <a:gd name="T96" fmla="*/ 9 w 120"/>
                  <a:gd name="T97" fmla="*/ 0 h 169"/>
                  <a:gd name="T98" fmla="*/ 11 w 120"/>
                  <a:gd name="T99" fmla="*/ 2 h 169"/>
                  <a:gd name="T100" fmla="*/ 12 w 120"/>
                  <a:gd name="T101" fmla="*/ 6 h 169"/>
                  <a:gd name="T102" fmla="*/ 12 w 120"/>
                  <a:gd name="T103" fmla="*/ 9 h 169"/>
                  <a:gd name="T104" fmla="*/ 13 w 120"/>
                  <a:gd name="T105" fmla="*/ 12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69">
                    <a:moveTo>
                      <a:pt x="55" y="51"/>
                    </a:moveTo>
                    <a:lnTo>
                      <a:pt x="57" y="47"/>
                    </a:lnTo>
                    <a:lnTo>
                      <a:pt x="61" y="43"/>
                    </a:lnTo>
                    <a:lnTo>
                      <a:pt x="61" y="38"/>
                    </a:lnTo>
                    <a:lnTo>
                      <a:pt x="63" y="34"/>
                    </a:lnTo>
                    <a:lnTo>
                      <a:pt x="63" y="30"/>
                    </a:lnTo>
                    <a:lnTo>
                      <a:pt x="67" y="26"/>
                    </a:lnTo>
                    <a:lnTo>
                      <a:pt x="71" y="24"/>
                    </a:lnTo>
                    <a:lnTo>
                      <a:pt x="76" y="26"/>
                    </a:lnTo>
                    <a:lnTo>
                      <a:pt x="82" y="32"/>
                    </a:lnTo>
                    <a:lnTo>
                      <a:pt x="84" y="38"/>
                    </a:lnTo>
                    <a:lnTo>
                      <a:pt x="84" y="43"/>
                    </a:lnTo>
                    <a:lnTo>
                      <a:pt x="84" y="51"/>
                    </a:lnTo>
                    <a:lnTo>
                      <a:pt x="84" y="57"/>
                    </a:lnTo>
                    <a:lnTo>
                      <a:pt x="84" y="62"/>
                    </a:lnTo>
                    <a:lnTo>
                      <a:pt x="88" y="66"/>
                    </a:lnTo>
                    <a:lnTo>
                      <a:pt x="93" y="70"/>
                    </a:lnTo>
                    <a:lnTo>
                      <a:pt x="118" y="17"/>
                    </a:lnTo>
                    <a:lnTo>
                      <a:pt x="120" y="28"/>
                    </a:lnTo>
                    <a:lnTo>
                      <a:pt x="120" y="40"/>
                    </a:lnTo>
                    <a:lnTo>
                      <a:pt x="116" y="53"/>
                    </a:lnTo>
                    <a:lnTo>
                      <a:pt x="112" y="64"/>
                    </a:lnTo>
                    <a:lnTo>
                      <a:pt x="108" y="76"/>
                    </a:lnTo>
                    <a:lnTo>
                      <a:pt x="103" y="85"/>
                    </a:lnTo>
                    <a:lnTo>
                      <a:pt x="97" y="97"/>
                    </a:lnTo>
                    <a:lnTo>
                      <a:pt x="93" y="108"/>
                    </a:lnTo>
                    <a:lnTo>
                      <a:pt x="91" y="110"/>
                    </a:lnTo>
                    <a:lnTo>
                      <a:pt x="88" y="110"/>
                    </a:lnTo>
                    <a:lnTo>
                      <a:pt x="86" y="108"/>
                    </a:lnTo>
                    <a:lnTo>
                      <a:pt x="84" y="106"/>
                    </a:lnTo>
                    <a:lnTo>
                      <a:pt x="82" y="102"/>
                    </a:lnTo>
                    <a:lnTo>
                      <a:pt x="80" y="100"/>
                    </a:lnTo>
                    <a:lnTo>
                      <a:pt x="78" y="97"/>
                    </a:lnTo>
                    <a:lnTo>
                      <a:pt x="76" y="93"/>
                    </a:lnTo>
                    <a:lnTo>
                      <a:pt x="78" y="91"/>
                    </a:lnTo>
                    <a:lnTo>
                      <a:pt x="78" y="89"/>
                    </a:lnTo>
                    <a:lnTo>
                      <a:pt x="76" y="89"/>
                    </a:lnTo>
                    <a:lnTo>
                      <a:pt x="76" y="87"/>
                    </a:lnTo>
                    <a:lnTo>
                      <a:pt x="74" y="87"/>
                    </a:lnTo>
                    <a:lnTo>
                      <a:pt x="71" y="87"/>
                    </a:lnTo>
                    <a:lnTo>
                      <a:pt x="67" y="89"/>
                    </a:lnTo>
                    <a:lnTo>
                      <a:pt x="65" y="91"/>
                    </a:lnTo>
                    <a:lnTo>
                      <a:pt x="65" y="95"/>
                    </a:lnTo>
                    <a:lnTo>
                      <a:pt x="65" y="99"/>
                    </a:lnTo>
                    <a:lnTo>
                      <a:pt x="65" y="102"/>
                    </a:lnTo>
                    <a:lnTo>
                      <a:pt x="63" y="106"/>
                    </a:lnTo>
                    <a:lnTo>
                      <a:pt x="61" y="108"/>
                    </a:lnTo>
                    <a:lnTo>
                      <a:pt x="61" y="117"/>
                    </a:lnTo>
                    <a:lnTo>
                      <a:pt x="59" y="125"/>
                    </a:lnTo>
                    <a:lnTo>
                      <a:pt x="59" y="133"/>
                    </a:lnTo>
                    <a:lnTo>
                      <a:pt x="57" y="140"/>
                    </a:lnTo>
                    <a:lnTo>
                      <a:pt x="55" y="148"/>
                    </a:lnTo>
                    <a:lnTo>
                      <a:pt x="53" y="154"/>
                    </a:lnTo>
                    <a:lnTo>
                      <a:pt x="52" y="161"/>
                    </a:lnTo>
                    <a:lnTo>
                      <a:pt x="48" y="169"/>
                    </a:lnTo>
                    <a:lnTo>
                      <a:pt x="44" y="161"/>
                    </a:lnTo>
                    <a:lnTo>
                      <a:pt x="40" y="154"/>
                    </a:lnTo>
                    <a:lnTo>
                      <a:pt x="38" y="146"/>
                    </a:lnTo>
                    <a:lnTo>
                      <a:pt x="36" y="136"/>
                    </a:lnTo>
                    <a:lnTo>
                      <a:pt x="34" y="127"/>
                    </a:lnTo>
                    <a:lnTo>
                      <a:pt x="31" y="119"/>
                    </a:lnTo>
                    <a:lnTo>
                      <a:pt x="27" y="112"/>
                    </a:lnTo>
                    <a:lnTo>
                      <a:pt x="19" y="104"/>
                    </a:lnTo>
                    <a:lnTo>
                      <a:pt x="17" y="108"/>
                    </a:lnTo>
                    <a:lnTo>
                      <a:pt x="14" y="112"/>
                    </a:lnTo>
                    <a:lnTo>
                      <a:pt x="14" y="116"/>
                    </a:lnTo>
                    <a:lnTo>
                      <a:pt x="14" y="121"/>
                    </a:lnTo>
                    <a:lnTo>
                      <a:pt x="14" y="125"/>
                    </a:lnTo>
                    <a:lnTo>
                      <a:pt x="14" y="129"/>
                    </a:lnTo>
                    <a:lnTo>
                      <a:pt x="14" y="133"/>
                    </a:lnTo>
                    <a:lnTo>
                      <a:pt x="14" y="136"/>
                    </a:lnTo>
                    <a:lnTo>
                      <a:pt x="10" y="125"/>
                    </a:lnTo>
                    <a:lnTo>
                      <a:pt x="6" y="112"/>
                    </a:lnTo>
                    <a:lnTo>
                      <a:pt x="2" y="99"/>
                    </a:lnTo>
                    <a:lnTo>
                      <a:pt x="2" y="87"/>
                    </a:lnTo>
                    <a:lnTo>
                      <a:pt x="0" y="74"/>
                    </a:lnTo>
                    <a:lnTo>
                      <a:pt x="2" y="59"/>
                    </a:lnTo>
                    <a:lnTo>
                      <a:pt x="4" y="45"/>
                    </a:lnTo>
                    <a:lnTo>
                      <a:pt x="8" y="32"/>
                    </a:lnTo>
                    <a:lnTo>
                      <a:pt x="10" y="38"/>
                    </a:lnTo>
                    <a:lnTo>
                      <a:pt x="14" y="43"/>
                    </a:lnTo>
                    <a:lnTo>
                      <a:pt x="14" y="51"/>
                    </a:lnTo>
                    <a:lnTo>
                      <a:pt x="15" y="59"/>
                    </a:lnTo>
                    <a:lnTo>
                      <a:pt x="17" y="64"/>
                    </a:lnTo>
                    <a:lnTo>
                      <a:pt x="19" y="70"/>
                    </a:lnTo>
                    <a:lnTo>
                      <a:pt x="21" y="76"/>
                    </a:lnTo>
                    <a:lnTo>
                      <a:pt x="27" y="80"/>
                    </a:lnTo>
                    <a:lnTo>
                      <a:pt x="31" y="70"/>
                    </a:lnTo>
                    <a:lnTo>
                      <a:pt x="33" y="61"/>
                    </a:lnTo>
                    <a:lnTo>
                      <a:pt x="33" y="51"/>
                    </a:lnTo>
                    <a:lnTo>
                      <a:pt x="33" y="42"/>
                    </a:lnTo>
                    <a:lnTo>
                      <a:pt x="33" y="30"/>
                    </a:lnTo>
                    <a:lnTo>
                      <a:pt x="33" y="21"/>
                    </a:lnTo>
                    <a:lnTo>
                      <a:pt x="34" y="9"/>
                    </a:lnTo>
                    <a:lnTo>
                      <a:pt x="36" y="0"/>
                    </a:lnTo>
                    <a:lnTo>
                      <a:pt x="40" y="5"/>
                    </a:lnTo>
                    <a:lnTo>
                      <a:pt x="44" y="11"/>
                    </a:lnTo>
                    <a:lnTo>
                      <a:pt x="46" y="17"/>
                    </a:lnTo>
                    <a:lnTo>
                      <a:pt x="48" y="24"/>
                    </a:lnTo>
                    <a:lnTo>
                      <a:pt x="48" y="30"/>
                    </a:lnTo>
                    <a:lnTo>
                      <a:pt x="50" y="38"/>
                    </a:lnTo>
                    <a:lnTo>
                      <a:pt x="52" y="45"/>
                    </a:lnTo>
                    <a:lnTo>
                      <a:pt x="55" y="51"/>
                    </a:lnTo>
                    <a:close/>
                  </a:path>
                </a:pathLst>
              </a:custGeom>
              <a:solidFill>
                <a:srgbClr val="51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88"/>
              <p:cNvSpPr>
                <a:spLocks/>
              </p:cNvSpPr>
              <p:nvPr/>
            </p:nvSpPr>
            <p:spPr bwMode="auto">
              <a:xfrm flipH="1">
                <a:off x="667" y="2962"/>
                <a:ext cx="371" cy="400"/>
              </a:xfrm>
              <a:custGeom>
                <a:avLst/>
                <a:gdLst>
                  <a:gd name="T0" fmla="*/ 134 w 743"/>
                  <a:gd name="T1" fmla="*/ 17 h 802"/>
                  <a:gd name="T2" fmla="*/ 153 w 743"/>
                  <a:gd name="T3" fmla="*/ 20 h 802"/>
                  <a:gd name="T4" fmla="*/ 145 w 743"/>
                  <a:gd name="T5" fmla="*/ 14 h 802"/>
                  <a:gd name="T6" fmla="*/ 172 w 743"/>
                  <a:gd name="T7" fmla="*/ 13 h 802"/>
                  <a:gd name="T8" fmla="*/ 185 w 743"/>
                  <a:gd name="T9" fmla="*/ 17 h 802"/>
                  <a:gd name="T10" fmla="*/ 175 w 743"/>
                  <a:gd name="T11" fmla="*/ 22 h 802"/>
                  <a:gd name="T12" fmla="*/ 183 w 743"/>
                  <a:gd name="T13" fmla="*/ 29 h 802"/>
                  <a:gd name="T14" fmla="*/ 169 w 743"/>
                  <a:gd name="T15" fmla="*/ 34 h 802"/>
                  <a:gd name="T16" fmla="*/ 176 w 743"/>
                  <a:gd name="T17" fmla="*/ 41 h 802"/>
                  <a:gd name="T18" fmla="*/ 164 w 743"/>
                  <a:gd name="T19" fmla="*/ 51 h 802"/>
                  <a:gd name="T20" fmla="*/ 152 w 743"/>
                  <a:gd name="T21" fmla="*/ 62 h 802"/>
                  <a:gd name="T22" fmla="*/ 144 w 743"/>
                  <a:gd name="T23" fmla="*/ 66 h 802"/>
                  <a:gd name="T24" fmla="*/ 145 w 743"/>
                  <a:gd name="T25" fmla="*/ 79 h 802"/>
                  <a:gd name="T26" fmla="*/ 131 w 743"/>
                  <a:gd name="T27" fmla="*/ 83 h 802"/>
                  <a:gd name="T28" fmla="*/ 135 w 743"/>
                  <a:gd name="T29" fmla="*/ 91 h 802"/>
                  <a:gd name="T30" fmla="*/ 125 w 743"/>
                  <a:gd name="T31" fmla="*/ 90 h 802"/>
                  <a:gd name="T32" fmla="*/ 135 w 743"/>
                  <a:gd name="T33" fmla="*/ 98 h 802"/>
                  <a:gd name="T34" fmla="*/ 128 w 743"/>
                  <a:gd name="T35" fmla="*/ 105 h 802"/>
                  <a:gd name="T36" fmla="*/ 132 w 743"/>
                  <a:gd name="T37" fmla="*/ 115 h 802"/>
                  <a:gd name="T38" fmla="*/ 122 w 743"/>
                  <a:gd name="T39" fmla="*/ 121 h 802"/>
                  <a:gd name="T40" fmla="*/ 121 w 743"/>
                  <a:gd name="T41" fmla="*/ 127 h 802"/>
                  <a:gd name="T42" fmla="*/ 119 w 743"/>
                  <a:gd name="T43" fmla="*/ 136 h 802"/>
                  <a:gd name="T44" fmla="*/ 102 w 743"/>
                  <a:gd name="T45" fmla="*/ 146 h 802"/>
                  <a:gd name="T46" fmla="*/ 104 w 743"/>
                  <a:gd name="T47" fmla="*/ 156 h 802"/>
                  <a:gd name="T48" fmla="*/ 87 w 743"/>
                  <a:gd name="T49" fmla="*/ 157 h 802"/>
                  <a:gd name="T50" fmla="*/ 88 w 743"/>
                  <a:gd name="T51" fmla="*/ 163 h 802"/>
                  <a:gd name="T52" fmla="*/ 84 w 743"/>
                  <a:gd name="T53" fmla="*/ 174 h 802"/>
                  <a:gd name="T54" fmla="*/ 73 w 743"/>
                  <a:gd name="T55" fmla="*/ 184 h 802"/>
                  <a:gd name="T56" fmla="*/ 64 w 743"/>
                  <a:gd name="T57" fmla="*/ 191 h 802"/>
                  <a:gd name="T58" fmla="*/ 55 w 743"/>
                  <a:gd name="T59" fmla="*/ 199 h 802"/>
                  <a:gd name="T60" fmla="*/ 21 w 743"/>
                  <a:gd name="T61" fmla="*/ 190 h 802"/>
                  <a:gd name="T62" fmla="*/ 25 w 743"/>
                  <a:gd name="T63" fmla="*/ 184 h 802"/>
                  <a:gd name="T64" fmla="*/ 11 w 743"/>
                  <a:gd name="T65" fmla="*/ 181 h 802"/>
                  <a:gd name="T66" fmla="*/ 5 w 743"/>
                  <a:gd name="T67" fmla="*/ 170 h 802"/>
                  <a:gd name="T68" fmla="*/ 11 w 743"/>
                  <a:gd name="T69" fmla="*/ 163 h 802"/>
                  <a:gd name="T70" fmla="*/ 3 w 743"/>
                  <a:gd name="T71" fmla="*/ 159 h 802"/>
                  <a:gd name="T72" fmla="*/ 3 w 743"/>
                  <a:gd name="T73" fmla="*/ 151 h 802"/>
                  <a:gd name="T74" fmla="*/ 14 w 743"/>
                  <a:gd name="T75" fmla="*/ 149 h 802"/>
                  <a:gd name="T76" fmla="*/ 10 w 743"/>
                  <a:gd name="T77" fmla="*/ 144 h 802"/>
                  <a:gd name="T78" fmla="*/ 6 w 743"/>
                  <a:gd name="T79" fmla="*/ 134 h 802"/>
                  <a:gd name="T80" fmla="*/ 12 w 743"/>
                  <a:gd name="T81" fmla="*/ 126 h 802"/>
                  <a:gd name="T82" fmla="*/ 17 w 743"/>
                  <a:gd name="T83" fmla="*/ 122 h 802"/>
                  <a:gd name="T84" fmla="*/ 27 w 743"/>
                  <a:gd name="T85" fmla="*/ 115 h 802"/>
                  <a:gd name="T86" fmla="*/ 34 w 743"/>
                  <a:gd name="T87" fmla="*/ 111 h 802"/>
                  <a:gd name="T88" fmla="*/ 32 w 743"/>
                  <a:gd name="T89" fmla="*/ 100 h 802"/>
                  <a:gd name="T90" fmla="*/ 41 w 743"/>
                  <a:gd name="T91" fmla="*/ 96 h 802"/>
                  <a:gd name="T92" fmla="*/ 48 w 743"/>
                  <a:gd name="T93" fmla="*/ 94 h 802"/>
                  <a:gd name="T94" fmla="*/ 46 w 743"/>
                  <a:gd name="T95" fmla="*/ 83 h 802"/>
                  <a:gd name="T96" fmla="*/ 61 w 743"/>
                  <a:gd name="T97" fmla="*/ 78 h 802"/>
                  <a:gd name="T98" fmla="*/ 70 w 743"/>
                  <a:gd name="T99" fmla="*/ 69 h 802"/>
                  <a:gd name="T100" fmla="*/ 68 w 743"/>
                  <a:gd name="T101" fmla="*/ 61 h 802"/>
                  <a:gd name="T102" fmla="*/ 67 w 743"/>
                  <a:gd name="T103" fmla="*/ 49 h 802"/>
                  <a:gd name="T104" fmla="*/ 78 w 743"/>
                  <a:gd name="T105" fmla="*/ 41 h 802"/>
                  <a:gd name="T106" fmla="*/ 74 w 743"/>
                  <a:gd name="T107" fmla="*/ 32 h 802"/>
                  <a:gd name="T108" fmla="*/ 76 w 743"/>
                  <a:gd name="T109" fmla="*/ 23 h 802"/>
                  <a:gd name="T110" fmla="*/ 76 w 743"/>
                  <a:gd name="T111" fmla="*/ 20 h 802"/>
                  <a:gd name="T112" fmla="*/ 79 w 743"/>
                  <a:gd name="T113" fmla="*/ 13 h 802"/>
                  <a:gd name="T114" fmla="*/ 81 w 743"/>
                  <a:gd name="T115" fmla="*/ 8 h 802"/>
                  <a:gd name="T116" fmla="*/ 86 w 743"/>
                  <a:gd name="T117" fmla="*/ 0 h 8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43" h="802">
                    <a:moveTo>
                      <a:pt x="502" y="25"/>
                    </a:moveTo>
                    <a:lnTo>
                      <a:pt x="445" y="40"/>
                    </a:lnTo>
                    <a:lnTo>
                      <a:pt x="458" y="48"/>
                    </a:lnTo>
                    <a:lnTo>
                      <a:pt x="473" y="54"/>
                    </a:lnTo>
                    <a:lnTo>
                      <a:pt x="488" y="57"/>
                    </a:lnTo>
                    <a:lnTo>
                      <a:pt x="504" y="61"/>
                    </a:lnTo>
                    <a:lnTo>
                      <a:pt x="521" y="65"/>
                    </a:lnTo>
                    <a:lnTo>
                      <a:pt x="536" y="69"/>
                    </a:lnTo>
                    <a:lnTo>
                      <a:pt x="553" y="73"/>
                    </a:lnTo>
                    <a:lnTo>
                      <a:pt x="568" y="78"/>
                    </a:lnTo>
                    <a:lnTo>
                      <a:pt x="574" y="80"/>
                    </a:lnTo>
                    <a:lnTo>
                      <a:pt x="581" y="82"/>
                    </a:lnTo>
                    <a:lnTo>
                      <a:pt x="589" y="82"/>
                    </a:lnTo>
                    <a:lnTo>
                      <a:pt x="597" y="82"/>
                    </a:lnTo>
                    <a:lnTo>
                      <a:pt x="604" y="82"/>
                    </a:lnTo>
                    <a:lnTo>
                      <a:pt x="612" y="82"/>
                    </a:lnTo>
                    <a:lnTo>
                      <a:pt x="619" y="80"/>
                    </a:lnTo>
                    <a:lnTo>
                      <a:pt x="625" y="78"/>
                    </a:lnTo>
                    <a:lnTo>
                      <a:pt x="619" y="73"/>
                    </a:lnTo>
                    <a:lnTo>
                      <a:pt x="614" y="69"/>
                    </a:lnTo>
                    <a:lnTo>
                      <a:pt x="604" y="67"/>
                    </a:lnTo>
                    <a:lnTo>
                      <a:pt x="597" y="63"/>
                    </a:lnTo>
                    <a:lnTo>
                      <a:pt x="587" y="61"/>
                    </a:lnTo>
                    <a:lnTo>
                      <a:pt x="581" y="57"/>
                    </a:lnTo>
                    <a:lnTo>
                      <a:pt x="576" y="50"/>
                    </a:lnTo>
                    <a:lnTo>
                      <a:pt x="574" y="40"/>
                    </a:lnTo>
                    <a:lnTo>
                      <a:pt x="593" y="38"/>
                    </a:lnTo>
                    <a:lnTo>
                      <a:pt x="614" y="40"/>
                    </a:lnTo>
                    <a:lnTo>
                      <a:pt x="633" y="42"/>
                    </a:lnTo>
                    <a:lnTo>
                      <a:pt x="650" y="44"/>
                    </a:lnTo>
                    <a:lnTo>
                      <a:pt x="669" y="48"/>
                    </a:lnTo>
                    <a:lnTo>
                      <a:pt x="688" y="52"/>
                    </a:lnTo>
                    <a:lnTo>
                      <a:pt x="707" y="55"/>
                    </a:lnTo>
                    <a:lnTo>
                      <a:pt x="726" y="55"/>
                    </a:lnTo>
                    <a:lnTo>
                      <a:pt x="729" y="59"/>
                    </a:lnTo>
                    <a:lnTo>
                      <a:pt x="731" y="61"/>
                    </a:lnTo>
                    <a:lnTo>
                      <a:pt x="733" y="63"/>
                    </a:lnTo>
                    <a:lnTo>
                      <a:pt x="737" y="65"/>
                    </a:lnTo>
                    <a:lnTo>
                      <a:pt x="739" y="69"/>
                    </a:lnTo>
                    <a:lnTo>
                      <a:pt x="741" y="71"/>
                    </a:lnTo>
                    <a:lnTo>
                      <a:pt x="741" y="74"/>
                    </a:lnTo>
                    <a:lnTo>
                      <a:pt x="739" y="78"/>
                    </a:lnTo>
                    <a:lnTo>
                      <a:pt x="735" y="84"/>
                    </a:lnTo>
                    <a:lnTo>
                      <a:pt x="729" y="88"/>
                    </a:lnTo>
                    <a:lnTo>
                      <a:pt x="724" y="90"/>
                    </a:lnTo>
                    <a:lnTo>
                      <a:pt x="716" y="90"/>
                    </a:lnTo>
                    <a:lnTo>
                      <a:pt x="710" y="90"/>
                    </a:lnTo>
                    <a:lnTo>
                      <a:pt x="703" y="91"/>
                    </a:lnTo>
                    <a:lnTo>
                      <a:pt x="697" y="91"/>
                    </a:lnTo>
                    <a:lnTo>
                      <a:pt x="691" y="95"/>
                    </a:lnTo>
                    <a:lnTo>
                      <a:pt x="697" y="101"/>
                    </a:lnTo>
                    <a:lnTo>
                      <a:pt x="703" y="105"/>
                    </a:lnTo>
                    <a:lnTo>
                      <a:pt x="710" y="109"/>
                    </a:lnTo>
                    <a:lnTo>
                      <a:pt x="718" y="112"/>
                    </a:lnTo>
                    <a:lnTo>
                      <a:pt x="726" y="114"/>
                    </a:lnTo>
                    <a:lnTo>
                      <a:pt x="733" y="118"/>
                    </a:lnTo>
                    <a:lnTo>
                      <a:pt x="739" y="124"/>
                    </a:lnTo>
                    <a:lnTo>
                      <a:pt x="743" y="129"/>
                    </a:lnTo>
                    <a:lnTo>
                      <a:pt x="733" y="133"/>
                    </a:lnTo>
                    <a:lnTo>
                      <a:pt x="722" y="137"/>
                    </a:lnTo>
                    <a:lnTo>
                      <a:pt x="712" y="137"/>
                    </a:lnTo>
                    <a:lnTo>
                      <a:pt x="701" y="139"/>
                    </a:lnTo>
                    <a:lnTo>
                      <a:pt x="690" y="139"/>
                    </a:lnTo>
                    <a:lnTo>
                      <a:pt x="678" y="139"/>
                    </a:lnTo>
                    <a:lnTo>
                      <a:pt x="667" y="141"/>
                    </a:lnTo>
                    <a:lnTo>
                      <a:pt x="657" y="145"/>
                    </a:lnTo>
                    <a:lnTo>
                      <a:pt x="665" y="148"/>
                    </a:lnTo>
                    <a:lnTo>
                      <a:pt x="674" y="152"/>
                    </a:lnTo>
                    <a:lnTo>
                      <a:pt x="682" y="156"/>
                    </a:lnTo>
                    <a:lnTo>
                      <a:pt x="691" y="158"/>
                    </a:lnTo>
                    <a:lnTo>
                      <a:pt x="699" y="162"/>
                    </a:lnTo>
                    <a:lnTo>
                      <a:pt x="707" y="167"/>
                    </a:lnTo>
                    <a:lnTo>
                      <a:pt x="712" y="173"/>
                    </a:lnTo>
                    <a:lnTo>
                      <a:pt x="716" y="179"/>
                    </a:lnTo>
                    <a:lnTo>
                      <a:pt x="712" y="186"/>
                    </a:lnTo>
                    <a:lnTo>
                      <a:pt x="707" y="190"/>
                    </a:lnTo>
                    <a:lnTo>
                      <a:pt x="699" y="194"/>
                    </a:lnTo>
                    <a:lnTo>
                      <a:pt x="691" y="198"/>
                    </a:lnTo>
                    <a:lnTo>
                      <a:pt x="674" y="202"/>
                    </a:lnTo>
                    <a:lnTo>
                      <a:pt x="657" y="205"/>
                    </a:lnTo>
                    <a:lnTo>
                      <a:pt x="642" y="209"/>
                    </a:lnTo>
                    <a:lnTo>
                      <a:pt x="631" y="217"/>
                    </a:lnTo>
                    <a:lnTo>
                      <a:pt x="625" y="221"/>
                    </a:lnTo>
                    <a:lnTo>
                      <a:pt x="623" y="226"/>
                    </a:lnTo>
                    <a:lnTo>
                      <a:pt x="621" y="234"/>
                    </a:lnTo>
                    <a:lnTo>
                      <a:pt x="621" y="243"/>
                    </a:lnTo>
                    <a:lnTo>
                      <a:pt x="616" y="249"/>
                    </a:lnTo>
                    <a:lnTo>
                      <a:pt x="608" y="251"/>
                    </a:lnTo>
                    <a:lnTo>
                      <a:pt x="600" y="253"/>
                    </a:lnTo>
                    <a:lnTo>
                      <a:pt x="593" y="253"/>
                    </a:lnTo>
                    <a:lnTo>
                      <a:pt x="585" y="253"/>
                    </a:lnTo>
                    <a:lnTo>
                      <a:pt x="579" y="253"/>
                    </a:lnTo>
                    <a:lnTo>
                      <a:pt x="572" y="253"/>
                    </a:lnTo>
                    <a:lnTo>
                      <a:pt x="564" y="257"/>
                    </a:lnTo>
                    <a:lnTo>
                      <a:pt x="572" y="260"/>
                    </a:lnTo>
                    <a:lnTo>
                      <a:pt x="579" y="266"/>
                    </a:lnTo>
                    <a:lnTo>
                      <a:pt x="585" y="274"/>
                    </a:lnTo>
                    <a:lnTo>
                      <a:pt x="591" y="283"/>
                    </a:lnTo>
                    <a:lnTo>
                      <a:pt x="593" y="293"/>
                    </a:lnTo>
                    <a:lnTo>
                      <a:pt x="593" y="300"/>
                    </a:lnTo>
                    <a:lnTo>
                      <a:pt x="591" y="306"/>
                    </a:lnTo>
                    <a:lnTo>
                      <a:pt x="589" y="310"/>
                    </a:lnTo>
                    <a:lnTo>
                      <a:pt x="585" y="314"/>
                    </a:lnTo>
                    <a:lnTo>
                      <a:pt x="581" y="317"/>
                    </a:lnTo>
                    <a:lnTo>
                      <a:pt x="574" y="321"/>
                    </a:lnTo>
                    <a:lnTo>
                      <a:pt x="568" y="325"/>
                    </a:lnTo>
                    <a:lnTo>
                      <a:pt x="561" y="325"/>
                    </a:lnTo>
                    <a:lnTo>
                      <a:pt x="553" y="325"/>
                    </a:lnTo>
                    <a:lnTo>
                      <a:pt x="545" y="327"/>
                    </a:lnTo>
                    <a:lnTo>
                      <a:pt x="538" y="327"/>
                    </a:lnTo>
                    <a:lnTo>
                      <a:pt x="530" y="329"/>
                    </a:lnTo>
                    <a:lnTo>
                      <a:pt x="524" y="333"/>
                    </a:lnTo>
                    <a:lnTo>
                      <a:pt x="526" y="336"/>
                    </a:lnTo>
                    <a:lnTo>
                      <a:pt x="528" y="340"/>
                    </a:lnTo>
                    <a:lnTo>
                      <a:pt x="532" y="344"/>
                    </a:lnTo>
                    <a:lnTo>
                      <a:pt x="538" y="346"/>
                    </a:lnTo>
                    <a:lnTo>
                      <a:pt x="542" y="350"/>
                    </a:lnTo>
                    <a:lnTo>
                      <a:pt x="543" y="353"/>
                    </a:lnTo>
                    <a:lnTo>
                      <a:pt x="543" y="359"/>
                    </a:lnTo>
                    <a:lnTo>
                      <a:pt x="542" y="365"/>
                    </a:lnTo>
                    <a:lnTo>
                      <a:pt x="536" y="367"/>
                    </a:lnTo>
                    <a:lnTo>
                      <a:pt x="530" y="367"/>
                    </a:lnTo>
                    <a:lnTo>
                      <a:pt x="523" y="365"/>
                    </a:lnTo>
                    <a:lnTo>
                      <a:pt x="515" y="363"/>
                    </a:lnTo>
                    <a:lnTo>
                      <a:pt x="509" y="361"/>
                    </a:lnTo>
                    <a:lnTo>
                      <a:pt x="504" y="359"/>
                    </a:lnTo>
                    <a:lnTo>
                      <a:pt x="502" y="361"/>
                    </a:lnTo>
                    <a:lnTo>
                      <a:pt x="500" y="363"/>
                    </a:lnTo>
                    <a:lnTo>
                      <a:pt x="500" y="365"/>
                    </a:lnTo>
                    <a:lnTo>
                      <a:pt x="498" y="371"/>
                    </a:lnTo>
                    <a:lnTo>
                      <a:pt x="505" y="374"/>
                    </a:lnTo>
                    <a:lnTo>
                      <a:pt x="513" y="378"/>
                    </a:lnTo>
                    <a:lnTo>
                      <a:pt x="521" y="380"/>
                    </a:lnTo>
                    <a:lnTo>
                      <a:pt x="528" y="384"/>
                    </a:lnTo>
                    <a:lnTo>
                      <a:pt x="534" y="388"/>
                    </a:lnTo>
                    <a:lnTo>
                      <a:pt x="540" y="393"/>
                    </a:lnTo>
                    <a:lnTo>
                      <a:pt x="543" y="399"/>
                    </a:lnTo>
                    <a:lnTo>
                      <a:pt x="547" y="409"/>
                    </a:lnTo>
                    <a:lnTo>
                      <a:pt x="542" y="412"/>
                    </a:lnTo>
                    <a:lnTo>
                      <a:pt x="536" y="416"/>
                    </a:lnTo>
                    <a:lnTo>
                      <a:pt x="530" y="418"/>
                    </a:lnTo>
                    <a:lnTo>
                      <a:pt x="524" y="420"/>
                    </a:lnTo>
                    <a:lnTo>
                      <a:pt x="519" y="422"/>
                    </a:lnTo>
                    <a:lnTo>
                      <a:pt x="513" y="422"/>
                    </a:lnTo>
                    <a:lnTo>
                      <a:pt x="507" y="422"/>
                    </a:lnTo>
                    <a:lnTo>
                      <a:pt x="502" y="424"/>
                    </a:lnTo>
                    <a:lnTo>
                      <a:pt x="507" y="429"/>
                    </a:lnTo>
                    <a:lnTo>
                      <a:pt x="513" y="435"/>
                    </a:lnTo>
                    <a:lnTo>
                      <a:pt x="521" y="443"/>
                    </a:lnTo>
                    <a:lnTo>
                      <a:pt x="526" y="448"/>
                    </a:lnTo>
                    <a:lnTo>
                      <a:pt x="530" y="456"/>
                    </a:lnTo>
                    <a:lnTo>
                      <a:pt x="530" y="464"/>
                    </a:lnTo>
                    <a:lnTo>
                      <a:pt x="528" y="467"/>
                    </a:lnTo>
                    <a:lnTo>
                      <a:pt x="526" y="471"/>
                    </a:lnTo>
                    <a:lnTo>
                      <a:pt x="523" y="475"/>
                    </a:lnTo>
                    <a:lnTo>
                      <a:pt x="517" y="479"/>
                    </a:lnTo>
                    <a:lnTo>
                      <a:pt x="511" y="481"/>
                    </a:lnTo>
                    <a:lnTo>
                      <a:pt x="504" y="483"/>
                    </a:lnTo>
                    <a:lnTo>
                      <a:pt x="496" y="484"/>
                    </a:lnTo>
                    <a:lnTo>
                      <a:pt x="488" y="486"/>
                    </a:lnTo>
                    <a:lnTo>
                      <a:pt x="483" y="486"/>
                    </a:lnTo>
                    <a:lnTo>
                      <a:pt x="475" y="488"/>
                    </a:lnTo>
                    <a:lnTo>
                      <a:pt x="467" y="490"/>
                    </a:lnTo>
                    <a:lnTo>
                      <a:pt x="460" y="492"/>
                    </a:lnTo>
                    <a:lnTo>
                      <a:pt x="464" y="498"/>
                    </a:lnTo>
                    <a:lnTo>
                      <a:pt x="471" y="503"/>
                    </a:lnTo>
                    <a:lnTo>
                      <a:pt x="477" y="507"/>
                    </a:lnTo>
                    <a:lnTo>
                      <a:pt x="485" y="511"/>
                    </a:lnTo>
                    <a:lnTo>
                      <a:pt x="492" y="517"/>
                    </a:lnTo>
                    <a:lnTo>
                      <a:pt x="496" y="522"/>
                    </a:lnTo>
                    <a:lnTo>
                      <a:pt x="498" y="526"/>
                    </a:lnTo>
                    <a:lnTo>
                      <a:pt x="498" y="530"/>
                    </a:lnTo>
                    <a:lnTo>
                      <a:pt x="496" y="534"/>
                    </a:lnTo>
                    <a:lnTo>
                      <a:pt x="494" y="540"/>
                    </a:lnTo>
                    <a:lnTo>
                      <a:pt x="486" y="543"/>
                    </a:lnTo>
                    <a:lnTo>
                      <a:pt x="479" y="545"/>
                    </a:lnTo>
                    <a:lnTo>
                      <a:pt x="473" y="545"/>
                    </a:lnTo>
                    <a:lnTo>
                      <a:pt x="466" y="547"/>
                    </a:lnTo>
                    <a:lnTo>
                      <a:pt x="462" y="549"/>
                    </a:lnTo>
                    <a:lnTo>
                      <a:pt x="458" y="553"/>
                    </a:lnTo>
                    <a:lnTo>
                      <a:pt x="458" y="560"/>
                    </a:lnTo>
                    <a:lnTo>
                      <a:pt x="460" y="572"/>
                    </a:lnTo>
                    <a:lnTo>
                      <a:pt x="407" y="579"/>
                    </a:lnTo>
                    <a:lnTo>
                      <a:pt x="411" y="585"/>
                    </a:lnTo>
                    <a:lnTo>
                      <a:pt x="416" y="589"/>
                    </a:lnTo>
                    <a:lnTo>
                      <a:pt x="420" y="593"/>
                    </a:lnTo>
                    <a:lnTo>
                      <a:pt x="424" y="598"/>
                    </a:lnTo>
                    <a:lnTo>
                      <a:pt x="426" y="604"/>
                    </a:lnTo>
                    <a:lnTo>
                      <a:pt x="426" y="610"/>
                    </a:lnTo>
                    <a:lnTo>
                      <a:pt x="426" y="615"/>
                    </a:lnTo>
                    <a:lnTo>
                      <a:pt x="422" y="621"/>
                    </a:lnTo>
                    <a:lnTo>
                      <a:pt x="416" y="627"/>
                    </a:lnTo>
                    <a:lnTo>
                      <a:pt x="411" y="629"/>
                    </a:lnTo>
                    <a:lnTo>
                      <a:pt x="405" y="633"/>
                    </a:lnTo>
                    <a:lnTo>
                      <a:pt x="399" y="633"/>
                    </a:lnTo>
                    <a:lnTo>
                      <a:pt x="388" y="634"/>
                    </a:lnTo>
                    <a:lnTo>
                      <a:pt x="376" y="633"/>
                    </a:lnTo>
                    <a:lnTo>
                      <a:pt x="365" y="631"/>
                    </a:lnTo>
                    <a:lnTo>
                      <a:pt x="354" y="631"/>
                    </a:lnTo>
                    <a:lnTo>
                      <a:pt x="348" y="631"/>
                    </a:lnTo>
                    <a:lnTo>
                      <a:pt x="340" y="633"/>
                    </a:lnTo>
                    <a:lnTo>
                      <a:pt x="335" y="636"/>
                    </a:lnTo>
                    <a:lnTo>
                      <a:pt x="329" y="640"/>
                    </a:lnTo>
                    <a:lnTo>
                      <a:pt x="333" y="644"/>
                    </a:lnTo>
                    <a:lnTo>
                      <a:pt x="336" y="648"/>
                    </a:lnTo>
                    <a:lnTo>
                      <a:pt x="342" y="650"/>
                    </a:lnTo>
                    <a:lnTo>
                      <a:pt x="348" y="653"/>
                    </a:lnTo>
                    <a:lnTo>
                      <a:pt x="354" y="655"/>
                    </a:lnTo>
                    <a:lnTo>
                      <a:pt x="357" y="659"/>
                    </a:lnTo>
                    <a:lnTo>
                      <a:pt x="361" y="665"/>
                    </a:lnTo>
                    <a:lnTo>
                      <a:pt x="361" y="671"/>
                    </a:lnTo>
                    <a:lnTo>
                      <a:pt x="323" y="682"/>
                    </a:lnTo>
                    <a:lnTo>
                      <a:pt x="327" y="686"/>
                    </a:lnTo>
                    <a:lnTo>
                      <a:pt x="331" y="690"/>
                    </a:lnTo>
                    <a:lnTo>
                      <a:pt x="336" y="693"/>
                    </a:lnTo>
                    <a:lnTo>
                      <a:pt x="338" y="697"/>
                    </a:lnTo>
                    <a:lnTo>
                      <a:pt x="342" y="703"/>
                    </a:lnTo>
                    <a:lnTo>
                      <a:pt x="344" y="707"/>
                    </a:lnTo>
                    <a:lnTo>
                      <a:pt x="344" y="712"/>
                    </a:lnTo>
                    <a:lnTo>
                      <a:pt x="342" y="716"/>
                    </a:lnTo>
                    <a:lnTo>
                      <a:pt x="333" y="726"/>
                    </a:lnTo>
                    <a:lnTo>
                      <a:pt x="321" y="733"/>
                    </a:lnTo>
                    <a:lnTo>
                      <a:pt x="308" y="737"/>
                    </a:lnTo>
                    <a:lnTo>
                      <a:pt x="295" y="739"/>
                    </a:lnTo>
                    <a:lnTo>
                      <a:pt x="281" y="741"/>
                    </a:lnTo>
                    <a:lnTo>
                      <a:pt x="266" y="743"/>
                    </a:lnTo>
                    <a:lnTo>
                      <a:pt x="253" y="746"/>
                    </a:lnTo>
                    <a:lnTo>
                      <a:pt x="240" y="750"/>
                    </a:lnTo>
                    <a:lnTo>
                      <a:pt x="243" y="756"/>
                    </a:lnTo>
                    <a:lnTo>
                      <a:pt x="249" y="760"/>
                    </a:lnTo>
                    <a:lnTo>
                      <a:pt x="253" y="764"/>
                    </a:lnTo>
                    <a:lnTo>
                      <a:pt x="257" y="765"/>
                    </a:lnTo>
                    <a:lnTo>
                      <a:pt x="262" y="769"/>
                    </a:lnTo>
                    <a:lnTo>
                      <a:pt x="264" y="773"/>
                    </a:lnTo>
                    <a:lnTo>
                      <a:pt x="266" y="777"/>
                    </a:lnTo>
                    <a:lnTo>
                      <a:pt x="266" y="783"/>
                    </a:lnTo>
                    <a:lnTo>
                      <a:pt x="255" y="788"/>
                    </a:lnTo>
                    <a:lnTo>
                      <a:pt x="243" y="794"/>
                    </a:lnTo>
                    <a:lnTo>
                      <a:pt x="234" y="798"/>
                    </a:lnTo>
                    <a:lnTo>
                      <a:pt x="221" y="800"/>
                    </a:lnTo>
                    <a:lnTo>
                      <a:pt x="209" y="802"/>
                    </a:lnTo>
                    <a:lnTo>
                      <a:pt x="198" y="802"/>
                    </a:lnTo>
                    <a:lnTo>
                      <a:pt x="185" y="802"/>
                    </a:lnTo>
                    <a:lnTo>
                      <a:pt x="173" y="800"/>
                    </a:lnTo>
                    <a:lnTo>
                      <a:pt x="149" y="794"/>
                    </a:lnTo>
                    <a:lnTo>
                      <a:pt x="126" y="786"/>
                    </a:lnTo>
                    <a:lnTo>
                      <a:pt x="105" y="777"/>
                    </a:lnTo>
                    <a:lnTo>
                      <a:pt x="86" y="764"/>
                    </a:lnTo>
                    <a:lnTo>
                      <a:pt x="86" y="760"/>
                    </a:lnTo>
                    <a:lnTo>
                      <a:pt x="86" y="756"/>
                    </a:lnTo>
                    <a:lnTo>
                      <a:pt x="88" y="754"/>
                    </a:lnTo>
                    <a:lnTo>
                      <a:pt x="92" y="750"/>
                    </a:lnTo>
                    <a:lnTo>
                      <a:pt x="93" y="746"/>
                    </a:lnTo>
                    <a:lnTo>
                      <a:pt x="97" y="745"/>
                    </a:lnTo>
                    <a:lnTo>
                      <a:pt x="99" y="741"/>
                    </a:lnTo>
                    <a:lnTo>
                      <a:pt x="101" y="739"/>
                    </a:lnTo>
                    <a:lnTo>
                      <a:pt x="93" y="735"/>
                    </a:lnTo>
                    <a:lnTo>
                      <a:pt x="86" y="733"/>
                    </a:lnTo>
                    <a:lnTo>
                      <a:pt x="76" y="731"/>
                    </a:lnTo>
                    <a:lnTo>
                      <a:pt x="67" y="731"/>
                    </a:lnTo>
                    <a:lnTo>
                      <a:pt x="59" y="731"/>
                    </a:lnTo>
                    <a:lnTo>
                      <a:pt x="50" y="729"/>
                    </a:lnTo>
                    <a:lnTo>
                      <a:pt x="48" y="727"/>
                    </a:lnTo>
                    <a:lnTo>
                      <a:pt x="44" y="726"/>
                    </a:lnTo>
                    <a:lnTo>
                      <a:pt x="42" y="722"/>
                    </a:lnTo>
                    <a:lnTo>
                      <a:pt x="40" y="716"/>
                    </a:lnTo>
                    <a:lnTo>
                      <a:pt x="63" y="693"/>
                    </a:lnTo>
                    <a:lnTo>
                      <a:pt x="56" y="691"/>
                    </a:lnTo>
                    <a:lnTo>
                      <a:pt x="48" y="690"/>
                    </a:lnTo>
                    <a:lnTo>
                      <a:pt x="40" y="688"/>
                    </a:lnTo>
                    <a:lnTo>
                      <a:pt x="31" y="686"/>
                    </a:lnTo>
                    <a:lnTo>
                      <a:pt x="23" y="684"/>
                    </a:lnTo>
                    <a:lnTo>
                      <a:pt x="18" y="682"/>
                    </a:lnTo>
                    <a:lnTo>
                      <a:pt x="14" y="674"/>
                    </a:lnTo>
                    <a:lnTo>
                      <a:pt x="12" y="667"/>
                    </a:lnTo>
                    <a:lnTo>
                      <a:pt x="16" y="661"/>
                    </a:lnTo>
                    <a:lnTo>
                      <a:pt x="21" y="657"/>
                    </a:lnTo>
                    <a:lnTo>
                      <a:pt x="29" y="655"/>
                    </a:lnTo>
                    <a:lnTo>
                      <a:pt x="37" y="655"/>
                    </a:lnTo>
                    <a:lnTo>
                      <a:pt x="44" y="653"/>
                    </a:lnTo>
                    <a:lnTo>
                      <a:pt x="46" y="650"/>
                    </a:lnTo>
                    <a:lnTo>
                      <a:pt x="46" y="646"/>
                    </a:lnTo>
                    <a:lnTo>
                      <a:pt x="38" y="640"/>
                    </a:lnTo>
                    <a:lnTo>
                      <a:pt x="33" y="640"/>
                    </a:lnTo>
                    <a:lnTo>
                      <a:pt x="27" y="640"/>
                    </a:lnTo>
                    <a:lnTo>
                      <a:pt x="21" y="640"/>
                    </a:lnTo>
                    <a:lnTo>
                      <a:pt x="16" y="640"/>
                    </a:lnTo>
                    <a:lnTo>
                      <a:pt x="12" y="638"/>
                    </a:lnTo>
                    <a:lnTo>
                      <a:pt x="6" y="636"/>
                    </a:lnTo>
                    <a:lnTo>
                      <a:pt x="2" y="633"/>
                    </a:lnTo>
                    <a:lnTo>
                      <a:pt x="0" y="629"/>
                    </a:lnTo>
                    <a:lnTo>
                      <a:pt x="0" y="623"/>
                    </a:lnTo>
                    <a:lnTo>
                      <a:pt x="0" y="617"/>
                    </a:lnTo>
                    <a:lnTo>
                      <a:pt x="2" y="614"/>
                    </a:lnTo>
                    <a:lnTo>
                      <a:pt x="4" y="612"/>
                    </a:lnTo>
                    <a:lnTo>
                      <a:pt x="12" y="608"/>
                    </a:lnTo>
                    <a:lnTo>
                      <a:pt x="19" y="606"/>
                    </a:lnTo>
                    <a:lnTo>
                      <a:pt x="29" y="606"/>
                    </a:lnTo>
                    <a:lnTo>
                      <a:pt x="38" y="604"/>
                    </a:lnTo>
                    <a:lnTo>
                      <a:pt x="46" y="602"/>
                    </a:lnTo>
                    <a:lnTo>
                      <a:pt x="54" y="598"/>
                    </a:lnTo>
                    <a:lnTo>
                      <a:pt x="56" y="600"/>
                    </a:lnTo>
                    <a:lnTo>
                      <a:pt x="57" y="600"/>
                    </a:lnTo>
                    <a:lnTo>
                      <a:pt x="59" y="598"/>
                    </a:lnTo>
                    <a:lnTo>
                      <a:pt x="61" y="598"/>
                    </a:lnTo>
                    <a:lnTo>
                      <a:pt x="61" y="596"/>
                    </a:lnTo>
                    <a:lnTo>
                      <a:pt x="63" y="595"/>
                    </a:lnTo>
                    <a:lnTo>
                      <a:pt x="65" y="593"/>
                    </a:lnTo>
                    <a:lnTo>
                      <a:pt x="59" y="587"/>
                    </a:lnTo>
                    <a:lnTo>
                      <a:pt x="50" y="583"/>
                    </a:lnTo>
                    <a:lnTo>
                      <a:pt x="42" y="579"/>
                    </a:lnTo>
                    <a:lnTo>
                      <a:pt x="35" y="576"/>
                    </a:lnTo>
                    <a:lnTo>
                      <a:pt x="27" y="572"/>
                    </a:lnTo>
                    <a:lnTo>
                      <a:pt x="19" y="566"/>
                    </a:lnTo>
                    <a:lnTo>
                      <a:pt x="16" y="560"/>
                    </a:lnTo>
                    <a:lnTo>
                      <a:pt x="12" y="551"/>
                    </a:lnTo>
                    <a:lnTo>
                      <a:pt x="16" y="547"/>
                    </a:lnTo>
                    <a:lnTo>
                      <a:pt x="21" y="543"/>
                    </a:lnTo>
                    <a:lnTo>
                      <a:pt x="27" y="540"/>
                    </a:lnTo>
                    <a:lnTo>
                      <a:pt x="33" y="538"/>
                    </a:lnTo>
                    <a:lnTo>
                      <a:pt x="37" y="534"/>
                    </a:lnTo>
                    <a:lnTo>
                      <a:pt x="38" y="528"/>
                    </a:lnTo>
                    <a:lnTo>
                      <a:pt x="37" y="522"/>
                    </a:lnTo>
                    <a:lnTo>
                      <a:pt x="31" y="517"/>
                    </a:lnTo>
                    <a:lnTo>
                      <a:pt x="37" y="511"/>
                    </a:lnTo>
                    <a:lnTo>
                      <a:pt x="42" y="507"/>
                    </a:lnTo>
                    <a:lnTo>
                      <a:pt x="48" y="507"/>
                    </a:lnTo>
                    <a:lnTo>
                      <a:pt x="56" y="507"/>
                    </a:lnTo>
                    <a:lnTo>
                      <a:pt x="61" y="509"/>
                    </a:lnTo>
                    <a:lnTo>
                      <a:pt x="69" y="511"/>
                    </a:lnTo>
                    <a:lnTo>
                      <a:pt x="76" y="511"/>
                    </a:lnTo>
                    <a:lnTo>
                      <a:pt x="82" y="507"/>
                    </a:lnTo>
                    <a:lnTo>
                      <a:pt x="78" y="502"/>
                    </a:lnTo>
                    <a:lnTo>
                      <a:pt x="74" y="496"/>
                    </a:lnTo>
                    <a:lnTo>
                      <a:pt x="71" y="490"/>
                    </a:lnTo>
                    <a:lnTo>
                      <a:pt x="69" y="483"/>
                    </a:lnTo>
                    <a:lnTo>
                      <a:pt x="67" y="477"/>
                    </a:lnTo>
                    <a:lnTo>
                      <a:pt x="67" y="471"/>
                    </a:lnTo>
                    <a:lnTo>
                      <a:pt x="71" y="467"/>
                    </a:lnTo>
                    <a:lnTo>
                      <a:pt x="78" y="462"/>
                    </a:lnTo>
                    <a:lnTo>
                      <a:pt x="90" y="460"/>
                    </a:lnTo>
                    <a:lnTo>
                      <a:pt x="101" y="460"/>
                    </a:lnTo>
                    <a:lnTo>
                      <a:pt x="111" y="464"/>
                    </a:lnTo>
                    <a:lnTo>
                      <a:pt x="120" y="465"/>
                    </a:lnTo>
                    <a:lnTo>
                      <a:pt x="128" y="469"/>
                    </a:lnTo>
                    <a:lnTo>
                      <a:pt x="137" y="471"/>
                    </a:lnTo>
                    <a:lnTo>
                      <a:pt x="147" y="471"/>
                    </a:lnTo>
                    <a:lnTo>
                      <a:pt x="154" y="469"/>
                    </a:lnTo>
                    <a:lnTo>
                      <a:pt x="150" y="462"/>
                    </a:lnTo>
                    <a:lnTo>
                      <a:pt x="145" y="456"/>
                    </a:lnTo>
                    <a:lnTo>
                      <a:pt x="139" y="448"/>
                    </a:lnTo>
                    <a:lnTo>
                      <a:pt x="133" y="443"/>
                    </a:lnTo>
                    <a:lnTo>
                      <a:pt x="128" y="435"/>
                    </a:lnTo>
                    <a:lnTo>
                      <a:pt x="124" y="429"/>
                    </a:lnTo>
                    <a:lnTo>
                      <a:pt x="122" y="420"/>
                    </a:lnTo>
                    <a:lnTo>
                      <a:pt x="120" y="412"/>
                    </a:lnTo>
                    <a:lnTo>
                      <a:pt x="122" y="407"/>
                    </a:lnTo>
                    <a:lnTo>
                      <a:pt x="126" y="403"/>
                    </a:lnTo>
                    <a:lnTo>
                      <a:pt x="130" y="401"/>
                    </a:lnTo>
                    <a:lnTo>
                      <a:pt x="135" y="399"/>
                    </a:lnTo>
                    <a:lnTo>
                      <a:pt x="145" y="399"/>
                    </a:lnTo>
                    <a:lnTo>
                      <a:pt x="156" y="401"/>
                    </a:lnTo>
                    <a:lnTo>
                      <a:pt x="164" y="401"/>
                    </a:lnTo>
                    <a:lnTo>
                      <a:pt x="169" y="397"/>
                    </a:lnTo>
                    <a:lnTo>
                      <a:pt x="169" y="395"/>
                    </a:lnTo>
                    <a:lnTo>
                      <a:pt x="169" y="391"/>
                    </a:lnTo>
                    <a:lnTo>
                      <a:pt x="166" y="384"/>
                    </a:lnTo>
                    <a:lnTo>
                      <a:pt x="162" y="376"/>
                    </a:lnTo>
                    <a:lnTo>
                      <a:pt x="166" y="372"/>
                    </a:lnTo>
                    <a:lnTo>
                      <a:pt x="171" y="372"/>
                    </a:lnTo>
                    <a:lnTo>
                      <a:pt x="175" y="374"/>
                    </a:lnTo>
                    <a:lnTo>
                      <a:pt x="179" y="376"/>
                    </a:lnTo>
                    <a:lnTo>
                      <a:pt x="185" y="380"/>
                    </a:lnTo>
                    <a:lnTo>
                      <a:pt x="188" y="380"/>
                    </a:lnTo>
                    <a:lnTo>
                      <a:pt x="192" y="378"/>
                    </a:lnTo>
                    <a:lnTo>
                      <a:pt x="196" y="374"/>
                    </a:lnTo>
                    <a:lnTo>
                      <a:pt x="196" y="369"/>
                    </a:lnTo>
                    <a:lnTo>
                      <a:pt x="192" y="363"/>
                    </a:lnTo>
                    <a:lnTo>
                      <a:pt x="190" y="357"/>
                    </a:lnTo>
                    <a:lnTo>
                      <a:pt x="188" y="352"/>
                    </a:lnTo>
                    <a:lnTo>
                      <a:pt x="186" y="346"/>
                    </a:lnTo>
                    <a:lnTo>
                      <a:pt x="186" y="340"/>
                    </a:lnTo>
                    <a:lnTo>
                      <a:pt x="185" y="334"/>
                    </a:lnTo>
                    <a:lnTo>
                      <a:pt x="186" y="329"/>
                    </a:lnTo>
                    <a:lnTo>
                      <a:pt x="194" y="323"/>
                    </a:lnTo>
                    <a:lnTo>
                      <a:pt x="202" y="319"/>
                    </a:lnTo>
                    <a:lnTo>
                      <a:pt x="211" y="316"/>
                    </a:lnTo>
                    <a:lnTo>
                      <a:pt x="219" y="316"/>
                    </a:lnTo>
                    <a:lnTo>
                      <a:pt x="228" y="314"/>
                    </a:lnTo>
                    <a:lnTo>
                      <a:pt x="238" y="314"/>
                    </a:lnTo>
                    <a:lnTo>
                      <a:pt x="247" y="312"/>
                    </a:lnTo>
                    <a:lnTo>
                      <a:pt x="253" y="310"/>
                    </a:lnTo>
                    <a:lnTo>
                      <a:pt x="219" y="287"/>
                    </a:lnTo>
                    <a:lnTo>
                      <a:pt x="228" y="283"/>
                    </a:lnTo>
                    <a:lnTo>
                      <a:pt x="240" y="279"/>
                    </a:lnTo>
                    <a:lnTo>
                      <a:pt x="251" y="278"/>
                    </a:lnTo>
                    <a:lnTo>
                      <a:pt x="261" y="278"/>
                    </a:lnTo>
                    <a:lnTo>
                      <a:pt x="272" y="278"/>
                    </a:lnTo>
                    <a:lnTo>
                      <a:pt x="283" y="279"/>
                    </a:lnTo>
                    <a:lnTo>
                      <a:pt x="293" y="279"/>
                    </a:lnTo>
                    <a:lnTo>
                      <a:pt x="304" y="279"/>
                    </a:lnTo>
                    <a:lnTo>
                      <a:pt x="300" y="272"/>
                    </a:lnTo>
                    <a:lnTo>
                      <a:pt x="297" y="266"/>
                    </a:lnTo>
                    <a:lnTo>
                      <a:pt x="291" y="262"/>
                    </a:lnTo>
                    <a:lnTo>
                      <a:pt x="285" y="257"/>
                    </a:lnTo>
                    <a:lnTo>
                      <a:pt x="278" y="253"/>
                    </a:lnTo>
                    <a:lnTo>
                      <a:pt x="272" y="247"/>
                    </a:lnTo>
                    <a:lnTo>
                      <a:pt x="268" y="240"/>
                    </a:lnTo>
                    <a:lnTo>
                      <a:pt x="262" y="234"/>
                    </a:lnTo>
                    <a:lnTo>
                      <a:pt x="289" y="217"/>
                    </a:lnTo>
                    <a:lnTo>
                      <a:pt x="285" y="213"/>
                    </a:lnTo>
                    <a:lnTo>
                      <a:pt x="283" y="209"/>
                    </a:lnTo>
                    <a:lnTo>
                      <a:pt x="280" y="205"/>
                    </a:lnTo>
                    <a:lnTo>
                      <a:pt x="274" y="202"/>
                    </a:lnTo>
                    <a:lnTo>
                      <a:pt x="270" y="198"/>
                    </a:lnTo>
                    <a:lnTo>
                      <a:pt x="268" y="194"/>
                    </a:lnTo>
                    <a:lnTo>
                      <a:pt x="266" y="190"/>
                    </a:lnTo>
                    <a:lnTo>
                      <a:pt x="266" y="183"/>
                    </a:lnTo>
                    <a:lnTo>
                      <a:pt x="274" y="177"/>
                    </a:lnTo>
                    <a:lnTo>
                      <a:pt x="283" y="173"/>
                    </a:lnTo>
                    <a:lnTo>
                      <a:pt x="293" y="169"/>
                    </a:lnTo>
                    <a:lnTo>
                      <a:pt x="304" y="167"/>
                    </a:lnTo>
                    <a:lnTo>
                      <a:pt x="314" y="164"/>
                    </a:lnTo>
                    <a:lnTo>
                      <a:pt x="323" y="164"/>
                    </a:lnTo>
                    <a:lnTo>
                      <a:pt x="333" y="162"/>
                    </a:lnTo>
                    <a:lnTo>
                      <a:pt x="342" y="162"/>
                    </a:lnTo>
                    <a:lnTo>
                      <a:pt x="335" y="154"/>
                    </a:lnTo>
                    <a:lnTo>
                      <a:pt x="325" y="147"/>
                    </a:lnTo>
                    <a:lnTo>
                      <a:pt x="316" y="141"/>
                    </a:lnTo>
                    <a:lnTo>
                      <a:pt x="304" y="135"/>
                    </a:lnTo>
                    <a:lnTo>
                      <a:pt x="297" y="129"/>
                    </a:lnTo>
                    <a:lnTo>
                      <a:pt x="291" y="120"/>
                    </a:lnTo>
                    <a:lnTo>
                      <a:pt x="291" y="116"/>
                    </a:lnTo>
                    <a:lnTo>
                      <a:pt x="291" y="110"/>
                    </a:lnTo>
                    <a:lnTo>
                      <a:pt x="293" y="105"/>
                    </a:lnTo>
                    <a:lnTo>
                      <a:pt x="297" y="97"/>
                    </a:lnTo>
                    <a:lnTo>
                      <a:pt x="300" y="97"/>
                    </a:lnTo>
                    <a:lnTo>
                      <a:pt x="302" y="95"/>
                    </a:lnTo>
                    <a:lnTo>
                      <a:pt x="304" y="95"/>
                    </a:lnTo>
                    <a:lnTo>
                      <a:pt x="306" y="93"/>
                    </a:lnTo>
                    <a:lnTo>
                      <a:pt x="308" y="93"/>
                    </a:lnTo>
                    <a:lnTo>
                      <a:pt x="310" y="91"/>
                    </a:lnTo>
                    <a:lnTo>
                      <a:pt x="312" y="90"/>
                    </a:lnTo>
                    <a:lnTo>
                      <a:pt x="314" y="88"/>
                    </a:lnTo>
                    <a:lnTo>
                      <a:pt x="312" y="86"/>
                    </a:lnTo>
                    <a:lnTo>
                      <a:pt x="310" y="82"/>
                    </a:lnTo>
                    <a:lnTo>
                      <a:pt x="306" y="80"/>
                    </a:lnTo>
                    <a:lnTo>
                      <a:pt x="304" y="78"/>
                    </a:lnTo>
                    <a:lnTo>
                      <a:pt x="302" y="74"/>
                    </a:lnTo>
                    <a:lnTo>
                      <a:pt x="300" y="73"/>
                    </a:lnTo>
                    <a:lnTo>
                      <a:pt x="300" y="69"/>
                    </a:lnTo>
                    <a:lnTo>
                      <a:pt x="302" y="65"/>
                    </a:lnTo>
                    <a:lnTo>
                      <a:pt x="306" y="59"/>
                    </a:lnTo>
                    <a:lnTo>
                      <a:pt x="312" y="57"/>
                    </a:lnTo>
                    <a:lnTo>
                      <a:pt x="317" y="55"/>
                    </a:lnTo>
                    <a:lnTo>
                      <a:pt x="325" y="55"/>
                    </a:lnTo>
                    <a:lnTo>
                      <a:pt x="331" y="54"/>
                    </a:lnTo>
                    <a:lnTo>
                      <a:pt x="335" y="52"/>
                    </a:lnTo>
                    <a:lnTo>
                      <a:pt x="336" y="48"/>
                    </a:lnTo>
                    <a:lnTo>
                      <a:pt x="336" y="40"/>
                    </a:lnTo>
                    <a:lnTo>
                      <a:pt x="333" y="36"/>
                    </a:lnTo>
                    <a:lnTo>
                      <a:pt x="329" y="35"/>
                    </a:lnTo>
                    <a:lnTo>
                      <a:pt x="325" y="33"/>
                    </a:lnTo>
                    <a:lnTo>
                      <a:pt x="321" y="31"/>
                    </a:lnTo>
                    <a:lnTo>
                      <a:pt x="317" y="27"/>
                    </a:lnTo>
                    <a:lnTo>
                      <a:pt x="314" y="25"/>
                    </a:lnTo>
                    <a:lnTo>
                      <a:pt x="314" y="21"/>
                    </a:lnTo>
                    <a:lnTo>
                      <a:pt x="314" y="16"/>
                    </a:lnTo>
                    <a:lnTo>
                      <a:pt x="323" y="10"/>
                    </a:lnTo>
                    <a:lnTo>
                      <a:pt x="335" y="4"/>
                    </a:lnTo>
                    <a:lnTo>
                      <a:pt x="346" y="2"/>
                    </a:lnTo>
                    <a:lnTo>
                      <a:pt x="357" y="0"/>
                    </a:lnTo>
                    <a:lnTo>
                      <a:pt x="382" y="0"/>
                    </a:lnTo>
                    <a:lnTo>
                      <a:pt x="407" y="2"/>
                    </a:lnTo>
                    <a:lnTo>
                      <a:pt x="430" y="8"/>
                    </a:lnTo>
                    <a:lnTo>
                      <a:pt x="454" y="14"/>
                    </a:lnTo>
                    <a:lnTo>
                      <a:pt x="479" y="19"/>
                    </a:lnTo>
                    <a:lnTo>
                      <a:pt x="502" y="25"/>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90"/>
              <p:cNvSpPr>
                <a:spLocks/>
              </p:cNvSpPr>
              <p:nvPr/>
            </p:nvSpPr>
            <p:spPr bwMode="auto">
              <a:xfrm flipH="1">
                <a:off x="792" y="3027"/>
                <a:ext cx="70" cy="10"/>
              </a:xfrm>
              <a:custGeom>
                <a:avLst/>
                <a:gdLst>
                  <a:gd name="T0" fmla="*/ 35 w 140"/>
                  <a:gd name="T1" fmla="*/ 4 h 19"/>
                  <a:gd name="T2" fmla="*/ 31 w 140"/>
                  <a:gd name="T3" fmla="*/ 5 h 19"/>
                  <a:gd name="T4" fmla="*/ 27 w 140"/>
                  <a:gd name="T5" fmla="*/ 5 h 19"/>
                  <a:gd name="T6" fmla="*/ 22 w 140"/>
                  <a:gd name="T7" fmla="*/ 5 h 19"/>
                  <a:gd name="T8" fmla="*/ 18 w 140"/>
                  <a:gd name="T9" fmla="*/ 5 h 19"/>
                  <a:gd name="T10" fmla="*/ 13 w 140"/>
                  <a:gd name="T11" fmla="*/ 5 h 19"/>
                  <a:gd name="T12" fmla="*/ 9 w 140"/>
                  <a:gd name="T13" fmla="*/ 4 h 19"/>
                  <a:gd name="T14" fmla="*/ 5 w 140"/>
                  <a:gd name="T15" fmla="*/ 3 h 19"/>
                  <a:gd name="T16" fmla="*/ 0 w 140"/>
                  <a:gd name="T17" fmla="*/ 1 h 19"/>
                  <a:gd name="T18" fmla="*/ 5 w 140"/>
                  <a:gd name="T19" fmla="*/ 1 h 19"/>
                  <a:gd name="T20" fmla="*/ 9 w 140"/>
                  <a:gd name="T21" fmla="*/ 1 h 19"/>
                  <a:gd name="T22" fmla="*/ 14 w 140"/>
                  <a:gd name="T23" fmla="*/ 0 h 19"/>
                  <a:gd name="T24" fmla="*/ 18 w 140"/>
                  <a:gd name="T25" fmla="*/ 0 h 19"/>
                  <a:gd name="T26" fmla="*/ 23 w 140"/>
                  <a:gd name="T27" fmla="*/ 0 h 19"/>
                  <a:gd name="T28" fmla="*/ 27 w 140"/>
                  <a:gd name="T29" fmla="*/ 1 h 19"/>
                  <a:gd name="T30" fmla="*/ 32 w 140"/>
                  <a:gd name="T31" fmla="*/ 2 h 19"/>
                  <a:gd name="T32" fmla="*/ 35 w 140"/>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9">
                    <a:moveTo>
                      <a:pt x="140" y="14"/>
                    </a:moveTo>
                    <a:lnTo>
                      <a:pt x="123" y="17"/>
                    </a:lnTo>
                    <a:lnTo>
                      <a:pt x="106" y="19"/>
                    </a:lnTo>
                    <a:lnTo>
                      <a:pt x="87" y="19"/>
                    </a:lnTo>
                    <a:lnTo>
                      <a:pt x="70" y="19"/>
                    </a:lnTo>
                    <a:lnTo>
                      <a:pt x="51" y="17"/>
                    </a:lnTo>
                    <a:lnTo>
                      <a:pt x="34" y="16"/>
                    </a:lnTo>
                    <a:lnTo>
                      <a:pt x="17" y="10"/>
                    </a:lnTo>
                    <a:lnTo>
                      <a:pt x="0" y="4"/>
                    </a:lnTo>
                    <a:lnTo>
                      <a:pt x="17" y="4"/>
                    </a:lnTo>
                    <a:lnTo>
                      <a:pt x="36" y="2"/>
                    </a:lnTo>
                    <a:lnTo>
                      <a:pt x="53" y="0"/>
                    </a:lnTo>
                    <a:lnTo>
                      <a:pt x="72" y="0"/>
                    </a:lnTo>
                    <a:lnTo>
                      <a:pt x="91" y="0"/>
                    </a:lnTo>
                    <a:lnTo>
                      <a:pt x="108" y="2"/>
                    </a:lnTo>
                    <a:lnTo>
                      <a:pt x="125" y="8"/>
                    </a:lnTo>
                    <a:lnTo>
                      <a:pt x="14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91"/>
              <p:cNvSpPr>
                <a:spLocks/>
              </p:cNvSpPr>
              <p:nvPr/>
            </p:nvSpPr>
            <p:spPr bwMode="auto">
              <a:xfrm flipH="1">
                <a:off x="654" y="3061"/>
                <a:ext cx="99" cy="149"/>
              </a:xfrm>
              <a:custGeom>
                <a:avLst/>
                <a:gdLst>
                  <a:gd name="T0" fmla="*/ 50 w 197"/>
                  <a:gd name="T1" fmla="*/ 4 h 298"/>
                  <a:gd name="T2" fmla="*/ 49 w 197"/>
                  <a:gd name="T3" fmla="*/ 9 h 298"/>
                  <a:gd name="T4" fmla="*/ 46 w 197"/>
                  <a:gd name="T5" fmla="*/ 13 h 298"/>
                  <a:gd name="T6" fmla="*/ 45 w 197"/>
                  <a:gd name="T7" fmla="*/ 11 h 298"/>
                  <a:gd name="T8" fmla="*/ 42 w 197"/>
                  <a:gd name="T9" fmla="*/ 10 h 298"/>
                  <a:gd name="T10" fmla="*/ 40 w 197"/>
                  <a:gd name="T11" fmla="*/ 12 h 298"/>
                  <a:gd name="T12" fmla="*/ 39 w 197"/>
                  <a:gd name="T13" fmla="*/ 13 h 298"/>
                  <a:gd name="T14" fmla="*/ 39 w 197"/>
                  <a:gd name="T15" fmla="*/ 14 h 298"/>
                  <a:gd name="T16" fmla="*/ 37 w 197"/>
                  <a:gd name="T17" fmla="*/ 20 h 298"/>
                  <a:gd name="T18" fmla="*/ 41 w 197"/>
                  <a:gd name="T19" fmla="*/ 24 h 298"/>
                  <a:gd name="T20" fmla="*/ 40 w 197"/>
                  <a:gd name="T21" fmla="*/ 30 h 298"/>
                  <a:gd name="T22" fmla="*/ 40 w 197"/>
                  <a:gd name="T23" fmla="*/ 35 h 298"/>
                  <a:gd name="T24" fmla="*/ 45 w 197"/>
                  <a:gd name="T25" fmla="*/ 37 h 298"/>
                  <a:gd name="T26" fmla="*/ 45 w 197"/>
                  <a:gd name="T27" fmla="*/ 39 h 298"/>
                  <a:gd name="T28" fmla="*/ 44 w 197"/>
                  <a:gd name="T29" fmla="*/ 40 h 298"/>
                  <a:gd name="T30" fmla="*/ 43 w 197"/>
                  <a:gd name="T31" fmla="*/ 40 h 298"/>
                  <a:gd name="T32" fmla="*/ 42 w 197"/>
                  <a:gd name="T33" fmla="*/ 36 h 298"/>
                  <a:gd name="T34" fmla="*/ 39 w 197"/>
                  <a:gd name="T35" fmla="*/ 34 h 298"/>
                  <a:gd name="T36" fmla="*/ 36 w 197"/>
                  <a:gd name="T37" fmla="*/ 36 h 298"/>
                  <a:gd name="T38" fmla="*/ 36 w 197"/>
                  <a:gd name="T39" fmla="*/ 39 h 298"/>
                  <a:gd name="T40" fmla="*/ 37 w 197"/>
                  <a:gd name="T41" fmla="*/ 43 h 298"/>
                  <a:gd name="T42" fmla="*/ 35 w 197"/>
                  <a:gd name="T43" fmla="*/ 40 h 298"/>
                  <a:gd name="T44" fmla="*/ 32 w 197"/>
                  <a:gd name="T45" fmla="*/ 37 h 298"/>
                  <a:gd name="T46" fmla="*/ 29 w 197"/>
                  <a:gd name="T47" fmla="*/ 38 h 298"/>
                  <a:gd name="T48" fmla="*/ 27 w 197"/>
                  <a:gd name="T49" fmla="*/ 40 h 298"/>
                  <a:gd name="T50" fmla="*/ 27 w 197"/>
                  <a:gd name="T51" fmla="*/ 42 h 298"/>
                  <a:gd name="T52" fmla="*/ 26 w 197"/>
                  <a:gd name="T53" fmla="*/ 41 h 298"/>
                  <a:gd name="T54" fmla="*/ 25 w 197"/>
                  <a:gd name="T55" fmla="*/ 42 h 298"/>
                  <a:gd name="T56" fmla="*/ 23 w 197"/>
                  <a:gd name="T57" fmla="*/ 43 h 298"/>
                  <a:gd name="T58" fmla="*/ 25 w 197"/>
                  <a:gd name="T59" fmla="*/ 46 h 298"/>
                  <a:gd name="T60" fmla="*/ 25 w 197"/>
                  <a:gd name="T61" fmla="*/ 51 h 298"/>
                  <a:gd name="T62" fmla="*/ 25 w 197"/>
                  <a:gd name="T63" fmla="*/ 56 h 298"/>
                  <a:gd name="T64" fmla="*/ 29 w 197"/>
                  <a:gd name="T65" fmla="*/ 57 h 298"/>
                  <a:gd name="T66" fmla="*/ 24 w 197"/>
                  <a:gd name="T67" fmla="*/ 59 h 298"/>
                  <a:gd name="T68" fmla="*/ 24 w 197"/>
                  <a:gd name="T69" fmla="*/ 56 h 298"/>
                  <a:gd name="T70" fmla="*/ 23 w 197"/>
                  <a:gd name="T71" fmla="*/ 54 h 298"/>
                  <a:gd name="T72" fmla="*/ 21 w 197"/>
                  <a:gd name="T73" fmla="*/ 54 h 298"/>
                  <a:gd name="T74" fmla="*/ 19 w 197"/>
                  <a:gd name="T75" fmla="*/ 55 h 298"/>
                  <a:gd name="T76" fmla="*/ 17 w 197"/>
                  <a:gd name="T77" fmla="*/ 56 h 298"/>
                  <a:gd name="T78" fmla="*/ 20 w 197"/>
                  <a:gd name="T79" fmla="*/ 59 h 298"/>
                  <a:gd name="T80" fmla="*/ 21 w 197"/>
                  <a:gd name="T81" fmla="*/ 63 h 298"/>
                  <a:gd name="T82" fmla="*/ 20 w 197"/>
                  <a:gd name="T83" fmla="*/ 70 h 298"/>
                  <a:gd name="T84" fmla="*/ 21 w 197"/>
                  <a:gd name="T85" fmla="*/ 70 h 298"/>
                  <a:gd name="T86" fmla="*/ 19 w 197"/>
                  <a:gd name="T87" fmla="*/ 68 h 298"/>
                  <a:gd name="T88" fmla="*/ 17 w 197"/>
                  <a:gd name="T89" fmla="*/ 66 h 298"/>
                  <a:gd name="T90" fmla="*/ 14 w 197"/>
                  <a:gd name="T91" fmla="*/ 67 h 298"/>
                  <a:gd name="T92" fmla="*/ 14 w 197"/>
                  <a:gd name="T93" fmla="*/ 70 h 298"/>
                  <a:gd name="T94" fmla="*/ 15 w 197"/>
                  <a:gd name="T95" fmla="*/ 73 h 298"/>
                  <a:gd name="T96" fmla="*/ 10 w 197"/>
                  <a:gd name="T97" fmla="*/ 75 h 298"/>
                  <a:gd name="T98" fmla="*/ 5 w 197"/>
                  <a:gd name="T99" fmla="*/ 75 h 298"/>
                  <a:gd name="T100" fmla="*/ 1 w 197"/>
                  <a:gd name="T101" fmla="*/ 71 h 298"/>
                  <a:gd name="T102" fmla="*/ 1 w 197"/>
                  <a:gd name="T103" fmla="*/ 55 h 298"/>
                  <a:gd name="T104" fmla="*/ 6 w 197"/>
                  <a:gd name="T105" fmla="*/ 40 h 298"/>
                  <a:gd name="T106" fmla="*/ 14 w 197"/>
                  <a:gd name="T107" fmla="*/ 26 h 298"/>
                  <a:gd name="T108" fmla="*/ 25 w 197"/>
                  <a:gd name="T109" fmla="*/ 14 h 298"/>
                  <a:gd name="T110" fmla="*/ 37 w 197"/>
                  <a:gd name="T111" fmla="*/ 3 h 2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7" h="298">
                    <a:moveTo>
                      <a:pt x="196" y="2"/>
                    </a:moveTo>
                    <a:lnTo>
                      <a:pt x="197" y="9"/>
                    </a:lnTo>
                    <a:lnTo>
                      <a:pt x="197" y="15"/>
                    </a:lnTo>
                    <a:lnTo>
                      <a:pt x="197" y="21"/>
                    </a:lnTo>
                    <a:lnTo>
                      <a:pt x="196" y="28"/>
                    </a:lnTo>
                    <a:lnTo>
                      <a:pt x="194" y="34"/>
                    </a:lnTo>
                    <a:lnTo>
                      <a:pt x="190" y="40"/>
                    </a:lnTo>
                    <a:lnTo>
                      <a:pt x="188" y="45"/>
                    </a:lnTo>
                    <a:lnTo>
                      <a:pt x="182" y="49"/>
                    </a:lnTo>
                    <a:lnTo>
                      <a:pt x="180" y="47"/>
                    </a:lnTo>
                    <a:lnTo>
                      <a:pt x="178" y="45"/>
                    </a:lnTo>
                    <a:lnTo>
                      <a:pt x="177" y="43"/>
                    </a:lnTo>
                    <a:lnTo>
                      <a:pt x="173" y="41"/>
                    </a:lnTo>
                    <a:lnTo>
                      <a:pt x="169" y="40"/>
                    </a:lnTo>
                    <a:lnTo>
                      <a:pt x="167" y="40"/>
                    </a:lnTo>
                    <a:lnTo>
                      <a:pt x="163" y="41"/>
                    </a:lnTo>
                    <a:lnTo>
                      <a:pt x="159" y="43"/>
                    </a:lnTo>
                    <a:lnTo>
                      <a:pt x="159" y="45"/>
                    </a:lnTo>
                    <a:lnTo>
                      <a:pt x="158" y="45"/>
                    </a:lnTo>
                    <a:lnTo>
                      <a:pt x="156" y="47"/>
                    </a:lnTo>
                    <a:lnTo>
                      <a:pt x="154" y="49"/>
                    </a:lnTo>
                    <a:lnTo>
                      <a:pt x="154" y="51"/>
                    </a:lnTo>
                    <a:lnTo>
                      <a:pt x="154" y="53"/>
                    </a:lnTo>
                    <a:lnTo>
                      <a:pt x="154" y="55"/>
                    </a:lnTo>
                    <a:lnTo>
                      <a:pt x="154" y="57"/>
                    </a:lnTo>
                    <a:lnTo>
                      <a:pt x="167" y="62"/>
                    </a:lnTo>
                    <a:lnTo>
                      <a:pt x="146" y="79"/>
                    </a:lnTo>
                    <a:lnTo>
                      <a:pt x="154" y="83"/>
                    </a:lnTo>
                    <a:lnTo>
                      <a:pt x="159" y="87"/>
                    </a:lnTo>
                    <a:lnTo>
                      <a:pt x="161" y="93"/>
                    </a:lnTo>
                    <a:lnTo>
                      <a:pt x="163" y="98"/>
                    </a:lnTo>
                    <a:lnTo>
                      <a:pt x="161" y="108"/>
                    </a:lnTo>
                    <a:lnTo>
                      <a:pt x="158" y="119"/>
                    </a:lnTo>
                    <a:lnTo>
                      <a:pt x="154" y="129"/>
                    </a:lnTo>
                    <a:lnTo>
                      <a:pt x="154" y="136"/>
                    </a:lnTo>
                    <a:lnTo>
                      <a:pt x="158" y="140"/>
                    </a:lnTo>
                    <a:lnTo>
                      <a:pt x="161" y="144"/>
                    </a:lnTo>
                    <a:lnTo>
                      <a:pt x="169" y="146"/>
                    </a:lnTo>
                    <a:lnTo>
                      <a:pt x="178" y="148"/>
                    </a:lnTo>
                    <a:lnTo>
                      <a:pt x="180" y="150"/>
                    </a:lnTo>
                    <a:lnTo>
                      <a:pt x="180" y="152"/>
                    </a:lnTo>
                    <a:lnTo>
                      <a:pt x="178" y="153"/>
                    </a:lnTo>
                    <a:lnTo>
                      <a:pt x="178" y="155"/>
                    </a:lnTo>
                    <a:lnTo>
                      <a:pt x="177" y="157"/>
                    </a:lnTo>
                    <a:lnTo>
                      <a:pt x="175" y="157"/>
                    </a:lnTo>
                    <a:lnTo>
                      <a:pt x="173" y="159"/>
                    </a:lnTo>
                    <a:lnTo>
                      <a:pt x="173" y="161"/>
                    </a:lnTo>
                    <a:lnTo>
                      <a:pt x="171" y="157"/>
                    </a:lnTo>
                    <a:lnTo>
                      <a:pt x="169" y="153"/>
                    </a:lnTo>
                    <a:lnTo>
                      <a:pt x="167" y="148"/>
                    </a:lnTo>
                    <a:lnTo>
                      <a:pt x="165" y="144"/>
                    </a:lnTo>
                    <a:lnTo>
                      <a:pt x="163" y="140"/>
                    </a:lnTo>
                    <a:lnTo>
                      <a:pt x="159" y="138"/>
                    </a:lnTo>
                    <a:lnTo>
                      <a:pt x="156" y="136"/>
                    </a:lnTo>
                    <a:lnTo>
                      <a:pt x="152" y="136"/>
                    </a:lnTo>
                    <a:lnTo>
                      <a:pt x="144" y="138"/>
                    </a:lnTo>
                    <a:lnTo>
                      <a:pt x="142" y="142"/>
                    </a:lnTo>
                    <a:lnTo>
                      <a:pt x="140" y="146"/>
                    </a:lnTo>
                    <a:lnTo>
                      <a:pt x="142" y="152"/>
                    </a:lnTo>
                    <a:lnTo>
                      <a:pt x="142" y="155"/>
                    </a:lnTo>
                    <a:lnTo>
                      <a:pt x="144" y="161"/>
                    </a:lnTo>
                    <a:lnTo>
                      <a:pt x="146" y="165"/>
                    </a:lnTo>
                    <a:lnTo>
                      <a:pt x="146" y="171"/>
                    </a:lnTo>
                    <a:lnTo>
                      <a:pt x="144" y="167"/>
                    </a:lnTo>
                    <a:lnTo>
                      <a:pt x="142" y="163"/>
                    </a:lnTo>
                    <a:lnTo>
                      <a:pt x="140" y="157"/>
                    </a:lnTo>
                    <a:lnTo>
                      <a:pt x="137" y="153"/>
                    </a:lnTo>
                    <a:lnTo>
                      <a:pt x="133" y="150"/>
                    </a:lnTo>
                    <a:lnTo>
                      <a:pt x="127" y="146"/>
                    </a:lnTo>
                    <a:lnTo>
                      <a:pt x="121" y="146"/>
                    </a:lnTo>
                    <a:lnTo>
                      <a:pt x="116" y="148"/>
                    </a:lnTo>
                    <a:lnTo>
                      <a:pt x="114" y="150"/>
                    </a:lnTo>
                    <a:lnTo>
                      <a:pt x="112" y="152"/>
                    </a:lnTo>
                    <a:lnTo>
                      <a:pt x="110" y="155"/>
                    </a:lnTo>
                    <a:lnTo>
                      <a:pt x="108" y="157"/>
                    </a:lnTo>
                    <a:lnTo>
                      <a:pt x="106" y="159"/>
                    </a:lnTo>
                    <a:lnTo>
                      <a:pt x="106" y="163"/>
                    </a:lnTo>
                    <a:lnTo>
                      <a:pt x="106" y="165"/>
                    </a:lnTo>
                    <a:lnTo>
                      <a:pt x="108" y="167"/>
                    </a:lnTo>
                    <a:lnTo>
                      <a:pt x="106" y="165"/>
                    </a:lnTo>
                    <a:lnTo>
                      <a:pt x="104" y="163"/>
                    </a:lnTo>
                    <a:lnTo>
                      <a:pt x="103" y="165"/>
                    </a:lnTo>
                    <a:lnTo>
                      <a:pt x="101" y="165"/>
                    </a:lnTo>
                    <a:lnTo>
                      <a:pt x="97" y="167"/>
                    </a:lnTo>
                    <a:lnTo>
                      <a:pt x="95" y="169"/>
                    </a:lnTo>
                    <a:lnTo>
                      <a:pt x="93" y="169"/>
                    </a:lnTo>
                    <a:lnTo>
                      <a:pt x="89" y="171"/>
                    </a:lnTo>
                    <a:lnTo>
                      <a:pt x="95" y="174"/>
                    </a:lnTo>
                    <a:lnTo>
                      <a:pt x="97" y="178"/>
                    </a:lnTo>
                    <a:lnTo>
                      <a:pt x="99" y="182"/>
                    </a:lnTo>
                    <a:lnTo>
                      <a:pt x="101" y="186"/>
                    </a:lnTo>
                    <a:lnTo>
                      <a:pt x="99" y="195"/>
                    </a:lnTo>
                    <a:lnTo>
                      <a:pt x="97" y="203"/>
                    </a:lnTo>
                    <a:lnTo>
                      <a:pt x="97" y="212"/>
                    </a:lnTo>
                    <a:lnTo>
                      <a:pt x="97" y="218"/>
                    </a:lnTo>
                    <a:lnTo>
                      <a:pt x="99" y="222"/>
                    </a:lnTo>
                    <a:lnTo>
                      <a:pt x="103" y="224"/>
                    </a:lnTo>
                    <a:lnTo>
                      <a:pt x="108" y="226"/>
                    </a:lnTo>
                    <a:lnTo>
                      <a:pt x="116" y="228"/>
                    </a:lnTo>
                    <a:lnTo>
                      <a:pt x="116" y="237"/>
                    </a:lnTo>
                    <a:lnTo>
                      <a:pt x="93" y="237"/>
                    </a:lnTo>
                    <a:lnTo>
                      <a:pt x="93" y="233"/>
                    </a:lnTo>
                    <a:lnTo>
                      <a:pt x="93" y="231"/>
                    </a:lnTo>
                    <a:lnTo>
                      <a:pt x="93" y="228"/>
                    </a:lnTo>
                    <a:lnTo>
                      <a:pt x="95" y="224"/>
                    </a:lnTo>
                    <a:lnTo>
                      <a:pt x="95" y="220"/>
                    </a:lnTo>
                    <a:lnTo>
                      <a:pt x="93" y="218"/>
                    </a:lnTo>
                    <a:lnTo>
                      <a:pt x="91" y="216"/>
                    </a:lnTo>
                    <a:lnTo>
                      <a:pt x="87" y="214"/>
                    </a:lnTo>
                    <a:lnTo>
                      <a:pt x="84" y="214"/>
                    </a:lnTo>
                    <a:lnTo>
                      <a:pt x="82" y="214"/>
                    </a:lnTo>
                    <a:lnTo>
                      <a:pt x="78" y="216"/>
                    </a:lnTo>
                    <a:lnTo>
                      <a:pt x="76" y="216"/>
                    </a:lnTo>
                    <a:lnTo>
                      <a:pt x="74" y="218"/>
                    </a:lnTo>
                    <a:lnTo>
                      <a:pt x="72" y="220"/>
                    </a:lnTo>
                    <a:lnTo>
                      <a:pt x="70" y="222"/>
                    </a:lnTo>
                    <a:lnTo>
                      <a:pt x="68" y="224"/>
                    </a:lnTo>
                    <a:lnTo>
                      <a:pt x="72" y="228"/>
                    </a:lnTo>
                    <a:lnTo>
                      <a:pt x="78" y="229"/>
                    </a:lnTo>
                    <a:lnTo>
                      <a:pt x="80" y="233"/>
                    </a:lnTo>
                    <a:lnTo>
                      <a:pt x="82" y="235"/>
                    </a:lnTo>
                    <a:lnTo>
                      <a:pt x="84" y="243"/>
                    </a:lnTo>
                    <a:lnTo>
                      <a:pt x="82" y="250"/>
                    </a:lnTo>
                    <a:lnTo>
                      <a:pt x="80" y="258"/>
                    </a:lnTo>
                    <a:lnTo>
                      <a:pt x="78" y="267"/>
                    </a:lnTo>
                    <a:lnTo>
                      <a:pt x="80" y="277"/>
                    </a:lnTo>
                    <a:lnTo>
                      <a:pt x="84" y="284"/>
                    </a:lnTo>
                    <a:lnTo>
                      <a:pt x="72" y="292"/>
                    </a:lnTo>
                    <a:lnTo>
                      <a:pt x="82" y="279"/>
                    </a:lnTo>
                    <a:lnTo>
                      <a:pt x="80" y="275"/>
                    </a:lnTo>
                    <a:lnTo>
                      <a:pt x="78" y="271"/>
                    </a:lnTo>
                    <a:lnTo>
                      <a:pt x="76" y="269"/>
                    </a:lnTo>
                    <a:lnTo>
                      <a:pt x="72" y="267"/>
                    </a:lnTo>
                    <a:lnTo>
                      <a:pt x="68" y="265"/>
                    </a:lnTo>
                    <a:lnTo>
                      <a:pt x="65" y="264"/>
                    </a:lnTo>
                    <a:lnTo>
                      <a:pt x="63" y="264"/>
                    </a:lnTo>
                    <a:lnTo>
                      <a:pt x="59" y="262"/>
                    </a:lnTo>
                    <a:lnTo>
                      <a:pt x="55" y="265"/>
                    </a:lnTo>
                    <a:lnTo>
                      <a:pt x="53" y="269"/>
                    </a:lnTo>
                    <a:lnTo>
                      <a:pt x="53" y="273"/>
                    </a:lnTo>
                    <a:lnTo>
                      <a:pt x="53" y="277"/>
                    </a:lnTo>
                    <a:lnTo>
                      <a:pt x="55" y="281"/>
                    </a:lnTo>
                    <a:lnTo>
                      <a:pt x="57" y="284"/>
                    </a:lnTo>
                    <a:lnTo>
                      <a:pt x="57" y="290"/>
                    </a:lnTo>
                    <a:lnTo>
                      <a:pt x="55" y="294"/>
                    </a:lnTo>
                    <a:lnTo>
                      <a:pt x="47" y="296"/>
                    </a:lnTo>
                    <a:lnTo>
                      <a:pt x="40" y="298"/>
                    </a:lnTo>
                    <a:lnTo>
                      <a:pt x="34" y="298"/>
                    </a:lnTo>
                    <a:lnTo>
                      <a:pt x="27" y="298"/>
                    </a:lnTo>
                    <a:lnTo>
                      <a:pt x="19" y="298"/>
                    </a:lnTo>
                    <a:lnTo>
                      <a:pt x="13" y="296"/>
                    </a:lnTo>
                    <a:lnTo>
                      <a:pt x="8" y="292"/>
                    </a:lnTo>
                    <a:lnTo>
                      <a:pt x="2" y="284"/>
                    </a:lnTo>
                    <a:lnTo>
                      <a:pt x="0" y="262"/>
                    </a:lnTo>
                    <a:lnTo>
                      <a:pt x="2" y="241"/>
                    </a:lnTo>
                    <a:lnTo>
                      <a:pt x="4" y="218"/>
                    </a:lnTo>
                    <a:lnTo>
                      <a:pt x="8" y="197"/>
                    </a:lnTo>
                    <a:lnTo>
                      <a:pt x="15" y="176"/>
                    </a:lnTo>
                    <a:lnTo>
                      <a:pt x="23" y="157"/>
                    </a:lnTo>
                    <a:lnTo>
                      <a:pt x="32" y="138"/>
                    </a:lnTo>
                    <a:lnTo>
                      <a:pt x="44" y="119"/>
                    </a:lnTo>
                    <a:lnTo>
                      <a:pt x="55" y="102"/>
                    </a:lnTo>
                    <a:lnTo>
                      <a:pt x="68" y="85"/>
                    </a:lnTo>
                    <a:lnTo>
                      <a:pt x="84" y="68"/>
                    </a:lnTo>
                    <a:lnTo>
                      <a:pt x="99" y="53"/>
                    </a:lnTo>
                    <a:lnTo>
                      <a:pt x="114" y="38"/>
                    </a:lnTo>
                    <a:lnTo>
                      <a:pt x="131" y="24"/>
                    </a:lnTo>
                    <a:lnTo>
                      <a:pt x="148" y="11"/>
                    </a:lnTo>
                    <a:lnTo>
                      <a:pt x="167" y="0"/>
                    </a:lnTo>
                    <a:lnTo>
                      <a:pt x="196" y="2"/>
                    </a:lnTo>
                    <a:close/>
                  </a:path>
                </a:pathLst>
              </a:custGeom>
              <a:solidFill>
                <a:srgbClr val="F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392"/>
              <p:cNvSpPr>
                <a:spLocks/>
              </p:cNvSpPr>
              <p:nvPr/>
            </p:nvSpPr>
            <p:spPr bwMode="auto">
              <a:xfrm flipH="1">
                <a:off x="679" y="3088"/>
                <a:ext cx="7" cy="7"/>
              </a:xfrm>
              <a:custGeom>
                <a:avLst/>
                <a:gdLst>
                  <a:gd name="T0" fmla="*/ 3 w 13"/>
                  <a:gd name="T1" fmla="*/ 1 h 13"/>
                  <a:gd name="T2" fmla="*/ 3 w 13"/>
                  <a:gd name="T3" fmla="*/ 1 h 13"/>
                  <a:gd name="T4" fmla="*/ 4 w 13"/>
                  <a:gd name="T5" fmla="*/ 2 h 13"/>
                  <a:gd name="T6" fmla="*/ 4 w 13"/>
                  <a:gd name="T7" fmla="*/ 2 h 13"/>
                  <a:gd name="T8" fmla="*/ 4 w 13"/>
                  <a:gd name="T9" fmla="*/ 2 h 13"/>
                  <a:gd name="T10" fmla="*/ 3 w 13"/>
                  <a:gd name="T11" fmla="*/ 3 h 13"/>
                  <a:gd name="T12" fmla="*/ 3 w 13"/>
                  <a:gd name="T13" fmla="*/ 3 h 13"/>
                  <a:gd name="T14" fmla="*/ 3 w 13"/>
                  <a:gd name="T15" fmla="*/ 3 h 13"/>
                  <a:gd name="T16" fmla="*/ 3 w 13"/>
                  <a:gd name="T17" fmla="*/ 4 h 13"/>
                  <a:gd name="T18" fmla="*/ 2 w 13"/>
                  <a:gd name="T19" fmla="*/ 4 h 13"/>
                  <a:gd name="T20" fmla="*/ 1 w 13"/>
                  <a:gd name="T21" fmla="*/ 4 h 13"/>
                  <a:gd name="T22" fmla="*/ 1 w 13"/>
                  <a:gd name="T23" fmla="*/ 3 h 13"/>
                  <a:gd name="T24" fmla="*/ 1 w 13"/>
                  <a:gd name="T25" fmla="*/ 3 h 13"/>
                  <a:gd name="T26" fmla="*/ 0 w 13"/>
                  <a:gd name="T27" fmla="*/ 2 h 13"/>
                  <a:gd name="T28" fmla="*/ 0 w 13"/>
                  <a:gd name="T29" fmla="*/ 2 h 13"/>
                  <a:gd name="T30" fmla="*/ 0 w 13"/>
                  <a:gd name="T31" fmla="*/ 1 h 13"/>
                  <a:gd name="T32" fmla="*/ 0 w 13"/>
                  <a:gd name="T33" fmla="*/ 0 h 13"/>
                  <a:gd name="T34" fmla="*/ 1 w 13"/>
                  <a:gd name="T35" fmla="*/ 0 h 13"/>
                  <a:gd name="T36" fmla="*/ 1 w 13"/>
                  <a:gd name="T37" fmla="*/ 0 h 13"/>
                  <a:gd name="T38" fmla="*/ 2 w 13"/>
                  <a:gd name="T39" fmla="*/ 0 h 13"/>
                  <a:gd name="T40" fmla="*/ 2 w 13"/>
                  <a:gd name="T41" fmla="*/ 0 h 13"/>
                  <a:gd name="T42" fmla="*/ 2 w 13"/>
                  <a:gd name="T43" fmla="*/ 0 h 13"/>
                  <a:gd name="T44" fmla="*/ 3 w 13"/>
                  <a:gd name="T45" fmla="*/ 0 h 13"/>
                  <a:gd name="T46" fmla="*/ 3 w 13"/>
                  <a:gd name="T47" fmla="*/ 1 h 13"/>
                  <a:gd name="T48" fmla="*/ 3 w 13"/>
                  <a:gd name="T49" fmla="*/ 1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13">
                    <a:moveTo>
                      <a:pt x="11" y="4"/>
                    </a:moveTo>
                    <a:lnTo>
                      <a:pt x="11" y="4"/>
                    </a:lnTo>
                    <a:lnTo>
                      <a:pt x="13" y="6"/>
                    </a:lnTo>
                    <a:lnTo>
                      <a:pt x="13" y="7"/>
                    </a:lnTo>
                    <a:lnTo>
                      <a:pt x="11" y="9"/>
                    </a:lnTo>
                    <a:lnTo>
                      <a:pt x="11" y="11"/>
                    </a:lnTo>
                    <a:lnTo>
                      <a:pt x="9" y="13"/>
                    </a:lnTo>
                    <a:lnTo>
                      <a:pt x="5" y="13"/>
                    </a:lnTo>
                    <a:lnTo>
                      <a:pt x="4" y="13"/>
                    </a:lnTo>
                    <a:lnTo>
                      <a:pt x="2" y="11"/>
                    </a:lnTo>
                    <a:lnTo>
                      <a:pt x="2" y="9"/>
                    </a:lnTo>
                    <a:lnTo>
                      <a:pt x="0" y="7"/>
                    </a:lnTo>
                    <a:lnTo>
                      <a:pt x="0" y="6"/>
                    </a:lnTo>
                    <a:lnTo>
                      <a:pt x="0" y="2"/>
                    </a:lnTo>
                    <a:lnTo>
                      <a:pt x="0" y="0"/>
                    </a:lnTo>
                    <a:lnTo>
                      <a:pt x="2" y="0"/>
                    </a:lnTo>
                    <a:lnTo>
                      <a:pt x="4" y="0"/>
                    </a:lnTo>
                    <a:lnTo>
                      <a:pt x="5" y="0"/>
                    </a:lnTo>
                    <a:lnTo>
                      <a:pt x="7" y="0"/>
                    </a:lnTo>
                    <a:lnTo>
                      <a:pt x="9" y="0"/>
                    </a:lnTo>
                    <a:lnTo>
                      <a:pt x="11" y="2"/>
                    </a:lnTo>
                    <a:lnTo>
                      <a:pt x="1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393"/>
              <p:cNvSpPr>
                <a:spLocks/>
              </p:cNvSpPr>
              <p:nvPr/>
            </p:nvSpPr>
            <p:spPr bwMode="auto">
              <a:xfrm flipH="1">
                <a:off x="659" y="3101"/>
                <a:ext cx="3" cy="9"/>
              </a:xfrm>
              <a:custGeom>
                <a:avLst/>
                <a:gdLst>
                  <a:gd name="T0" fmla="*/ 2 w 6"/>
                  <a:gd name="T1" fmla="*/ 0 h 18"/>
                  <a:gd name="T2" fmla="*/ 2 w 6"/>
                  <a:gd name="T3" fmla="*/ 1 h 18"/>
                  <a:gd name="T4" fmla="*/ 2 w 6"/>
                  <a:gd name="T5" fmla="*/ 1 h 18"/>
                  <a:gd name="T6" fmla="*/ 2 w 6"/>
                  <a:gd name="T7" fmla="*/ 2 h 18"/>
                  <a:gd name="T8" fmla="*/ 2 w 6"/>
                  <a:gd name="T9" fmla="*/ 3 h 18"/>
                  <a:gd name="T10" fmla="*/ 2 w 6"/>
                  <a:gd name="T11" fmla="*/ 3 h 18"/>
                  <a:gd name="T12" fmla="*/ 1 w 6"/>
                  <a:gd name="T13" fmla="*/ 4 h 18"/>
                  <a:gd name="T14" fmla="*/ 1 w 6"/>
                  <a:gd name="T15" fmla="*/ 4 h 18"/>
                  <a:gd name="T16" fmla="*/ 0 w 6"/>
                  <a:gd name="T17" fmla="*/ 5 h 18"/>
                  <a:gd name="T18" fmla="*/ 0 w 6"/>
                  <a:gd name="T19" fmla="*/ 0 h 18"/>
                  <a:gd name="T20" fmla="*/ 2 w 6"/>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8">
                    <a:moveTo>
                      <a:pt x="6" y="0"/>
                    </a:moveTo>
                    <a:lnTo>
                      <a:pt x="6" y="2"/>
                    </a:lnTo>
                    <a:lnTo>
                      <a:pt x="6" y="4"/>
                    </a:lnTo>
                    <a:lnTo>
                      <a:pt x="6" y="8"/>
                    </a:lnTo>
                    <a:lnTo>
                      <a:pt x="6" y="10"/>
                    </a:lnTo>
                    <a:lnTo>
                      <a:pt x="6" y="12"/>
                    </a:lnTo>
                    <a:lnTo>
                      <a:pt x="4" y="14"/>
                    </a:lnTo>
                    <a:lnTo>
                      <a:pt x="4" y="16"/>
                    </a:lnTo>
                    <a:lnTo>
                      <a:pt x="0" y="18"/>
                    </a:lnTo>
                    <a:lnTo>
                      <a:pt x="0" y="0"/>
                    </a:lnTo>
                    <a:lnTo>
                      <a:pt x="6" y="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394"/>
              <p:cNvSpPr>
                <a:spLocks/>
              </p:cNvSpPr>
              <p:nvPr/>
            </p:nvSpPr>
            <p:spPr bwMode="auto">
              <a:xfrm flipH="1">
                <a:off x="782" y="3117"/>
                <a:ext cx="81" cy="10"/>
              </a:xfrm>
              <a:custGeom>
                <a:avLst/>
                <a:gdLst>
                  <a:gd name="T0" fmla="*/ 41 w 161"/>
                  <a:gd name="T1" fmla="*/ 3 h 19"/>
                  <a:gd name="T2" fmla="*/ 38 w 161"/>
                  <a:gd name="T3" fmla="*/ 4 h 19"/>
                  <a:gd name="T4" fmla="*/ 36 w 161"/>
                  <a:gd name="T5" fmla="*/ 5 h 19"/>
                  <a:gd name="T6" fmla="*/ 34 w 161"/>
                  <a:gd name="T7" fmla="*/ 5 h 19"/>
                  <a:gd name="T8" fmla="*/ 32 w 161"/>
                  <a:gd name="T9" fmla="*/ 5 h 19"/>
                  <a:gd name="T10" fmla="*/ 30 w 161"/>
                  <a:gd name="T11" fmla="*/ 4 h 19"/>
                  <a:gd name="T12" fmla="*/ 27 w 161"/>
                  <a:gd name="T13" fmla="*/ 4 h 19"/>
                  <a:gd name="T14" fmla="*/ 25 w 161"/>
                  <a:gd name="T15" fmla="*/ 4 h 19"/>
                  <a:gd name="T16" fmla="*/ 23 w 161"/>
                  <a:gd name="T17" fmla="*/ 5 h 19"/>
                  <a:gd name="T18" fmla="*/ 20 w 161"/>
                  <a:gd name="T19" fmla="*/ 5 h 19"/>
                  <a:gd name="T20" fmla="*/ 17 w 161"/>
                  <a:gd name="T21" fmla="*/ 5 h 19"/>
                  <a:gd name="T22" fmla="*/ 14 w 161"/>
                  <a:gd name="T23" fmla="*/ 5 h 19"/>
                  <a:gd name="T24" fmla="*/ 11 w 161"/>
                  <a:gd name="T25" fmla="*/ 4 h 19"/>
                  <a:gd name="T26" fmla="*/ 8 w 161"/>
                  <a:gd name="T27" fmla="*/ 3 h 19"/>
                  <a:gd name="T28" fmla="*/ 6 w 161"/>
                  <a:gd name="T29" fmla="*/ 3 h 19"/>
                  <a:gd name="T30" fmla="*/ 3 w 161"/>
                  <a:gd name="T31" fmla="*/ 2 h 19"/>
                  <a:gd name="T32" fmla="*/ 0 w 161"/>
                  <a:gd name="T33" fmla="*/ 2 h 19"/>
                  <a:gd name="T34" fmla="*/ 5 w 161"/>
                  <a:gd name="T35" fmla="*/ 1 h 19"/>
                  <a:gd name="T36" fmla="*/ 10 w 161"/>
                  <a:gd name="T37" fmla="*/ 1 h 19"/>
                  <a:gd name="T38" fmla="*/ 16 w 161"/>
                  <a:gd name="T39" fmla="*/ 0 h 19"/>
                  <a:gd name="T40" fmla="*/ 21 w 161"/>
                  <a:gd name="T41" fmla="*/ 0 h 19"/>
                  <a:gd name="T42" fmla="*/ 25 w 161"/>
                  <a:gd name="T43" fmla="*/ 0 h 19"/>
                  <a:gd name="T44" fmla="*/ 31 w 161"/>
                  <a:gd name="T45" fmla="*/ 1 h 19"/>
                  <a:gd name="T46" fmla="*/ 35 w 161"/>
                  <a:gd name="T47" fmla="*/ 2 h 19"/>
                  <a:gd name="T48" fmla="*/ 41 w 161"/>
                  <a:gd name="T49" fmla="*/ 3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9">
                    <a:moveTo>
                      <a:pt x="161" y="11"/>
                    </a:moveTo>
                    <a:lnTo>
                      <a:pt x="152" y="15"/>
                    </a:lnTo>
                    <a:lnTo>
                      <a:pt x="144" y="17"/>
                    </a:lnTo>
                    <a:lnTo>
                      <a:pt x="135" y="17"/>
                    </a:lnTo>
                    <a:lnTo>
                      <a:pt x="127" y="17"/>
                    </a:lnTo>
                    <a:lnTo>
                      <a:pt x="117" y="15"/>
                    </a:lnTo>
                    <a:lnTo>
                      <a:pt x="108" y="15"/>
                    </a:lnTo>
                    <a:lnTo>
                      <a:pt x="100" y="15"/>
                    </a:lnTo>
                    <a:lnTo>
                      <a:pt x="91" y="17"/>
                    </a:lnTo>
                    <a:lnTo>
                      <a:pt x="80" y="19"/>
                    </a:lnTo>
                    <a:lnTo>
                      <a:pt x="68" y="19"/>
                    </a:lnTo>
                    <a:lnTo>
                      <a:pt x="55" y="17"/>
                    </a:lnTo>
                    <a:lnTo>
                      <a:pt x="43" y="15"/>
                    </a:lnTo>
                    <a:lnTo>
                      <a:pt x="32" y="11"/>
                    </a:lnTo>
                    <a:lnTo>
                      <a:pt x="21" y="9"/>
                    </a:lnTo>
                    <a:lnTo>
                      <a:pt x="9" y="7"/>
                    </a:lnTo>
                    <a:lnTo>
                      <a:pt x="0" y="7"/>
                    </a:lnTo>
                    <a:lnTo>
                      <a:pt x="19" y="4"/>
                    </a:lnTo>
                    <a:lnTo>
                      <a:pt x="40" y="2"/>
                    </a:lnTo>
                    <a:lnTo>
                      <a:pt x="61" y="0"/>
                    </a:lnTo>
                    <a:lnTo>
                      <a:pt x="81" y="0"/>
                    </a:lnTo>
                    <a:lnTo>
                      <a:pt x="100" y="0"/>
                    </a:lnTo>
                    <a:lnTo>
                      <a:pt x="121" y="2"/>
                    </a:lnTo>
                    <a:lnTo>
                      <a:pt x="140" y="5"/>
                    </a:lnTo>
                    <a:lnTo>
                      <a:pt x="16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395"/>
              <p:cNvSpPr>
                <a:spLocks/>
              </p:cNvSpPr>
              <p:nvPr/>
            </p:nvSpPr>
            <p:spPr bwMode="auto">
              <a:xfrm flipH="1">
                <a:off x="681" y="3121"/>
                <a:ext cx="14" cy="10"/>
              </a:xfrm>
              <a:custGeom>
                <a:avLst/>
                <a:gdLst>
                  <a:gd name="T0" fmla="*/ 7 w 28"/>
                  <a:gd name="T1" fmla="*/ 1 h 19"/>
                  <a:gd name="T2" fmla="*/ 7 w 28"/>
                  <a:gd name="T3" fmla="*/ 3 h 19"/>
                  <a:gd name="T4" fmla="*/ 7 w 28"/>
                  <a:gd name="T5" fmla="*/ 4 h 19"/>
                  <a:gd name="T6" fmla="*/ 6 w 28"/>
                  <a:gd name="T7" fmla="*/ 4 h 19"/>
                  <a:gd name="T8" fmla="*/ 6 w 28"/>
                  <a:gd name="T9" fmla="*/ 4 h 19"/>
                  <a:gd name="T10" fmla="*/ 5 w 28"/>
                  <a:gd name="T11" fmla="*/ 4 h 19"/>
                  <a:gd name="T12" fmla="*/ 4 w 28"/>
                  <a:gd name="T13" fmla="*/ 5 h 19"/>
                  <a:gd name="T14" fmla="*/ 3 w 28"/>
                  <a:gd name="T15" fmla="*/ 5 h 19"/>
                  <a:gd name="T16" fmla="*/ 2 w 28"/>
                  <a:gd name="T17" fmla="*/ 5 h 19"/>
                  <a:gd name="T18" fmla="*/ 0 w 28"/>
                  <a:gd name="T19" fmla="*/ 4 h 19"/>
                  <a:gd name="T20" fmla="*/ 1 w 28"/>
                  <a:gd name="T21" fmla="*/ 3 h 19"/>
                  <a:gd name="T22" fmla="*/ 1 w 28"/>
                  <a:gd name="T23" fmla="*/ 2 h 19"/>
                  <a:gd name="T24" fmla="*/ 2 w 28"/>
                  <a:gd name="T25" fmla="*/ 1 h 19"/>
                  <a:gd name="T26" fmla="*/ 3 w 28"/>
                  <a:gd name="T27" fmla="*/ 1 h 19"/>
                  <a:gd name="T28" fmla="*/ 5 w 28"/>
                  <a:gd name="T29" fmla="*/ 0 h 19"/>
                  <a:gd name="T30" fmla="*/ 6 w 28"/>
                  <a:gd name="T31" fmla="*/ 0 h 19"/>
                  <a:gd name="T32" fmla="*/ 6 w 28"/>
                  <a:gd name="T33" fmla="*/ 1 h 19"/>
                  <a:gd name="T34" fmla="*/ 7 w 28"/>
                  <a:gd name="T35" fmla="*/ 1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 h="19">
                    <a:moveTo>
                      <a:pt x="28" y="4"/>
                    </a:moveTo>
                    <a:lnTo>
                      <a:pt x="28" y="10"/>
                    </a:lnTo>
                    <a:lnTo>
                      <a:pt x="26" y="14"/>
                    </a:lnTo>
                    <a:lnTo>
                      <a:pt x="24" y="15"/>
                    </a:lnTo>
                    <a:lnTo>
                      <a:pt x="21" y="15"/>
                    </a:lnTo>
                    <a:lnTo>
                      <a:pt x="19" y="15"/>
                    </a:lnTo>
                    <a:lnTo>
                      <a:pt x="15" y="17"/>
                    </a:lnTo>
                    <a:lnTo>
                      <a:pt x="11" y="17"/>
                    </a:lnTo>
                    <a:lnTo>
                      <a:pt x="5" y="19"/>
                    </a:lnTo>
                    <a:lnTo>
                      <a:pt x="0" y="14"/>
                    </a:lnTo>
                    <a:lnTo>
                      <a:pt x="2" y="10"/>
                    </a:lnTo>
                    <a:lnTo>
                      <a:pt x="4" y="6"/>
                    </a:lnTo>
                    <a:lnTo>
                      <a:pt x="7" y="4"/>
                    </a:lnTo>
                    <a:lnTo>
                      <a:pt x="11" y="2"/>
                    </a:lnTo>
                    <a:lnTo>
                      <a:pt x="17" y="0"/>
                    </a:lnTo>
                    <a:lnTo>
                      <a:pt x="21" y="0"/>
                    </a:lnTo>
                    <a:lnTo>
                      <a:pt x="24" y="2"/>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396"/>
              <p:cNvSpPr>
                <a:spLocks/>
              </p:cNvSpPr>
              <p:nvPr/>
            </p:nvSpPr>
            <p:spPr bwMode="auto">
              <a:xfrm flipH="1">
                <a:off x="690" y="3150"/>
                <a:ext cx="9" cy="6"/>
              </a:xfrm>
              <a:custGeom>
                <a:avLst/>
                <a:gdLst>
                  <a:gd name="T0" fmla="*/ 5 w 17"/>
                  <a:gd name="T1" fmla="*/ 1 h 14"/>
                  <a:gd name="T2" fmla="*/ 5 w 17"/>
                  <a:gd name="T3" fmla="*/ 3 h 14"/>
                  <a:gd name="T4" fmla="*/ 0 w 17"/>
                  <a:gd name="T5" fmla="*/ 3 h 14"/>
                  <a:gd name="T6" fmla="*/ 1 w 17"/>
                  <a:gd name="T7" fmla="*/ 2 h 14"/>
                  <a:gd name="T8" fmla="*/ 1 w 17"/>
                  <a:gd name="T9" fmla="*/ 1 h 14"/>
                  <a:gd name="T10" fmla="*/ 1 w 17"/>
                  <a:gd name="T11" fmla="*/ 1 h 14"/>
                  <a:gd name="T12" fmla="*/ 2 w 17"/>
                  <a:gd name="T13" fmla="*/ 0 h 14"/>
                  <a:gd name="T14" fmla="*/ 3 w 17"/>
                  <a:gd name="T15" fmla="*/ 0 h 14"/>
                  <a:gd name="T16" fmla="*/ 3 w 17"/>
                  <a:gd name="T17" fmla="*/ 0 h 14"/>
                  <a:gd name="T18" fmla="*/ 4 w 17"/>
                  <a:gd name="T19" fmla="*/ 0 h 14"/>
                  <a:gd name="T20" fmla="*/ 5 w 17"/>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7" y="8"/>
                    </a:moveTo>
                    <a:lnTo>
                      <a:pt x="17" y="14"/>
                    </a:lnTo>
                    <a:lnTo>
                      <a:pt x="0" y="14"/>
                    </a:lnTo>
                    <a:lnTo>
                      <a:pt x="2" y="12"/>
                    </a:lnTo>
                    <a:lnTo>
                      <a:pt x="2" y="8"/>
                    </a:lnTo>
                    <a:lnTo>
                      <a:pt x="4" y="4"/>
                    </a:lnTo>
                    <a:lnTo>
                      <a:pt x="8" y="2"/>
                    </a:lnTo>
                    <a:lnTo>
                      <a:pt x="10" y="0"/>
                    </a:lnTo>
                    <a:lnTo>
                      <a:pt x="12" y="0"/>
                    </a:lnTo>
                    <a:lnTo>
                      <a:pt x="13" y="2"/>
                    </a:lnTo>
                    <a:lnTo>
                      <a:pt x="17" y="8"/>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397"/>
              <p:cNvSpPr>
                <a:spLocks/>
              </p:cNvSpPr>
              <p:nvPr/>
            </p:nvSpPr>
            <p:spPr bwMode="auto">
              <a:xfrm flipH="1">
                <a:off x="678" y="3164"/>
                <a:ext cx="8" cy="11"/>
              </a:xfrm>
              <a:custGeom>
                <a:avLst/>
                <a:gdLst>
                  <a:gd name="T0" fmla="*/ 3 w 15"/>
                  <a:gd name="T1" fmla="*/ 0 h 23"/>
                  <a:gd name="T2" fmla="*/ 4 w 15"/>
                  <a:gd name="T3" fmla="*/ 1 h 23"/>
                  <a:gd name="T4" fmla="*/ 4 w 15"/>
                  <a:gd name="T5" fmla="*/ 1 h 23"/>
                  <a:gd name="T6" fmla="*/ 4 w 15"/>
                  <a:gd name="T7" fmla="*/ 2 h 23"/>
                  <a:gd name="T8" fmla="*/ 4 w 15"/>
                  <a:gd name="T9" fmla="*/ 3 h 23"/>
                  <a:gd name="T10" fmla="*/ 4 w 15"/>
                  <a:gd name="T11" fmla="*/ 4 h 23"/>
                  <a:gd name="T12" fmla="*/ 3 w 15"/>
                  <a:gd name="T13" fmla="*/ 4 h 23"/>
                  <a:gd name="T14" fmla="*/ 2 w 15"/>
                  <a:gd name="T15" fmla="*/ 5 h 23"/>
                  <a:gd name="T16" fmla="*/ 1 w 15"/>
                  <a:gd name="T17" fmla="*/ 5 h 23"/>
                  <a:gd name="T18" fmla="*/ 1 w 15"/>
                  <a:gd name="T19" fmla="*/ 4 h 23"/>
                  <a:gd name="T20" fmla="*/ 0 w 15"/>
                  <a:gd name="T21" fmla="*/ 3 h 23"/>
                  <a:gd name="T22" fmla="*/ 0 w 15"/>
                  <a:gd name="T23" fmla="*/ 2 h 23"/>
                  <a:gd name="T24" fmla="*/ 0 w 15"/>
                  <a:gd name="T25" fmla="*/ 1 h 23"/>
                  <a:gd name="T26" fmla="*/ 1 w 15"/>
                  <a:gd name="T27" fmla="*/ 1 h 23"/>
                  <a:gd name="T28" fmla="*/ 1 w 15"/>
                  <a:gd name="T29" fmla="*/ 0 h 23"/>
                  <a:gd name="T30" fmla="*/ 2 w 15"/>
                  <a:gd name="T31" fmla="*/ 0 h 23"/>
                  <a:gd name="T32" fmla="*/ 3 w 1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3">
                    <a:moveTo>
                      <a:pt x="11" y="0"/>
                    </a:moveTo>
                    <a:lnTo>
                      <a:pt x="15" y="4"/>
                    </a:lnTo>
                    <a:lnTo>
                      <a:pt x="15" y="7"/>
                    </a:lnTo>
                    <a:lnTo>
                      <a:pt x="15" y="11"/>
                    </a:lnTo>
                    <a:lnTo>
                      <a:pt x="15" y="13"/>
                    </a:lnTo>
                    <a:lnTo>
                      <a:pt x="13" y="17"/>
                    </a:lnTo>
                    <a:lnTo>
                      <a:pt x="9" y="19"/>
                    </a:lnTo>
                    <a:lnTo>
                      <a:pt x="5" y="23"/>
                    </a:lnTo>
                    <a:lnTo>
                      <a:pt x="4" y="23"/>
                    </a:lnTo>
                    <a:lnTo>
                      <a:pt x="2" y="19"/>
                    </a:lnTo>
                    <a:lnTo>
                      <a:pt x="0" y="15"/>
                    </a:lnTo>
                    <a:lnTo>
                      <a:pt x="0" y="11"/>
                    </a:lnTo>
                    <a:lnTo>
                      <a:pt x="0" y="7"/>
                    </a:lnTo>
                    <a:lnTo>
                      <a:pt x="2" y="4"/>
                    </a:lnTo>
                    <a:lnTo>
                      <a:pt x="4" y="2"/>
                    </a:lnTo>
                    <a:lnTo>
                      <a:pt x="7" y="2"/>
                    </a:lnTo>
                    <a:lnTo>
                      <a:pt x="11" y="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398"/>
              <p:cNvSpPr>
                <a:spLocks/>
              </p:cNvSpPr>
              <p:nvPr/>
            </p:nvSpPr>
            <p:spPr bwMode="auto">
              <a:xfrm flipH="1">
                <a:off x="870" y="3169"/>
                <a:ext cx="63" cy="9"/>
              </a:xfrm>
              <a:custGeom>
                <a:avLst/>
                <a:gdLst>
                  <a:gd name="T0" fmla="*/ 31 w 127"/>
                  <a:gd name="T1" fmla="*/ 4 h 19"/>
                  <a:gd name="T2" fmla="*/ 27 w 127"/>
                  <a:gd name="T3" fmla="*/ 4 h 19"/>
                  <a:gd name="T4" fmla="*/ 23 w 127"/>
                  <a:gd name="T5" fmla="*/ 4 h 19"/>
                  <a:gd name="T6" fmla="*/ 19 w 127"/>
                  <a:gd name="T7" fmla="*/ 4 h 19"/>
                  <a:gd name="T8" fmla="*/ 15 w 127"/>
                  <a:gd name="T9" fmla="*/ 4 h 19"/>
                  <a:gd name="T10" fmla="*/ 12 w 127"/>
                  <a:gd name="T11" fmla="*/ 3 h 19"/>
                  <a:gd name="T12" fmla="*/ 7 w 127"/>
                  <a:gd name="T13" fmla="*/ 3 h 19"/>
                  <a:gd name="T14" fmla="*/ 3 w 127"/>
                  <a:gd name="T15" fmla="*/ 2 h 19"/>
                  <a:gd name="T16" fmla="*/ 0 w 127"/>
                  <a:gd name="T17" fmla="*/ 2 h 19"/>
                  <a:gd name="T18" fmla="*/ 3 w 127"/>
                  <a:gd name="T19" fmla="*/ 1 h 19"/>
                  <a:gd name="T20" fmla="*/ 8 w 127"/>
                  <a:gd name="T21" fmla="*/ 0 h 19"/>
                  <a:gd name="T22" fmla="*/ 12 w 127"/>
                  <a:gd name="T23" fmla="*/ 0 h 19"/>
                  <a:gd name="T24" fmla="*/ 16 w 127"/>
                  <a:gd name="T25" fmla="*/ 0 h 19"/>
                  <a:gd name="T26" fmla="*/ 20 w 127"/>
                  <a:gd name="T27" fmla="*/ 0 h 19"/>
                  <a:gd name="T28" fmla="*/ 24 w 127"/>
                  <a:gd name="T29" fmla="*/ 1 h 19"/>
                  <a:gd name="T30" fmla="*/ 28 w 127"/>
                  <a:gd name="T31" fmla="*/ 2 h 19"/>
                  <a:gd name="T32" fmla="*/ 31 w 127"/>
                  <a:gd name="T33" fmla="*/ 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9">
                    <a:moveTo>
                      <a:pt x="127" y="17"/>
                    </a:moveTo>
                    <a:lnTo>
                      <a:pt x="110" y="19"/>
                    </a:lnTo>
                    <a:lnTo>
                      <a:pt x="95" y="19"/>
                    </a:lnTo>
                    <a:lnTo>
                      <a:pt x="78" y="19"/>
                    </a:lnTo>
                    <a:lnTo>
                      <a:pt x="63" y="17"/>
                    </a:lnTo>
                    <a:lnTo>
                      <a:pt x="48" y="14"/>
                    </a:lnTo>
                    <a:lnTo>
                      <a:pt x="31" y="12"/>
                    </a:lnTo>
                    <a:lnTo>
                      <a:pt x="15" y="10"/>
                    </a:lnTo>
                    <a:lnTo>
                      <a:pt x="0" y="8"/>
                    </a:lnTo>
                    <a:lnTo>
                      <a:pt x="15" y="4"/>
                    </a:lnTo>
                    <a:lnTo>
                      <a:pt x="33" y="2"/>
                    </a:lnTo>
                    <a:lnTo>
                      <a:pt x="50" y="0"/>
                    </a:lnTo>
                    <a:lnTo>
                      <a:pt x="67" y="0"/>
                    </a:lnTo>
                    <a:lnTo>
                      <a:pt x="82" y="0"/>
                    </a:lnTo>
                    <a:lnTo>
                      <a:pt x="99" y="4"/>
                    </a:lnTo>
                    <a:lnTo>
                      <a:pt x="114" y="8"/>
                    </a:lnTo>
                    <a:lnTo>
                      <a:pt x="12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399"/>
              <p:cNvSpPr>
                <a:spLocks/>
              </p:cNvSpPr>
              <p:nvPr/>
            </p:nvSpPr>
            <p:spPr bwMode="auto">
              <a:xfrm flipH="1">
                <a:off x="699" y="3194"/>
                <a:ext cx="1" cy="5"/>
              </a:xfrm>
              <a:custGeom>
                <a:avLst/>
                <a:gdLst>
                  <a:gd name="T0" fmla="*/ 1 w 2"/>
                  <a:gd name="T1" fmla="*/ 3 h 10"/>
                  <a:gd name="T2" fmla="*/ 0 w 2"/>
                  <a:gd name="T3" fmla="*/ 0 h 10"/>
                  <a:gd name="T4" fmla="*/ 1 w 2"/>
                  <a:gd name="T5" fmla="*/ 0 h 10"/>
                  <a:gd name="T6" fmla="*/ 1 w 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10"/>
                    </a:moveTo>
                    <a:lnTo>
                      <a:pt x="0" y="0"/>
                    </a:lnTo>
                    <a:lnTo>
                      <a:pt x="2" y="0"/>
                    </a:lnTo>
                    <a:lnTo>
                      <a:pt x="2" y="10"/>
                    </a:lnTo>
                    <a:close/>
                  </a:path>
                </a:pathLst>
              </a:custGeom>
              <a:solidFill>
                <a:srgbClr val="FF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00"/>
              <p:cNvSpPr>
                <a:spLocks/>
              </p:cNvSpPr>
              <p:nvPr/>
            </p:nvSpPr>
            <p:spPr bwMode="auto">
              <a:xfrm flipH="1">
                <a:off x="844" y="3242"/>
                <a:ext cx="61" cy="11"/>
              </a:xfrm>
              <a:custGeom>
                <a:avLst/>
                <a:gdLst>
                  <a:gd name="T0" fmla="*/ 31 w 122"/>
                  <a:gd name="T1" fmla="*/ 4 h 23"/>
                  <a:gd name="T2" fmla="*/ 27 w 122"/>
                  <a:gd name="T3" fmla="*/ 4 h 23"/>
                  <a:gd name="T4" fmla="*/ 24 w 122"/>
                  <a:gd name="T5" fmla="*/ 5 h 23"/>
                  <a:gd name="T6" fmla="*/ 20 w 122"/>
                  <a:gd name="T7" fmla="*/ 5 h 23"/>
                  <a:gd name="T8" fmla="*/ 16 w 122"/>
                  <a:gd name="T9" fmla="*/ 5 h 23"/>
                  <a:gd name="T10" fmla="*/ 12 w 122"/>
                  <a:gd name="T11" fmla="*/ 5 h 23"/>
                  <a:gd name="T12" fmla="*/ 8 w 122"/>
                  <a:gd name="T13" fmla="*/ 4 h 23"/>
                  <a:gd name="T14" fmla="*/ 4 w 122"/>
                  <a:gd name="T15" fmla="*/ 3 h 23"/>
                  <a:gd name="T16" fmla="*/ 0 w 122"/>
                  <a:gd name="T17" fmla="*/ 1 h 23"/>
                  <a:gd name="T18" fmla="*/ 3 w 122"/>
                  <a:gd name="T19" fmla="*/ 2 h 23"/>
                  <a:gd name="T20" fmla="*/ 6 w 122"/>
                  <a:gd name="T21" fmla="*/ 1 h 23"/>
                  <a:gd name="T22" fmla="*/ 10 w 122"/>
                  <a:gd name="T23" fmla="*/ 1 h 23"/>
                  <a:gd name="T24" fmla="*/ 15 w 122"/>
                  <a:gd name="T25" fmla="*/ 0 h 23"/>
                  <a:gd name="T26" fmla="*/ 19 w 122"/>
                  <a:gd name="T27" fmla="*/ 0 h 23"/>
                  <a:gd name="T28" fmla="*/ 23 w 122"/>
                  <a:gd name="T29" fmla="*/ 0 h 23"/>
                  <a:gd name="T30" fmla="*/ 25 w 122"/>
                  <a:gd name="T31" fmla="*/ 1 h 23"/>
                  <a:gd name="T32" fmla="*/ 27 w 122"/>
                  <a:gd name="T33" fmla="*/ 1 h 23"/>
                  <a:gd name="T34" fmla="*/ 29 w 122"/>
                  <a:gd name="T35" fmla="*/ 3 h 23"/>
                  <a:gd name="T36" fmla="*/ 31 w 122"/>
                  <a:gd name="T37" fmla="*/ 4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2" h="23">
                    <a:moveTo>
                      <a:pt x="122" y="16"/>
                    </a:moveTo>
                    <a:lnTo>
                      <a:pt x="108" y="19"/>
                    </a:lnTo>
                    <a:lnTo>
                      <a:pt x="95" y="21"/>
                    </a:lnTo>
                    <a:lnTo>
                      <a:pt x="80" y="23"/>
                    </a:lnTo>
                    <a:lnTo>
                      <a:pt x="63" y="23"/>
                    </a:lnTo>
                    <a:lnTo>
                      <a:pt x="46" y="21"/>
                    </a:lnTo>
                    <a:lnTo>
                      <a:pt x="29" y="18"/>
                    </a:lnTo>
                    <a:lnTo>
                      <a:pt x="14" y="14"/>
                    </a:lnTo>
                    <a:lnTo>
                      <a:pt x="0" y="6"/>
                    </a:lnTo>
                    <a:lnTo>
                      <a:pt x="10" y="8"/>
                    </a:lnTo>
                    <a:lnTo>
                      <a:pt x="23" y="6"/>
                    </a:lnTo>
                    <a:lnTo>
                      <a:pt x="40" y="4"/>
                    </a:lnTo>
                    <a:lnTo>
                      <a:pt x="57" y="0"/>
                    </a:lnTo>
                    <a:lnTo>
                      <a:pt x="74" y="0"/>
                    </a:lnTo>
                    <a:lnTo>
                      <a:pt x="91" y="2"/>
                    </a:lnTo>
                    <a:lnTo>
                      <a:pt x="99" y="4"/>
                    </a:lnTo>
                    <a:lnTo>
                      <a:pt x="108" y="6"/>
                    </a:lnTo>
                    <a:lnTo>
                      <a:pt x="114" y="12"/>
                    </a:lnTo>
                    <a:lnTo>
                      <a:pt x="12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01"/>
              <p:cNvSpPr>
                <a:spLocks/>
              </p:cNvSpPr>
              <p:nvPr/>
            </p:nvSpPr>
            <p:spPr bwMode="auto">
              <a:xfrm flipH="1">
                <a:off x="948" y="3277"/>
                <a:ext cx="38" cy="7"/>
              </a:xfrm>
              <a:custGeom>
                <a:avLst/>
                <a:gdLst>
                  <a:gd name="T0" fmla="*/ 19 w 76"/>
                  <a:gd name="T1" fmla="*/ 2 h 15"/>
                  <a:gd name="T2" fmla="*/ 17 w 76"/>
                  <a:gd name="T3" fmla="*/ 3 h 15"/>
                  <a:gd name="T4" fmla="*/ 15 w 76"/>
                  <a:gd name="T5" fmla="*/ 3 h 15"/>
                  <a:gd name="T6" fmla="*/ 12 w 76"/>
                  <a:gd name="T7" fmla="*/ 3 h 15"/>
                  <a:gd name="T8" fmla="*/ 10 w 76"/>
                  <a:gd name="T9" fmla="*/ 3 h 15"/>
                  <a:gd name="T10" fmla="*/ 7 w 76"/>
                  <a:gd name="T11" fmla="*/ 2 h 15"/>
                  <a:gd name="T12" fmla="*/ 5 w 76"/>
                  <a:gd name="T13" fmla="*/ 1 h 15"/>
                  <a:gd name="T14" fmla="*/ 3 w 76"/>
                  <a:gd name="T15" fmla="*/ 1 h 15"/>
                  <a:gd name="T16" fmla="*/ 0 w 76"/>
                  <a:gd name="T17" fmla="*/ 1 h 15"/>
                  <a:gd name="T18" fmla="*/ 2 w 76"/>
                  <a:gd name="T19" fmla="*/ 0 h 15"/>
                  <a:gd name="T20" fmla="*/ 5 w 76"/>
                  <a:gd name="T21" fmla="*/ 0 h 15"/>
                  <a:gd name="T22" fmla="*/ 7 w 76"/>
                  <a:gd name="T23" fmla="*/ 0 h 15"/>
                  <a:gd name="T24" fmla="*/ 10 w 76"/>
                  <a:gd name="T25" fmla="*/ 0 h 15"/>
                  <a:gd name="T26" fmla="*/ 13 w 76"/>
                  <a:gd name="T27" fmla="*/ 0 h 15"/>
                  <a:gd name="T28" fmla="*/ 15 w 76"/>
                  <a:gd name="T29" fmla="*/ 0 h 15"/>
                  <a:gd name="T30" fmla="*/ 17 w 76"/>
                  <a:gd name="T31" fmla="*/ 1 h 15"/>
                  <a:gd name="T32" fmla="*/ 19 w 76"/>
                  <a:gd name="T33" fmla="*/ 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5">
                    <a:moveTo>
                      <a:pt x="76" y="9"/>
                    </a:moveTo>
                    <a:lnTo>
                      <a:pt x="66" y="13"/>
                    </a:lnTo>
                    <a:lnTo>
                      <a:pt x="57" y="15"/>
                    </a:lnTo>
                    <a:lnTo>
                      <a:pt x="47" y="15"/>
                    </a:lnTo>
                    <a:lnTo>
                      <a:pt x="38" y="13"/>
                    </a:lnTo>
                    <a:lnTo>
                      <a:pt x="28" y="9"/>
                    </a:lnTo>
                    <a:lnTo>
                      <a:pt x="19" y="7"/>
                    </a:lnTo>
                    <a:lnTo>
                      <a:pt x="9" y="5"/>
                    </a:lnTo>
                    <a:lnTo>
                      <a:pt x="0" y="5"/>
                    </a:lnTo>
                    <a:lnTo>
                      <a:pt x="7" y="3"/>
                    </a:lnTo>
                    <a:lnTo>
                      <a:pt x="17" y="0"/>
                    </a:lnTo>
                    <a:lnTo>
                      <a:pt x="28" y="0"/>
                    </a:lnTo>
                    <a:lnTo>
                      <a:pt x="38" y="0"/>
                    </a:lnTo>
                    <a:lnTo>
                      <a:pt x="49" y="0"/>
                    </a:lnTo>
                    <a:lnTo>
                      <a:pt x="59" y="2"/>
                    </a:lnTo>
                    <a:lnTo>
                      <a:pt x="68" y="5"/>
                    </a:lnTo>
                    <a:lnTo>
                      <a:pt x="7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234256137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
          <p:cNvSpPr>
            <a:spLocks noChangeArrowheads="1"/>
          </p:cNvSpPr>
          <p:nvPr/>
        </p:nvSpPr>
        <p:spPr bwMode="auto">
          <a:xfrm>
            <a:off x="685800" y="3810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Aft>
                <a:spcPct val="15000"/>
              </a:spcAft>
              <a:defRPr/>
            </a:pPr>
            <a:r>
              <a:rPr lang="en-GB" sz="3600" dirty="0">
                <a:latin typeface="+mn-lt"/>
              </a:rPr>
              <a:t>Compare matching variables </a:t>
            </a:r>
            <a:r>
              <a:rPr lang="en-GB" sz="3600" dirty="0" err="1">
                <a:latin typeface="+mn-lt"/>
              </a:rPr>
              <a:t>color</a:t>
            </a:r>
            <a:r>
              <a:rPr lang="en-GB" sz="3600" dirty="0">
                <a:latin typeface="+mn-lt"/>
              </a:rPr>
              <a:t> &amp; size within blocked pairs</a:t>
            </a:r>
            <a:endParaRPr lang="en-US" sz="3600" dirty="0">
              <a:latin typeface="+mn-lt"/>
            </a:endParaRPr>
          </a:p>
        </p:txBody>
      </p:sp>
      <p:grpSp>
        <p:nvGrpSpPr>
          <p:cNvPr id="24579" name="Group 2"/>
          <p:cNvGrpSpPr>
            <a:grpSpLocks/>
          </p:cNvGrpSpPr>
          <p:nvPr/>
        </p:nvGrpSpPr>
        <p:grpSpPr bwMode="auto">
          <a:xfrm>
            <a:off x="3581400" y="1676400"/>
            <a:ext cx="4114800" cy="4953000"/>
            <a:chOff x="3581400" y="1524000"/>
            <a:chExt cx="4114800" cy="4953000"/>
          </a:xfrm>
        </p:grpSpPr>
        <p:pic>
          <p:nvPicPr>
            <p:cNvPr id="24581" name="Picture 4" descr="j00866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5762" y="1524000"/>
              <a:ext cx="1062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36"/>
            <p:cNvGrpSpPr>
              <a:grpSpLocks/>
            </p:cNvGrpSpPr>
            <p:nvPr/>
          </p:nvGrpSpPr>
          <p:grpSpPr bwMode="auto">
            <a:xfrm>
              <a:off x="4343400" y="4800600"/>
              <a:ext cx="804863" cy="1676400"/>
              <a:chOff x="4416" y="1129"/>
              <a:chExt cx="507" cy="723"/>
            </a:xfrm>
          </p:grpSpPr>
          <p:sp>
            <p:nvSpPr>
              <p:cNvPr id="24809" name="Freeform 37"/>
              <p:cNvSpPr>
                <a:spLocks/>
              </p:cNvSpPr>
              <p:nvPr/>
            </p:nvSpPr>
            <p:spPr bwMode="auto">
              <a:xfrm>
                <a:off x="4416" y="1129"/>
                <a:ext cx="507" cy="723"/>
              </a:xfrm>
              <a:custGeom>
                <a:avLst/>
                <a:gdLst>
                  <a:gd name="T0" fmla="*/ 118 w 2025"/>
                  <a:gd name="T1" fmla="*/ 4 h 2895"/>
                  <a:gd name="T2" fmla="*/ 123 w 2025"/>
                  <a:gd name="T3" fmla="*/ 7 h 2895"/>
                  <a:gd name="T4" fmla="*/ 126 w 2025"/>
                  <a:gd name="T5" fmla="*/ 9 h 2895"/>
                  <a:gd name="T6" fmla="*/ 126 w 2025"/>
                  <a:gd name="T7" fmla="*/ 14 h 2895"/>
                  <a:gd name="T8" fmla="*/ 127 w 2025"/>
                  <a:gd name="T9" fmla="*/ 30 h 2895"/>
                  <a:gd name="T10" fmla="*/ 126 w 2025"/>
                  <a:gd name="T11" fmla="*/ 49 h 2895"/>
                  <a:gd name="T12" fmla="*/ 123 w 2025"/>
                  <a:gd name="T13" fmla="*/ 66 h 2895"/>
                  <a:gd name="T14" fmla="*/ 120 w 2025"/>
                  <a:gd name="T15" fmla="*/ 82 h 2895"/>
                  <a:gd name="T16" fmla="*/ 122 w 2025"/>
                  <a:gd name="T17" fmla="*/ 108 h 2895"/>
                  <a:gd name="T18" fmla="*/ 123 w 2025"/>
                  <a:gd name="T19" fmla="*/ 131 h 2895"/>
                  <a:gd name="T20" fmla="*/ 116 w 2025"/>
                  <a:gd name="T21" fmla="*/ 145 h 2895"/>
                  <a:gd name="T22" fmla="*/ 97 w 2025"/>
                  <a:gd name="T23" fmla="*/ 154 h 2895"/>
                  <a:gd name="T24" fmla="*/ 72 w 2025"/>
                  <a:gd name="T25" fmla="*/ 162 h 2895"/>
                  <a:gd name="T26" fmla="*/ 51 w 2025"/>
                  <a:gd name="T27" fmla="*/ 173 h 2895"/>
                  <a:gd name="T28" fmla="*/ 28 w 2025"/>
                  <a:gd name="T29" fmla="*/ 181 h 2895"/>
                  <a:gd name="T30" fmla="*/ 7 w 2025"/>
                  <a:gd name="T31" fmla="*/ 177 h 2895"/>
                  <a:gd name="T32" fmla="*/ 1 w 2025"/>
                  <a:gd name="T33" fmla="*/ 157 h 2895"/>
                  <a:gd name="T34" fmla="*/ 13 w 2025"/>
                  <a:gd name="T35" fmla="*/ 141 h 2895"/>
                  <a:gd name="T36" fmla="*/ 31 w 2025"/>
                  <a:gd name="T37" fmla="*/ 129 h 2895"/>
                  <a:gd name="T38" fmla="*/ 49 w 2025"/>
                  <a:gd name="T39" fmla="*/ 115 h 2895"/>
                  <a:gd name="T40" fmla="*/ 58 w 2025"/>
                  <a:gd name="T41" fmla="*/ 95 h 2895"/>
                  <a:gd name="T42" fmla="*/ 60 w 2025"/>
                  <a:gd name="T43" fmla="*/ 75 h 2895"/>
                  <a:gd name="T44" fmla="*/ 62 w 2025"/>
                  <a:gd name="T45" fmla="*/ 54 h 2895"/>
                  <a:gd name="T46" fmla="*/ 64 w 2025"/>
                  <a:gd name="T47" fmla="*/ 33 h 2895"/>
                  <a:gd name="T48" fmla="*/ 68 w 2025"/>
                  <a:gd name="T49" fmla="*/ 20 h 2895"/>
                  <a:gd name="T50" fmla="*/ 70 w 2025"/>
                  <a:gd name="T51" fmla="*/ 16 h 2895"/>
                  <a:gd name="T52" fmla="*/ 72 w 2025"/>
                  <a:gd name="T53" fmla="*/ 12 h 2895"/>
                  <a:gd name="T54" fmla="*/ 73 w 2025"/>
                  <a:gd name="T55" fmla="*/ 7 h 2895"/>
                  <a:gd name="T56" fmla="*/ 77 w 2025"/>
                  <a:gd name="T57" fmla="*/ 2 h 2895"/>
                  <a:gd name="T58" fmla="*/ 87 w 2025"/>
                  <a:gd name="T59" fmla="*/ 0 h 2895"/>
                  <a:gd name="T60" fmla="*/ 98 w 2025"/>
                  <a:gd name="T61" fmla="*/ 0 h 2895"/>
                  <a:gd name="T62" fmla="*/ 109 w 2025"/>
                  <a:gd name="T63" fmla="*/ 2 h 28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5" h="2895">
                    <a:moveTo>
                      <a:pt x="1808" y="47"/>
                    </a:moveTo>
                    <a:lnTo>
                      <a:pt x="1878" y="72"/>
                    </a:lnTo>
                    <a:lnTo>
                      <a:pt x="1931" y="93"/>
                    </a:lnTo>
                    <a:lnTo>
                      <a:pt x="1968" y="109"/>
                    </a:lnTo>
                    <a:lnTo>
                      <a:pt x="1992" y="129"/>
                    </a:lnTo>
                    <a:lnTo>
                      <a:pt x="2005" y="151"/>
                    </a:lnTo>
                    <a:lnTo>
                      <a:pt x="2011" y="186"/>
                    </a:lnTo>
                    <a:lnTo>
                      <a:pt x="2012" y="233"/>
                    </a:lnTo>
                    <a:lnTo>
                      <a:pt x="2011" y="299"/>
                    </a:lnTo>
                    <a:lnTo>
                      <a:pt x="2025" y="482"/>
                    </a:lnTo>
                    <a:lnTo>
                      <a:pt x="2022" y="645"/>
                    </a:lnTo>
                    <a:lnTo>
                      <a:pt x="2006" y="792"/>
                    </a:lnTo>
                    <a:lnTo>
                      <a:pt x="1983" y="927"/>
                    </a:lnTo>
                    <a:lnTo>
                      <a:pt x="1957" y="1056"/>
                    </a:lnTo>
                    <a:lnTo>
                      <a:pt x="1934" y="1186"/>
                    </a:lnTo>
                    <a:lnTo>
                      <a:pt x="1918" y="1319"/>
                    </a:lnTo>
                    <a:lnTo>
                      <a:pt x="1914" y="1463"/>
                    </a:lnTo>
                    <a:lnTo>
                      <a:pt x="1943" y="1727"/>
                    </a:lnTo>
                    <a:lnTo>
                      <a:pt x="1961" y="1935"/>
                    </a:lnTo>
                    <a:lnTo>
                      <a:pt x="1958" y="2098"/>
                    </a:lnTo>
                    <a:lnTo>
                      <a:pt x="1927" y="2224"/>
                    </a:lnTo>
                    <a:lnTo>
                      <a:pt x="1852" y="2320"/>
                    </a:lnTo>
                    <a:lnTo>
                      <a:pt x="1727" y="2399"/>
                    </a:lnTo>
                    <a:lnTo>
                      <a:pt x="1540" y="2467"/>
                    </a:lnTo>
                    <a:lnTo>
                      <a:pt x="1281" y="2536"/>
                    </a:lnTo>
                    <a:lnTo>
                      <a:pt x="1155" y="2602"/>
                    </a:lnTo>
                    <a:lnTo>
                      <a:pt x="996" y="2687"/>
                    </a:lnTo>
                    <a:lnTo>
                      <a:pt x="817" y="2773"/>
                    </a:lnTo>
                    <a:lnTo>
                      <a:pt x="627" y="2849"/>
                    </a:lnTo>
                    <a:lnTo>
                      <a:pt x="439" y="2893"/>
                    </a:lnTo>
                    <a:lnTo>
                      <a:pt x="264" y="2895"/>
                    </a:lnTo>
                    <a:lnTo>
                      <a:pt x="114" y="2837"/>
                    </a:lnTo>
                    <a:lnTo>
                      <a:pt x="0" y="2705"/>
                    </a:lnTo>
                    <a:lnTo>
                      <a:pt x="15" y="2520"/>
                    </a:lnTo>
                    <a:lnTo>
                      <a:pt x="89" y="2378"/>
                    </a:lnTo>
                    <a:lnTo>
                      <a:pt x="202" y="2264"/>
                    </a:lnTo>
                    <a:lnTo>
                      <a:pt x="346" y="2167"/>
                    </a:lnTo>
                    <a:lnTo>
                      <a:pt x="501" y="2072"/>
                    </a:lnTo>
                    <a:lnTo>
                      <a:pt x="653" y="1970"/>
                    </a:lnTo>
                    <a:lnTo>
                      <a:pt x="788" y="1846"/>
                    </a:lnTo>
                    <a:lnTo>
                      <a:pt x="890" y="1691"/>
                    </a:lnTo>
                    <a:lnTo>
                      <a:pt x="922" y="1530"/>
                    </a:lnTo>
                    <a:lnTo>
                      <a:pt x="946" y="1368"/>
                    </a:lnTo>
                    <a:lnTo>
                      <a:pt x="963" y="1203"/>
                    </a:lnTo>
                    <a:lnTo>
                      <a:pt x="977" y="1037"/>
                    </a:lnTo>
                    <a:lnTo>
                      <a:pt x="989" y="868"/>
                    </a:lnTo>
                    <a:lnTo>
                      <a:pt x="1005" y="700"/>
                    </a:lnTo>
                    <a:lnTo>
                      <a:pt x="1026" y="533"/>
                    </a:lnTo>
                    <a:lnTo>
                      <a:pt x="1059" y="366"/>
                    </a:lnTo>
                    <a:lnTo>
                      <a:pt x="1083" y="325"/>
                    </a:lnTo>
                    <a:lnTo>
                      <a:pt x="1103" y="292"/>
                    </a:lnTo>
                    <a:lnTo>
                      <a:pt x="1119" y="260"/>
                    </a:lnTo>
                    <a:lnTo>
                      <a:pt x="1133" y="232"/>
                    </a:lnTo>
                    <a:lnTo>
                      <a:pt x="1144" y="198"/>
                    </a:lnTo>
                    <a:lnTo>
                      <a:pt x="1156" y="161"/>
                    </a:lnTo>
                    <a:lnTo>
                      <a:pt x="1167" y="115"/>
                    </a:lnTo>
                    <a:lnTo>
                      <a:pt x="1180" y="61"/>
                    </a:lnTo>
                    <a:lnTo>
                      <a:pt x="1232" y="28"/>
                    </a:lnTo>
                    <a:lnTo>
                      <a:pt x="1302" y="9"/>
                    </a:lnTo>
                    <a:lnTo>
                      <a:pt x="1386" y="0"/>
                    </a:lnTo>
                    <a:lnTo>
                      <a:pt x="1479" y="3"/>
                    </a:lnTo>
                    <a:lnTo>
                      <a:pt x="1571" y="9"/>
                    </a:lnTo>
                    <a:lnTo>
                      <a:pt x="1661" y="21"/>
                    </a:lnTo>
                    <a:lnTo>
                      <a:pt x="1741" y="34"/>
                    </a:lnTo>
                    <a:lnTo>
                      <a:pt x="180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0" name="Freeform 38"/>
              <p:cNvSpPr>
                <a:spLocks/>
              </p:cNvSpPr>
              <p:nvPr/>
            </p:nvSpPr>
            <p:spPr bwMode="auto">
              <a:xfrm>
                <a:off x="4730" y="1138"/>
                <a:ext cx="176" cy="37"/>
              </a:xfrm>
              <a:custGeom>
                <a:avLst/>
                <a:gdLst>
                  <a:gd name="T0" fmla="*/ 43 w 700"/>
                  <a:gd name="T1" fmla="*/ 6 h 151"/>
                  <a:gd name="T2" fmla="*/ 43 w 700"/>
                  <a:gd name="T3" fmla="*/ 6 h 151"/>
                  <a:gd name="T4" fmla="*/ 44 w 700"/>
                  <a:gd name="T5" fmla="*/ 7 h 151"/>
                  <a:gd name="T6" fmla="*/ 44 w 700"/>
                  <a:gd name="T7" fmla="*/ 7 h 151"/>
                  <a:gd name="T8" fmla="*/ 44 w 700"/>
                  <a:gd name="T9" fmla="*/ 8 h 151"/>
                  <a:gd name="T10" fmla="*/ 44 w 700"/>
                  <a:gd name="T11" fmla="*/ 8 h 151"/>
                  <a:gd name="T12" fmla="*/ 44 w 700"/>
                  <a:gd name="T13" fmla="*/ 8 h 151"/>
                  <a:gd name="T14" fmla="*/ 43 w 700"/>
                  <a:gd name="T15" fmla="*/ 9 h 151"/>
                  <a:gd name="T16" fmla="*/ 42 w 700"/>
                  <a:gd name="T17" fmla="*/ 9 h 151"/>
                  <a:gd name="T18" fmla="*/ 37 w 700"/>
                  <a:gd name="T19" fmla="*/ 9 h 151"/>
                  <a:gd name="T20" fmla="*/ 31 w 700"/>
                  <a:gd name="T21" fmla="*/ 9 h 151"/>
                  <a:gd name="T22" fmla="*/ 26 w 700"/>
                  <a:gd name="T23" fmla="*/ 9 h 151"/>
                  <a:gd name="T24" fmla="*/ 21 w 700"/>
                  <a:gd name="T25" fmla="*/ 8 h 151"/>
                  <a:gd name="T26" fmla="*/ 17 w 700"/>
                  <a:gd name="T27" fmla="*/ 7 h 151"/>
                  <a:gd name="T28" fmla="*/ 12 w 700"/>
                  <a:gd name="T29" fmla="*/ 6 h 151"/>
                  <a:gd name="T30" fmla="*/ 7 w 700"/>
                  <a:gd name="T31" fmla="*/ 5 h 151"/>
                  <a:gd name="T32" fmla="*/ 2 w 700"/>
                  <a:gd name="T33" fmla="*/ 4 h 151"/>
                  <a:gd name="T34" fmla="*/ 1 w 700"/>
                  <a:gd name="T35" fmla="*/ 4 h 151"/>
                  <a:gd name="T36" fmla="*/ 1 w 700"/>
                  <a:gd name="T37" fmla="*/ 4 h 151"/>
                  <a:gd name="T38" fmla="*/ 0 w 700"/>
                  <a:gd name="T39" fmla="*/ 3 h 151"/>
                  <a:gd name="T40" fmla="*/ 0 w 700"/>
                  <a:gd name="T41" fmla="*/ 3 h 151"/>
                  <a:gd name="T42" fmla="*/ 0 w 700"/>
                  <a:gd name="T43" fmla="*/ 3 h 151"/>
                  <a:gd name="T44" fmla="*/ 1 w 700"/>
                  <a:gd name="T45" fmla="*/ 2 h 151"/>
                  <a:gd name="T46" fmla="*/ 1 w 700"/>
                  <a:gd name="T47" fmla="*/ 2 h 151"/>
                  <a:gd name="T48" fmla="*/ 2 w 700"/>
                  <a:gd name="T49" fmla="*/ 1 h 151"/>
                  <a:gd name="T50" fmla="*/ 7 w 700"/>
                  <a:gd name="T51" fmla="*/ 0 h 151"/>
                  <a:gd name="T52" fmla="*/ 12 w 700"/>
                  <a:gd name="T53" fmla="*/ 0 h 151"/>
                  <a:gd name="T54" fmla="*/ 17 w 700"/>
                  <a:gd name="T55" fmla="*/ 0 h 151"/>
                  <a:gd name="T56" fmla="*/ 23 w 700"/>
                  <a:gd name="T57" fmla="*/ 0 h 151"/>
                  <a:gd name="T58" fmla="*/ 28 w 700"/>
                  <a:gd name="T59" fmla="*/ 1 h 151"/>
                  <a:gd name="T60" fmla="*/ 33 w 700"/>
                  <a:gd name="T61" fmla="*/ 2 h 151"/>
                  <a:gd name="T62" fmla="*/ 38 w 700"/>
                  <a:gd name="T63" fmla="*/ 4 h 151"/>
                  <a:gd name="T64" fmla="*/ 43 w 700"/>
                  <a:gd name="T65" fmla="*/ 6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0" h="151">
                    <a:moveTo>
                      <a:pt x="676" y="99"/>
                    </a:moveTo>
                    <a:lnTo>
                      <a:pt x="686" y="106"/>
                    </a:lnTo>
                    <a:lnTo>
                      <a:pt x="693" y="114"/>
                    </a:lnTo>
                    <a:lnTo>
                      <a:pt x="698" y="121"/>
                    </a:lnTo>
                    <a:lnTo>
                      <a:pt x="700" y="129"/>
                    </a:lnTo>
                    <a:lnTo>
                      <a:pt x="698" y="133"/>
                    </a:lnTo>
                    <a:lnTo>
                      <a:pt x="692" y="139"/>
                    </a:lnTo>
                    <a:lnTo>
                      <a:pt x="681" y="145"/>
                    </a:lnTo>
                    <a:lnTo>
                      <a:pt x="667" y="151"/>
                    </a:lnTo>
                    <a:lnTo>
                      <a:pt x="580" y="151"/>
                    </a:lnTo>
                    <a:lnTo>
                      <a:pt x="499" y="149"/>
                    </a:lnTo>
                    <a:lnTo>
                      <a:pt x="418" y="143"/>
                    </a:lnTo>
                    <a:lnTo>
                      <a:pt x="340" y="133"/>
                    </a:lnTo>
                    <a:lnTo>
                      <a:pt x="261" y="119"/>
                    </a:lnTo>
                    <a:lnTo>
                      <a:pt x="184" y="105"/>
                    </a:lnTo>
                    <a:lnTo>
                      <a:pt x="106" y="87"/>
                    </a:lnTo>
                    <a:lnTo>
                      <a:pt x="28" y="69"/>
                    </a:lnTo>
                    <a:lnTo>
                      <a:pt x="18" y="64"/>
                    </a:lnTo>
                    <a:lnTo>
                      <a:pt x="9" y="60"/>
                    </a:lnTo>
                    <a:lnTo>
                      <a:pt x="2" y="55"/>
                    </a:lnTo>
                    <a:lnTo>
                      <a:pt x="0" y="51"/>
                    </a:lnTo>
                    <a:lnTo>
                      <a:pt x="0" y="45"/>
                    </a:lnTo>
                    <a:lnTo>
                      <a:pt x="6" y="39"/>
                    </a:lnTo>
                    <a:lnTo>
                      <a:pt x="15" y="31"/>
                    </a:lnTo>
                    <a:lnTo>
                      <a:pt x="33" y="25"/>
                    </a:lnTo>
                    <a:lnTo>
                      <a:pt x="111" y="9"/>
                    </a:lnTo>
                    <a:lnTo>
                      <a:pt x="193" y="1"/>
                    </a:lnTo>
                    <a:lnTo>
                      <a:pt x="274" y="0"/>
                    </a:lnTo>
                    <a:lnTo>
                      <a:pt x="359" y="7"/>
                    </a:lnTo>
                    <a:lnTo>
                      <a:pt x="442" y="19"/>
                    </a:lnTo>
                    <a:lnTo>
                      <a:pt x="524" y="40"/>
                    </a:lnTo>
                    <a:lnTo>
                      <a:pt x="602" y="65"/>
                    </a:lnTo>
                    <a:lnTo>
                      <a:pt x="676" y="99"/>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1" name="Freeform 39"/>
              <p:cNvSpPr>
                <a:spLocks/>
              </p:cNvSpPr>
              <p:nvPr/>
            </p:nvSpPr>
            <p:spPr bwMode="auto">
              <a:xfrm>
                <a:off x="4721" y="1165"/>
                <a:ext cx="191" cy="46"/>
              </a:xfrm>
              <a:custGeom>
                <a:avLst/>
                <a:gdLst>
                  <a:gd name="T0" fmla="*/ 46 w 762"/>
                  <a:gd name="T1" fmla="*/ 6 h 185"/>
                  <a:gd name="T2" fmla="*/ 47 w 762"/>
                  <a:gd name="T3" fmla="*/ 7 h 185"/>
                  <a:gd name="T4" fmla="*/ 47 w 762"/>
                  <a:gd name="T5" fmla="*/ 7 h 185"/>
                  <a:gd name="T6" fmla="*/ 48 w 762"/>
                  <a:gd name="T7" fmla="*/ 8 h 185"/>
                  <a:gd name="T8" fmla="*/ 48 w 762"/>
                  <a:gd name="T9" fmla="*/ 9 h 185"/>
                  <a:gd name="T10" fmla="*/ 48 w 762"/>
                  <a:gd name="T11" fmla="*/ 9 h 185"/>
                  <a:gd name="T12" fmla="*/ 47 w 762"/>
                  <a:gd name="T13" fmla="*/ 10 h 185"/>
                  <a:gd name="T14" fmla="*/ 47 w 762"/>
                  <a:gd name="T15" fmla="*/ 11 h 185"/>
                  <a:gd name="T16" fmla="*/ 46 w 762"/>
                  <a:gd name="T17" fmla="*/ 11 h 185"/>
                  <a:gd name="T18" fmla="*/ 43 w 762"/>
                  <a:gd name="T19" fmla="*/ 11 h 185"/>
                  <a:gd name="T20" fmla="*/ 36 w 762"/>
                  <a:gd name="T21" fmla="*/ 11 h 185"/>
                  <a:gd name="T22" fmla="*/ 27 w 762"/>
                  <a:gd name="T23" fmla="*/ 11 h 185"/>
                  <a:gd name="T24" fmla="*/ 18 w 762"/>
                  <a:gd name="T25" fmla="*/ 10 h 185"/>
                  <a:gd name="T26" fmla="*/ 10 w 762"/>
                  <a:gd name="T27" fmla="*/ 8 h 185"/>
                  <a:gd name="T28" fmla="*/ 3 w 762"/>
                  <a:gd name="T29" fmla="*/ 6 h 185"/>
                  <a:gd name="T30" fmla="*/ 0 w 762"/>
                  <a:gd name="T31" fmla="*/ 3 h 185"/>
                  <a:gd name="T32" fmla="*/ 2 w 762"/>
                  <a:gd name="T33" fmla="*/ 0 h 185"/>
                  <a:gd name="T34" fmla="*/ 7 w 762"/>
                  <a:gd name="T35" fmla="*/ 1 h 185"/>
                  <a:gd name="T36" fmla="*/ 13 w 762"/>
                  <a:gd name="T37" fmla="*/ 2 h 185"/>
                  <a:gd name="T38" fmla="*/ 18 w 762"/>
                  <a:gd name="T39" fmla="*/ 2 h 185"/>
                  <a:gd name="T40" fmla="*/ 24 w 762"/>
                  <a:gd name="T41" fmla="*/ 3 h 185"/>
                  <a:gd name="T42" fmla="*/ 30 w 762"/>
                  <a:gd name="T43" fmla="*/ 4 h 185"/>
                  <a:gd name="T44" fmla="*/ 36 w 762"/>
                  <a:gd name="T45" fmla="*/ 5 h 185"/>
                  <a:gd name="T46" fmla="*/ 41 w 762"/>
                  <a:gd name="T47" fmla="*/ 5 h 185"/>
                  <a:gd name="T48" fmla="*/ 46 w 762"/>
                  <a:gd name="T49" fmla="*/ 6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62" h="185">
                    <a:moveTo>
                      <a:pt x="738" y="101"/>
                    </a:moveTo>
                    <a:lnTo>
                      <a:pt x="749" y="109"/>
                    </a:lnTo>
                    <a:lnTo>
                      <a:pt x="756" y="120"/>
                    </a:lnTo>
                    <a:lnTo>
                      <a:pt x="761" y="131"/>
                    </a:lnTo>
                    <a:lnTo>
                      <a:pt x="762" y="143"/>
                    </a:lnTo>
                    <a:lnTo>
                      <a:pt x="760" y="152"/>
                    </a:lnTo>
                    <a:lnTo>
                      <a:pt x="755" y="163"/>
                    </a:lnTo>
                    <a:lnTo>
                      <a:pt x="746" y="172"/>
                    </a:lnTo>
                    <a:lnTo>
                      <a:pt x="734" y="179"/>
                    </a:lnTo>
                    <a:lnTo>
                      <a:pt x="678" y="185"/>
                    </a:lnTo>
                    <a:lnTo>
                      <a:pt x="573" y="185"/>
                    </a:lnTo>
                    <a:lnTo>
                      <a:pt x="435" y="176"/>
                    </a:lnTo>
                    <a:lnTo>
                      <a:pt x="290" y="160"/>
                    </a:lnTo>
                    <a:lnTo>
                      <a:pt x="154" y="133"/>
                    </a:lnTo>
                    <a:lnTo>
                      <a:pt x="51" y="98"/>
                    </a:lnTo>
                    <a:lnTo>
                      <a:pt x="0" y="54"/>
                    </a:lnTo>
                    <a:lnTo>
                      <a:pt x="22" y="0"/>
                    </a:lnTo>
                    <a:lnTo>
                      <a:pt x="110" y="16"/>
                    </a:lnTo>
                    <a:lnTo>
                      <a:pt x="201" y="30"/>
                    </a:lnTo>
                    <a:lnTo>
                      <a:pt x="292" y="42"/>
                    </a:lnTo>
                    <a:lnTo>
                      <a:pt x="386" y="54"/>
                    </a:lnTo>
                    <a:lnTo>
                      <a:pt x="476" y="64"/>
                    </a:lnTo>
                    <a:lnTo>
                      <a:pt x="567" y="76"/>
                    </a:lnTo>
                    <a:lnTo>
                      <a:pt x="653" y="86"/>
                    </a:lnTo>
                    <a:lnTo>
                      <a:pt x="738" y="101"/>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2" name="Freeform 40"/>
              <p:cNvSpPr>
                <a:spLocks/>
              </p:cNvSpPr>
              <p:nvPr/>
            </p:nvSpPr>
            <p:spPr bwMode="auto">
              <a:xfrm>
                <a:off x="4681" y="1201"/>
                <a:ext cx="232" cy="113"/>
              </a:xfrm>
              <a:custGeom>
                <a:avLst/>
                <a:gdLst>
                  <a:gd name="T0" fmla="*/ 53 w 928"/>
                  <a:gd name="T1" fmla="*/ 6 h 452"/>
                  <a:gd name="T2" fmla="*/ 55 w 928"/>
                  <a:gd name="T3" fmla="*/ 8 h 452"/>
                  <a:gd name="T4" fmla="*/ 56 w 928"/>
                  <a:gd name="T5" fmla="*/ 10 h 452"/>
                  <a:gd name="T6" fmla="*/ 57 w 928"/>
                  <a:gd name="T7" fmla="*/ 12 h 452"/>
                  <a:gd name="T8" fmla="*/ 58 w 928"/>
                  <a:gd name="T9" fmla="*/ 14 h 452"/>
                  <a:gd name="T10" fmla="*/ 58 w 928"/>
                  <a:gd name="T11" fmla="*/ 17 h 452"/>
                  <a:gd name="T12" fmla="*/ 58 w 928"/>
                  <a:gd name="T13" fmla="*/ 19 h 452"/>
                  <a:gd name="T14" fmla="*/ 58 w 928"/>
                  <a:gd name="T15" fmla="*/ 21 h 452"/>
                  <a:gd name="T16" fmla="*/ 58 w 928"/>
                  <a:gd name="T17" fmla="*/ 23 h 452"/>
                  <a:gd name="T18" fmla="*/ 51 w 928"/>
                  <a:gd name="T19" fmla="*/ 25 h 452"/>
                  <a:gd name="T20" fmla="*/ 44 w 928"/>
                  <a:gd name="T21" fmla="*/ 27 h 452"/>
                  <a:gd name="T22" fmla="*/ 37 w 928"/>
                  <a:gd name="T23" fmla="*/ 28 h 452"/>
                  <a:gd name="T24" fmla="*/ 29 w 928"/>
                  <a:gd name="T25" fmla="*/ 28 h 452"/>
                  <a:gd name="T26" fmla="*/ 21 w 928"/>
                  <a:gd name="T27" fmla="*/ 27 h 452"/>
                  <a:gd name="T28" fmla="*/ 14 w 928"/>
                  <a:gd name="T29" fmla="*/ 26 h 452"/>
                  <a:gd name="T30" fmla="*/ 7 w 928"/>
                  <a:gd name="T31" fmla="*/ 23 h 452"/>
                  <a:gd name="T32" fmla="*/ 0 w 928"/>
                  <a:gd name="T33" fmla="*/ 19 h 452"/>
                  <a:gd name="T34" fmla="*/ 1 w 928"/>
                  <a:gd name="T35" fmla="*/ 16 h 452"/>
                  <a:gd name="T36" fmla="*/ 1 w 928"/>
                  <a:gd name="T37" fmla="*/ 13 h 452"/>
                  <a:gd name="T38" fmla="*/ 2 w 928"/>
                  <a:gd name="T39" fmla="*/ 10 h 452"/>
                  <a:gd name="T40" fmla="*/ 3 w 928"/>
                  <a:gd name="T41" fmla="*/ 8 h 452"/>
                  <a:gd name="T42" fmla="*/ 5 w 928"/>
                  <a:gd name="T43" fmla="*/ 5 h 452"/>
                  <a:gd name="T44" fmla="*/ 6 w 928"/>
                  <a:gd name="T45" fmla="*/ 3 h 452"/>
                  <a:gd name="T46" fmla="*/ 9 w 928"/>
                  <a:gd name="T47" fmla="*/ 1 h 452"/>
                  <a:gd name="T48" fmla="*/ 12 w 928"/>
                  <a:gd name="T49" fmla="*/ 0 h 452"/>
                  <a:gd name="T50" fmla="*/ 17 w 928"/>
                  <a:gd name="T51" fmla="*/ 1 h 452"/>
                  <a:gd name="T52" fmla="*/ 22 w 928"/>
                  <a:gd name="T53" fmla="*/ 2 h 452"/>
                  <a:gd name="T54" fmla="*/ 27 w 928"/>
                  <a:gd name="T55" fmla="*/ 3 h 452"/>
                  <a:gd name="T56" fmla="*/ 33 w 928"/>
                  <a:gd name="T57" fmla="*/ 4 h 452"/>
                  <a:gd name="T58" fmla="*/ 38 w 928"/>
                  <a:gd name="T59" fmla="*/ 5 h 452"/>
                  <a:gd name="T60" fmla="*/ 43 w 928"/>
                  <a:gd name="T61" fmla="*/ 5 h 452"/>
                  <a:gd name="T62" fmla="*/ 48 w 928"/>
                  <a:gd name="T63" fmla="*/ 6 h 452"/>
                  <a:gd name="T64" fmla="*/ 53 w 928"/>
                  <a:gd name="T65" fmla="*/ 6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8" h="452">
                    <a:moveTo>
                      <a:pt x="850" y="96"/>
                    </a:moveTo>
                    <a:lnTo>
                      <a:pt x="875" y="124"/>
                    </a:lnTo>
                    <a:lnTo>
                      <a:pt x="896" y="155"/>
                    </a:lnTo>
                    <a:lnTo>
                      <a:pt x="910" y="190"/>
                    </a:lnTo>
                    <a:lnTo>
                      <a:pt x="921" y="227"/>
                    </a:lnTo>
                    <a:lnTo>
                      <a:pt x="926" y="263"/>
                    </a:lnTo>
                    <a:lnTo>
                      <a:pt x="928" y="299"/>
                    </a:lnTo>
                    <a:lnTo>
                      <a:pt x="927" y="331"/>
                    </a:lnTo>
                    <a:lnTo>
                      <a:pt x="923" y="362"/>
                    </a:lnTo>
                    <a:lnTo>
                      <a:pt x="818" y="405"/>
                    </a:lnTo>
                    <a:lnTo>
                      <a:pt x="704" y="435"/>
                    </a:lnTo>
                    <a:lnTo>
                      <a:pt x="583" y="450"/>
                    </a:lnTo>
                    <a:lnTo>
                      <a:pt x="459" y="452"/>
                    </a:lnTo>
                    <a:lnTo>
                      <a:pt x="334" y="437"/>
                    </a:lnTo>
                    <a:lnTo>
                      <a:pt x="214" y="407"/>
                    </a:lnTo>
                    <a:lnTo>
                      <a:pt x="102" y="361"/>
                    </a:lnTo>
                    <a:lnTo>
                      <a:pt x="0" y="300"/>
                    </a:lnTo>
                    <a:lnTo>
                      <a:pt x="8" y="253"/>
                    </a:lnTo>
                    <a:lnTo>
                      <a:pt x="19" y="208"/>
                    </a:lnTo>
                    <a:lnTo>
                      <a:pt x="31" y="162"/>
                    </a:lnTo>
                    <a:lnTo>
                      <a:pt x="49" y="119"/>
                    </a:lnTo>
                    <a:lnTo>
                      <a:pt x="71" y="78"/>
                    </a:lnTo>
                    <a:lnTo>
                      <a:pt x="99" y="45"/>
                    </a:lnTo>
                    <a:lnTo>
                      <a:pt x="137" y="17"/>
                    </a:lnTo>
                    <a:lnTo>
                      <a:pt x="183" y="0"/>
                    </a:lnTo>
                    <a:lnTo>
                      <a:pt x="266" y="21"/>
                    </a:lnTo>
                    <a:lnTo>
                      <a:pt x="350" y="37"/>
                    </a:lnTo>
                    <a:lnTo>
                      <a:pt x="435" y="51"/>
                    </a:lnTo>
                    <a:lnTo>
                      <a:pt x="520" y="63"/>
                    </a:lnTo>
                    <a:lnTo>
                      <a:pt x="603" y="71"/>
                    </a:lnTo>
                    <a:lnTo>
                      <a:pt x="687" y="79"/>
                    </a:lnTo>
                    <a:lnTo>
                      <a:pt x="769" y="87"/>
                    </a:lnTo>
                    <a:lnTo>
                      <a:pt x="850" y="96"/>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3" name="Freeform 41"/>
              <p:cNvSpPr>
                <a:spLocks/>
              </p:cNvSpPr>
              <p:nvPr/>
            </p:nvSpPr>
            <p:spPr bwMode="auto">
              <a:xfrm>
                <a:off x="4698" y="1203"/>
                <a:ext cx="209" cy="111"/>
              </a:xfrm>
              <a:custGeom>
                <a:avLst/>
                <a:gdLst>
                  <a:gd name="T0" fmla="*/ 47 w 838"/>
                  <a:gd name="T1" fmla="*/ 5 h 442"/>
                  <a:gd name="T2" fmla="*/ 49 w 838"/>
                  <a:gd name="T3" fmla="*/ 7 h 442"/>
                  <a:gd name="T4" fmla="*/ 50 w 838"/>
                  <a:gd name="T5" fmla="*/ 9 h 442"/>
                  <a:gd name="T6" fmla="*/ 51 w 838"/>
                  <a:gd name="T7" fmla="*/ 12 h 442"/>
                  <a:gd name="T8" fmla="*/ 52 w 838"/>
                  <a:gd name="T9" fmla="*/ 14 h 442"/>
                  <a:gd name="T10" fmla="*/ 52 w 838"/>
                  <a:gd name="T11" fmla="*/ 16 h 442"/>
                  <a:gd name="T12" fmla="*/ 52 w 838"/>
                  <a:gd name="T13" fmla="*/ 19 h 442"/>
                  <a:gd name="T14" fmla="*/ 52 w 838"/>
                  <a:gd name="T15" fmla="*/ 21 h 442"/>
                  <a:gd name="T16" fmla="*/ 52 w 838"/>
                  <a:gd name="T17" fmla="*/ 23 h 442"/>
                  <a:gd name="T18" fmla="*/ 46 w 838"/>
                  <a:gd name="T19" fmla="*/ 25 h 442"/>
                  <a:gd name="T20" fmla="*/ 39 w 838"/>
                  <a:gd name="T21" fmla="*/ 27 h 442"/>
                  <a:gd name="T22" fmla="*/ 32 w 838"/>
                  <a:gd name="T23" fmla="*/ 28 h 442"/>
                  <a:gd name="T24" fmla="*/ 25 w 838"/>
                  <a:gd name="T25" fmla="*/ 28 h 442"/>
                  <a:gd name="T26" fmla="*/ 19 w 838"/>
                  <a:gd name="T27" fmla="*/ 27 h 442"/>
                  <a:gd name="T28" fmla="*/ 12 w 838"/>
                  <a:gd name="T29" fmla="*/ 26 h 442"/>
                  <a:gd name="T30" fmla="*/ 6 w 838"/>
                  <a:gd name="T31" fmla="*/ 23 h 442"/>
                  <a:gd name="T32" fmla="*/ 0 w 838"/>
                  <a:gd name="T33" fmla="*/ 20 h 442"/>
                  <a:gd name="T34" fmla="*/ 0 w 838"/>
                  <a:gd name="T35" fmla="*/ 18 h 442"/>
                  <a:gd name="T36" fmla="*/ 1 w 838"/>
                  <a:gd name="T37" fmla="*/ 15 h 442"/>
                  <a:gd name="T38" fmla="*/ 1 w 838"/>
                  <a:gd name="T39" fmla="*/ 11 h 442"/>
                  <a:gd name="T40" fmla="*/ 2 w 838"/>
                  <a:gd name="T41" fmla="*/ 8 h 442"/>
                  <a:gd name="T42" fmla="*/ 3 w 838"/>
                  <a:gd name="T43" fmla="*/ 6 h 442"/>
                  <a:gd name="T44" fmla="*/ 5 w 838"/>
                  <a:gd name="T45" fmla="*/ 3 h 442"/>
                  <a:gd name="T46" fmla="*/ 7 w 838"/>
                  <a:gd name="T47" fmla="*/ 1 h 442"/>
                  <a:gd name="T48" fmla="*/ 10 w 838"/>
                  <a:gd name="T49" fmla="*/ 0 h 442"/>
                  <a:gd name="T50" fmla="*/ 15 w 838"/>
                  <a:gd name="T51" fmla="*/ 1 h 442"/>
                  <a:gd name="T52" fmla="*/ 20 w 838"/>
                  <a:gd name="T53" fmla="*/ 2 h 442"/>
                  <a:gd name="T54" fmla="*/ 24 w 838"/>
                  <a:gd name="T55" fmla="*/ 3 h 442"/>
                  <a:gd name="T56" fmla="*/ 29 w 838"/>
                  <a:gd name="T57" fmla="*/ 4 h 442"/>
                  <a:gd name="T58" fmla="*/ 33 w 838"/>
                  <a:gd name="T59" fmla="*/ 4 h 442"/>
                  <a:gd name="T60" fmla="*/ 38 w 838"/>
                  <a:gd name="T61" fmla="*/ 4 h 442"/>
                  <a:gd name="T62" fmla="*/ 42 w 838"/>
                  <a:gd name="T63" fmla="*/ 5 h 442"/>
                  <a:gd name="T64" fmla="*/ 47 w 838"/>
                  <a:gd name="T65" fmla="*/ 5 h 4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8" h="442">
                    <a:moveTo>
                      <a:pt x="759" y="81"/>
                    </a:moveTo>
                    <a:lnTo>
                      <a:pt x="783" y="110"/>
                    </a:lnTo>
                    <a:lnTo>
                      <a:pt x="804" y="145"/>
                    </a:lnTo>
                    <a:lnTo>
                      <a:pt x="818" y="182"/>
                    </a:lnTo>
                    <a:lnTo>
                      <a:pt x="830" y="222"/>
                    </a:lnTo>
                    <a:lnTo>
                      <a:pt x="836" y="259"/>
                    </a:lnTo>
                    <a:lnTo>
                      <a:pt x="838" y="297"/>
                    </a:lnTo>
                    <a:lnTo>
                      <a:pt x="837" y="331"/>
                    </a:lnTo>
                    <a:lnTo>
                      <a:pt x="832" y="362"/>
                    </a:lnTo>
                    <a:lnTo>
                      <a:pt x="732" y="399"/>
                    </a:lnTo>
                    <a:lnTo>
                      <a:pt x="627" y="425"/>
                    </a:lnTo>
                    <a:lnTo>
                      <a:pt x="518" y="439"/>
                    </a:lnTo>
                    <a:lnTo>
                      <a:pt x="409" y="442"/>
                    </a:lnTo>
                    <a:lnTo>
                      <a:pt x="299" y="430"/>
                    </a:lnTo>
                    <a:lnTo>
                      <a:pt x="193" y="407"/>
                    </a:lnTo>
                    <a:lnTo>
                      <a:pt x="92" y="371"/>
                    </a:lnTo>
                    <a:lnTo>
                      <a:pt x="0" y="323"/>
                    </a:lnTo>
                    <a:lnTo>
                      <a:pt x="8" y="278"/>
                    </a:lnTo>
                    <a:lnTo>
                      <a:pt x="18" y="230"/>
                    </a:lnTo>
                    <a:lnTo>
                      <a:pt x="26" y="180"/>
                    </a:lnTo>
                    <a:lnTo>
                      <a:pt x="40" y="132"/>
                    </a:lnTo>
                    <a:lnTo>
                      <a:pt x="56" y="86"/>
                    </a:lnTo>
                    <a:lnTo>
                      <a:pt x="80" y="48"/>
                    </a:lnTo>
                    <a:lnTo>
                      <a:pt x="114" y="18"/>
                    </a:lnTo>
                    <a:lnTo>
                      <a:pt x="159" y="0"/>
                    </a:lnTo>
                    <a:lnTo>
                      <a:pt x="241" y="18"/>
                    </a:lnTo>
                    <a:lnTo>
                      <a:pt x="319" y="33"/>
                    </a:lnTo>
                    <a:lnTo>
                      <a:pt x="391" y="45"/>
                    </a:lnTo>
                    <a:lnTo>
                      <a:pt x="464" y="55"/>
                    </a:lnTo>
                    <a:lnTo>
                      <a:pt x="535" y="61"/>
                    </a:lnTo>
                    <a:lnTo>
                      <a:pt x="607" y="68"/>
                    </a:lnTo>
                    <a:lnTo>
                      <a:pt x="681" y="74"/>
                    </a:lnTo>
                    <a:lnTo>
                      <a:pt x="759" y="81"/>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4" name="Freeform 42"/>
              <p:cNvSpPr>
                <a:spLocks/>
              </p:cNvSpPr>
              <p:nvPr/>
            </p:nvSpPr>
            <p:spPr bwMode="auto">
              <a:xfrm>
                <a:off x="4716" y="1207"/>
                <a:ext cx="186" cy="107"/>
              </a:xfrm>
              <a:custGeom>
                <a:avLst/>
                <a:gdLst>
                  <a:gd name="T0" fmla="*/ 41 w 744"/>
                  <a:gd name="T1" fmla="*/ 4 h 429"/>
                  <a:gd name="T2" fmla="*/ 43 w 744"/>
                  <a:gd name="T3" fmla="*/ 6 h 429"/>
                  <a:gd name="T4" fmla="*/ 44 w 744"/>
                  <a:gd name="T5" fmla="*/ 8 h 429"/>
                  <a:gd name="T6" fmla="*/ 45 w 744"/>
                  <a:gd name="T7" fmla="*/ 10 h 429"/>
                  <a:gd name="T8" fmla="*/ 46 w 744"/>
                  <a:gd name="T9" fmla="*/ 13 h 429"/>
                  <a:gd name="T10" fmla="*/ 46 w 744"/>
                  <a:gd name="T11" fmla="*/ 16 h 429"/>
                  <a:gd name="T12" fmla="*/ 47 w 744"/>
                  <a:gd name="T13" fmla="*/ 18 h 429"/>
                  <a:gd name="T14" fmla="*/ 47 w 744"/>
                  <a:gd name="T15" fmla="*/ 20 h 429"/>
                  <a:gd name="T16" fmla="*/ 46 w 744"/>
                  <a:gd name="T17" fmla="*/ 22 h 429"/>
                  <a:gd name="T18" fmla="*/ 40 w 744"/>
                  <a:gd name="T19" fmla="*/ 24 h 429"/>
                  <a:gd name="T20" fmla="*/ 34 w 744"/>
                  <a:gd name="T21" fmla="*/ 26 h 429"/>
                  <a:gd name="T22" fmla="*/ 28 w 744"/>
                  <a:gd name="T23" fmla="*/ 26 h 429"/>
                  <a:gd name="T24" fmla="*/ 22 w 744"/>
                  <a:gd name="T25" fmla="*/ 27 h 429"/>
                  <a:gd name="T26" fmla="*/ 16 w 744"/>
                  <a:gd name="T27" fmla="*/ 26 h 429"/>
                  <a:gd name="T28" fmla="*/ 11 w 744"/>
                  <a:gd name="T29" fmla="*/ 25 h 429"/>
                  <a:gd name="T30" fmla="*/ 5 w 744"/>
                  <a:gd name="T31" fmla="*/ 24 h 429"/>
                  <a:gd name="T32" fmla="*/ 0 w 744"/>
                  <a:gd name="T33" fmla="*/ 21 h 429"/>
                  <a:gd name="T34" fmla="*/ 1 w 744"/>
                  <a:gd name="T35" fmla="*/ 18 h 429"/>
                  <a:gd name="T36" fmla="*/ 1 w 744"/>
                  <a:gd name="T37" fmla="*/ 15 h 429"/>
                  <a:gd name="T38" fmla="*/ 1 w 744"/>
                  <a:gd name="T39" fmla="*/ 12 h 429"/>
                  <a:gd name="T40" fmla="*/ 2 w 744"/>
                  <a:gd name="T41" fmla="*/ 9 h 429"/>
                  <a:gd name="T42" fmla="*/ 2 w 744"/>
                  <a:gd name="T43" fmla="*/ 6 h 429"/>
                  <a:gd name="T44" fmla="*/ 4 w 744"/>
                  <a:gd name="T45" fmla="*/ 3 h 429"/>
                  <a:gd name="T46" fmla="*/ 6 w 744"/>
                  <a:gd name="T47" fmla="*/ 1 h 429"/>
                  <a:gd name="T48" fmla="*/ 8 w 744"/>
                  <a:gd name="T49" fmla="*/ 0 h 429"/>
                  <a:gd name="T50" fmla="*/ 13 w 744"/>
                  <a:gd name="T51" fmla="*/ 1 h 429"/>
                  <a:gd name="T52" fmla="*/ 18 w 744"/>
                  <a:gd name="T53" fmla="*/ 2 h 429"/>
                  <a:gd name="T54" fmla="*/ 22 w 744"/>
                  <a:gd name="T55" fmla="*/ 2 h 429"/>
                  <a:gd name="T56" fmla="*/ 25 w 744"/>
                  <a:gd name="T57" fmla="*/ 2 h 429"/>
                  <a:gd name="T58" fmla="*/ 29 w 744"/>
                  <a:gd name="T59" fmla="*/ 3 h 429"/>
                  <a:gd name="T60" fmla="*/ 32 w 744"/>
                  <a:gd name="T61" fmla="*/ 3 h 429"/>
                  <a:gd name="T62" fmla="*/ 37 w 744"/>
                  <a:gd name="T63" fmla="*/ 4 h 429"/>
                  <a:gd name="T64" fmla="*/ 41 w 744"/>
                  <a:gd name="T65" fmla="*/ 4 h 4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4" h="429">
                    <a:moveTo>
                      <a:pt x="657" y="67"/>
                    </a:moveTo>
                    <a:lnTo>
                      <a:pt x="683" y="95"/>
                    </a:lnTo>
                    <a:lnTo>
                      <a:pt x="704" y="131"/>
                    </a:lnTo>
                    <a:lnTo>
                      <a:pt x="720" y="168"/>
                    </a:lnTo>
                    <a:lnTo>
                      <a:pt x="733" y="210"/>
                    </a:lnTo>
                    <a:lnTo>
                      <a:pt x="740" y="251"/>
                    </a:lnTo>
                    <a:lnTo>
                      <a:pt x="744" y="290"/>
                    </a:lnTo>
                    <a:lnTo>
                      <a:pt x="744" y="326"/>
                    </a:lnTo>
                    <a:lnTo>
                      <a:pt x="740" y="357"/>
                    </a:lnTo>
                    <a:lnTo>
                      <a:pt x="643" y="390"/>
                    </a:lnTo>
                    <a:lnTo>
                      <a:pt x="546" y="413"/>
                    </a:lnTo>
                    <a:lnTo>
                      <a:pt x="450" y="426"/>
                    </a:lnTo>
                    <a:lnTo>
                      <a:pt x="355" y="429"/>
                    </a:lnTo>
                    <a:lnTo>
                      <a:pt x="260" y="422"/>
                    </a:lnTo>
                    <a:lnTo>
                      <a:pt x="170" y="405"/>
                    </a:lnTo>
                    <a:lnTo>
                      <a:pt x="83" y="379"/>
                    </a:lnTo>
                    <a:lnTo>
                      <a:pt x="0" y="343"/>
                    </a:lnTo>
                    <a:lnTo>
                      <a:pt x="6" y="296"/>
                    </a:lnTo>
                    <a:lnTo>
                      <a:pt x="12" y="246"/>
                    </a:lnTo>
                    <a:lnTo>
                      <a:pt x="17" y="192"/>
                    </a:lnTo>
                    <a:lnTo>
                      <a:pt x="25" y="140"/>
                    </a:lnTo>
                    <a:lnTo>
                      <a:pt x="37" y="91"/>
                    </a:lnTo>
                    <a:lnTo>
                      <a:pt x="58" y="49"/>
                    </a:lnTo>
                    <a:lnTo>
                      <a:pt x="88" y="18"/>
                    </a:lnTo>
                    <a:lnTo>
                      <a:pt x="131" y="0"/>
                    </a:lnTo>
                    <a:lnTo>
                      <a:pt x="210" y="15"/>
                    </a:lnTo>
                    <a:lnTo>
                      <a:pt x="280" y="27"/>
                    </a:lnTo>
                    <a:lnTo>
                      <a:pt x="342" y="35"/>
                    </a:lnTo>
                    <a:lnTo>
                      <a:pt x="401" y="42"/>
                    </a:lnTo>
                    <a:lnTo>
                      <a:pt x="457" y="47"/>
                    </a:lnTo>
                    <a:lnTo>
                      <a:pt x="517" y="53"/>
                    </a:lnTo>
                    <a:lnTo>
                      <a:pt x="582" y="59"/>
                    </a:lnTo>
                    <a:lnTo>
                      <a:pt x="657" y="67"/>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5" name="Freeform 43"/>
              <p:cNvSpPr>
                <a:spLocks/>
              </p:cNvSpPr>
              <p:nvPr/>
            </p:nvSpPr>
            <p:spPr bwMode="auto">
              <a:xfrm>
                <a:off x="4733" y="1209"/>
                <a:ext cx="163" cy="105"/>
              </a:xfrm>
              <a:custGeom>
                <a:avLst/>
                <a:gdLst>
                  <a:gd name="T0" fmla="*/ 35 w 654"/>
                  <a:gd name="T1" fmla="*/ 3 h 419"/>
                  <a:gd name="T2" fmla="*/ 37 w 654"/>
                  <a:gd name="T3" fmla="*/ 5 h 419"/>
                  <a:gd name="T4" fmla="*/ 38 w 654"/>
                  <a:gd name="T5" fmla="*/ 8 h 419"/>
                  <a:gd name="T6" fmla="*/ 39 w 654"/>
                  <a:gd name="T7" fmla="*/ 10 h 419"/>
                  <a:gd name="T8" fmla="*/ 40 w 654"/>
                  <a:gd name="T9" fmla="*/ 13 h 419"/>
                  <a:gd name="T10" fmla="*/ 40 w 654"/>
                  <a:gd name="T11" fmla="*/ 16 h 419"/>
                  <a:gd name="T12" fmla="*/ 41 w 654"/>
                  <a:gd name="T13" fmla="*/ 18 h 419"/>
                  <a:gd name="T14" fmla="*/ 41 w 654"/>
                  <a:gd name="T15" fmla="*/ 20 h 419"/>
                  <a:gd name="T16" fmla="*/ 40 w 654"/>
                  <a:gd name="T17" fmla="*/ 22 h 419"/>
                  <a:gd name="T18" fmla="*/ 34 w 654"/>
                  <a:gd name="T19" fmla="*/ 24 h 419"/>
                  <a:gd name="T20" fmla="*/ 29 w 654"/>
                  <a:gd name="T21" fmla="*/ 25 h 419"/>
                  <a:gd name="T22" fmla="*/ 24 w 654"/>
                  <a:gd name="T23" fmla="*/ 26 h 419"/>
                  <a:gd name="T24" fmla="*/ 19 w 654"/>
                  <a:gd name="T25" fmla="*/ 26 h 419"/>
                  <a:gd name="T26" fmla="*/ 14 w 654"/>
                  <a:gd name="T27" fmla="*/ 26 h 419"/>
                  <a:gd name="T28" fmla="*/ 9 w 654"/>
                  <a:gd name="T29" fmla="*/ 26 h 419"/>
                  <a:gd name="T30" fmla="*/ 4 w 654"/>
                  <a:gd name="T31" fmla="*/ 25 h 419"/>
                  <a:gd name="T32" fmla="*/ 0 w 654"/>
                  <a:gd name="T33" fmla="*/ 23 h 419"/>
                  <a:gd name="T34" fmla="*/ 0 w 654"/>
                  <a:gd name="T35" fmla="*/ 20 h 419"/>
                  <a:gd name="T36" fmla="*/ 0 w 654"/>
                  <a:gd name="T37" fmla="*/ 17 h 419"/>
                  <a:gd name="T38" fmla="*/ 0 w 654"/>
                  <a:gd name="T39" fmla="*/ 13 h 419"/>
                  <a:gd name="T40" fmla="*/ 1 w 654"/>
                  <a:gd name="T41" fmla="*/ 10 h 419"/>
                  <a:gd name="T42" fmla="*/ 1 w 654"/>
                  <a:gd name="T43" fmla="*/ 6 h 419"/>
                  <a:gd name="T44" fmla="*/ 2 w 654"/>
                  <a:gd name="T45" fmla="*/ 4 h 419"/>
                  <a:gd name="T46" fmla="*/ 4 w 654"/>
                  <a:gd name="T47" fmla="*/ 1 h 419"/>
                  <a:gd name="T48" fmla="*/ 7 w 654"/>
                  <a:gd name="T49" fmla="*/ 0 h 419"/>
                  <a:gd name="T50" fmla="*/ 11 w 654"/>
                  <a:gd name="T51" fmla="*/ 1 h 419"/>
                  <a:gd name="T52" fmla="*/ 15 w 654"/>
                  <a:gd name="T53" fmla="*/ 2 h 419"/>
                  <a:gd name="T54" fmla="*/ 18 w 654"/>
                  <a:gd name="T55" fmla="*/ 2 h 419"/>
                  <a:gd name="T56" fmla="*/ 21 w 654"/>
                  <a:gd name="T57" fmla="*/ 2 h 419"/>
                  <a:gd name="T58" fmla="*/ 24 w 654"/>
                  <a:gd name="T59" fmla="*/ 3 h 419"/>
                  <a:gd name="T60" fmla="*/ 27 w 654"/>
                  <a:gd name="T61" fmla="*/ 3 h 419"/>
                  <a:gd name="T62" fmla="*/ 31 w 654"/>
                  <a:gd name="T63" fmla="*/ 3 h 419"/>
                  <a:gd name="T64" fmla="*/ 35 w 654"/>
                  <a:gd name="T65" fmla="*/ 3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4" h="419">
                    <a:moveTo>
                      <a:pt x="566" y="53"/>
                    </a:moveTo>
                    <a:lnTo>
                      <a:pt x="592" y="83"/>
                    </a:lnTo>
                    <a:lnTo>
                      <a:pt x="613" y="120"/>
                    </a:lnTo>
                    <a:lnTo>
                      <a:pt x="630" y="160"/>
                    </a:lnTo>
                    <a:lnTo>
                      <a:pt x="643" y="204"/>
                    </a:lnTo>
                    <a:lnTo>
                      <a:pt x="650" y="246"/>
                    </a:lnTo>
                    <a:lnTo>
                      <a:pt x="654" y="286"/>
                    </a:lnTo>
                    <a:lnTo>
                      <a:pt x="653" y="322"/>
                    </a:lnTo>
                    <a:lnTo>
                      <a:pt x="648" y="352"/>
                    </a:lnTo>
                    <a:lnTo>
                      <a:pt x="554" y="381"/>
                    </a:lnTo>
                    <a:lnTo>
                      <a:pt x="468" y="401"/>
                    </a:lnTo>
                    <a:lnTo>
                      <a:pt x="384" y="413"/>
                    </a:lnTo>
                    <a:lnTo>
                      <a:pt x="304" y="419"/>
                    </a:lnTo>
                    <a:lnTo>
                      <a:pt x="225" y="416"/>
                    </a:lnTo>
                    <a:lnTo>
                      <a:pt x="149" y="407"/>
                    </a:lnTo>
                    <a:lnTo>
                      <a:pt x="73" y="392"/>
                    </a:lnTo>
                    <a:lnTo>
                      <a:pt x="0" y="371"/>
                    </a:lnTo>
                    <a:lnTo>
                      <a:pt x="5" y="323"/>
                    </a:lnTo>
                    <a:lnTo>
                      <a:pt x="7" y="270"/>
                    </a:lnTo>
                    <a:lnTo>
                      <a:pt x="9" y="212"/>
                    </a:lnTo>
                    <a:lnTo>
                      <a:pt x="12" y="154"/>
                    </a:lnTo>
                    <a:lnTo>
                      <a:pt x="21" y="99"/>
                    </a:lnTo>
                    <a:lnTo>
                      <a:pt x="37" y="54"/>
                    </a:lnTo>
                    <a:lnTo>
                      <a:pt x="66" y="19"/>
                    </a:lnTo>
                    <a:lnTo>
                      <a:pt x="112" y="0"/>
                    </a:lnTo>
                    <a:lnTo>
                      <a:pt x="186" y="13"/>
                    </a:lnTo>
                    <a:lnTo>
                      <a:pt x="247" y="23"/>
                    </a:lnTo>
                    <a:lnTo>
                      <a:pt x="297" y="30"/>
                    </a:lnTo>
                    <a:lnTo>
                      <a:pt x="343" y="35"/>
                    </a:lnTo>
                    <a:lnTo>
                      <a:pt x="386" y="38"/>
                    </a:lnTo>
                    <a:lnTo>
                      <a:pt x="437" y="42"/>
                    </a:lnTo>
                    <a:lnTo>
                      <a:pt x="494" y="45"/>
                    </a:lnTo>
                    <a:lnTo>
                      <a:pt x="566" y="53"/>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6" name="Freeform 44"/>
              <p:cNvSpPr>
                <a:spLocks/>
              </p:cNvSpPr>
              <p:nvPr/>
            </p:nvSpPr>
            <p:spPr bwMode="auto">
              <a:xfrm>
                <a:off x="4870" y="1302"/>
                <a:ext cx="42" cy="51"/>
              </a:xfrm>
              <a:custGeom>
                <a:avLst/>
                <a:gdLst>
                  <a:gd name="T0" fmla="*/ 10 w 169"/>
                  <a:gd name="T1" fmla="*/ 0 h 204"/>
                  <a:gd name="T2" fmla="*/ 10 w 169"/>
                  <a:gd name="T3" fmla="*/ 2 h 204"/>
                  <a:gd name="T4" fmla="*/ 9 w 169"/>
                  <a:gd name="T5" fmla="*/ 3 h 204"/>
                  <a:gd name="T6" fmla="*/ 9 w 169"/>
                  <a:gd name="T7" fmla="*/ 5 h 204"/>
                  <a:gd name="T8" fmla="*/ 8 w 169"/>
                  <a:gd name="T9" fmla="*/ 7 h 204"/>
                  <a:gd name="T10" fmla="*/ 7 w 169"/>
                  <a:gd name="T11" fmla="*/ 8 h 204"/>
                  <a:gd name="T12" fmla="*/ 7 w 169"/>
                  <a:gd name="T13" fmla="*/ 10 h 204"/>
                  <a:gd name="T14" fmla="*/ 6 w 169"/>
                  <a:gd name="T15" fmla="*/ 11 h 204"/>
                  <a:gd name="T16" fmla="*/ 5 w 169"/>
                  <a:gd name="T17" fmla="*/ 13 h 204"/>
                  <a:gd name="T18" fmla="*/ 5 w 169"/>
                  <a:gd name="T19" fmla="*/ 13 h 204"/>
                  <a:gd name="T20" fmla="*/ 5 w 169"/>
                  <a:gd name="T21" fmla="*/ 13 h 204"/>
                  <a:gd name="T22" fmla="*/ 4 w 169"/>
                  <a:gd name="T23" fmla="*/ 13 h 204"/>
                  <a:gd name="T24" fmla="*/ 4 w 169"/>
                  <a:gd name="T25" fmla="*/ 13 h 204"/>
                  <a:gd name="T26" fmla="*/ 3 w 169"/>
                  <a:gd name="T27" fmla="*/ 12 h 204"/>
                  <a:gd name="T28" fmla="*/ 3 w 169"/>
                  <a:gd name="T29" fmla="*/ 11 h 204"/>
                  <a:gd name="T30" fmla="*/ 2 w 169"/>
                  <a:gd name="T31" fmla="*/ 9 h 204"/>
                  <a:gd name="T32" fmla="*/ 2 w 169"/>
                  <a:gd name="T33" fmla="*/ 8 h 204"/>
                  <a:gd name="T34" fmla="*/ 1 w 169"/>
                  <a:gd name="T35" fmla="*/ 7 h 204"/>
                  <a:gd name="T36" fmla="*/ 1 w 169"/>
                  <a:gd name="T37" fmla="*/ 6 h 204"/>
                  <a:gd name="T38" fmla="*/ 0 w 169"/>
                  <a:gd name="T39" fmla="*/ 5 h 204"/>
                  <a:gd name="T40" fmla="*/ 0 w 169"/>
                  <a:gd name="T41" fmla="*/ 4 h 204"/>
                  <a:gd name="T42" fmla="*/ 0 w 169"/>
                  <a:gd name="T43" fmla="*/ 3 h 204"/>
                  <a:gd name="T44" fmla="*/ 0 w 169"/>
                  <a:gd name="T45" fmla="*/ 3 h 204"/>
                  <a:gd name="T46" fmla="*/ 1 w 169"/>
                  <a:gd name="T47" fmla="*/ 3 h 204"/>
                  <a:gd name="T48" fmla="*/ 2 w 169"/>
                  <a:gd name="T49" fmla="*/ 2 h 204"/>
                  <a:gd name="T50" fmla="*/ 3 w 169"/>
                  <a:gd name="T51" fmla="*/ 2 h 204"/>
                  <a:gd name="T52" fmla="*/ 5 w 169"/>
                  <a:gd name="T53" fmla="*/ 2 h 204"/>
                  <a:gd name="T54" fmla="*/ 7 w 169"/>
                  <a:gd name="T55" fmla="*/ 1 h 204"/>
                  <a:gd name="T56" fmla="*/ 10 w 169"/>
                  <a:gd name="T57" fmla="*/ 0 h 2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04">
                    <a:moveTo>
                      <a:pt x="169" y="0"/>
                    </a:moveTo>
                    <a:lnTo>
                      <a:pt x="159" y="26"/>
                    </a:lnTo>
                    <a:lnTo>
                      <a:pt x="149" y="52"/>
                    </a:lnTo>
                    <a:lnTo>
                      <a:pt x="139" y="77"/>
                    </a:lnTo>
                    <a:lnTo>
                      <a:pt x="130" y="104"/>
                    </a:lnTo>
                    <a:lnTo>
                      <a:pt x="119" y="127"/>
                    </a:lnTo>
                    <a:lnTo>
                      <a:pt x="108" y="153"/>
                    </a:lnTo>
                    <a:lnTo>
                      <a:pt x="97" y="178"/>
                    </a:lnTo>
                    <a:lnTo>
                      <a:pt x="87" y="204"/>
                    </a:lnTo>
                    <a:lnTo>
                      <a:pt x="82" y="204"/>
                    </a:lnTo>
                    <a:lnTo>
                      <a:pt x="76" y="204"/>
                    </a:lnTo>
                    <a:lnTo>
                      <a:pt x="69" y="204"/>
                    </a:lnTo>
                    <a:lnTo>
                      <a:pt x="63" y="204"/>
                    </a:lnTo>
                    <a:lnTo>
                      <a:pt x="54" y="185"/>
                    </a:lnTo>
                    <a:lnTo>
                      <a:pt x="47" y="166"/>
                    </a:lnTo>
                    <a:lnTo>
                      <a:pt x="40" y="147"/>
                    </a:lnTo>
                    <a:lnTo>
                      <a:pt x="33" y="129"/>
                    </a:lnTo>
                    <a:lnTo>
                      <a:pt x="24" y="110"/>
                    </a:lnTo>
                    <a:lnTo>
                      <a:pt x="17" y="90"/>
                    </a:lnTo>
                    <a:lnTo>
                      <a:pt x="9" y="72"/>
                    </a:lnTo>
                    <a:lnTo>
                      <a:pt x="0" y="54"/>
                    </a:lnTo>
                    <a:lnTo>
                      <a:pt x="5" y="48"/>
                    </a:lnTo>
                    <a:lnTo>
                      <a:pt x="10" y="44"/>
                    </a:lnTo>
                    <a:lnTo>
                      <a:pt x="18" y="39"/>
                    </a:lnTo>
                    <a:lnTo>
                      <a:pt x="31" y="35"/>
                    </a:lnTo>
                    <a:lnTo>
                      <a:pt x="51" y="29"/>
                    </a:lnTo>
                    <a:lnTo>
                      <a:pt x="78" y="22"/>
                    </a:lnTo>
                    <a:lnTo>
                      <a:pt x="117" y="12"/>
                    </a:lnTo>
                    <a:lnTo>
                      <a:pt x="169"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7" name="Freeform 45"/>
              <p:cNvSpPr>
                <a:spLocks/>
              </p:cNvSpPr>
              <p:nvPr/>
            </p:nvSpPr>
            <p:spPr bwMode="auto">
              <a:xfrm>
                <a:off x="4816" y="1316"/>
                <a:ext cx="44" cy="45"/>
              </a:xfrm>
              <a:custGeom>
                <a:avLst/>
                <a:gdLst>
                  <a:gd name="T0" fmla="*/ 11 w 174"/>
                  <a:gd name="T1" fmla="*/ 0 h 184"/>
                  <a:gd name="T2" fmla="*/ 10 w 174"/>
                  <a:gd name="T3" fmla="*/ 1 h 184"/>
                  <a:gd name="T4" fmla="*/ 9 w 174"/>
                  <a:gd name="T5" fmla="*/ 3 h 184"/>
                  <a:gd name="T6" fmla="*/ 9 w 174"/>
                  <a:gd name="T7" fmla="*/ 4 h 184"/>
                  <a:gd name="T8" fmla="*/ 8 w 174"/>
                  <a:gd name="T9" fmla="*/ 5 h 184"/>
                  <a:gd name="T10" fmla="*/ 7 w 174"/>
                  <a:gd name="T11" fmla="*/ 7 h 184"/>
                  <a:gd name="T12" fmla="*/ 6 w 174"/>
                  <a:gd name="T13" fmla="*/ 8 h 184"/>
                  <a:gd name="T14" fmla="*/ 5 w 174"/>
                  <a:gd name="T15" fmla="*/ 10 h 184"/>
                  <a:gd name="T16" fmla="*/ 5 w 174"/>
                  <a:gd name="T17" fmla="*/ 11 h 184"/>
                  <a:gd name="T18" fmla="*/ 4 w 174"/>
                  <a:gd name="T19" fmla="*/ 10 h 184"/>
                  <a:gd name="T20" fmla="*/ 3 w 174"/>
                  <a:gd name="T21" fmla="*/ 10 h 184"/>
                  <a:gd name="T22" fmla="*/ 2 w 174"/>
                  <a:gd name="T23" fmla="*/ 8 h 184"/>
                  <a:gd name="T24" fmla="*/ 2 w 174"/>
                  <a:gd name="T25" fmla="*/ 7 h 184"/>
                  <a:gd name="T26" fmla="*/ 1 w 174"/>
                  <a:gd name="T27" fmla="*/ 6 h 184"/>
                  <a:gd name="T28" fmla="*/ 1 w 174"/>
                  <a:gd name="T29" fmla="*/ 4 h 184"/>
                  <a:gd name="T30" fmla="*/ 0 w 174"/>
                  <a:gd name="T31" fmla="*/ 3 h 184"/>
                  <a:gd name="T32" fmla="*/ 0 w 174"/>
                  <a:gd name="T33" fmla="*/ 1 h 184"/>
                  <a:gd name="T34" fmla="*/ 1 w 174"/>
                  <a:gd name="T35" fmla="*/ 1 h 184"/>
                  <a:gd name="T36" fmla="*/ 3 w 174"/>
                  <a:gd name="T37" fmla="*/ 1 h 184"/>
                  <a:gd name="T38" fmla="*/ 4 w 174"/>
                  <a:gd name="T39" fmla="*/ 1 h 184"/>
                  <a:gd name="T40" fmla="*/ 6 w 174"/>
                  <a:gd name="T41" fmla="*/ 1 h 184"/>
                  <a:gd name="T42" fmla="*/ 7 w 174"/>
                  <a:gd name="T43" fmla="*/ 0 h 184"/>
                  <a:gd name="T44" fmla="*/ 8 w 174"/>
                  <a:gd name="T45" fmla="*/ 0 h 184"/>
                  <a:gd name="T46" fmla="*/ 10 w 174"/>
                  <a:gd name="T47" fmla="*/ 0 h 184"/>
                  <a:gd name="T48" fmla="*/ 11 w 174"/>
                  <a:gd name="T49" fmla="*/ 0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4" h="184">
                    <a:moveTo>
                      <a:pt x="174" y="0"/>
                    </a:moveTo>
                    <a:lnTo>
                      <a:pt x="160" y="23"/>
                    </a:lnTo>
                    <a:lnTo>
                      <a:pt x="148" y="46"/>
                    </a:lnTo>
                    <a:lnTo>
                      <a:pt x="135" y="69"/>
                    </a:lnTo>
                    <a:lnTo>
                      <a:pt x="123" y="91"/>
                    </a:lnTo>
                    <a:lnTo>
                      <a:pt x="110" y="113"/>
                    </a:lnTo>
                    <a:lnTo>
                      <a:pt x="98" y="136"/>
                    </a:lnTo>
                    <a:lnTo>
                      <a:pt x="85" y="159"/>
                    </a:lnTo>
                    <a:lnTo>
                      <a:pt x="73" y="184"/>
                    </a:lnTo>
                    <a:lnTo>
                      <a:pt x="60" y="173"/>
                    </a:lnTo>
                    <a:lnTo>
                      <a:pt x="46" y="159"/>
                    </a:lnTo>
                    <a:lnTo>
                      <a:pt x="33" y="139"/>
                    </a:lnTo>
                    <a:lnTo>
                      <a:pt x="24" y="119"/>
                    </a:lnTo>
                    <a:lnTo>
                      <a:pt x="13" y="94"/>
                    </a:lnTo>
                    <a:lnTo>
                      <a:pt x="6" y="70"/>
                    </a:lnTo>
                    <a:lnTo>
                      <a:pt x="1" y="45"/>
                    </a:lnTo>
                    <a:lnTo>
                      <a:pt x="0" y="20"/>
                    </a:lnTo>
                    <a:lnTo>
                      <a:pt x="21" y="18"/>
                    </a:lnTo>
                    <a:lnTo>
                      <a:pt x="43" y="17"/>
                    </a:lnTo>
                    <a:lnTo>
                      <a:pt x="64" y="15"/>
                    </a:lnTo>
                    <a:lnTo>
                      <a:pt x="86" y="14"/>
                    </a:lnTo>
                    <a:lnTo>
                      <a:pt x="108" y="10"/>
                    </a:lnTo>
                    <a:lnTo>
                      <a:pt x="129" y="6"/>
                    </a:lnTo>
                    <a:lnTo>
                      <a:pt x="151" y="3"/>
                    </a:lnTo>
                    <a:lnTo>
                      <a:pt x="174" y="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8" name="Freeform 46"/>
              <p:cNvSpPr>
                <a:spLocks/>
              </p:cNvSpPr>
              <p:nvPr/>
            </p:nvSpPr>
            <p:spPr bwMode="auto">
              <a:xfrm>
                <a:off x="4897" y="1335"/>
                <a:ext cx="16" cy="26"/>
              </a:xfrm>
              <a:custGeom>
                <a:avLst/>
                <a:gdLst>
                  <a:gd name="T0" fmla="*/ 4 w 63"/>
                  <a:gd name="T1" fmla="*/ 0 h 107"/>
                  <a:gd name="T2" fmla="*/ 4 w 63"/>
                  <a:gd name="T3" fmla="*/ 1 h 107"/>
                  <a:gd name="T4" fmla="*/ 4 w 63"/>
                  <a:gd name="T5" fmla="*/ 1 h 107"/>
                  <a:gd name="T6" fmla="*/ 3 w 63"/>
                  <a:gd name="T7" fmla="*/ 2 h 107"/>
                  <a:gd name="T8" fmla="*/ 3 w 63"/>
                  <a:gd name="T9" fmla="*/ 3 h 107"/>
                  <a:gd name="T10" fmla="*/ 3 w 63"/>
                  <a:gd name="T11" fmla="*/ 4 h 107"/>
                  <a:gd name="T12" fmla="*/ 2 w 63"/>
                  <a:gd name="T13" fmla="*/ 5 h 107"/>
                  <a:gd name="T14" fmla="*/ 2 w 63"/>
                  <a:gd name="T15" fmla="*/ 5 h 107"/>
                  <a:gd name="T16" fmla="*/ 2 w 63"/>
                  <a:gd name="T17" fmla="*/ 6 h 107"/>
                  <a:gd name="T18" fmla="*/ 1 w 63"/>
                  <a:gd name="T19" fmla="*/ 6 h 107"/>
                  <a:gd name="T20" fmla="*/ 1 w 63"/>
                  <a:gd name="T21" fmla="*/ 6 h 107"/>
                  <a:gd name="T22" fmla="*/ 1 w 63"/>
                  <a:gd name="T23" fmla="*/ 6 h 107"/>
                  <a:gd name="T24" fmla="*/ 0 w 63"/>
                  <a:gd name="T25" fmla="*/ 6 h 107"/>
                  <a:gd name="T26" fmla="*/ 0 w 63"/>
                  <a:gd name="T27" fmla="*/ 6 h 107"/>
                  <a:gd name="T28" fmla="*/ 1 w 63"/>
                  <a:gd name="T29" fmla="*/ 5 h 107"/>
                  <a:gd name="T30" fmla="*/ 1 w 63"/>
                  <a:gd name="T31" fmla="*/ 4 h 107"/>
                  <a:gd name="T32" fmla="*/ 1 w 63"/>
                  <a:gd name="T33" fmla="*/ 3 h 107"/>
                  <a:gd name="T34" fmla="*/ 2 w 63"/>
                  <a:gd name="T35" fmla="*/ 2 h 107"/>
                  <a:gd name="T36" fmla="*/ 2 w 63"/>
                  <a:gd name="T37" fmla="*/ 2 h 107"/>
                  <a:gd name="T38" fmla="*/ 3 w 63"/>
                  <a:gd name="T39" fmla="*/ 1 h 107"/>
                  <a:gd name="T40" fmla="*/ 3 w 63"/>
                  <a:gd name="T41" fmla="*/ 0 h 107"/>
                  <a:gd name="T42" fmla="*/ 3 w 63"/>
                  <a:gd name="T43" fmla="*/ 0 h 107"/>
                  <a:gd name="T44" fmla="*/ 3 w 63"/>
                  <a:gd name="T45" fmla="*/ 0 h 107"/>
                  <a:gd name="T46" fmla="*/ 4 w 63"/>
                  <a:gd name="T47" fmla="*/ 0 h 107"/>
                  <a:gd name="T48" fmla="*/ 4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7">
                    <a:moveTo>
                      <a:pt x="63" y="0"/>
                    </a:moveTo>
                    <a:lnTo>
                      <a:pt x="58" y="12"/>
                    </a:lnTo>
                    <a:lnTo>
                      <a:pt x="55" y="25"/>
                    </a:lnTo>
                    <a:lnTo>
                      <a:pt x="50" y="38"/>
                    </a:lnTo>
                    <a:lnTo>
                      <a:pt x="45" y="53"/>
                    </a:lnTo>
                    <a:lnTo>
                      <a:pt x="39" y="66"/>
                    </a:lnTo>
                    <a:lnTo>
                      <a:pt x="34" y="79"/>
                    </a:lnTo>
                    <a:lnTo>
                      <a:pt x="30" y="92"/>
                    </a:lnTo>
                    <a:lnTo>
                      <a:pt x="25" y="107"/>
                    </a:lnTo>
                    <a:lnTo>
                      <a:pt x="19" y="107"/>
                    </a:lnTo>
                    <a:lnTo>
                      <a:pt x="14" y="107"/>
                    </a:lnTo>
                    <a:lnTo>
                      <a:pt x="7" y="107"/>
                    </a:lnTo>
                    <a:lnTo>
                      <a:pt x="0" y="107"/>
                    </a:lnTo>
                    <a:lnTo>
                      <a:pt x="4" y="94"/>
                    </a:lnTo>
                    <a:lnTo>
                      <a:pt x="10" y="80"/>
                    </a:lnTo>
                    <a:lnTo>
                      <a:pt x="15" y="67"/>
                    </a:lnTo>
                    <a:lnTo>
                      <a:pt x="21" y="55"/>
                    </a:lnTo>
                    <a:lnTo>
                      <a:pt x="26" y="42"/>
                    </a:lnTo>
                    <a:lnTo>
                      <a:pt x="32" y="30"/>
                    </a:lnTo>
                    <a:lnTo>
                      <a:pt x="38" y="17"/>
                    </a:lnTo>
                    <a:lnTo>
                      <a:pt x="44" y="5"/>
                    </a:lnTo>
                    <a:lnTo>
                      <a:pt x="48" y="4"/>
                    </a:lnTo>
                    <a:lnTo>
                      <a:pt x="53" y="2"/>
                    </a:lnTo>
                    <a:lnTo>
                      <a:pt x="58" y="0"/>
                    </a:lnTo>
                    <a:lnTo>
                      <a:pt x="63"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9" name="Freeform 47"/>
              <p:cNvSpPr>
                <a:spLocks/>
              </p:cNvSpPr>
              <p:nvPr/>
            </p:nvSpPr>
            <p:spPr bwMode="auto">
              <a:xfrm>
                <a:off x="4838" y="1327"/>
                <a:ext cx="45" cy="46"/>
              </a:xfrm>
              <a:custGeom>
                <a:avLst/>
                <a:gdLst>
                  <a:gd name="T0" fmla="*/ 7 w 179"/>
                  <a:gd name="T1" fmla="*/ 0 h 187"/>
                  <a:gd name="T2" fmla="*/ 8 w 179"/>
                  <a:gd name="T3" fmla="*/ 1 h 187"/>
                  <a:gd name="T4" fmla="*/ 9 w 179"/>
                  <a:gd name="T5" fmla="*/ 3 h 187"/>
                  <a:gd name="T6" fmla="*/ 9 w 179"/>
                  <a:gd name="T7" fmla="*/ 4 h 187"/>
                  <a:gd name="T8" fmla="*/ 10 w 179"/>
                  <a:gd name="T9" fmla="*/ 5 h 187"/>
                  <a:gd name="T10" fmla="*/ 11 w 179"/>
                  <a:gd name="T11" fmla="*/ 7 h 187"/>
                  <a:gd name="T12" fmla="*/ 11 w 179"/>
                  <a:gd name="T13" fmla="*/ 8 h 187"/>
                  <a:gd name="T14" fmla="*/ 11 w 179"/>
                  <a:gd name="T15" fmla="*/ 9 h 187"/>
                  <a:gd name="T16" fmla="*/ 11 w 179"/>
                  <a:gd name="T17" fmla="*/ 10 h 187"/>
                  <a:gd name="T18" fmla="*/ 10 w 179"/>
                  <a:gd name="T19" fmla="*/ 10 h 187"/>
                  <a:gd name="T20" fmla="*/ 8 w 179"/>
                  <a:gd name="T21" fmla="*/ 11 h 187"/>
                  <a:gd name="T22" fmla="*/ 7 w 179"/>
                  <a:gd name="T23" fmla="*/ 11 h 187"/>
                  <a:gd name="T24" fmla="*/ 6 w 179"/>
                  <a:gd name="T25" fmla="*/ 11 h 187"/>
                  <a:gd name="T26" fmla="*/ 5 w 179"/>
                  <a:gd name="T27" fmla="*/ 11 h 187"/>
                  <a:gd name="T28" fmla="*/ 3 w 179"/>
                  <a:gd name="T29" fmla="*/ 11 h 187"/>
                  <a:gd name="T30" fmla="*/ 2 w 179"/>
                  <a:gd name="T31" fmla="*/ 11 h 187"/>
                  <a:gd name="T32" fmla="*/ 0 w 179"/>
                  <a:gd name="T33" fmla="*/ 11 h 187"/>
                  <a:gd name="T34" fmla="*/ 0 w 179"/>
                  <a:gd name="T35" fmla="*/ 11 h 187"/>
                  <a:gd name="T36" fmla="*/ 1 w 179"/>
                  <a:gd name="T37" fmla="*/ 9 h 187"/>
                  <a:gd name="T38" fmla="*/ 2 w 179"/>
                  <a:gd name="T39" fmla="*/ 7 h 187"/>
                  <a:gd name="T40" fmla="*/ 3 w 179"/>
                  <a:gd name="T41" fmla="*/ 5 h 187"/>
                  <a:gd name="T42" fmla="*/ 4 w 179"/>
                  <a:gd name="T43" fmla="*/ 2 h 187"/>
                  <a:gd name="T44" fmla="*/ 6 w 179"/>
                  <a:gd name="T45" fmla="*/ 1 h 187"/>
                  <a:gd name="T46" fmla="*/ 7 w 179"/>
                  <a:gd name="T47" fmla="*/ 0 h 187"/>
                  <a:gd name="T48" fmla="*/ 7 w 179"/>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87">
                    <a:moveTo>
                      <a:pt x="117" y="3"/>
                    </a:moveTo>
                    <a:lnTo>
                      <a:pt x="127" y="25"/>
                    </a:lnTo>
                    <a:lnTo>
                      <a:pt x="138" y="48"/>
                    </a:lnTo>
                    <a:lnTo>
                      <a:pt x="148" y="69"/>
                    </a:lnTo>
                    <a:lnTo>
                      <a:pt x="159" y="91"/>
                    </a:lnTo>
                    <a:lnTo>
                      <a:pt x="166" y="110"/>
                    </a:lnTo>
                    <a:lnTo>
                      <a:pt x="173" y="129"/>
                    </a:lnTo>
                    <a:lnTo>
                      <a:pt x="177" y="148"/>
                    </a:lnTo>
                    <a:lnTo>
                      <a:pt x="179" y="168"/>
                    </a:lnTo>
                    <a:lnTo>
                      <a:pt x="155" y="171"/>
                    </a:lnTo>
                    <a:lnTo>
                      <a:pt x="133" y="175"/>
                    </a:lnTo>
                    <a:lnTo>
                      <a:pt x="113" y="178"/>
                    </a:lnTo>
                    <a:lnTo>
                      <a:pt x="93" y="182"/>
                    </a:lnTo>
                    <a:lnTo>
                      <a:pt x="71" y="184"/>
                    </a:lnTo>
                    <a:lnTo>
                      <a:pt x="49" y="187"/>
                    </a:lnTo>
                    <a:lnTo>
                      <a:pt x="25" y="187"/>
                    </a:lnTo>
                    <a:lnTo>
                      <a:pt x="0" y="187"/>
                    </a:lnTo>
                    <a:lnTo>
                      <a:pt x="4" y="174"/>
                    </a:lnTo>
                    <a:lnTo>
                      <a:pt x="15" y="147"/>
                    </a:lnTo>
                    <a:lnTo>
                      <a:pt x="29" y="112"/>
                    </a:lnTo>
                    <a:lnTo>
                      <a:pt x="48" y="76"/>
                    </a:lnTo>
                    <a:lnTo>
                      <a:pt x="67" y="40"/>
                    </a:lnTo>
                    <a:lnTo>
                      <a:pt x="87" y="14"/>
                    </a:lnTo>
                    <a:lnTo>
                      <a:pt x="103" y="0"/>
                    </a:lnTo>
                    <a:lnTo>
                      <a:pt x="117" y="3"/>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0" name="Freeform 48"/>
              <p:cNvSpPr>
                <a:spLocks/>
              </p:cNvSpPr>
              <p:nvPr/>
            </p:nvSpPr>
            <p:spPr bwMode="auto">
              <a:xfrm>
                <a:off x="4694" y="1291"/>
                <a:ext cx="42" cy="55"/>
              </a:xfrm>
              <a:custGeom>
                <a:avLst/>
                <a:gdLst>
                  <a:gd name="T0" fmla="*/ 10 w 169"/>
                  <a:gd name="T1" fmla="*/ 5 h 217"/>
                  <a:gd name="T2" fmla="*/ 10 w 169"/>
                  <a:gd name="T3" fmla="*/ 6 h 217"/>
                  <a:gd name="T4" fmla="*/ 9 w 169"/>
                  <a:gd name="T5" fmla="*/ 8 h 217"/>
                  <a:gd name="T6" fmla="*/ 8 w 169"/>
                  <a:gd name="T7" fmla="*/ 8 h 217"/>
                  <a:gd name="T8" fmla="*/ 8 w 169"/>
                  <a:gd name="T9" fmla="*/ 10 h 217"/>
                  <a:gd name="T10" fmla="*/ 7 w 169"/>
                  <a:gd name="T11" fmla="*/ 10 h 217"/>
                  <a:gd name="T12" fmla="*/ 7 w 169"/>
                  <a:gd name="T13" fmla="*/ 11 h 217"/>
                  <a:gd name="T14" fmla="*/ 6 w 169"/>
                  <a:gd name="T15" fmla="*/ 12 h 217"/>
                  <a:gd name="T16" fmla="*/ 5 w 169"/>
                  <a:gd name="T17" fmla="*/ 14 h 217"/>
                  <a:gd name="T18" fmla="*/ 5 w 169"/>
                  <a:gd name="T19" fmla="*/ 14 h 217"/>
                  <a:gd name="T20" fmla="*/ 4 w 169"/>
                  <a:gd name="T21" fmla="*/ 14 h 217"/>
                  <a:gd name="T22" fmla="*/ 4 w 169"/>
                  <a:gd name="T23" fmla="*/ 14 h 217"/>
                  <a:gd name="T24" fmla="*/ 3 w 169"/>
                  <a:gd name="T25" fmla="*/ 14 h 217"/>
                  <a:gd name="T26" fmla="*/ 3 w 169"/>
                  <a:gd name="T27" fmla="*/ 13 h 217"/>
                  <a:gd name="T28" fmla="*/ 2 w 169"/>
                  <a:gd name="T29" fmla="*/ 11 h 217"/>
                  <a:gd name="T30" fmla="*/ 2 w 169"/>
                  <a:gd name="T31" fmla="*/ 9 h 217"/>
                  <a:gd name="T32" fmla="*/ 1 w 169"/>
                  <a:gd name="T33" fmla="*/ 7 h 217"/>
                  <a:gd name="T34" fmla="*/ 0 w 169"/>
                  <a:gd name="T35" fmla="*/ 5 h 217"/>
                  <a:gd name="T36" fmla="*/ 0 w 169"/>
                  <a:gd name="T37" fmla="*/ 3 h 217"/>
                  <a:gd name="T38" fmla="*/ 0 w 169"/>
                  <a:gd name="T39" fmla="*/ 1 h 217"/>
                  <a:gd name="T40" fmla="*/ 0 w 169"/>
                  <a:gd name="T41" fmla="*/ 0 h 217"/>
                  <a:gd name="T42" fmla="*/ 1 w 169"/>
                  <a:gd name="T43" fmla="*/ 1 h 217"/>
                  <a:gd name="T44" fmla="*/ 3 w 169"/>
                  <a:gd name="T45" fmla="*/ 1 h 217"/>
                  <a:gd name="T46" fmla="*/ 4 w 169"/>
                  <a:gd name="T47" fmla="*/ 2 h 217"/>
                  <a:gd name="T48" fmla="*/ 5 w 169"/>
                  <a:gd name="T49" fmla="*/ 2 h 217"/>
                  <a:gd name="T50" fmla="*/ 6 w 169"/>
                  <a:gd name="T51" fmla="*/ 3 h 217"/>
                  <a:gd name="T52" fmla="*/ 8 w 169"/>
                  <a:gd name="T53" fmla="*/ 3 h 217"/>
                  <a:gd name="T54" fmla="*/ 9 w 169"/>
                  <a:gd name="T55" fmla="*/ 4 h 217"/>
                  <a:gd name="T56" fmla="*/ 10 w 169"/>
                  <a:gd name="T57" fmla="*/ 5 h 2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9" h="217">
                    <a:moveTo>
                      <a:pt x="169" y="72"/>
                    </a:moveTo>
                    <a:lnTo>
                      <a:pt x="155" y="97"/>
                    </a:lnTo>
                    <a:lnTo>
                      <a:pt x="145" y="117"/>
                    </a:lnTo>
                    <a:lnTo>
                      <a:pt x="136" y="132"/>
                    </a:lnTo>
                    <a:lnTo>
                      <a:pt x="129" y="148"/>
                    </a:lnTo>
                    <a:lnTo>
                      <a:pt x="121" y="161"/>
                    </a:lnTo>
                    <a:lnTo>
                      <a:pt x="112" y="176"/>
                    </a:lnTo>
                    <a:lnTo>
                      <a:pt x="100" y="194"/>
                    </a:lnTo>
                    <a:lnTo>
                      <a:pt x="87" y="217"/>
                    </a:lnTo>
                    <a:lnTo>
                      <a:pt x="79" y="216"/>
                    </a:lnTo>
                    <a:lnTo>
                      <a:pt x="72" y="216"/>
                    </a:lnTo>
                    <a:lnTo>
                      <a:pt x="63" y="215"/>
                    </a:lnTo>
                    <a:lnTo>
                      <a:pt x="54" y="212"/>
                    </a:lnTo>
                    <a:lnTo>
                      <a:pt x="48" y="197"/>
                    </a:lnTo>
                    <a:lnTo>
                      <a:pt x="39" y="174"/>
                    </a:lnTo>
                    <a:lnTo>
                      <a:pt x="28" y="144"/>
                    </a:lnTo>
                    <a:lnTo>
                      <a:pt x="19" y="113"/>
                    </a:lnTo>
                    <a:lnTo>
                      <a:pt x="8" y="78"/>
                    </a:lnTo>
                    <a:lnTo>
                      <a:pt x="2" y="47"/>
                    </a:lnTo>
                    <a:lnTo>
                      <a:pt x="0" y="19"/>
                    </a:lnTo>
                    <a:lnTo>
                      <a:pt x="4" y="0"/>
                    </a:lnTo>
                    <a:lnTo>
                      <a:pt x="24" y="7"/>
                    </a:lnTo>
                    <a:lnTo>
                      <a:pt x="44" y="16"/>
                    </a:lnTo>
                    <a:lnTo>
                      <a:pt x="64" y="24"/>
                    </a:lnTo>
                    <a:lnTo>
                      <a:pt x="86" y="34"/>
                    </a:lnTo>
                    <a:lnTo>
                      <a:pt x="106" y="43"/>
                    </a:lnTo>
                    <a:lnTo>
                      <a:pt x="128" y="53"/>
                    </a:lnTo>
                    <a:lnTo>
                      <a:pt x="148" y="63"/>
                    </a:lnTo>
                    <a:lnTo>
                      <a:pt x="169" y="7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1" name="Freeform 49"/>
              <p:cNvSpPr>
                <a:spLocks/>
              </p:cNvSpPr>
              <p:nvPr/>
            </p:nvSpPr>
            <p:spPr bwMode="auto">
              <a:xfrm>
                <a:off x="4751" y="1317"/>
                <a:ext cx="51" cy="46"/>
              </a:xfrm>
              <a:custGeom>
                <a:avLst/>
                <a:gdLst>
                  <a:gd name="T0" fmla="*/ 13 w 204"/>
                  <a:gd name="T1" fmla="*/ 1 h 181"/>
                  <a:gd name="T2" fmla="*/ 12 w 204"/>
                  <a:gd name="T3" fmla="*/ 2 h 181"/>
                  <a:gd name="T4" fmla="*/ 11 w 204"/>
                  <a:gd name="T5" fmla="*/ 4 h 181"/>
                  <a:gd name="T6" fmla="*/ 10 w 204"/>
                  <a:gd name="T7" fmla="*/ 5 h 181"/>
                  <a:gd name="T8" fmla="*/ 9 w 204"/>
                  <a:gd name="T9" fmla="*/ 7 h 181"/>
                  <a:gd name="T10" fmla="*/ 8 w 204"/>
                  <a:gd name="T11" fmla="*/ 8 h 181"/>
                  <a:gd name="T12" fmla="*/ 7 w 204"/>
                  <a:gd name="T13" fmla="*/ 9 h 181"/>
                  <a:gd name="T14" fmla="*/ 6 w 204"/>
                  <a:gd name="T15" fmla="*/ 10 h 181"/>
                  <a:gd name="T16" fmla="*/ 5 w 204"/>
                  <a:gd name="T17" fmla="*/ 12 h 181"/>
                  <a:gd name="T18" fmla="*/ 5 w 204"/>
                  <a:gd name="T19" fmla="*/ 11 h 181"/>
                  <a:gd name="T20" fmla="*/ 4 w 204"/>
                  <a:gd name="T21" fmla="*/ 11 h 181"/>
                  <a:gd name="T22" fmla="*/ 4 w 204"/>
                  <a:gd name="T23" fmla="*/ 11 h 181"/>
                  <a:gd name="T24" fmla="*/ 4 w 204"/>
                  <a:gd name="T25" fmla="*/ 11 h 181"/>
                  <a:gd name="T26" fmla="*/ 3 w 204"/>
                  <a:gd name="T27" fmla="*/ 10 h 181"/>
                  <a:gd name="T28" fmla="*/ 3 w 204"/>
                  <a:gd name="T29" fmla="*/ 9 h 181"/>
                  <a:gd name="T30" fmla="*/ 2 w 204"/>
                  <a:gd name="T31" fmla="*/ 8 h 181"/>
                  <a:gd name="T32" fmla="*/ 1 w 204"/>
                  <a:gd name="T33" fmla="*/ 6 h 181"/>
                  <a:gd name="T34" fmla="*/ 1 w 204"/>
                  <a:gd name="T35" fmla="*/ 5 h 181"/>
                  <a:gd name="T36" fmla="*/ 0 w 204"/>
                  <a:gd name="T37" fmla="*/ 3 h 181"/>
                  <a:gd name="T38" fmla="*/ 0 w 204"/>
                  <a:gd name="T39" fmla="*/ 2 h 181"/>
                  <a:gd name="T40" fmla="*/ 0 w 204"/>
                  <a:gd name="T41" fmla="*/ 0 h 181"/>
                  <a:gd name="T42" fmla="*/ 1 w 204"/>
                  <a:gd name="T43" fmla="*/ 0 h 181"/>
                  <a:gd name="T44" fmla="*/ 1 w 204"/>
                  <a:gd name="T45" fmla="*/ 0 h 181"/>
                  <a:gd name="T46" fmla="*/ 2 w 204"/>
                  <a:gd name="T47" fmla="*/ 0 h 181"/>
                  <a:gd name="T48" fmla="*/ 3 w 204"/>
                  <a:gd name="T49" fmla="*/ 0 h 181"/>
                  <a:gd name="T50" fmla="*/ 4 w 204"/>
                  <a:gd name="T51" fmla="*/ 0 h 181"/>
                  <a:gd name="T52" fmla="*/ 6 w 204"/>
                  <a:gd name="T53" fmla="*/ 0 h 181"/>
                  <a:gd name="T54" fmla="*/ 9 w 204"/>
                  <a:gd name="T55" fmla="*/ 1 h 181"/>
                  <a:gd name="T56" fmla="*/ 13 w 204"/>
                  <a:gd name="T57" fmla="*/ 1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4" h="181">
                    <a:moveTo>
                      <a:pt x="204" y="12"/>
                    </a:moveTo>
                    <a:lnTo>
                      <a:pt x="190" y="37"/>
                    </a:lnTo>
                    <a:lnTo>
                      <a:pt x="175" y="61"/>
                    </a:lnTo>
                    <a:lnTo>
                      <a:pt x="160" y="81"/>
                    </a:lnTo>
                    <a:lnTo>
                      <a:pt x="144" y="103"/>
                    </a:lnTo>
                    <a:lnTo>
                      <a:pt x="127" y="122"/>
                    </a:lnTo>
                    <a:lnTo>
                      <a:pt x="111" y="141"/>
                    </a:lnTo>
                    <a:lnTo>
                      <a:pt x="94" y="159"/>
                    </a:lnTo>
                    <a:lnTo>
                      <a:pt x="78" y="181"/>
                    </a:lnTo>
                    <a:lnTo>
                      <a:pt x="71" y="179"/>
                    </a:lnTo>
                    <a:lnTo>
                      <a:pt x="66" y="178"/>
                    </a:lnTo>
                    <a:lnTo>
                      <a:pt x="60" y="176"/>
                    </a:lnTo>
                    <a:lnTo>
                      <a:pt x="54" y="176"/>
                    </a:lnTo>
                    <a:lnTo>
                      <a:pt x="48" y="160"/>
                    </a:lnTo>
                    <a:lnTo>
                      <a:pt x="40" y="141"/>
                    </a:lnTo>
                    <a:lnTo>
                      <a:pt x="30" y="118"/>
                    </a:lnTo>
                    <a:lnTo>
                      <a:pt x="21" y="95"/>
                    </a:lnTo>
                    <a:lnTo>
                      <a:pt x="10" y="70"/>
                    </a:lnTo>
                    <a:lnTo>
                      <a:pt x="4" y="46"/>
                    </a:lnTo>
                    <a:lnTo>
                      <a:pt x="0" y="22"/>
                    </a:lnTo>
                    <a:lnTo>
                      <a:pt x="1" y="2"/>
                    </a:lnTo>
                    <a:lnTo>
                      <a:pt x="7" y="0"/>
                    </a:lnTo>
                    <a:lnTo>
                      <a:pt x="16" y="0"/>
                    </a:lnTo>
                    <a:lnTo>
                      <a:pt x="25" y="0"/>
                    </a:lnTo>
                    <a:lnTo>
                      <a:pt x="42" y="1"/>
                    </a:lnTo>
                    <a:lnTo>
                      <a:pt x="65" y="2"/>
                    </a:lnTo>
                    <a:lnTo>
                      <a:pt x="99" y="4"/>
                    </a:lnTo>
                    <a:lnTo>
                      <a:pt x="144" y="8"/>
                    </a:lnTo>
                    <a:lnTo>
                      <a:pt x="204" y="12"/>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2" name="Freeform 50"/>
              <p:cNvSpPr>
                <a:spLocks/>
              </p:cNvSpPr>
              <p:nvPr/>
            </p:nvSpPr>
            <p:spPr bwMode="auto">
              <a:xfrm>
                <a:off x="4673" y="1297"/>
                <a:ext cx="27" cy="55"/>
              </a:xfrm>
              <a:custGeom>
                <a:avLst/>
                <a:gdLst>
                  <a:gd name="T0" fmla="*/ 4 w 107"/>
                  <a:gd name="T1" fmla="*/ 1 h 217"/>
                  <a:gd name="T2" fmla="*/ 5 w 107"/>
                  <a:gd name="T3" fmla="*/ 4 h 217"/>
                  <a:gd name="T4" fmla="*/ 6 w 107"/>
                  <a:gd name="T5" fmla="*/ 7 h 217"/>
                  <a:gd name="T6" fmla="*/ 6 w 107"/>
                  <a:gd name="T7" fmla="*/ 9 h 217"/>
                  <a:gd name="T8" fmla="*/ 6 w 107"/>
                  <a:gd name="T9" fmla="*/ 11 h 217"/>
                  <a:gd name="T10" fmla="*/ 7 w 107"/>
                  <a:gd name="T11" fmla="*/ 12 h 217"/>
                  <a:gd name="T12" fmla="*/ 7 w 107"/>
                  <a:gd name="T13" fmla="*/ 13 h 217"/>
                  <a:gd name="T14" fmla="*/ 7 w 107"/>
                  <a:gd name="T15" fmla="*/ 13 h 217"/>
                  <a:gd name="T16" fmla="*/ 7 w 107"/>
                  <a:gd name="T17" fmla="*/ 14 h 217"/>
                  <a:gd name="T18" fmla="*/ 6 w 107"/>
                  <a:gd name="T19" fmla="*/ 14 h 217"/>
                  <a:gd name="T20" fmla="*/ 5 w 107"/>
                  <a:gd name="T21" fmla="*/ 14 h 217"/>
                  <a:gd name="T22" fmla="*/ 4 w 107"/>
                  <a:gd name="T23" fmla="*/ 13 h 217"/>
                  <a:gd name="T24" fmla="*/ 4 w 107"/>
                  <a:gd name="T25" fmla="*/ 13 h 217"/>
                  <a:gd name="T26" fmla="*/ 3 w 107"/>
                  <a:gd name="T27" fmla="*/ 13 h 217"/>
                  <a:gd name="T28" fmla="*/ 2 w 107"/>
                  <a:gd name="T29" fmla="*/ 13 h 217"/>
                  <a:gd name="T30" fmla="*/ 1 w 107"/>
                  <a:gd name="T31" fmla="*/ 13 h 217"/>
                  <a:gd name="T32" fmla="*/ 0 w 107"/>
                  <a:gd name="T33" fmla="*/ 13 h 217"/>
                  <a:gd name="T34" fmla="*/ 0 w 107"/>
                  <a:gd name="T35" fmla="*/ 12 h 217"/>
                  <a:gd name="T36" fmla="*/ 0 w 107"/>
                  <a:gd name="T37" fmla="*/ 10 h 217"/>
                  <a:gd name="T38" fmla="*/ 0 w 107"/>
                  <a:gd name="T39" fmla="*/ 8 h 217"/>
                  <a:gd name="T40" fmla="*/ 0 w 107"/>
                  <a:gd name="T41" fmla="*/ 6 h 217"/>
                  <a:gd name="T42" fmla="*/ 1 w 107"/>
                  <a:gd name="T43" fmla="*/ 4 h 217"/>
                  <a:gd name="T44" fmla="*/ 1 w 107"/>
                  <a:gd name="T45" fmla="*/ 2 h 217"/>
                  <a:gd name="T46" fmla="*/ 2 w 107"/>
                  <a:gd name="T47" fmla="*/ 1 h 217"/>
                  <a:gd name="T48" fmla="*/ 3 w 107"/>
                  <a:gd name="T49" fmla="*/ 0 h 217"/>
                  <a:gd name="T50" fmla="*/ 4 w 107"/>
                  <a:gd name="T51" fmla="*/ 0 h 217"/>
                  <a:gd name="T52" fmla="*/ 4 w 107"/>
                  <a:gd name="T53" fmla="*/ 1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217">
                    <a:moveTo>
                      <a:pt x="59" y="10"/>
                    </a:moveTo>
                    <a:lnTo>
                      <a:pt x="74" y="67"/>
                    </a:lnTo>
                    <a:lnTo>
                      <a:pt x="86" y="113"/>
                    </a:lnTo>
                    <a:lnTo>
                      <a:pt x="93" y="145"/>
                    </a:lnTo>
                    <a:lnTo>
                      <a:pt x="101" y="169"/>
                    </a:lnTo>
                    <a:lnTo>
                      <a:pt x="103" y="185"/>
                    </a:lnTo>
                    <a:lnTo>
                      <a:pt x="105" y="197"/>
                    </a:lnTo>
                    <a:lnTo>
                      <a:pt x="105" y="206"/>
                    </a:lnTo>
                    <a:lnTo>
                      <a:pt x="107" y="217"/>
                    </a:lnTo>
                    <a:lnTo>
                      <a:pt x="93" y="215"/>
                    </a:lnTo>
                    <a:lnTo>
                      <a:pt x="80" y="212"/>
                    </a:lnTo>
                    <a:lnTo>
                      <a:pt x="67" y="210"/>
                    </a:lnTo>
                    <a:lnTo>
                      <a:pt x="54" y="209"/>
                    </a:lnTo>
                    <a:lnTo>
                      <a:pt x="39" y="206"/>
                    </a:lnTo>
                    <a:lnTo>
                      <a:pt x="26" y="204"/>
                    </a:lnTo>
                    <a:lnTo>
                      <a:pt x="13" y="200"/>
                    </a:lnTo>
                    <a:lnTo>
                      <a:pt x="1" y="198"/>
                    </a:lnTo>
                    <a:lnTo>
                      <a:pt x="0" y="184"/>
                    </a:lnTo>
                    <a:lnTo>
                      <a:pt x="1" y="161"/>
                    </a:lnTo>
                    <a:lnTo>
                      <a:pt x="1" y="131"/>
                    </a:lnTo>
                    <a:lnTo>
                      <a:pt x="5" y="99"/>
                    </a:lnTo>
                    <a:lnTo>
                      <a:pt x="9" y="65"/>
                    </a:lnTo>
                    <a:lnTo>
                      <a:pt x="19" y="36"/>
                    </a:lnTo>
                    <a:lnTo>
                      <a:pt x="31" y="12"/>
                    </a:lnTo>
                    <a:lnTo>
                      <a:pt x="49" y="0"/>
                    </a:lnTo>
                    <a:lnTo>
                      <a:pt x="54" y="5"/>
                    </a:lnTo>
                    <a:lnTo>
                      <a:pt x="59" y="1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3" name="Freeform 51"/>
              <p:cNvSpPr>
                <a:spLocks/>
              </p:cNvSpPr>
              <p:nvPr/>
            </p:nvSpPr>
            <p:spPr bwMode="auto">
              <a:xfrm>
                <a:off x="4773" y="1331"/>
                <a:ext cx="54" cy="46"/>
              </a:xfrm>
              <a:custGeom>
                <a:avLst/>
                <a:gdLst>
                  <a:gd name="T0" fmla="*/ 9 w 218"/>
                  <a:gd name="T1" fmla="*/ 0 h 183"/>
                  <a:gd name="T2" fmla="*/ 9 w 218"/>
                  <a:gd name="T3" fmla="*/ 1 h 183"/>
                  <a:gd name="T4" fmla="*/ 10 w 218"/>
                  <a:gd name="T5" fmla="*/ 3 h 183"/>
                  <a:gd name="T6" fmla="*/ 10 w 218"/>
                  <a:gd name="T7" fmla="*/ 4 h 183"/>
                  <a:gd name="T8" fmla="*/ 11 w 218"/>
                  <a:gd name="T9" fmla="*/ 5 h 183"/>
                  <a:gd name="T10" fmla="*/ 12 w 218"/>
                  <a:gd name="T11" fmla="*/ 6 h 183"/>
                  <a:gd name="T12" fmla="*/ 12 w 218"/>
                  <a:gd name="T13" fmla="*/ 7 h 183"/>
                  <a:gd name="T14" fmla="*/ 13 w 218"/>
                  <a:gd name="T15" fmla="*/ 8 h 183"/>
                  <a:gd name="T16" fmla="*/ 13 w 218"/>
                  <a:gd name="T17" fmla="*/ 10 h 183"/>
                  <a:gd name="T18" fmla="*/ 13 w 218"/>
                  <a:gd name="T19" fmla="*/ 10 h 183"/>
                  <a:gd name="T20" fmla="*/ 13 w 218"/>
                  <a:gd name="T21" fmla="*/ 11 h 183"/>
                  <a:gd name="T22" fmla="*/ 12 w 218"/>
                  <a:gd name="T23" fmla="*/ 11 h 183"/>
                  <a:gd name="T24" fmla="*/ 12 w 218"/>
                  <a:gd name="T25" fmla="*/ 12 h 183"/>
                  <a:gd name="T26" fmla="*/ 9 w 218"/>
                  <a:gd name="T27" fmla="*/ 12 h 183"/>
                  <a:gd name="T28" fmla="*/ 7 w 218"/>
                  <a:gd name="T29" fmla="*/ 12 h 183"/>
                  <a:gd name="T30" fmla="*/ 5 w 218"/>
                  <a:gd name="T31" fmla="*/ 12 h 183"/>
                  <a:gd name="T32" fmla="*/ 4 w 218"/>
                  <a:gd name="T33" fmla="*/ 12 h 183"/>
                  <a:gd name="T34" fmla="*/ 3 w 218"/>
                  <a:gd name="T35" fmla="*/ 11 h 183"/>
                  <a:gd name="T36" fmla="*/ 2 w 218"/>
                  <a:gd name="T37" fmla="*/ 11 h 183"/>
                  <a:gd name="T38" fmla="*/ 1 w 218"/>
                  <a:gd name="T39" fmla="*/ 11 h 183"/>
                  <a:gd name="T40" fmla="*/ 0 w 218"/>
                  <a:gd name="T41" fmla="*/ 11 h 183"/>
                  <a:gd name="T42" fmla="*/ 0 w 218"/>
                  <a:gd name="T43" fmla="*/ 10 h 183"/>
                  <a:gd name="T44" fmla="*/ 1 w 218"/>
                  <a:gd name="T45" fmla="*/ 8 h 183"/>
                  <a:gd name="T46" fmla="*/ 3 w 218"/>
                  <a:gd name="T47" fmla="*/ 6 h 183"/>
                  <a:gd name="T48" fmla="*/ 4 w 218"/>
                  <a:gd name="T49" fmla="*/ 4 h 183"/>
                  <a:gd name="T50" fmla="*/ 6 w 218"/>
                  <a:gd name="T51" fmla="*/ 2 h 183"/>
                  <a:gd name="T52" fmla="*/ 7 w 218"/>
                  <a:gd name="T53" fmla="*/ 1 h 183"/>
                  <a:gd name="T54" fmla="*/ 8 w 218"/>
                  <a:gd name="T55" fmla="*/ 0 h 183"/>
                  <a:gd name="T56" fmla="*/ 9 w 218"/>
                  <a:gd name="T57" fmla="*/ 0 h 1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83">
                    <a:moveTo>
                      <a:pt x="145" y="0"/>
                    </a:moveTo>
                    <a:lnTo>
                      <a:pt x="153" y="19"/>
                    </a:lnTo>
                    <a:lnTo>
                      <a:pt x="163" y="38"/>
                    </a:lnTo>
                    <a:lnTo>
                      <a:pt x="171" y="57"/>
                    </a:lnTo>
                    <a:lnTo>
                      <a:pt x="181" y="76"/>
                    </a:lnTo>
                    <a:lnTo>
                      <a:pt x="189" y="94"/>
                    </a:lnTo>
                    <a:lnTo>
                      <a:pt x="199" y="112"/>
                    </a:lnTo>
                    <a:lnTo>
                      <a:pt x="207" y="130"/>
                    </a:lnTo>
                    <a:lnTo>
                      <a:pt x="218" y="150"/>
                    </a:lnTo>
                    <a:lnTo>
                      <a:pt x="213" y="157"/>
                    </a:lnTo>
                    <a:lnTo>
                      <a:pt x="207" y="166"/>
                    </a:lnTo>
                    <a:lnTo>
                      <a:pt x="201" y="175"/>
                    </a:lnTo>
                    <a:lnTo>
                      <a:pt x="198" y="183"/>
                    </a:lnTo>
                    <a:lnTo>
                      <a:pt x="150" y="182"/>
                    </a:lnTo>
                    <a:lnTo>
                      <a:pt x="113" y="182"/>
                    </a:lnTo>
                    <a:lnTo>
                      <a:pt x="85" y="182"/>
                    </a:lnTo>
                    <a:lnTo>
                      <a:pt x="65" y="182"/>
                    </a:lnTo>
                    <a:lnTo>
                      <a:pt x="47" y="180"/>
                    </a:lnTo>
                    <a:lnTo>
                      <a:pt x="32" y="178"/>
                    </a:lnTo>
                    <a:lnTo>
                      <a:pt x="17" y="176"/>
                    </a:lnTo>
                    <a:lnTo>
                      <a:pt x="0" y="174"/>
                    </a:lnTo>
                    <a:lnTo>
                      <a:pt x="9" y="151"/>
                    </a:lnTo>
                    <a:lnTo>
                      <a:pt x="26" y="123"/>
                    </a:lnTo>
                    <a:lnTo>
                      <a:pt x="49" y="93"/>
                    </a:lnTo>
                    <a:lnTo>
                      <a:pt x="74" y="63"/>
                    </a:lnTo>
                    <a:lnTo>
                      <a:pt x="97" y="34"/>
                    </a:lnTo>
                    <a:lnTo>
                      <a:pt x="120" y="13"/>
                    </a:lnTo>
                    <a:lnTo>
                      <a:pt x="135" y="1"/>
                    </a:lnTo>
                    <a:lnTo>
                      <a:pt x="14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4" name="Freeform 52"/>
              <p:cNvSpPr>
                <a:spLocks/>
              </p:cNvSpPr>
              <p:nvPr/>
            </p:nvSpPr>
            <p:spPr bwMode="auto">
              <a:xfrm>
                <a:off x="4718" y="1322"/>
                <a:ext cx="42" cy="54"/>
              </a:xfrm>
              <a:custGeom>
                <a:avLst/>
                <a:gdLst>
                  <a:gd name="T0" fmla="*/ 7 w 164"/>
                  <a:gd name="T1" fmla="*/ 0 h 217"/>
                  <a:gd name="T2" fmla="*/ 7 w 164"/>
                  <a:gd name="T3" fmla="*/ 2 h 217"/>
                  <a:gd name="T4" fmla="*/ 8 w 164"/>
                  <a:gd name="T5" fmla="*/ 4 h 217"/>
                  <a:gd name="T6" fmla="*/ 9 w 164"/>
                  <a:gd name="T7" fmla="*/ 5 h 217"/>
                  <a:gd name="T8" fmla="*/ 9 w 164"/>
                  <a:gd name="T9" fmla="*/ 7 h 217"/>
                  <a:gd name="T10" fmla="*/ 10 w 164"/>
                  <a:gd name="T11" fmla="*/ 9 h 217"/>
                  <a:gd name="T12" fmla="*/ 11 w 164"/>
                  <a:gd name="T13" fmla="*/ 11 h 217"/>
                  <a:gd name="T14" fmla="*/ 11 w 164"/>
                  <a:gd name="T15" fmla="*/ 12 h 217"/>
                  <a:gd name="T16" fmla="*/ 11 w 164"/>
                  <a:gd name="T17" fmla="*/ 13 h 217"/>
                  <a:gd name="T18" fmla="*/ 9 w 164"/>
                  <a:gd name="T19" fmla="*/ 13 h 217"/>
                  <a:gd name="T20" fmla="*/ 8 w 164"/>
                  <a:gd name="T21" fmla="*/ 12 h 217"/>
                  <a:gd name="T22" fmla="*/ 7 w 164"/>
                  <a:gd name="T23" fmla="*/ 12 h 217"/>
                  <a:gd name="T24" fmla="*/ 5 w 164"/>
                  <a:gd name="T25" fmla="*/ 11 h 217"/>
                  <a:gd name="T26" fmla="*/ 4 w 164"/>
                  <a:gd name="T27" fmla="*/ 11 h 217"/>
                  <a:gd name="T28" fmla="*/ 3 w 164"/>
                  <a:gd name="T29" fmla="*/ 10 h 217"/>
                  <a:gd name="T30" fmla="*/ 1 w 164"/>
                  <a:gd name="T31" fmla="*/ 10 h 217"/>
                  <a:gd name="T32" fmla="*/ 0 w 164"/>
                  <a:gd name="T33" fmla="*/ 10 h 217"/>
                  <a:gd name="T34" fmla="*/ 0 w 164"/>
                  <a:gd name="T35" fmla="*/ 9 h 217"/>
                  <a:gd name="T36" fmla="*/ 1 w 164"/>
                  <a:gd name="T37" fmla="*/ 7 h 217"/>
                  <a:gd name="T38" fmla="*/ 2 w 164"/>
                  <a:gd name="T39" fmla="*/ 6 h 217"/>
                  <a:gd name="T40" fmla="*/ 3 w 164"/>
                  <a:gd name="T41" fmla="*/ 4 h 217"/>
                  <a:gd name="T42" fmla="*/ 4 w 164"/>
                  <a:gd name="T43" fmla="*/ 2 h 217"/>
                  <a:gd name="T44" fmla="*/ 5 w 164"/>
                  <a:gd name="T45" fmla="*/ 1 h 217"/>
                  <a:gd name="T46" fmla="*/ 6 w 164"/>
                  <a:gd name="T47" fmla="*/ 0 h 217"/>
                  <a:gd name="T48" fmla="*/ 7 w 164"/>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4" h="217">
                    <a:moveTo>
                      <a:pt x="105" y="0"/>
                    </a:moveTo>
                    <a:lnTo>
                      <a:pt x="114" y="29"/>
                    </a:lnTo>
                    <a:lnTo>
                      <a:pt x="124" y="59"/>
                    </a:lnTo>
                    <a:lnTo>
                      <a:pt x="134" y="88"/>
                    </a:lnTo>
                    <a:lnTo>
                      <a:pt x="145" y="118"/>
                    </a:lnTo>
                    <a:lnTo>
                      <a:pt x="153" y="144"/>
                    </a:lnTo>
                    <a:lnTo>
                      <a:pt x="159" y="171"/>
                    </a:lnTo>
                    <a:lnTo>
                      <a:pt x="163" y="196"/>
                    </a:lnTo>
                    <a:lnTo>
                      <a:pt x="164" y="217"/>
                    </a:lnTo>
                    <a:lnTo>
                      <a:pt x="142" y="209"/>
                    </a:lnTo>
                    <a:lnTo>
                      <a:pt x="122" y="202"/>
                    </a:lnTo>
                    <a:lnTo>
                      <a:pt x="102" y="193"/>
                    </a:lnTo>
                    <a:lnTo>
                      <a:pt x="81" y="186"/>
                    </a:lnTo>
                    <a:lnTo>
                      <a:pt x="60" y="178"/>
                    </a:lnTo>
                    <a:lnTo>
                      <a:pt x="39" y="169"/>
                    </a:lnTo>
                    <a:lnTo>
                      <a:pt x="19" y="162"/>
                    </a:lnTo>
                    <a:lnTo>
                      <a:pt x="0" y="155"/>
                    </a:lnTo>
                    <a:lnTo>
                      <a:pt x="3" y="139"/>
                    </a:lnTo>
                    <a:lnTo>
                      <a:pt x="12" y="119"/>
                    </a:lnTo>
                    <a:lnTo>
                      <a:pt x="23" y="94"/>
                    </a:lnTo>
                    <a:lnTo>
                      <a:pt x="38" y="69"/>
                    </a:lnTo>
                    <a:lnTo>
                      <a:pt x="54" y="42"/>
                    </a:lnTo>
                    <a:lnTo>
                      <a:pt x="70" y="22"/>
                    </a:lnTo>
                    <a:lnTo>
                      <a:pt x="87" y="6"/>
                    </a:lnTo>
                    <a:lnTo>
                      <a:pt x="105"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5" name="Freeform 53"/>
              <p:cNvSpPr>
                <a:spLocks/>
              </p:cNvSpPr>
              <p:nvPr/>
            </p:nvSpPr>
            <p:spPr bwMode="auto">
              <a:xfrm>
                <a:off x="4669" y="1356"/>
                <a:ext cx="231" cy="88"/>
              </a:xfrm>
              <a:custGeom>
                <a:avLst/>
                <a:gdLst>
                  <a:gd name="T0" fmla="*/ 58 w 921"/>
                  <a:gd name="T1" fmla="*/ 5 h 350"/>
                  <a:gd name="T2" fmla="*/ 57 w 921"/>
                  <a:gd name="T3" fmla="*/ 6 h 350"/>
                  <a:gd name="T4" fmla="*/ 57 w 921"/>
                  <a:gd name="T5" fmla="*/ 7 h 350"/>
                  <a:gd name="T6" fmla="*/ 57 w 921"/>
                  <a:gd name="T7" fmla="*/ 8 h 350"/>
                  <a:gd name="T8" fmla="*/ 57 w 921"/>
                  <a:gd name="T9" fmla="*/ 10 h 350"/>
                  <a:gd name="T10" fmla="*/ 56 w 921"/>
                  <a:gd name="T11" fmla="*/ 11 h 350"/>
                  <a:gd name="T12" fmla="*/ 56 w 921"/>
                  <a:gd name="T13" fmla="*/ 12 h 350"/>
                  <a:gd name="T14" fmla="*/ 55 w 921"/>
                  <a:gd name="T15" fmla="*/ 14 h 350"/>
                  <a:gd name="T16" fmla="*/ 55 w 921"/>
                  <a:gd name="T17" fmla="*/ 15 h 350"/>
                  <a:gd name="T18" fmla="*/ 52 w 921"/>
                  <a:gd name="T19" fmla="*/ 16 h 350"/>
                  <a:gd name="T20" fmla="*/ 48 w 921"/>
                  <a:gd name="T21" fmla="*/ 17 h 350"/>
                  <a:gd name="T22" fmla="*/ 45 w 921"/>
                  <a:gd name="T23" fmla="*/ 18 h 350"/>
                  <a:gd name="T24" fmla="*/ 42 w 921"/>
                  <a:gd name="T25" fmla="*/ 19 h 350"/>
                  <a:gd name="T26" fmla="*/ 38 w 921"/>
                  <a:gd name="T27" fmla="*/ 19 h 350"/>
                  <a:gd name="T28" fmla="*/ 35 w 921"/>
                  <a:gd name="T29" fmla="*/ 20 h 350"/>
                  <a:gd name="T30" fmla="*/ 31 w 921"/>
                  <a:gd name="T31" fmla="*/ 21 h 350"/>
                  <a:gd name="T32" fmla="*/ 28 w 921"/>
                  <a:gd name="T33" fmla="*/ 22 h 350"/>
                  <a:gd name="T34" fmla="*/ 25 w 921"/>
                  <a:gd name="T35" fmla="*/ 22 h 350"/>
                  <a:gd name="T36" fmla="*/ 21 w 921"/>
                  <a:gd name="T37" fmla="*/ 21 h 350"/>
                  <a:gd name="T38" fmla="*/ 18 w 921"/>
                  <a:gd name="T39" fmla="*/ 20 h 350"/>
                  <a:gd name="T40" fmla="*/ 15 w 921"/>
                  <a:gd name="T41" fmla="*/ 20 h 350"/>
                  <a:gd name="T42" fmla="*/ 11 w 921"/>
                  <a:gd name="T43" fmla="*/ 19 h 350"/>
                  <a:gd name="T44" fmla="*/ 8 w 921"/>
                  <a:gd name="T45" fmla="*/ 18 h 350"/>
                  <a:gd name="T46" fmla="*/ 4 w 921"/>
                  <a:gd name="T47" fmla="*/ 18 h 350"/>
                  <a:gd name="T48" fmla="*/ 0 w 921"/>
                  <a:gd name="T49" fmla="*/ 18 h 350"/>
                  <a:gd name="T50" fmla="*/ 0 w 921"/>
                  <a:gd name="T51" fmla="*/ 15 h 350"/>
                  <a:gd name="T52" fmla="*/ 0 w 921"/>
                  <a:gd name="T53" fmla="*/ 13 h 350"/>
                  <a:gd name="T54" fmla="*/ 0 w 921"/>
                  <a:gd name="T55" fmla="*/ 11 h 350"/>
                  <a:gd name="T56" fmla="*/ 0 w 921"/>
                  <a:gd name="T57" fmla="*/ 9 h 350"/>
                  <a:gd name="T58" fmla="*/ 0 w 921"/>
                  <a:gd name="T59" fmla="*/ 7 h 350"/>
                  <a:gd name="T60" fmla="*/ 1 w 921"/>
                  <a:gd name="T61" fmla="*/ 5 h 350"/>
                  <a:gd name="T62" fmla="*/ 1 w 921"/>
                  <a:gd name="T63" fmla="*/ 3 h 350"/>
                  <a:gd name="T64" fmla="*/ 2 w 921"/>
                  <a:gd name="T65" fmla="*/ 0 h 350"/>
                  <a:gd name="T66" fmla="*/ 2 w 921"/>
                  <a:gd name="T67" fmla="*/ 0 h 350"/>
                  <a:gd name="T68" fmla="*/ 3 w 921"/>
                  <a:gd name="T69" fmla="*/ 0 h 350"/>
                  <a:gd name="T70" fmla="*/ 3 w 921"/>
                  <a:gd name="T71" fmla="*/ 0 h 350"/>
                  <a:gd name="T72" fmla="*/ 4 w 921"/>
                  <a:gd name="T73" fmla="*/ 0 h 350"/>
                  <a:gd name="T74" fmla="*/ 5 w 921"/>
                  <a:gd name="T75" fmla="*/ 0 h 350"/>
                  <a:gd name="T76" fmla="*/ 6 w 921"/>
                  <a:gd name="T77" fmla="*/ 1 h 350"/>
                  <a:gd name="T78" fmla="*/ 8 w 921"/>
                  <a:gd name="T79" fmla="*/ 1 h 350"/>
                  <a:gd name="T80" fmla="*/ 10 w 921"/>
                  <a:gd name="T81" fmla="*/ 2 h 350"/>
                  <a:gd name="T82" fmla="*/ 17 w 921"/>
                  <a:gd name="T83" fmla="*/ 5 h 350"/>
                  <a:gd name="T84" fmla="*/ 23 w 921"/>
                  <a:gd name="T85" fmla="*/ 6 h 350"/>
                  <a:gd name="T86" fmla="*/ 28 w 921"/>
                  <a:gd name="T87" fmla="*/ 7 h 350"/>
                  <a:gd name="T88" fmla="*/ 34 w 921"/>
                  <a:gd name="T89" fmla="*/ 7 h 350"/>
                  <a:gd name="T90" fmla="*/ 39 w 921"/>
                  <a:gd name="T91" fmla="*/ 6 h 350"/>
                  <a:gd name="T92" fmla="*/ 45 w 921"/>
                  <a:gd name="T93" fmla="*/ 6 h 350"/>
                  <a:gd name="T94" fmla="*/ 51 w 921"/>
                  <a:gd name="T95" fmla="*/ 5 h 350"/>
                  <a:gd name="T96" fmla="*/ 58 w 921"/>
                  <a:gd name="T97" fmla="*/ 5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21" h="350">
                    <a:moveTo>
                      <a:pt x="921" y="70"/>
                    </a:moveTo>
                    <a:lnTo>
                      <a:pt x="915" y="90"/>
                    </a:lnTo>
                    <a:lnTo>
                      <a:pt x="910" y="112"/>
                    </a:lnTo>
                    <a:lnTo>
                      <a:pt x="904" y="132"/>
                    </a:lnTo>
                    <a:lnTo>
                      <a:pt x="900" y="154"/>
                    </a:lnTo>
                    <a:lnTo>
                      <a:pt x="894" y="173"/>
                    </a:lnTo>
                    <a:lnTo>
                      <a:pt x="889" y="193"/>
                    </a:lnTo>
                    <a:lnTo>
                      <a:pt x="883" y="214"/>
                    </a:lnTo>
                    <a:lnTo>
                      <a:pt x="878" y="234"/>
                    </a:lnTo>
                    <a:lnTo>
                      <a:pt x="824" y="250"/>
                    </a:lnTo>
                    <a:lnTo>
                      <a:pt x="771" y="265"/>
                    </a:lnTo>
                    <a:lnTo>
                      <a:pt x="718" y="280"/>
                    </a:lnTo>
                    <a:lnTo>
                      <a:pt x="666" y="295"/>
                    </a:lnTo>
                    <a:lnTo>
                      <a:pt x="610" y="308"/>
                    </a:lnTo>
                    <a:lnTo>
                      <a:pt x="555" y="323"/>
                    </a:lnTo>
                    <a:lnTo>
                      <a:pt x="499" y="336"/>
                    </a:lnTo>
                    <a:lnTo>
                      <a:pt x="443" y="350"/>
                    </a:lnTo>
                    <a:lnTo>
                      <a:pt x="391" y="341"/>
                    </a:lnTo>
                    <a:lnTo>
                      <a:pt x="338" y="331"/>
                    </a:lnTo>
                    <a:lnTo>
                      <a:pt x="284" y="320"/>
                    </a:lnTo>
                    <a:lnTo>
                      <a:pt x="232" y="309"/>
                    </a:lnTo>
                    <a:lnTo>
                      <a:pt x="176" y="299"/>
                    </a:lnTo>
                    <a:lnTo>
                      <a:pt x="120" y="289"/>
                    </a:lnTo>
                    <a:lnTo>
                      <a:pt x="61" y="281"/>
                    </a:lnTo>
                    <a:lnTo>
                      <a:pt x="4" y="277"/>
                    </a:lnTo>
                    <a:lnTo>
                      <a:pt x="2" y="244"/>
                    </a:lnTo>
                    <a:lnTo>
                      <a:pt x="1" y="211"/>
                    </a:lnTo>
                    <a:lnTo>
                      <a:pt x="0" y="178"/>
                    </a:lnTo>
                    <a:lnTo>
                      <a:pt x="1" y="145"/>
                    </a:lnTo>
                    <a:lnTo>
                      <a:pt x="1" y="110"/>
                    </a:lnTo>
                    <a:lnTo>
                      <a:pt x="6" y="76"/>
                    </a:lnTo>
                    <a:lnTo>
                      <a:pt x="12" y="39"/>
                    </a:lnTo>
                    <a:lnTo>
                      <a:pt x="23" y="3"/>
                    </a:lnTo>
                    <a:lnTo>
                      <a:pt x="30" y="0"/>
                    </a:lnTo>
                    <a:lnTo>
                      <a:pt x="38" y="0"/>
                    </a:lnTo>
                    <a:lnTo>
                      <a:pt x="46" y="0"/>
                    </a:lnTo>
                    <a:lnTo>
                      <a:pt x="58" y="3"/>
                    </a:lnTo>
                    <a:lnTo>
                      <a:pt x="72" y="5"/>
                    </a:lnTo>
                    <a:lnTo>
                      <a:pt x="95" y="11"/>
                    </a:lnTo>
                    <a:lnTo>
                      <a:pt x="124" y="19"/>
                    </a:lnTo>
                    <a:lnTo>
                      <a:pt x="163" y="31"/>
                    </a:lnTo>
                    <a:lnTo>
                      <a:pt x="265" y="73"/>
                    </a:lnTo>
                    <a:lnTo>
                      <a:pt x="361" y="97"/>
                    </a:lnTo>
                    <a:lnTo>
                      <a:pt x="451" y="108"/>
                    </a:lnTo>
                    <a:lnTo>
                      <a:pt x="540" y="108"/>
                    </a:lnTo>
                    <a:lnTo>
                      <a:pt x="627" y="100"/>
                    </a:lnTo>
                    <a:lnTo>
                      <a:pt x="718" y="89"/>
                    </a:lnTo>
                    <a:lnTo>
                      <a:pt x="814" y="77"/>
                    </a:lnTo>
                    <a:lnTo>
                      <a:pt x="921" y="70"/>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6" name="Freeform 54"/>
              <p:cNvSpPr>
                <a:spLocks/>
              </p:cNvSpPr>
              <p:nvPr/>
            </p:nvSpPr>
            <p:spPr bwMode="auto">
              <a:xfrm>
                <a:off x="4665" y="1425"/>
                <a:ext cx="220" cy="38"/>
              </a:xfrm>
              <a:custGeom>
                <a:avLst/>
                <a:gdLst>
                  <a:gd name="T0" fmla="*/ 55 w 881"/>
                  <a:gd name="T1" fmla="*/ 0 h 150"/>
                  <a:gd name="T2" fmla="*/ 55 w 881"/>
                  <a:gd name="T3" fmla="*/ 1 h 150"/>
                  <a:gd name="T4" fmla="*/ 55 w 881"/>
                  <a:gd name="T5" fmla="*/ 1 h 150"/>
                  <a:gd name="T6" fmla="*/ 55 w 881"/>
                  <a:gd name="T7" fmla="*/ 2 h 150"/>
                  <a:gd name="T8" fmla="*/ 54 w 881"/>
                  <a:gd name="T9" fmla="*/ 2 h 150"/>
                  <a:gd name="T10" fmla="*/ 54 w 881"/>
                  <a:gd name="T11" fmla="*/ 3 h 150"/>
                  <a:gd name="T12" fmla="*/ 54 w 881"/>
                  <a:gd name="T13" fmla="*/ 3 h 150"/>
                  <a:gd name="T14" fmla="*/ 54 w 881"/>
                  <a:gd name="T15" fmla="*/ 4 h 150"/>
                  <a:gd name="T16" fmla="*/ 54 w 881"/>
                  <a:gd name="T17" fmla="*/ 4 h 150"/>
                  <a:gd name="T18" fmla="*/ 50 w 881"/>
                  <a:gd name="T19" fmla="*/ 5 h 150"/>
                  <a:gd name="T20" fmla="*/ 46 w 881"/>
                  <a:gd name="T21" fmla="*/ 7 h 150"/>
                  <a:gd name="T22" fmla="*/ 41 w 881"/>
                  <a:gd name="T23" fmla="*/ 8 h 150"/>
                  <a:gd name="T24" fmla="*/ 37 w 881"/>
                  <a:gd name="T25" fmla="*/ 9 h 150"/>
                  <a:gd name="T26" fmla="*/ 33 w 881"/>
                  <a:gd name="T27" fmla="*/ 9 h 150"/>
                  <a:gd name="T28" fmla="*/ 29 w 881"/>
                  <a:gd name="T29" fmla="*/ 10 h 150"/>
                  <a:gd name="T30" fmla="*/ 23 w 881"/>
                  <a:gd name="T31" fmla="*/ 9 h 150"/>
                  <a:gd name="T32" fmla="*/ 18 w 881"/>
                  <a:gd name="T33" fmla="*/ 8 h 150"/>
                  <a:gd name="T34" fmla="*/ 16 w 881"/>
                  <a:gd name="T35" fmla="*/ 8 h 150"/>
                  <a:gd name="T36" fmla="*/ 14 w 881"/>
                  <a:gd name="T37" fmla="*/ 7 h 150"/>
                  <a:gd name="T38" fmla="*/ 12 w 881"/>
                  <a:gd name="T39" fmla="*/ 6 h 150"/>
                  <a:gd name="T40" fmla="*/ 10 w 881"/>
                  <a:gd name="T41" fmla="*/ 6 h 150"/>
                  <a:gd name="T42" fmla="*/ 7 w 881"/>
                  <a:gd name="T43" fmla="*/ 5 h 150"/>
                  <a:gd name="T44" fmla="*/ 5 w 881"/>
                  <a:gd name="T45" fmla="*/ 5 h 150"/>
                  <a:gd name="T46" fmla="*/ 2 w 881"/>
                  <a:gd name="T47" fmla="*/ 4 h 150"/>
                  <a:gd name="T48" fmla="*/ 0 w 881"/>
                  <a:gd name="T49" fmla="*/ 4 h 150"/>
                  <a:gd name="T50" fmla="*/ 0 w 881"/>
                  <a:gd name="T51" fmla="*/ 4 h 150"/>
                  <a:gd name="T52" fmla="*/ 0 w 881"/>
                  <a:gd name="T53" fmla="*/ 3 h 150"/>
                  <a:gd name="T54" fmla="*/ 1 w 881"/>
                  <a:gd name="T55" fmla="*/ 3 h 150"/>
                  <a:gd name="T56" fmla="*/ 1 w 881"/>
                  <a:gd name="T57" fmla="*/ 3 h 150"/>
                  <a:gd name="T58" fmla="*/ 4 w 881"/>
                  <a:gd name="T59" fmla="*/ 3 h 150"/>
                  <a:gd name="T60" fmla="*/ 8 w 881"/>
                  <a:gd name="T61" fmla="*/ 3 h 150"/>
                  <a:gd name="T62" fmla="*/ 11 w 881"/>
                  <a:gd name="T63" fmla="*/ 3 h 150"/>
                  <a:gd name="T64" fmla="*/ 14 w 881"/>
                  <a:gd name="T65" fmla="*/ 4 h 150"/>
                  <a:gd name="T66" fmla="*/ 18 w 881"/>
                  <a:gd name="T67" fmla="*/ 4 h 150"/>
                  <a:gd name="T68" fmla="*/ 21 w 881"/>
                  <a:gd name="T69" fmla="*/ 5 h 150"/>
                  <a:gd name="T70" fmla="*/ 24 w 881"/>
                  <a:gd name="T71" fmla="*/ 6 h 150"/>
                  <a:gd name="T72" fmla="*/ 27 w 881"/>
                  <a:gd name="T73" fmla="*/ 6 h 150"/>
                  <a:gd name="T74" fmla="*/ 31 w 881"/>
                  <a:gd name="T75" fmla="*/ 6 h 150"/>
                  <a:gd name="T76" fmla="*/ 34 w 881"/>
                  <a:gd name="T77" fmla="*/ 5 h 150"/>
                  <a:gd name="T78" fmla="*/ 38 w 881"/>
                  <a:gd name="T79" fmla="*/ 4 h 150"/>
                  <a:gd name="T80" fmla="*/ 41 w 881"/>
                  <a:gd name="T81" fmla="*/ 3 h 150"/>
                  <a:gd name="T82" fmla="*/ 45 w 881"/>
                  <a:gd name="T83" fmla="*/ 2 h 150"/>
                  <a:gd name="T84" fmla="*/ 48 w 881"/>
                  <a:gd name="T85" fmla="*/ 1 h 150"/>
                  <a:gd name="T86" fmla="*/ 52 w 881"/>
                  <a:gd name="T87" fmla="*/ 1 h 150"/>
                  <a:gd name="T88" fmla="*/ 55 w 881"/>
                  <a:gd name="T89" fmla="*/ 0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1" h="150">
                    <a:moveTo>
                      <a:pt x="881" y="0"/>
                    </a:moveTo>
                    <a:lnTo>
                      <a:pt x="878" y="7"/>
                    </a:lnTo>
                    <a:lnTo>
                      <a:pt x="877" y="15"/>
                    </a:lnTo>
                    <a:lnTo>
                      <a:pt x="875" y="23"/>
                    </a:lnTo>
                    <a:lnTo>
                      <a:pt x="873" y="31"/>
                    </a:lnTo>
                    <a:lnTo>
                      <a:pt x="871" y="40"/>
                    </a:lnTo>
                    <a:lnTo>
                      <a:pt x="870" y="48"/>
                    </a:lnTo>
                    <a:lnTo>
                      <a:pt x="867" y="55"/>
                    </a:lnTo>
                    <a:lnTo>
                      <a:pt x="866" y="64"/>
                    </a:lnTo>
                    <a:lnTo>
                      <a:pt x="797" y="84"/>
                    </a:lnTo>
                    <a:lnTo>
                      <a:pt x="732" y="106"/>
                    </a:lnTo>
                    <a:lnTo>
                      <a:pt x="666" y="124"/>
                    </a:lnTo>
                    <a:lnTo>
                      <a:pt x="601" y="138"/>
                    </a:lnTo>
                    <a:lnTo>
                      <a:pt x="532" y="148"/>
                    </a:lnTo>
                    <a:lnTo>
                      <a:pt x="460" y="150"/>
                    </a:lnTo>
                    <a:lnTo>
                      <a:pt x="378" y="145"/>
                    </a:lnTo>
                    <a:lnTo>
                      <a:pt x="290" y="131"/>
                    </a:lnTo>
                    <a:lnTo>
                      <a:pt x="258" y="118"/>
                    </a:lnTo>
                    <a:lnTo>
                      <a:pt x="226" y="108"/>
                    </a:lnTo>
                    <a:lnTo>
                      <a:pt x="191" y="97"/>
                    </a:lnTo>
                    <a:lnTo>
                      <a:pt x="156" y="90"/>
                    </a:lnTo>
                    <a:lnTo>
                      <a:pt x="119" y="82"/>
                    </a:lnTo>
                    <a:lnTo>
                      <a:pt x="81" y="74"/>
                    </a:lnTo>
                    <a:lnTo>
                      <a:pt x="40" y="68"/>
                    </a:lnTo>
                    <a:lnTo>
                      <a:pt x="0" y="64"/>
                    </a:lnTo>
                    <a:lnTo>
                      <a:pt x="4" y="59"/>
                    </a:lnTo>
                    <a:lnTo>
                      <a:pt x="7" y="53"/>
                    </a:lnTo>
                    <a:lnTo>
                      <a:pt x="11" y="46"/>
                    </a:lnTo>
                    <a:lnTo>
                      <a:pt x="16" y="40"/>
                    </a:lnTo>
                    <a:lnTo>
                      <a:pt x="70" y="40"/>
                    </a:lnTo>
                    <a:lnTo>
                      <a:pt x="124" y="44"/>
                    </a:lnTo>
                    <a:lnTo>
                      <a:pt x="178" y="49"/>
                    </a:lnTo>
                    <a:lnTo>
                      <a:pt x="232" y="58"/>
                    </a:lnTo>
                    <a:lnTo>
                      <a:pt x="284" y="65"/>
                    </a:lnTo>
                    <a:lnTo>
                      <a:pt x="336" y="76"/>
                    </a:lnTo>
                    <a:lnTo>
                      <a:pt x="386" y="86"/>
                    </a:lnTo>
                    <a:lnTo>
                      <a:pt x="436" y="97"/>
                    </a:lnTo>
                    <a:lnTo>
                      <a:pt x="493" y="89"/>
                    </a:lnTo>
                    <a:lnTo>
                      <a:pt x="551" y="77"/>
                    </a:lnTo>
                    <a:lnTo>
                      <a:pt x="607" y="61"/>
                    </a:lnTo>
                    <a:lnTo>
                      <a:pt x="665" y="47"/>
                    </a:lnTo>
                    <a:lnTo>
                      <a:pt x="720" y="30"/>
                    </a:lnTo>
                    <a:lnTo>
                      <a:pt x="775" y="17"/>
                    </a:lnTo>
                    <a:lnTo>
                      <a:pt x="828" y="6"/>
                    </a:lnTo>
                    <a:lnTo>
                      <a:pt x="881" y="0"/>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7" name="Freeform 55"/>
              <p:cNvSpPr>
                <a:spLocks/>
              </p:cNvSpPr>
              <p:nvPr/>
            </p:nvSpPr>
            <p:spPr bwMode="auto">
              <a:xfrm>
                <a:off x="4454" y="1451"/>
                <a:ext cx="440" cy="385"/>
              </a:xfrm>
              <a:custGeom>
                <a:avLst/>
                <a:gdLst>
                  <a:gd name="T0" fmla="*/ 106 w 1759"/>
                  <a:gd name="T1" fmla="*/ 5 h 1541"/>
                  <a:gd name="T2" fmla="*/ 107 w 1759"/>
                  <a:gd name="T3" fmla="*/ 14 h 1541"/>
                  <a:gd name="T4" fmla="*/ 108 w 1759"/>
                  <a:gd name="T5" fmla="*/ 23 h 1541"/>
                  <a:gd name="T6" fmla="*/ 109 w 1759"/>
                  <a:gd name="T7" fmla="*/ 31 h 1541"/>
                  <a:gd name="T8" fmla="*/ 108 w 1759"/>
                  <a:gd name="T9" fmla="*/ 38 h 1541"/>
                  <a:gd name="T10" fmla="*/ 102 w 1759"/>
                  <a:gd name="T11" fmla="*/ 41 h 1541"/>
                  <a:gd name="T12" fmla="*/ 96 w 1759"/>
                  <a:gd name="T13" fmla="*/ 44 h 1541"/>
                  <a:gd name="T14" fmla="*/ 89 w 1759"/>
                  <a:gd name="T15" fmla="*/ 46 h 1541"/>
                  <a:gd name="T16" fmla="*/ 86 w 1759"/>
                  <a:gd name="T17" fmla="*/ 50 h 1541"/>
                  <a:gd name="T18" fmla="*/ 87 w 1759"/>
                  <a:gd name="T19" fmla="*/ 56 h 1541"/>
                  <a:gd name="T20" fmla="*/ 87 w 1759"/>
                  <a:gd name="T21" fmla="*/ 62 h 1541"/>
                  <a:gd name="T22" fmla="*/ 86 w 1759"/>
                  <a:gd name="T23" fmla="*/ 68 h 1541"/>
                  <a:gd name="T24" fmla="*/ 83 w 1759"/>
                  <a:gd name="T25" fmla="*/ 71 h 1541"/>
                  <a:gd name="T26" fmla="*/ 80 w 1759"/>
                  <a:gd name="T27" fmla="*/ 72 h 1541"/>
                  <a:gd name="T28" fmla="*/ 75 w 1759"/>
                  <a:gd name="T29" fmla="*/ 74 h 1541"/>
                  <a:gd name="T30" fmla="*/ 69 w 1759"/>
                  <a:gd name="T31" fmla="*/ 75 h 1541"/>
                  <a:gd name="T32" fmla="*/ 60 w 1759"/>
                  <a:gd name="T33" fmla="*/ 78 h 1541"/>
                  <a:gd name="T34" fmla="*/ 49 w 1759"/>
                  <a:gd name="T35" fmla="*/ 83 h 1541"/>
                  <a:gd name="T36" fmla="*/ 38 w 1759"/>
                  <a:gd name="T37" fmla="*/ 89 h 1541"/>
                  <a:gd name="T38" fmla="*/ 27 w 1759"/>
                  <a:gd name="T39" fmla="*/ 94 h 1541"/>
                  <a:gd name="T40" fmla="*/ 18 w 1759"/>
                  <a:gd name="T41" fmla="*/ 94 h 1541"/>
                  <a:gd name="T42" fmla="*/ 10 w 1759"/>
                  <a:gd name="T43" fmla="*/ 89 h 1541"/>
                  <a:gd name="T44" fmla="*/ 4 w 1759"/>
                  <a:gd name="T45" fmla="*/ 81 h 1541"/>
                  <a:gd name="T46" fmla="*/ 1 w 1759"/>
                  <a:gd name="T47" fmla="*/ 72 h 1541"/>
                  <a:gd name="T48" fmla="*/ 11 w 1759"/>
                  <a:gd name="T49" fmla="*/ 59 h 1541"/>
                  <a:gd name="T50" fmla="*/ 29 w 1759"/>
                  <a:gd name="T51" fmla="*/ 48 h 1541"/>
                  <a:gd name="T52" fmla="*/ 42 w 1759"/>
                  <a:gd name="T53" fmla="*/ 38 h 1541"/>
                  <a:gd name="T54" fmla="*/ 51 w 1759"/>
                  <a:gd name="T55" fmla="*/ 25 h 1541"/>
                  <a:gd name="T56" fmla="*/ 53 w 1759"/>
                  <a:gd name="T57" fmla="*/ 12 h 1541"/>
                  <a:gd name="T58" fmla="*/ 53 w 1759"/>
                  <a:gd name="T59" fmla="*/ 8 h 1541"/>
                  <a:gd name="T60" fmla="*/ 54 w 1759"/>
                  <a:gd name="T61" fmla="*/ 5 h 1541"/>
                  <a:gd name="T62" fmla="*/ 54 w 1759"/>
                  <a:gd name="T63" fmla="*/ 2 h 1541"/>
                  <a:gd name="T64" fmla="*/ 57 w 1759"/>
                  <a:gd name="T65" fmla="*/ 0 h 1541"/>
                  <a:gd name="T66" fmla="*/ 64 w 1759"/>
                  <a:gd name="T67" fmla="*/ 1 h 1541"/>
                  <a:gd name="T68" fmla="*/ 70 w 1759"/>
                  <a:gd name="T69" fmla="*/ 3 h 1541"/>
                  <a:gd name="T70" fmla="*/ 76 w 1759"/>
                  <a:gd name="T71" fmla="*/ 4 h 1541"/>
                  <a:gd name="T72" fmla="*/ 82 w 1759"/>
                  <a:gd name="T73" fmla="*/ 5 h 1541"/>
                  <a:gd name="T74" fmla="*/ 87 w 1759"/>
                  <a:gd name="T75" fmla="*/ 4 h 1541"/>
                  <a:gd name="T76" fmla="*/ 93 w 1759"/>
                  <a:gd name="T77" fmla="*/ 3 h 1541"/>
                  <a:gd name="T78" fmla="*/ 100 w 1759"/>
                  <a:gd name="T79" fmla="*/ 1 h 15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59" h="1541">
                    <a:moveTo>
                      <a:pt x="1692" y="9"/>
                    </a:moveTo>
                    <a:lnTo>
                      <a:pt x="1691" y="84"/>
                    </a:lnTo>
                    <a:lnTo>
                      <a:pt x="1694" y="157"/>
                    </a:lnTo>
                    <a:lnTo>
                      <a:pt x="1702" y="228"/>
                    </a:lnTo>
                    <a:lnTo>
                      <a:pt x="1712" y="298"/>
                    </a:lnTo>
                    <a:lnTo>
                      <a:pt x="1723" y="365"/>
                    </a:lnTo>
                    <a:lnTo>
                      <a:pt x="1736" y="433"/>
                    </a:lnTo>
                    <a:lnTo>
                      <a:pt x="1748" y="500"/>
                    </a:lnTo>
                    <a:lnTo>
                      <a:pt x="1759" y="570"/>
                    </a:lnTo>
                    <a:lnTo>
                      <a:pt x="1724" y="603"/>
                    </a:lnTo>
                    <a:lnTo>
                      <a:pt x="1684" y="636"/>
                    </a:lnTo>
                    <a:lnTo>
                      <a:pt x="1636" y="664"/>
                    </a:lnTo>
                    <a:lnTo>
                      <a:pt x="1584" y="691"/>
                    </a:lnTo>
                    <a:lnTo>
                      <a:pt x="1529" y="712"/>
                    </a:lnTo>
                    <a:lnTo>
                      <a:pt x="1475" y="732"/>
                    </a:lnTo>
                    <a:lnTo>
                      <a:pt x="1422" y="746"/>
                    </a:lnTo>
                    <a:lnTo>
                      <a:pt x="1373" y="758"/>
                    </a:lnTo>
                    <a:lnTo>
                      <a:pt x="1374" y="801"/>
                    </a:lnTo>
                    <a:lnTo>
                      <a:pt x="1378" y="848"/>
                    </a:lnTo>
                    <a:lnTo>
                      <a:pt x="1383" y="896"/>
                    </a:lnTo>
                    <a:lnTo>
                      <a:pt x="1387" y="946"/>
                    </a:lnTo>
                    <a:lnTo>
                      <a:pt x="1387" y="995"/>
                    </a:lnTo>
                    <a:lnTo>
                      <a:pt x="1385" y="1046"/>
                    </a:lnTo>
                    <a:lnTo>
                      <a:pt x="1375" y="1094"/>
                    </a:lnTo>
                    <a:lnTo>
                      <a:pt x="1359" y="1139"/>
                    </a:lnTo>
                    <a:lnTo>
                      <a:pt x="1332" y="1144"/>
                    </a:lnTo>
                    <a:lnTo>
                      <a:pt x="1303" y="1152"/>
                    </a:lnTo>
                    <a:lnTo>
                      <a:pt x="1271" y="1159"/>
                    </a:lnTo>
                    <a:lnTo>
                      <a:pt x="1236" y="1170"/>
                    </a:lnTo>
                    <a:lnTo>
                      <a:pt x="1195" y="1181"/>
                    </a:lnTo>
                    <a:lnTo>
                      <a:pt x="1151" y="1192"/>
                    </a:lnTo>
                    <a:lnTo>
                      <a:pt x="1102" y="1204"/>
                    </a:lnTo>
                    <a:lnTo>
                      <a:pt x="1049" y="1217"/>
                    </a:lnTo>
                    <a:lnTo>
                      <a:pt x="958" y="1252"/>
                    </a:lnTo>
                    <a:lnTo>
                      <a:pt x="872" y="1293"/>
                    </a:lnTo>
                    <a:lnTo>
                      <a:pt x="784" y="1336"/>
                    </a:lnTo>
                    <a:lnTo>
                      <a:pt x="699" y="1382"/>
                    </a:lnTo>
                    <a:lnTo>
                      <a:pt x="611" y="1427"/>
                    </a:lnTo>
                    <a:lnTo>
                      <a:pt x="524" y="1469"/>
                    </a:lnTo>
                    <a:lnTo>
                      <a:pt x="434" y="1507"/>
                    </a:lnTo>
                    <a:lnTo>
                      <a:pt x="343" y="1541"/>
                    </a:lnTo>
                    <a:lnTo>
                      <a:pt x="283" y="1514"/>
                    </a:lnTo>
                    <a:lnTo>
                      <a:pt x="223" y="1477"/>
                    </a:lnTo>
                    <a:lnTo>
                      <a:pt x="165" y="1427"/>
                    </a:lnTo>
                    <a:lnTo>
                      <a:pt x="112" y="1369"/>
                    </a:lnTo>
                    <a:lnTo>
                      <a:pt x="66" y="1302"/>
                    </a:lnTo>
                    <a:lnTo>
                      <a:pt x="31" y="1231"/>
                    </a:lnTo>
                    <a:lnTo>
                      <a:pt x="7" y="1155"/>
                    </a:lnTo>
                    <a:lnTo>
                      <a:pt x="0" y="1077"/>
                    </a:lnTo>
                    <a:lnTo>
                      <a:pt x="175" y="945"/>
                    </a:lnTo>
                    <a:lnTo>
                      <a:pt x="330" y="844"/>
                    </a:lnTo>
                    <a:lnTo>
                      <a:pt x="464" y="763"/>
                    </a:lnTo>
                    <a:lnTo>
                      <a:pt x="580" y="688"/>
                    </a:lnTo>
                    <a:lnTo>
                      <a:pt x="674" y="610"/>
                    </a:lnTo>
                    <a:lnTo>
                      <a:pt x="750" y="519"/>
                    </a:lnTo>
                    <a:lnTo>
                      <a:pt x="807" y="402"/>
                    </a:lnTo>
                    <a:lnTo>
                      <a:pt x="845" y="251"/>
                    </a:lnTo>
                    <a:lnTo>
                      <a:pt x="846" y="197"/>
                    </a:lnTo>
                    <a:lnTo>
                      <a:pt x="849" y="156"/>
                    </a:lnTo>
                    <a:lnTo>
                      <a:pt x="850" y="124"/>
                    </a:lnTo>
                    <a:lnTo>
                      <a:pt x="852" y="99"/>
                    </a:lnTo>
                    <a:lnTo>
                      <a:pt x="855" y="75"/>
                    </a:lnTo>
                    <a:lnTo>
                      <a:pt x="857" y="54"/>
                    </a:lnTo>
                    <a:lnTo>
                      <a:pt x="861" y="30"/>
                    </a:lnTo>
                    <a:lnTo>
                      <a:pt x="866" y="4"/>
                    </a:lnTo>
                    <a:lnTo>
                      <a:pt x="912" y="0"/>
                    </a:lnTo>
                    <a:lnTo>
                      <a:pt x="964" y="5"/>
                    </a:lnTo>
                    <a:lnTo>
                      <a:pt x="1014" y="15"/>
                    </a:lnTo>
                    <a:lnTo>
                      <a:pt x="1067" y="28"/>
                    </a:lnTo>
                    <a:lnTo>
                      <a:pt x="1116" y="43"/>
                    </a:lnTo>
                    <a:lnTo>
                      <a:pt x="1165" y="59"/>
                    </a:lnTo>
                    <a:lnTo>
                      <a:pt x="1210" y="73"/>
                    </a:lnTo>
                    <a:lnTo>
                      <a:pt x="1252" y="87"/>
                    </a:lnTo>
                    <a:lnTo>
                      <a:pt x="1308" y="77"/>
                    </a:lnTo>
                    <a:lnTo>
                      <a:pt x="1355" y="70"/>
                    </a:lnTo>
                    <a:lnTo>
                      <a:pt x="1396" y="64"/>
                    </a:lnTo>
                    <a:lnTo>
                      <a:pt x="1437" y="58"/>
                    </a:lnTo>
                    <a:lnTo>
                      <a:pt x="1480" y="49"/>
                    </a:lnTo>
                    <a:lnTo>
                      <a:pt x="1535" y="39"/>
                    </a:lnTo>
                    <a:lnTo>
                      <a:pt x="1602" y="25"/>
                    </a:lnTo>
                    <a:lnTo>
                      <a:pt x="1692" y="9"/>
                    </a:lnTo>
                    <a:close/>
                  </a:path>
                </a:pathLst>
              </a:custGeom>
              <a:solidFill>
                <a:srgbClr val="52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8" name="Freeform 56"/>
              <p:cNvSpPr>
                <a:spLocks/>
              </p:cNvSpPr>
              <p:nvPr/>
            </p:nvSpPr>
            <p:spPr bwMode="auto">
              <a:xfrm>
                <a:off x="4458" y="1454"/>
                <a:ext cx="430" cy="382"/>
              </a:xfrm>
              <a:custGeom>
                <a:avLst/>
                <a:gdLst>
                  <a:gd name="T0" fmla="*/ 103 w 1716"/>
                  <a:gd name="T1" fmla="*/ 5 h 1530"/>
                  <a:gd name="T2" fmla="*/ 104 w 1716"/>
                  <a:gd name="T3" fmla="*/ 14 h 1530"/>
                  <a:gd name="T4" fmla="*/ 105 w 1716"/>
                  <a:gd name="T5" fmla="*/ 23 h 1530"/>
                  <a:gd name="T6" fmla="*/ 107 w 1716"/>
                  <a:gd name="T7" fmla="*/ 32 h 1530"/>
                  <a:gd name="T8" fmla="*/ 105 w 1716"/>
                  <a:gd name="T9" fmla="*/ 38 h 1530"/>
                  <a:gd name="T10" fmla="*/ 100 w 1716"/>
                  <a:gd name="T11" fmla="*/ 41 h 1530"/>
                  <a:gd name="T12" fmla="*/ 94 w 1716"/>
                  <a:gd name="T13" fmla="*/ 44 h 1530"/>
                  <a:gd name="T14" fmla="*/ 88 w 1716"/>
                  <a:gd name="T15" fmla="*/ 46 h 1530"/>
                  <a:gd name="T16" fmla="*/ 85 w 1716"/>
                  <a:gd name="T17" fmla="*/ 49 h 1530"/>
                  <a:gd name="T18" fmla="*/ 85 w 1716"/>
                  <a:gd name="T19" fmla="*/ 55 h 1530"/>
                  <a:gd name="T20" fmla="*/ 86 w 1716"/>
                  <a:gd name="T21" fmla="*/ 61 h 1530"/>
                  <a:gd name="T22" fmla="*/ 85 w 1716"/>
                  <a:gd name="T23" fmla="*/ 66 h 1530"/>
                  <a:gd name="T24" fmla="*/ 83 w 1716"/>
                  <a:gd name="T25" fmla="*/ 70 h 1530"/>
                  <a:gd name="T26" fmla="*/ 79 w 1716"/>
                  <a:gd name="T27" fmla="*/ 70 h 1530"/>
                  <a:gd name="T28" fmla="*/ 74 w 1716"/>
                  <a:gd name="T29" fmla="*/ 71 h 1530"/>
                  <a:gd name="T30" fmla="*/ 68 w 1716"/>
                  <a:gd name="T31" fmla="*/ 72 h 1530"/>
                  <a:gd name="T32" fmla="*/ 59 w 1716"/>
                  <a:gd name="T33" fmla="*/ 75 h 1530"/>
                  <a:gd name="T34" fmla="*/ 48 w 1716"/>
                  <a:gd name="T35" fmla="*/ 81 h 1530"/>
                  <a:gd name="T36" fmla="*/ 37 w 1716"/>
                  <a:gd name="T37" fmla="*/ 88 h 1530"/>
                  <a:gd name="T38" fmla="*/ 26 w 1716"/>
                  <a:gd name="T39" fmla="*/ 93 h 1530"/>
                  <a:gd name="T40" fmla="*/ 16 w 1716"/>
                  <a:gd name="T41" fmla="*/ 94 h 1530"/>
                  <a:gd name="T42" fmla="*/ 10 w 1716"/>
                  <a:gd name="T43" fmla="*/ 89 h 1530"/>
                  <a:gd name="T44" fmla="*/ 4 w 1716"/>
                  <a:gd name="T45" fmla="*/ 82 h 1530"/>
                  <a:gd name="T46" fmla="*/ 1 w 1716"/>
                  <a:gd name="T47" fmla="*/ 74 h 1530"/>
                  <a:gd name="T48" fmla="*/ 11 w 1716"/>
                  <a:gd name="T49" fmla="*/ 62 h 1530"/>
                  <a:gd name="T50" fmla="*/ 30 w 1716"/>
                  <a:gd name="T51" fmla="*/ 51 h 1530"/>
                  <a:gd name="T52" fmla="*/ 44 w 1716"/>
                  <a:gd name="T53" fmla="*/ 40 h 1530"/>
                  <a:gd name="T54" fmla="*/ 53 w 1716"/>
                  <a:gd name="T55" fmla="*/ 26 h 1530"/>
                  <a:gd name="T56" fmla="*/ 56 w 1716"/>
                  <a:gd name="T57" fmla="*/ 13 h 1530"/>
                  <a:gd name="T58" fmla="*/ 56 w 1716"/>
                  <a:gd name="T59" fmla="*/ 8 h 1530"/>
                  <a:gd name="T60" fmla="*/ 56 w 1716"/>
                  <a:gd name="T61" fmla="*/ 5 h 1530"/>
                  <a:gd name="T62" fmla="*/ 56 w 1716"/>
                  <a:gd name="T63" fmla="*/ 2 h 1530"/>
                  <a:gd name="T64" fmla="*/ 59 w 1716"/>
                  <a:gd name="T65" fmla="*/ 0 h 1530"/>
                  <a:gd name="T66" fmla="*/ 65 w 1716"/>
                  <a:gd name="T67" fmla="*/ 1 h 1530"/>
                  <a:gd name="T68" fmla="*/ 70 w 1716"/>
                  <a:gd name="T69" fmla="*/ 2 h 1530"/>
                  <a:gd name="T70" fmla="*/ 75 w 1716"/>
                  <a:gd name="T71" fmla="*/ 4 h 1530"/>
                  <a:gd name="T72" fmla="*/ 81 w 1716"/>
                  <a:gd name="T73" fmla="*/ 4 h 1530"/>
                  <a:gd name="T74" fmla="*/ 86 w 1716"/>
                  <a:gd name="T75" fmla="*/ 3 h 1530"/>
                  <a:gd name="T76" fmla="*/ 90 w 1716"/>
                  <a:gd name="T77" fmla="*/ 3 h 1530"/>
                  <a:gd name="T78" fmla="*/ 98 w 1716"/>
                  <a:gd name="T79" fmla="*/ 1 h 15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16" h="1530">
                    <a:moveTo>
                      <a:pt x="1644" y="2"/>
                    </a:moveTo>
                    <a:lnTo>
                      <a:pt x="1643" y="78"/>
                    </a:lnTo>
                    <a:lnTo>
                      <a:pt x="1648" y="153"/>
                    </a:lnTo>
                    <a:lnTo>
                      <a:pt x="1655" y="225"/>
                    </a:lnTo>
                    <a:lnTo>
                      <a:pt x="1667" y="299"/>
                    </a:lnTo>
                    <a:lnTo>
                      <a:pt x="1679" y="368"/>
                    </a:lnTo>
                    <a:lnTo>
                      <a:pt x="1693" y="439"/>
                    </a:lnTo>
                    <a:lnTo>
                      <a:pt x="1705" y="508"/>
                    </a:lnTo>
                    <a:lnTo>
                      <a:pt x="1716" y="578"/>
                    </a:lnTo>
                    <a:lnTo>
                      <a:pt x="1681" y="604"/>
                    </a:lnTo>
                    <a:lnTo>
                      <a:pt x="1642" y="631"/>
                    </a:lnTo>
                    <a:lnTo>
                      <a:pt x="1597" y="655"/>
                    </a:lnTo>
                    <a:lnTo>
                      <a:pt x="1551" y="680"/>
                    </a:lnTo>
                    <a:lnTo>
                      <a:pt x="1500" y="700"/>
                    </a:lnTo>
                    <a:lnTo>
                      <a:pt x="1451" y="719"/>
                    </a:lnTo>
                    <a:lnTo>
                      <a:pt x="1401" y="735"/>
                    </a:lnTo>
                    <a:lnTo>
                      <a:pt x="1354" y="747"/>
                    </a:lnTo>
                    <a:lnTo>
                      <a:pt x="1355" y="789"/>
                    </a:lnTo>
                    <a:lnTo>
                      <a:pt x="1359" y="833"/>
                    </a:lnTo>
                    <a:lnTo>
                      <a:pt x="1362" y="880"/>
                    </a:lnTo>
                    <a:lnTo>
                      <a:pt x="1367" y="927"/>
                    </a:lnTo>
                    <a:lnTo>
                      <a:pt x="1367" y="973"/>
                    </a:lnTo>
                    <a:lnTo>
                      <a:pt x="1366" y="1020"/>
                    </a:lnTo>
                    <a:lnTo>
                      <a:pt x="1358" y="1067"/>
                    </a:lnTo>
                    <a:lnTo>
                      <a:pt x="1344" y="1114"/>
                    </a:lnTo>
                    <a:lnTo>
                      <a:pt x="1318" y="1119"/>
                    </a:lnTo>
                    <a:lnTo>
                      <a:pt x="1289" y="1125"/>
                    </a:lnTo>
                    <a:lnTo>
                      <a:pt x="1257" y="1131"/>
                    </a:lnTo>
                    <a:lnTo>
                      <a:pt x="1222" y="1138"/>
                    </a:lnTo>
                    <a:lnTo>
                      <a:pt x="1181" y="1144"/>
                    </a:lnTo>
                    <a:lnTo>
                      <a:pt x="1137" y="1152"/>
                    </a:lnTo>
                    <a:lnTo>
                      <a:pt x="1088" y="1162"/>
                    </a:lnTo>
                    <a:lnTo>
                      <a:pt x="1035" y="1172"/>
                    </a:lnTo>
                    <a:lnTo>
                      <a:pt x="944" y="1210"/>
                    </a:lnTo>
                    <a:lnTo>
                      <a:pt x="855" y="1255"/>
                    </a:lnTo>
                    <a:lnTo>
                      <a:pt x="765" y="1303"/>
                    </a:lnTo>
                    <a:lnTo>
                      <a:pt x="678" y="1356"/>
                    </a:lnTo>
                    <a:lnTo>
                      <a:pt x="588" y="1405"/>
                    </a:lnTo>
                    <a:lnTo>
                      <a:pt x="498" y="1453"/>
                    </a:lnTo>
                    <a:lnTo>
                      <a:pt x="406" y="1495"/>
                    </a:lnTo>
                    <a:lnTo>
                      <a:pt x="314" y="1530"/>
                    </a:lnTo>
                    <a:lnTo>
                      <a:pt x="257" y="1503"/>
                    </a:lnTo>
                    <a:lnTo>
                      <a:pt x="203" y="1467"/>
                    </a:lnTo>
                    <a:lnTo>
                      <a:pt x="151" y="1422"/>
                    </a:lnTo>
                    <a:lnTo>
                      <a:pt x="105" y="1369"/>
                    </a:lnTo>
                    <a:lnTo>
                      <a:pt x="65" y="1310"/>
                    </a:lnTo>
                    <a:lnTo>
                      <a:pt x="33" y="1249"/>
                    </a:lnTo>
                    <a:lnTo>
                      <a:pt x="11" y="1186"/>
                    </a:lnTo>
                    <a:lnTo>
                      <a:pt x="0" y="1123"/>
                    </a:lnTo>
                    <a:lnTo>
                      <a:pt x="179" y="1000"/>
                    </a:lnTo>
                    <a:lnTo>
                      <a:pt x="341" y="900"/>
                    </a:lnTo>
                    <a:lnTo>
                      <a:pt x="482" y="812"/>
                    </a:lnTo>
                    <a:lnTo>
                      <a:pt x="606" y="729"/>
                    </a:lnTo>
                    <a:lnTo>
                      <a:pt x="708" y="640"/>
                    </a:lnTo>
                    <a:lnTo>
                      <a:pt x="790" y="538"/>
                    </a:lnTo>
                    <a:lnTo>
                      <a:pt x="851" y="414"/>
                    </a:lnTo>
                    <a:lnTo>
                      <a:pt x="895" y="259"/>
                    </a:lnTo>
                    <a:lnTo>
                      <a:pt x="893" y="204"/>
                    </a:lnTo>
                    <a:lnTo>
                      <a:pt x="893" y="162"/>
                    </a:lnTo>
                    <a:lnTo>
                      <a:pt x="893" y="128"/>
                    </a:lnTo>
                    <a:lnTo>
                      <a:pt x="893" y="102"/>
                    </a:lnTo>
                    <a:lnTo>
                      <a:pt x="893" y="77"/>
                    </a:lnTo>
                    <a:lnTo>
                      <a:pt x="895" y="54"/>
                    </a:lnTo>
                    <a:lnTo>
                      <a:pt x="896" y="30"/>
                    </a:lnTo>
                    <a:lnTo>
                      <a:pt x="899" y="2"/>
                    </a:lnTo>
                    <a:lnTo>
                      <a:pt x="945" y="0"/>
                    </a:lnTo>
                    <a:lnTo>
                      <a:pt x="989" y="5"/>
                    </a:lnTo>
                    <a:lnTo>
                      <a:pt x="1031" y="13"/>
                    </a:lnTo>
                    <a:lnTo>
                      <a:pt x="1075" y="25"/>
                    </a:lnTo>
                    <a:lnTo>
                      <a:pt x="1114" y="38"/>
                    </a:lnTo>
                    <a:lnTo>
                      <a:pt x="1155" y="53"/>
                    </a:lnTo>
                    <a:lnTo>
                      <a:pt x="1193" y="65"/>
                    </a:lnTo>
                    <a:lnTo>
                      <a:pt x="1233" y="76"/>
                    </a:lnTo>
                    <a:lnTo>
                      <a:pt x="1288" y="66"/>
                    </a:lnTo>
                    <a:lnTo>
                      <a:pt x="1332" y="61"/>
                    </a:lnTo>
                    <a:lnTo>
                      <a:pt x="1367" y="56"/>
                    </a:lnTo>
                    <a:lnTo>
                      <a:pt x="1403" y="52"/>
                    </a:lnTo>
                    <a:lnTo>
                      <a:pt x="1441" y="43"/>
                    </a:lnTo>
                    <a:lnTo>
                      <a:pt x="1491" y="34"/>
                    </a:lnTo>
                    <a:lnTo>
                      <a:pt x="1557" y="20"/>
                    </a:lnTo>
                    <a:lnTo>
                      <a:pt x="1644" y="2"/>
                    </a:lnTo>
                    <a:close/>
                  </a:path>
                </a:pathLst>
              </a:custGeom>
              <a:solidFill>
                <a:srgbClr val="7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9" name="Freeform 57"/>
              <p:cNvSpPr>
                <a:spLocks/>
              </p:cNvSpPr>
              <p:nvPr/>
            </p:nvSpPr>
            <p:spPr bwMode="auto">
              <a:xfrm>
                <a:off x="4462" y="1456"/>
                <a:ext cx="418" cy="379"/>
              </a:xfrm>
              <a:custGeom>
                <a:avLst/>
                <a:gdLst>
                  <a:gd name="T0" fmla="*/ 100 w 1673"/>
                  <a:gd name="T1" fmla="*/ 5 h 1518"/>
                  <a:gd name="T2" fmla="*/ 101 w 1673"/>
                  <a:gd name="T3" fmla="*/ 14 h 1518"/>
                  <a:gd name="T4" fmla="*/ 102 w 1673"/>
                  <a:gd name="T5" fmla="*/ 23 h 1518"/>
                  <a:gd name="T6" fmla="*/ 104 w 1673"/>
                  <a:gd name="T7" fmla="*/ 32 h 1518"/>
                  <a:gd name="T8" fmla="*/ 102 w 1673"/>
                  <a:gd name="T9" fmla="*/ 38 h 1518"/>
                  <a:gd name="T10" fmla="*/ 98 w 1673"/>
                  <a:gd name="T11" fmla="*/ 40 h 1518"/>
                  <a:gd name="T12" fmla="*/ 92 w 1673"/>
                  <a:gd name="T13" fmla="*/ 43 h 1518"/>
                  <a:gd name="T14" fmla="*/ 86 w 1673"/>
                  <a:gd name="T15" fmla="*/ 45 h 1518"/>
                  <a:gd name="T16" fmla="*/ 84 w 1673"/>
                  <a:gd name="T17" fmla="*/ 49 h 1518"/>
                  <a:gd name="T18" fmla="*/ 84 w 1673"/>
                  <a:gd name="T19" fmla="*/ 54 h 1518"/>
                  <a:gd name="T20" fmla="*/ 84 w 1673"/>
                  <a:gd name="T21" fmla="*/ 60 h 1518"/>
                  <a:gd name="T22" fmla="*/ 84 w 1673"/>
                  <a:gd name="T23" fmla="*/ 65 h 1518"/>
                  <a:gd name="T24" fmla="*/ 82 w 1673"/>
                  <a:gd name="T25" fmla="*/ 68 h 1518"/>
                  <a:gd name="T26" fmla="*/ 78 w 1673"/>
                  <a:gd name="T27" fmla="*/ 69 h 1518"/>
                  <a:gd name="T28" fmla="*/ 73 w 1673"/>
                  <a:gd name="T29" fmla="*/ 69 h 1518"/>
                  <a:gd name="T30" fmla="*/ 67 w 1673"/>
                  <a:gd name="T31" fmla="*/ 70 h 1518"/>
                  <a:gd name="T32" fmla="*/ 58 w 1673"/>
                  <a:gd name="T33" fmla="*/ 73 h 1518"/>
                  <a:gd name="T34" fmla="*/ 47 w 1673"/>
                  <a:gd name="T35" fmla="*/ 80 h 1518"/>
                  <a:gd name="T36" fmla="*/ 35 w 1673"/>
                  <a:gd name="T37" fmla="*/ 87 h 1518"/>
                  <a:gd name="T38" fmla="*/ 24 w 1673"/>
                  <a:gd name="T39" fmla="*/ 93 h 1518"/>
                  <a:gd name="T40" fmla="*/ 15 w 1673"/>
                  <a:gd name="T41" fmla="*/ 93 h 1518"/>
                  <a:gd name="T42" fmla="*/ 9 w 1673"/>
                  <a:gd name="T43" fmla="*/ 89 h 1518"/>
                  <a:gd name="T44" fmla="*/ 4 w 1673"/>
                  <a:gd name="T45" fmla="*/ 83 h 1518"/>
                  <a:gd name="T46" fmla="*/ 1 w 1673"/>
                  <a:gd name="T47" fmla="*/ 77 h 1518"/>
                  <a:gd name="T48" fmla="*/ 12 w 1673"/>
                  <a:gd name="T49" fmla="*/ 66 h 1518"/>
                  <a:gd name="T50" fmla="*/ 31 w 1673"/>
                  <a:gd name="T51" fmla="*/ 54 h 1518"/>
                  <a:gd name="T52" fmla="*/ 47 w 1673"/>
                  <a:gd name="T53" fmla="*/ 42 h 1518"/>
                  <a:gd name="T54" fmla="*/ 56 w 1673"/>
                  <a:gd name="T55" fmla="*/ 27 h 1518"/>
                  <a:gd name="T56" fmla="*/ 59 w 1673"/>
                  <a:gd name="T57" fmla="*/ 14 h 1518"/>
                  <a:gd name="T58" fmla="*/ 59 w 1673"/>
                  <a:gd name="T59" fmla="*/ 9 h 1518"/>
                  <a:gd name="T60" fmla="*/ 58 w 1673"/>
                  <a:gd name="T61" fmla="*/ 5 h 1518"/>
                  <a:gd name="T62" fmla="*/ 58 w 1673"/>
                  <a:gd name="T63" fmla="*/ 2 h 1518"/>
                  <a:gd name="T64" fmla="*/ 61 w 1673"/>
                  <a:gd name="T65" fmla="*/ 0 h 1518"/>
                  <a:gd name="T66" fmla="*/ 66 w 1673"/>
                  <a:gd name="T67" fmla="*/ 1 h 1518"/>
                  <a:gd name="T68" fmla="*/ 70 w 1673"/>
                  <a:gd name="T69" fmla="*/ 2 h 1518"/>
                  <a:gd name="T70" fmla="*/ 74 w 1673"/>
                  <a:gd name="T71" fmla="*/ 3 h 1518"/>
                  <a:gd name="T72" fmla="*/ 79 w 1673"/>
                  <a:gd name="T73" fmla="*/ 4 h 1518"/>
                  <a:gd name="T74" fmla="*/ 84 w 1673"/>
                  <a:gd name="T75" fmla="*/ 3 h 1518"/>
                  <a:gd name="T76" fmla="*/ 88 w 1673"/>
                  <a:gd name="T77" fmla="*/ 2 h 1518"/>
                  <a:gd name="T78" fmla="*/ 94 w 1673"/>
                  <a:gd name="T79" fmla="*/ 1 h 15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73" h="1518">
                    <a:moveTo>
                      <a:pt x="1601" y="0"/>
                    </a:moveTo>
                    <a:lnTo>
                      <a:pt x="1599" y="78"/>
                    </a:lnTo>
                    <a:lnTo>
                      <a:pt x="1604" y="155"/>
                    </a:lnTo>
                    <a:lnTo>
                      <a:pt x="1612" y="229"/>
                    </a:lnTo>
                    <a:lnTo>
                      <a:pt x="1624" y="304"/>
                    </a:lnTo>
                    <a:lnTo>
                      <a:pt x="1636" y="374"/>
                    </a:lnTo>
                    <a:lnTo>
                      <a:pt x="1649" y="446"/>
                    </a:lnTo>
                    <a:lnTo>
                      <a:pt x="1663" y="516"/>
                    </a:lnTo>
                    <a:lnTo>
                      <a:pt x="1673" y="585"/>
                    </a:lnTo>
                    <a:lnTo>
                      <a:pt x="1640" y="603"/>
                    </a:lnTo>
                    <a:lnTo>
                      <a:pt x="1603" y="626"/>
                    </a:lnTo>
                    <a:lnTo>
                      <a:pt x="1563" y="648"/>
                    </a:lnTo>
                    <a:lnTo>
                      <a:pt x="1522" y="672"/>
                    </a:lnTo>
                    <a:lnTo>
                      <a:pt x="1478" y="692"/>
                    </a:lnTo>
                    <a:lnTo>
                      <a:pt x="1432" y="711"/>
                    </a:lnTo>
                    <a:lnTo>
                      <a:pt x="1386" y="727"/>
                    </a:lnTo>
                    <a:lnTo>
                      <a:pt x="1340" y="740"/>
                    </a:lnTo>
                    <a:lnTo>
                      <a:pt x="1340" y="781"/>
                    </a:lnTo>
                    <a:lnTo>
                      <a:pt x="1344" y="824"/>
                    </a:lnTo>
                    <a:lnTo>
                      <a:pt x="1347" y="867"/>
                    </a:lnTo>
                    <a:lnTo>
                      <a:pt x="1352" y="913"/>
                    </a:lnTo>
                    <a:lnTo>
                      <a:pt x="1353" y="956"/>
                    </a:lnTo>
                    <a:lnTo>
                      <a:pt x="1352" y="1001"/>
                    </a:lnTo>
                    <a:lnTo>
                      <a:pt x="1346" y="1046"/>
                    </a:lnTo>
                    <a:lnTo>
                      <a:pt x="1335" y="1092"/>
                    </a:lnTo>
                    <a:lnTo>
                      <a:pt x="1309" y="1096"/>
                    </a:lnTo>
                    <a:lnTo>
                      <a:pt x="1280" y="1101"/>
                    </a:lnTo>
                    <a:lnTo>
                      <a:pt x="1248" y="1104"/>
                    </a:lnTo>
                    <a:lnTo>
                      <a:pt x="1213" y="1108"/>
                    </a:lnTo>
                    <a:lnTo>
                      <a:pt x="1172" y="1112"/>
                    </a:lnTo>
                    <a:lnTo>
                      <a:pt x="1128" y="1119"/>
                    </a:lnTo>
                    <a:lnTo>
                      <a:pt x="1078" y="1126"/>
                    </a:lnTo>
                    <a:lnTo>
                      <a:pt x="1026" y="1137"/>
                    </a:lnTo>
                    <a:lnTo>
                      <a:pt x="936" y="1175"/>
                    </a:lnTo>
                    <a:lnTo>
                      <a:pt x="846" y="1224"/>
                    </a:lnTo>
                    <a:lnTo>
                      <a:pt x="755" y="1277"/>
                    </a:lnTo>
                    <a:lnTo>
                      <a:pt x="664" y="1334"/>
                    </a:lnTo>
                    <a:lnTo>
                      <a:pt x="570" y="1388"/>
                    </a:lnTo>
                    <a:lnTo>
                      <a:pt x="478" y="1440"/>
                    </a:lnTo>
                    <a:lnTo>
                      <a:pt x="384" y="1484"/>
                    </a:lnTo>
                    <a:lnTo>
                      <a:pt x="291" y="1518"/>
                    </a:lnTo>
                    <a:lnTo>
                      <a:pt x="237" y="1493"/>
                    </a:lnTo>
                    <a:lnTo>
                      <a:pt x="189" y="1459"/>
                    </a:lnTo>
                    <a:lnTo>
                      <a:pt x="144" y="1420"/>
                    </a:lnTo>
                    <a:lnTo>
                      <a:pt x="105" y="1375"/>
                    </a:lnTo>
                    <a:lnTo>
                      <a:pt x="69" y="1326"/>
                    </a:lnTo>
                    <a:lnTo>
                      <a:pt x="41" y="1277"/>
                    </a:lnTo>
                    <a:lnTo>
                      <a:pt x="17" y="1228"/>
                    </a:lnTo>
                    <a:lnTo>
                      <a:pt x="0" y="1180"/>
                    </a:lnTo>
                    <a:lnTo>
                      <a:pt x="187" y="1065"/>
                    </a:lnTo>
                    <a:lnTo>
                      <a:pt x="356" y="964"/>
                    </a:lnTo>
                    <a:lnTo>
                      <a:pt x="506" y="869"/>
                    </a:lnTo>
                    <a:lnTo>
                      <a:pt x="638" y="776"/>
                    </a:lnTo>
                    <a:lnTo>
                      <a:pt x="747" y="675"/>
                    </a:lnTo>
                    <a:lnTo>
                      <a:pt x="836" y="564"/>
                    </a:lnTo>
                    <a:lnTo>
                      <a:pt x="901" y="432"/>
                    </a:lnTo>
                    <a:lnTo>
                      <a:pt x="943" y="276"/>
                    </a:lnTo>
                    <a:lnTo>
                      <a:pt x="943" y="221"/>
                    </a:lnTo>
                    <a:lnTo>
                      <a:pt x="942" y="178"/>
                    </a:lnTo>
                    <a:lnTo>
                      <a:pt x="939" y="140"/>
                    </a:lnTo>
                    <a:lnTo>
                      <a:pt x="938" y="112"/>
                    </a:lnTo>
                    <a:lnTo>
                      <a:pt x="936" y="84"/>
                    </a:lnTo>
                    <a:lnTo>
                      <a:pt x="935" y="59"/>
                    </a:lnTo>
                    <a:lnTo>
                      <a:pt x="935" y="33"/>
                    </a:lnTo>
                    <a:lnTo>
                      <a:pt x="938" y="5"/>
                    </a:lnTo>
                    <a:lnTo>
                      <a:pt x="983" y="5"/>
                    </a:lnTo>
                    <a:lnTo>
                      <a:pt x="1022" y="10"/>
                    </a:lnTo>
                    <a:lnTo>
                      <a:pt x="1056" y="16"/>
                    </a:lnTo>
                    <a:lnTo>
                      <a:pt x="1089" y="27"/>
                    </a:lnTo>
                    <a:lnTo>
                      <a:pt x="1119" y="37"/>
                    </a:lnTo>
                    <a:lnTo>
                      <a:pt x="1149" y="48"/>
                    </a:lnTo>
                    <a:lnTo>
                      <a:pt x="1182" y="58"/>
                    </a:lnTo>
                    <a:lnTo>
                      <a:pt x="1219" y="69"/>
                    </a:lnTo>
                    <a:lnTo>
                      <a:pt x="1273" y="59"/>
                    </a:lnTo>
                    <a:lnTo>
                      <a:pt x="1314" y="54"/>
                    </a:lnTo>
                    <a:lnTo>
                      <a:pt x="1345" y="51"/>
                    </a:lnTo>
                    <a:lnTo>
                      <a:pt x="1375" y="47"/>
                    </a:lnTo>
                    <a:lnTo>
                      <a:pt x="1408" y="40"/>
                    </a:lnTo>
                    <a:lnTo>
                      <a:pt x="1453" y="31"/>
                    </a:lnTo>
                    <a:lnTo>
                      <a:pt x="1514" y="18"/>
                    </a:lnTo>
                    <a:lnTo>
                      <a:pt x="1601" y="0"/>
                    </a:lnTo>
                    <a:close/>
                  </a:path>
                </a:pathLst>
              </a:custGeom>
              <a:solidFill>
                <a:srgbClr val="8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0" name="Freeform 58"/>
              <p:cNvSpPr>
                <a:spLocks/>
              </p:cNvSpPr>
              <p:nvPr/>
            </p:nvSpPr>
            <p:spPr bwMode="auto">
              <a:xfrm>
                <a:off x="4467" y="1457"/>
                <a:ext cx="407" cy="378"/>
              </a:xfrm>
              <a:custGeom>
                <a:avLst/>
                <a:gdLst>
                  <a:gd name="T0" fmla="*/ 97 w 1630"/>
                  <a:gd name="T1" fmla="*/ 5 h 1513"/>
                  <a:gd name="T2" fmla="*/ 97 w 1630"/>
                  <a:gd name="T3" fmla="*/ 14 h 1513"/>
                  <a:gd name="T4" fmla="*/ 99 w 1630"/>
                  <a:gd name="T5" fmla="*/ 24 h 1513"/>
                  <a:gd name="T6" fmla="*/ 101 w 1630"/>
                  <a:gd name="T7" fmla="*/ 33 h 1513"/>
                  <a:gd name="T8" fmla="*/ 100 w 1630"/>
                  <a:gd name="T9" fmla="*/ 38 h 1513"/>
                  <a:gd name="T10" fmla="*/ 95 w 1630"/>
                  <a:gd name="T11" fmla="*/ 40 h 1513"/>
                  <a:gd name="T12" fmla="*/ 90 w 1630"/>
                  <a:gd name="T13" fmla="*/ 43 h 1513"/>
                  <a:gd name="T14" fmla="*/ 85 w 1630"/>
                  <a:gd name="T15" fmla="*/ 45 h 1513"/>
                  <a:gd name="T16" fmla="*/ 82 w 1630"/>
                  <a:gd name="T17" fmla="*/ 48 h 1513"/>
                  <a:gd name="T18" fmla="*/ 83 w 1630"/>
                  <a:gd name="T19" fmla="*/ 53 h 1513"/>
                  <a:gd name="T20" fmla="*/ 83 w 1630"/>
                  <a:gd name="T21" fmla="*/ 58 h 1513"/>
                  <a:gd name="T22" fmla="*/ 83 w 1630"/>
                  <a:gd name="T23" fmla="*/ 64 h 1513"/>
                  <a:gd name="T24" fmla="*/ 81 w 1630"/>
                  <a:gd name="T25" fmla="*/ 67 h 1513"/>
                  <a:gd name="T26" fmla="*/ 77 w 1630"/>
                  <a:gd name="T27" fmla="*/ 67 h 1513"/>
                  <a:gd name="T28" fmla="*/ 72 w 1630"/>
                  <a:gd name="T29" fmla="*/ 67 h 1513"/>
                  <a:gd name="T30" fmla="*/ 67 w 1630"/>
                  <a:gd name="T31" fmla="*/ 68 h 1513"/>
                  <a:gd name="T32" fmla="*/ 58 w 1630"/>
                  <a:gd name="T33" fmla="*/ 71 h 1513"/>
                  <a:gd name="T34" fmla="*/ 46 w 1630"/>
                  <a:gd name="T35" fmla="*/ 78 h 1513"/>
                  <a:gd name="T36" fmla="*/ 34 w 1630"/>
                  <a:gd name="T37" fmla="*/ 86 h 1513"/>
                  <a:gd name="T38" fmla="*/ 22 w 1630"/>
                  <a:gd name="T39" fmla="*/ 92 h 1513"/>
                  <a:gd name="T40" fmla="*/ 13 w 1630"/>
                  <a:gd name="T41" fmla="*/ 93 h 1513"/>
                  <a:gd name="T42" fmla="*/ 8 w 1630"/>
                  <a:gd name="T43" fmla="*/ 89 h 1513"/>
                  <a:gd name="T44" fmla="*/ 4 w 1630"/>
                  <a:gd name="T45" fmla="*/ 84 h 1513"/>
                  <a:gd name="T46" fmla="*/ 1 w 1630"/>
                  <a:gd name="T47" fmla="*/ 79 h 1513"/>
                  <a:gd name="T48" fmla="*/ 12 w 1630"/>
                  <a:gd name="T49" fmla="*/ 70 h 1513"/>
                  <a:gd name="T50" fmla="*/ 33 w 1630"/>
                  <a:gd name="T51" fmla="*/ 58 h 1513"/>
                  <a:gd name="T52" fmla="*/ 49 w 1630"/>
                  <a:gd name="T53" fmla="*/ 44 h 1513"/>
                  <a:gd name="T54" fmla="*/ 59 w 1630"/>
                  <a:gd name="T55" fmla="*/ 28 h 1513"/>
                  <a:gd name="T56" fmla="*/ 62 w 1630"/>
                  <a:gd name="T57" fmla="*/ 14 h 1513"/>
                  <a:gd name="T58" fmla="*/ 61 w 1630"/>
                  <a:gd name="T59" fmla="*/ 9 h 1513"/>
                  <a:gd name="T60" fmla="*/ 61 w 1630"/>
                  <a:gd name="T61" fmla="*/ 6 h 1513"/>
                  <a:gd name="T62" fmla="*/ 61 w 1630"/>
                  <a:gd name="T63" fmla="*/ 2 h 1513"/>
                  <a:gd name="T64" fmla="*/ 63 w 1630"/>
                  <a:gd name="T65" fmla="*/ 1 h 1513"/>
                  <a:gd name="T66" fmla="*/ 67 w 1630"/>
                  <a:gd name="T67" fmla="*/ 1 h 1513"/>
                  <a:gd name="T68" fmla="*/ 70 w 1630"/>
                  <a:gd name="T69" fmla="*/ 2 h 1513"/>
                  <a:gd name="T70" fmla="*/ 73 w 1630"/>
                  <a:gd name="T71" fmla="*/ 3 h 1513"/>
                  <a:gd name="T72" fmla="*/ 78 w 1630"/>
                  <a:gd name="T73" fmla="*/ 3 h 1513"/>
                  <a:gd name="T74" fmla="*/ 82 w 1630"/>
                  <a:gd name="T75" fmla="*/ 3 h 1513"/>
                  <a:gd name="T76" fmla="*/ 85 w 1630"/>
                  <a:gd name="T77" fmla="*/ 2 h 1513"/>
                  <a:gd name="T78" fmla="*/ 91 w 1630"/>
                  <a:gd name="T79" fmla="*/ 1 h 15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30" h="1513">
                    <a:moveTo>
                      <a:pt x="1552" y="0"/>
                    </a:moveTo>
                    <a:lnTo>
                      <a:pt x="1550" y="78"/>
                    </a:lnTo>
                    <a:lnTo>
                      <a:pt x="1555" y="157"/>
                    </a:lnTo>
                    <a:lnTo>
                      <a:pt x="1563" y="234"/>
                    </a:lnTo>
                    <a:lnTo>
                      <a:pt x="1576" y="311"/>
                    </a:lnTo>
                    <a:lnTo>
                      <a:pt x="1590" y="385"/>
                    </a:lnTo>
                    <a:lnTo>
                      <a:pt x="1605" y="458"/>
                    </a:lnTo>
                    <a:lnTo>
                      <a:pt x="1618" y="529"/>
                    </a:lnTo>
                    <a:lnTo>
                      <a:pt x="1630" y="599"/>
                    </a:lnTo>
                    <a:lnTo>
                      <a:pt x="1596" y="610"/>
                    </a:lnTo>
                    <a:lnTo>
                      <a:pt x="1562" y="627"/>
                    </a:lnTo>
                    <a:lnTo>
                      <a:pt x="1526" y="645"/>
                    </a:lnTo>
                    <a:lnTo>
                      <a:pt x="1490" y="667"/>
                    </a:lnTo>
                    <a:lnTo>
                      <a:pt x="1449" y="686"/>
                    </a:lnTo>
                    <a:lnTo>
                      <a:pt x="1408" y="706"/>
                    </a:lnTo>
                    <a:lnTo>
                      <a:pt x="1365" y="722"/>
                    </a:lnTo>
                    <a:lnTo>
                      <a:pt x="1321" y="735"/>
                    </a:lnTo>
                    <a:lnTo>
                      <a:pt x="1321" y="776"/>
                    </a:lnTo>
                    <a:lnTo>
                      <a:pt x="1325" y="816"/>
                    </a:lnTo>
                    <a:lnTo>
                      <a:pt x="1328" y="856"/>
                    </a:lnTo>
                    <a:lnTo>
                      <a:pt x="1332" y="898"/>
                    </a:lnTo>
                    <a:lnTo>
                      <a:pt x="1333" y="937"/>
                    </a:lnTo>
                    <a:lnTo>
                      <a:pt x="1333" y="979"/>
                    </a:lnTo>
                    <a:lnTo>
                      <a:pt x="1328" y="1023"/>
                    </a:lnTo>
                    <a:lnTo>
                      <a:pt x="1321" y="1068"/>
                    </a:lnTo>
                    <a:lnTo>
                      <a:pt x="1296" y="1072"/>
                    </a:lnTo>
                    <a:lnTo>
                      <a:pt x="1268" y="1075"/>
                    </a:lnTo>
                    <a:lnTo>
                      <a:pt x="1237" y="1077"/>
                    </a:lnTo>
                    <a:lnTo>
                      <a:pt x="1202" y="1079"/>
                    </a:lnTo>
                    <a:lnTo>
                      <a:pt x="1161" y="1081"/>
                    </a:lnTo>
                    <a:lnTo>
                      <a:pt x="1118" y="1086"/>
                    </a:lnTo>
                    <a:lnTo>
                      <a:pt x="1069" y="1092"/>
                    </a:lnTo>
                    <a:lnTo>
                      <a:pt x="1016" y="1102"/>
                    </a:lnTo>
                    <a:lnTo>
                      <a:pt x="924" y="1142"/>
                    </a:lnTo>
                    <a:lnTo>
                      <a:pt x="830" y="1194"/>
                    </a:lnTo>
                    <a:lnTo>
                      <a:pt x="736" y="1252"/>
                    </a:lnTo>
                    <a:lnTo>
                      <a:pt x="642" y="1314"/>
                    </a:lnTo>
                    <a:lnTo>
                      <a:pt x="545" y="1374"/>
                    </a:lnTo>
                    <a:lnTo>
                      <a:pt x="449" y="1430"/>
                    </a:lnTo>
                    <a:lnTo>
                      <a:pt x="353" y="1477"/>
                    </a:lnTo>
                    <a:lnTo>
                      <a:pt x="257" y="1513"/>
                    </a:lnTo>
                    <a:lnTo>
                      <a:pt x="209" y="1487"/>
                    </a:lnTo>
                    <a:lnTo>
                      <a:pt x="168" y="1457"/>
                    </a:lnTo>
                    <a:lnTo>
                      <a:pt x="132" y="1421"/>
                    </a:lnTo>
                    <a:lnTo>
                      <a:pt x="100" y="1383"/>
                    </a:lnTo>
                    <a:lnTo>
                      <a:pt x="70" y="1344"/>
                    </a:lnTo>
                    <a:lnTo>
                      <a:pt x="44" y="1304"/>
                    </a:lnTo>
                    <a:lnTo>
                      <a:pt x="21" y="1266"/>
                    </a:lnTo>
                    <a:lnTo>
                      <a:pt x="0" y="1232"/>
                    </a:lnTo>
                    <a:lnTo>
                      <a:pt x="191" y="1124"/>
                    </a:lnTo>
                    <a:lnTo>
                      <a:pt x="367" y="1025"/>
                    </a:lnTo>
                    <a:lnTo>
                      <a:pt x="525" y="925"/>
                    </a:lnTo>
                    <a:lnTo>
                      <a:pt x="665" y="824"/>
                    </a:lnTo>
                    <a:lnTo>
                      <a:pt x="781" y="712"/>
                    </a:lnTo>
                    <a:lnTo>
                      <a:pt x="876" y="591"/>
                    </a:lnTo>
                    <a:lnTo>
                      <a:pt x="947" y="451"/>
                    </a:lnTo>
                    <a:lnTo>
                      <a:pt x="992" y="290"/>
                    </a:lnTo>
                    <a:lnTo>
                      <a:pt x="990" y="234"/>
                    </a:lnTo>
                    <a:lnTo>
                      <a:pt x="989" y="189"/>
                    </a:lnTo>
                    <a:lnTo>
                      <a:pt x="985" y="152"/>
                    </a:lnTo>
                    <a:lnTo>
                      <a:pt x="982" y="121"/>
                    </a:lnTo>
                    <a:lnTo>
                      <a:pt x="978" y="91"/>
                    </a:lnTo>
                    <a:lnTo>
                      <a:pt x="976" y="65"/>
                    </a:lnTo>
                    <a:lnTo>
                      <a:pt x="974" y="37"/>
                    </a:lnTo>
                    <a:lnTo>
                      <a:pt x="978" y="10"/>
                    </a:lnTo>
                    <a:lnTo>
                      <a:pt x="1019" y="11"/>
                    </a:lnTo>
                    <a:lnTo>
                      <a:pt x="1050" y="16"/>
                    </a:lnTo>
                    <a:lnTo>
                      <a:pt x="1075" y="22"/>
                    </a:lnTo>
                    <a:lnTo>
                      <a:pt x="1097" y="31"/>
                    </a:lnTo>
                    <a:lnTo>
                      <a:pt x="1116" y="38"/>
                    </a:lnTo>
                    <a:lnTo>
                      <a:pt x="1139" y="48"/>
                    </a:lnTo>
                    <a:lnTo>
                      <a:pt x="1165" y="56"/>
                    </a:lnTo>
                    <a:lnTo>
                      <a:pt x="1200" y="64"/>
                    </a:lnTo>
                    <a:lnTo>
                      <a:pt x="1253" y="55"/>
                    </a:lnTo>
                    <a:lnTo>
                      <a:pt x="1290" y="50"/>
                    </a:lnTo>
                    <a:lnTo>
                      <a:pt x="1315" y="47"/>
                    </a:lnTo>
                    <a:lnTo>
                      <a:pt x="1340" y="44"/>
                    </a:lnTo>
                    <a:lnTo>
                      <a:pt x="1367" y="38"/>
                    </a:lnTo>
                    <a:lnTo>
                      <a:pt x="1407" y="30"/>
                    </a:lnTo>
                    <a:lnTo>
                      <a:pt x="1466" y="18"/>
                    </a:lnTo>
                    <a:lnTo>
                      <a:pt x="1552" y="0"/>
                    </a:lnTo>
                    <a:close/>
                  </a:path>
                </a:pathLst>
              </a:custGeom>
              <a:solidFill>
                <a:srgbClr val="B0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1" name="Freeform 59"/>
              <p:cNvSpPr>
                <a:spLocks/>
              </p:cNvSpPr>
              <p:nvPr/>
            </p:nvSpPr>
            <p:spPr bwMode="auto">
              <a:xfrm>
                <a:off x="4809" y="1613"/>
                <a:ext cx="89" cy="114"/>
              </a:xfrm>
              <a:custGeom>
                <a:avLst/>
                <a:gdLst>
                  <a:gd name="T0" fmla="*/ 22 w 355"/>
                  <a:gd name="T1" fmla="*/ 0 h 456"/>
                  <a:gd name="T2" fmla="*/ 22 w 355"/>
                  <a:gd name="T3" fmla="*/ 5 h 456"/>
                  <a:gd name="T4" fmla="*/ 22 w 355"/>
                  <a:gd name="T5" fmla="*/ 11 h 456"/>
                  <a:gd name="T6" fmla="*/ 20 w 355"/>
                  <a:gd name="T7" fmla="*/ 15 h 456"/>
                  <a:gd name="T8" fmla="*/ 18 w 355"/>
                  <a:gd name="T9" fmla="*/ 20 h 456"/>
                  <a:gd name="T10" fmla="*/ 15 w 355"/>
                  <a:gd name="T11" fmla="*/ 24 h 456"/>
                  <a:gd name="T12" fmla="*/ 11 w 355"/>
                  <a:gd name="T13" fmla="*/ 26 h 456"/>
                  <a:gd name="T14" fmla="*/ 6 w 355"/>
                  <a:gd name="T15" fmla="*/ 28 h 456"/>
                  <a:gd name="T16" fmla="*/ 1 w 355"/>
                  <a:gd name="T17" fmla="*/ 29 h 456"/>
                  <a:gd name="T18" fmla="*/ 1 w 355"/>
                  <a:gd name="T19" fmla="*/ 26 h 456"/>
                  <a:gd name="T20" fmla="*/ 1 w 355"/>
                  <a:gd name="T21" fmla="*/ 24 h 456"/>
                  <a:gd name="T22" fmla="*/ 1 w 355"/>
                  <a:gd name="T23" fmla="*/ 21 h 456"/>
                  <a:gd name="T24" fmla="*/ 1 w 355"/>
                  <a:gd name="T25" fmla="*/ 19 h 456"/>
                  <a:gd name="T26" fmla="*/ 1 w 355"/>
                  <a:gd name="T27" fmla="*/ 16 h 456"/>
                  <a:gd name="T28" fmla="*/ 0 w 355"/>
                  <a:gd name="T29" fmla="*/ 13 h 456"/>
                  <a:gd name="T30" fmla="*/ 0 w 355"/>
                  <a:gd name="T31" fmla="*/ 11 h 456"/>
                  <a:gd name="T32" fmla="*/ 0 w 355"/>
                  <a:gd name="T33" fmla="*/ 9 h 456"/>
                  <a:gd name="T34" fmla="*/ 6 w 355"/>
                  <a:gd name="T35" fmla="*/ 6 h 456"/>
                  <a:gd name="T36" fmla="*/ 10 w 355"/>
                  <a:gd name="T37" fmla="*/ 4 h 456"/>
                  <a:gd name="T38" fmla="*/ 14 w 355"/>
                  <a:gd name="T39" fmla="*/ 3 h 456"/>
                  <a:gd name="T40" fmla="*/ 17 w 355"/>
                  <a:gd name="T41" fmla="*/ 2 h 456"/>
                  <a:gd name="T42" fmla="*/ 19 w 355"/>
                  <a:gd name="T43" fmla="*/ 1 h 456"/>
                  <a:gd name="T44" fmla="*/ 20 w 355"/>
                  <a:gd name="T45" fmla="*/ 0 h 456"/>
                  <a:gd name="T46" fmla="*/ 21 w 355"/>
                  <a:gd name="T47" fmla="*/ 0 h 456"/>
                  <a:gd name="T48" fmla="*/ 22 w 355"/>
                  <a:gd name="T49" fmla="*/ 0 h 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5" h="456">
                    <a:moveTo>
                      <a:pt x="343" y="1"/>
                    </a:moveTo>
                    <a:lnTo>
                      <a:pt x="355" y="84"/>
                    </a:lnTo>
                    <a:lnTo>
                      <a:pt x="349" y="167"/>
                    </a:lnTo>
                    <a:lnTo>
                      <a:pt x="324" y="245"/>
                    </a:lnTo>
                    <a:lnTo>
                      <a:pt x="285" y="315"/>
                    </a:lnTo>
                    <a:lnTo>
                      <a:pt x="231" y="374"/>
                    </a:lnTo>
                    <a:lnTo>
                      <a:pt x="168" y="420"/>
                    </a:lnTo>
                    <a:lnTo>
                      <a:pt x="95" y="447"/>
                    </a:lnTo>
                    <a:lnTo>
                      <a:pt x="14" y="456"/>
                    </a:lnTo>
                    <a:lnTo>
                      <a:pt x="12" y="417"/>
                    </a:lnTo>
                    <a:lnTo>
                      <a:pt x="11" y="378"/>
                    </a:lnTo>
                    <a:lnTo>
                      <a:pt x="10" y="337"/>
                    </a:lnTo>
                    <a:lnTo>
                      <a:pt x="8" y="296"/>
                    </a:lnTo>
                    <a:lnTo>
                      <a:pt x="6" y="254"/>
                    </a:lnTo>
                    <a:lnTo>
                      <a:pt x="5" y="213"/>
                    </a:lnTo>
                    <a:lnTo>
                      <a:pt x="2" y="173"/>
                    </a:lnTo>
                    <a:lnTo>
                      <a:pt x="0" y="137"/>
                    </a:lnTo>
                    <a:lnTo>
                      <a:pt x="91" y="97"/>
                    </a:lnTo>
                    <a:lnTo>
                      <a:pt x="165" y="67"/>
                    </a:lnTo>
                    <a:lnTo>
                      <a:pt x="222" y="42"/>
                    </a:lnTo>
                    <a:lnTo>
                      <a:pt x="265" y="25"/>
                    </a:lnTo>
                    <a:lnTo>
                      <a:pt x="295" y="12"/>
                    </a:lnTo>
                    <a:lnTo>
                      <a:pt x="318" y="4"/>
                    </a:lnTo>
                    <a:lnTo>
                      <a:pt x="332" y="0"/>
                    </a:lnTo>
                    <a:lnTo>
                      <a:pt x="343" y="1"/>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2" name="Freeform 60"/>
              <p:cNvSpPr>
                <a:spLocks/>
              </p:cNvSpPr>
              <p:nvPr/>
            </p:nvSpPr>
            <p:spPr bwMode="auto">
              <a:xfrm>
                <a:off x="4430" y="1726"/>
                <a:ext cx="83" cy="117"/>
              </a:xfrm>
              <a:custGeom>
                <a:avLst/>
                <a:gdLst>
                  <a:gd name="T0" fmla="*/ 21 w 332"/>
                  <a:gd name="T1" fmla="*/ 29 h 468"/>
                  <a:gd name="T2" fmla="*/ 15 w 332"/>
                  <a:gd name="T3" fmla="*/ 29 h 468"/>
                  <a:gd name="T4" fmla="*/ 11 w 332"/>
                  <a:gd name="T5" fmla="*/ 28 h 468"/>
                  <a:gd name="T6" fmla="*/ 7 w 332"/>
                  <a:gd name="T7" fmla="*/ 27 h 468"/>
                  <a:gd name="T8" fmla="*/ 3 w 332"/>
                  <a:gd name="T9" fmla="*/ 24 h 468"/>
                  <a:gd name="T10" fmla="*/ 1 w 332"/>
                  <a:gd name="T11" fmla="*/ 21 h 468"/>
                  <a:gd name="T12" fmla="*/ 0 w 332"/>
                  <a:gd name="T13" fmla="*/ 16 h 468"/>
                  <a:gd name="T14" fmla="*/ 0 w 332"/>
                  <a:gd name="T15" fmla="*/ 10 h 468"/>
                  <a:gd name="T16" fmla="*/ 2 w 332"/>
                  <a:gd name="T17" fmla="*/ 4 h 468"/>
                  <a:gd name="T18" fmla="*/ 2 w 332"/>
                  <a:gd name="T19" fmla="*/ 3 h 468"/>
                  <a:gd name="T20" fmla="*/ 2 w 332"/>
                  <a:gd name="T21" fmla="*/ 3 h 468"/>
                  <a:gd name="T22" fmla="*/ 2 w 332"/>
                  <a:gd name="T23" fmla="*/ 2 h 468"/>
                  <a:gd name="T24" fmla="*/ 3 w 332"/>
                  <a:gd name="T25" fmla="*/ 2 h 468"/>
                  <a:gd name="T26" fmla="*/ 3 w 332"/>
                  <a:gd name="T27" fmla="*/ 1 h 468"/>
                  <a:gd name="T28" fmla="*/ 3 w 332"/>
                  <a:gd name="T29" fmla="*/ 1 h 468"/>
                  <a:gd name="T30" fmla="*/ 3 w 332"/>
                  <a:gd name="T31" fmla="*/ 0 h 468"/>
                  <a:gd name="T32" fmla="*/ 3 w 332"/>
                  <a:gd name="T33" fmla="*/ 0 h 468"/>
                  <a:gd name="T34" fmla="*/ 4 w 332"/>
                  <a:gd name="T35" fmla="*/ 4 h 468"/>
                  <a:gd name="T36" fmla="*/ 6 w 332"/>
                  <a:gd name="T37" fmla="*/ 8 h 468"/>
                  <a:gd name="T38" fmla="*/ 9 w 332"/>
                  <a:gd name="T39" fmla="*/ 13 h 468"/>
                  <a:gd name="T40" fmla="*/ 12 w 332"/>
                  <a:gd name="T41" fmla="*/ 18 h 468"/>
                  <a:gd name="T42" fmla="*/ 15 w 332"/>
                  <a:gd name="T43" fmla="*/ 23 h 468"/>
                  <a:gd name="T44" fmla="*/ 18 w 332"/>
                  <a:gd name="T45" fmla="*/ 26 h 468"/>
                  <a:gd name="T46" fmla="*/ 20 w 332"/>
                  <a:gd name="T47" fmla="*/ 29 h 468"/>
                  <a:gd name="T48" fmla="*/ 21 w 332"/>
                  <a:gd name="T49" fmla="*/ 2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2" h="468">
                    <a:moveTo>
                      <a:pt x="332" y="468"/>
                    </a:moveTo>
                    <a:lnTo>
                      <a:pt x="243" y="466"/>
                    </a:lnTo>
                    <a:lnTo>
                      <a:pt x="166" y="453"/>
                    </a:lnTo>
                    <a:lnTo>
                      <a:pt x="102" y="427"/>
                    </a:lnTo>
                    <a:lnTo>
                      <a:pt x="51" y="387"/>
                    </a:lnTo>
                    <a:lnTo>
                      <a:pt x="17" y="331"/>
                    </a:lnTo>
                    <a:lnTo>
                      <a:pt x="0" y="257"/>
                    </a:lnTo>
                    <a:lnTo>
                      <a:pt x="2" y="165"/>
                    </a:lnTo>
                    <a:lnTo>
                      <a:pt x="29" y="54"/>
                    </a:lnTo>
                    <a:lnTo>
                      <a:pt x="31" y="48"/>
                    </a:lnTo>
                    <a:lnTo>
                      <a:pt x="33" y="42"/>
                    </a:lnTo>
                    <a:lnTo>
                      <a:pt x="36" y="33"/>
                    </a:lnTo>
                    <a:lnTo>
                      <a:pt x="38" y="26"/>
                    </a:lnTo>
                    <a:lnTo>
                      <a:pt x="39" y="18"/>
                    </a:lnTo>
                    <a:lnTo>
                      <a:pt x="42" y="11"/>
                    </a:lnTo>
                    <a:lnTo>
                      <a:pt x="44" y="3"/>
                    </a:lnTo>
                    <a:lnTo>
                      <a:pt x="48" y="0"/>
                    </a:lnTo>
                    <a:lnTo>
                      <a:pt x="62" y="56"/>
                    </a:lnTo>
                    <a:lnTo>
                      <a:pt x="96" y="128"/>
                    </a:lnTo>
                    <a:lnTo>
                      <a:pt x="140" y="207"/>
                    </a:lnTo>
                    <a:lnTo>
                      <a:pt x="192" y="287"/>
                    </a:lnTo>
                    <a:lnTo>
                      <a:pt x="241" y="361"/>
                    </a:lnTo>
                    <a:lnTo>
                      <a:pt x="285" y="421"/>
                    </a:lnTo>
                    <a:lnTo>
                      <a:pt x="316" y="459"/>
                    </a:lnTo>
                    <a:lnTo>
                      <a:pt x="332" y="468"/>
                    </a:lnTo>
                    <a:close/>
                  </a:path>
                </a:pathLst>
              </a:custGeom>
              <a:solidFill>
                <a:srgbClr val="00B3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83" name="Group 61"/>
            <p:cNvGrpSpPr>
              <a:grpSpLocks/>
            </p:cNvGrpSpPr>
            <p:nvPr/>
          </p:nvGrpSpPr>
          <p:grpSpPr bwMode="auto">
            <a:xfrm>
              <a:off x="4038600" y="3276600"/>
              <a:ext cx="1106488" cy="1412875"/>
              <a:chOff x="4552" y="2134"/>
              <a:chExt cx="697" cy="890"/>
            </a:xfrm>
          </p:grpSpPr>
          <p:sp>
            <p:nvSpPr>
              <p:cNvPr id="24612" name="AutoShape 62"/>
              <p:cNvSpPr>
                <a:spLocks noChangeAspect="1" noChangeArrowheads="1" noTextEdit="1"/>
              </p:cNvSpPr>
              <p:nvPr/>
            </p:nvSpPr>
            <p:spPr bwMode="auto">
              <a:xfrm>
                <a:off x="4552" y="2134"/>
                <a:ext cx="697"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3" name="Freeform 63"/>
              <p:cNvSpPr>
                <a:spLocks/>
              </p:cNvSpPr>
              <p:nvPr/>
            </p:nvSpPr>
            <p:spPr bwMode="auto">
              <a:xfrm>
                <a:off x="4556" y="2139"/>
                <a:ext cx="693" cy="877"/>
              </a:xfrm>
              <a:custGeom>
                <a:avLst/>
                <a:gdLst>
                  <a:gd name="T0" fmla="*/ 206 w 1387"/>
                  <a:gd name="T1" fmla="*/ 1 h 1756"/>
                  <a:gd name="T2" fmla="*/ 207 w 1387"/>
                  <a:gd name="T3" fmla="*/ 16 h 1756"/>
                  <a:gd name="T4" fmla="*/ 213 w 1387"/>
                  <a:gd name="T5" fmla="*/ 25 h 1756"/>
                  <a:gd name="T6" fmla="*/ 225 w 1387"/>
                  <a:gd name="T7" fmla="*/ 56 h 1756"/>
                  <a:gd name="T8" fmla="*/ 233 w 1387"/>
                  <a:gd name="T9" fmla="*/ 98 h 1756"/>
                  <a:gd name="T10" fmla="*/ 241 w 1387"/>
                  <a:gd name="T11" fmla="*/ 82 h 1756"/>
                  <a:gd name="T12" fmla="*/ 245 w 1387"/>
                  <a:gd name="T13" fmla="*/ 66 h 1756"/>
                  <a:gd name="T14" fmla="*/ 249 w 1387"/>
                  <a:gd name="T15" fmla="*/ 45 h 1756"/>
                  <a:gd name="T16" fmla="*/ 275 w 1387"/>
                  <a:gd name="T17" fmla="*/ 46 h 1756"/>
                  <a:gd name="T18" fmla="*/ 327 w 1387"/>
                  <a:gd name="T19" fmla="*/ 52 h 1756"/>
                  <a:gd name="T20" fmla="*/ 331 w 1387"/>
                  <a:gd name="T21" fmla="*/ 74 h 1756"/>
                  <a:gd name="T22" fmla="*/ 338 w 1387"/>
                  <a:gd name="T23" fmla="*/ 86 h 1756"/>
                  <a:gd name="T24" fmla="*/ 340 w 1387"/>
                  <a:gd name="T25" fmla="*/ 107 h 1756"/>
                  <a:gd name="T26" fmla="*/ 332 w 1387"/>
                  <a:gd name="T27" fmla="*/ 153 h 1756"/>
                  <a:gd name="T28" fmla="*/ 329 w 1387"/>
                  <a:gd name="T29" fmla="*/ 178 h 1756"/>
                  <a:gd name="T30" fmla="*/ 329 w 1387"/>
                  <a:gd name="T31" fmla="*/ 188 h 1756"/>
                  <a:gd name="T32" fmla="*/ 333 w 1387"/>
                  <a:gd name="T33" fmla="*/ 203 h 1756"/>
                  <a:gd name="T34" fmla="*/ 338 w 1387"/>
                  <a:gd name="T35" fmla="*/ 214 h 1756"/>
                  <a:gd name="T36" fmla="*/ 344 w 1387"/>
                  <a:gd name="T37" fmla="*/ 230 h 1756"/>
                  <a:gd name="T38" fmla="*/ 343 w 1387"/>
                  <a:gd name="T39" fmla="*/ 257 h 1756"/>
                  <a:gd name="T40" fmla="*/ 329 w 1387"/>
                  <a:gd name="T41" fmla="*/ 276 h 1756"/>
                  <a:gd name="T42" fmla="*/ 319 w 1387"/>
                  <a:gd name="T43" fmla="*/ 282 h 1756"/>
                  <a:gd name="T44" fmla="*/ 305 w 1387"/>
                  <a:gd name="T45" fmla="*/ 290 h 1756"/>
                  <a:gd name="T46" fmla="*/ 284 w 1387"/>
                  <a:gd name="T47" fmla="*/ 301 h 1756"/>
                  <a:gd name="T48" fmla="*/ 252 w 1387"/>
                  <a:gd name="T49" fmla="*/ 328 h 1756"/>
                  <a:gd name="T50" fmla="*/ 217 w 1387"/>
                  <a:gd name="T51" fmla="*/ 374 h 1756"/>
                  <a:gd name="T52" fmla="*/ 193 w 1387"/>
                  <a:gd name="T53" fmla="*/ 402 h 1756"/>
                  <a:gd name="T54" fmla="*/ 164 w 1387"/>
                  <a:gd name="T55" fmla="*/ 425 h 1756"/>
                  <a:gd name="T56" fmla="*/ 135 w 1387"/>
                  <a:gd name="T57" fmla="*/ 438 h 1756"/>
                  <a:gd name="T58" fmla="*/ 107 w 1387"/>
                  <a:gd name="T59" fmla="*/ 436 h 1756"/>
                  <a:gd name="T60" fmla="*/ 74 w 1387"/>
                  <a:gd name="T61" fmla="*/ 425 h 1756"/>
                  <a:gd name="T62" fmla="*/ 67 w 1387"/>
                  <a:gd name="T63" fmla="*/ 422 h 1756"/>
                  <a:gd name="T64" fmla="*/ 63 w 1387"/>
                  <a:gd name="T65" fmla="*/ 411 h 1756"/>
                  <a:gd name="T66" fmla="*/ 52 w 1387"/>
                  <a:gd name="T67" fmla="*/ 408 h 1756"/>
                  <a:gd name="T68" fmla="*/ 31 w 1387"/>
                  <a:gd name="T69" fmla="*/ 407 h 1756"/>
                  <a:gd name="T70" fmla="*/ 11 w 1387"/>
                  <a:gd name="T71" fmla="*/ 398 h 1756"/>
                  <a:gd name="T72" fmla="*/ 1 w 1387"/>
                  <a:gd name="T73" fmla="*/ 381 h 1756"/>
                  <a:gd name="T74" fmla="*/ 0 w 1387"/>
                  <a:gd name="T75" fmla="*/ 362 h 1756"/>
                  <a:gd name="T76" fmla="*/ 3 w 1387"/>
                  <a:gd name="T77" fmla="*/ 341 h 1756"/>
                  <a:gd name="T78" fmla="*/ 7 w 1387"/>
                  <a:gd name="T79" fmla="*/ 330 h 1756"/>
                  <a:gd name="T80" fmla="*/ 21 w 1387"/>
                  <a:gd name="T81" fmla="*/ 307 h 1756"/>
                  <a:gd name="T82" fmla="*/ 57 w 1387"/>
                  <a:gd name="T83" fmla="*/ 266 h 1756"/>
                  <a:gd name="T84" fmla="*/ 96 w 1387"/>
                  <a:gd name="T85" fmla="*/ 216 h 1756"/>
                  <a:gd name="T86" fmla="*/ 113 w 1387"/>
                  <a:gd name="T87" fmla="*/ 180 h 1756"/>
                  <a:gd name="T88" fmla="*/ 118 w 1387"/>
                  <a:gd name="T89" fmla="*/ 159 h 1756"/>
                  <a:gd name="T90" fmla="*/ 119 w 1387"/>
                  <a:gd name="T91" fmla="*/ 139 h 1756"/>
                  <a:gd name="T92" fmla="*/ 111 w 1387"/>
                  <a:gd name="T93" fmla="*/ 77 h 1756"/>
                  <a:gd name="T94" fmla="*/ 114 w 1387"/>
                  <a:gd name="T95" fmla="*/ 49 h 1756"/>
                  <a:gd name="T96" fmla="*/ 114 w 1387"/>
                  <a:gd name="T97" fmla="*/ 29 h 1756"/>
                  <a:gd name="T98" fmla="*/ 110 w 1387"/>
                  <a:gd name="T99" fmla="*/ 14 h 1756"/>
                  <a:gd name="T100" fmla="*/ 110 w 1387"/>
                  <a:gd name="T101" fmla="*/ 10 h 1756"/>
                  <a:gd name="T102" fmla="*/ 118 w 1387"/>
                  <a:gd name="T103" fmla="*/ 7 h 1756"/>
                  <a:gd name="T104" fmla="*/ 144 w 1387"/>
                  <a:gd name="T105" fmla="*/ 4 h 1756"/>
                  <a:gd name="T106" fmla="*/ 183 w 1387"/>
                  <a:gd name="T107" fmla="*/ 1 h 1756"/>
                  <a:gd name="T108" fmla="*/ 202 w 1387"/>
                  <a:gd name="T109" fmla="*/ 0 h 17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7" h="1756">
                    <a:moveTo>
                      <a:pt x="821" y="2"/>
                    </a:moveTo>
                    <a:lnTo>
                      <a:pt x="821" y="4"/>
                    </a:lnTo>
                    <a:lnTo>
                      <a:pt x="822" y="5"/>
                    </a:lnTo>
                    <a:lnTo>
                      <a:pt x="823" y="5"/>
                    </a:lnTo>
                    <a:lnTo>
                      <a:pt x="824" y="5"/>
                    </a:lnTo>
                    <a:lnTo>
                      <a:pt x="825" y="5"/>
                    </a:lnTo>
                    <a:lnTo>
                      <a:pt x="825" y="6"/>
                    </a:lnTo>
                    <a:lnTo>
                      <a:pt x="825" y="20"/>
                    </a:lnTo>
                    <a:lnTo>
                      <a:pt x="825" y="33"/>
                    </a:lnTo>
                    <a:lnTo>
                      <a:pt x="827" y="45"/>
                    </a:lnTo>
                    <a:lnTo>
                      <a:pt x="829" y="59"/>
                    </a:lnTo>
                    <a:lnTo>
                      <a:pt x="830" y="65"/>
                    </a:lnTo>
                    <a:lnTo>
                      <a:pt x="832" y="71"/>
                    </a:lnTo>
                    <a:lnTo>
                      <a:pt x="835" y="77"/>
                    </a:lnTo>
                    <a:lnTo>
                      <a:pt x="838" y="82"/>
                    </a:lnTo>
                    <a:lnTo>
                      <a:pt x="841" y="87"/>
                    </a:lnTo>
                    <a:lnTo>
                      <a:pt x="845" y="93"/>
                    </a:lnTo>
                    <a:lnTo>
                      <a:pt x="850" y="97"/>
                    </a:lnTo>
                    <a:lnTo>
                      <a:pt x="855" y="101"/>
                    </a:lnTo>
                    <a:lnTo>
                      <a:pt x="865" y="116"/>
                    </a:lnTo>
                    <a:lnTo>
                      <a:pt x="873" y="132"/>
                    </a:lnTo>
                    <a:lnTo>
                      <a:pt x="881" y="150"/>
                    </a:lnTo>
                    <a:lnTo>
                      <a:pt x="887" y="167"/>
                    </a:lnTo>
                    <a:lnTo>
                      <a:pt x="892" y="186"/>
                    </a:lnTo>
                    <a:lnTo>
                      <a:pt x="897" y="204"/>
                    </a:lnTo>
                    <a:lnTo>
                      <a:pt x="901" y="224"/>
                    </a:lnTo>
                    <a:lnTo>
                      <a:pt x="905" y="243"/>
                    </a:lnTo>
                    <a:lnTo>
                      <a:pt x="912" y="282"/>
                    </a:lnTo>
                    <a:lnTo>
                      <a:pt x="918" y="320"/>
                    </a:lnTo>
                    <a:lnTo>
                      <a:pt x="921" y="340"/>
                    </a:lnTo>
                    <a:lnTo>
                      <a:pt x="925" y="359"/>
                    </a:lnTo>
                    <a:lnTo>
                      <a:pt x="930" y="378"/>
                    </a:lnTo>
                    <a:lnTo>
                      <a:pt x="935" y="395"/>
                    </a:lnTo>
                    <a:lnTo>
                      <a:pt x="935" y="388"/>
                    </a:lnTo>
                    <a:lnTo>
                      <a:pt x="935" y="380"/>
                    </a:lnTo>
                    <a:lnTo>
                      <a:pt x="937" y="373"/>
                    </a:lnTo>
                    <a:lnTo>
                      <a:pt x="940" y="366"/>
                    </a:lnTo>
                    <a:lnTo>
                      <a:pt x="948" y="354"/>
                    </a:lnTo>
                    <a:lnTo>
                      <a:pt x="957" y="342"/>
                    </a:lnTo>
                    <a:lnTo>
                      <a:pt x="965" y="329"/>
                    </a:lnTo>
                    <a:lnTo>
                      <a:pt x="972" y="317"/>
                    </a:lnTo>
                    <a:lnTo>
                      <a:pt x="975" y="311"/>
                    </a:lnTo>
                    <a:lnTo>
                      <a:pt x="977" y="304"/>
                    </a:lnTo>
                    <a:lnTo>
                      <a:pt x="978" y="298"/>
                    </a:lnTo>
                    <a:lnTo>
                      <a:pt x="978" y="289"/>
                    </a:lnTo>
                    <a:lnTo>
                      <a:pt x="981" y="278"/>
                    </a:lnTo>
                    <a:lnTo>
                      <a:pt x="982" y="265"/>
                    </a:lnTo>
                    <a:lnTo>
                      <a:pt x="983" y="251"/>
                    </a:lnTo>
                    <a:lnTo>
                      <a:pt x="983" y="238"/>
                    </a:lnTo>
                    <a:lnTo>
                      <a:pt x="983" y="225"/>
                    </a:lnTo>
                    <a:lnTo>
                      <a:pt x="983" y="210"/>
                    </a:lnTo>
                    <a:lnTo>
                      <a:pt x="983" y="197"/>
                    </a:lnTo>
                    <a:lnTo>
                      <a:pt x="985" y="184"/>
                    </a:lnTo>
                    <a:lnTo>
                      <a:pt x="998" y="183"/>
                    </a:lnTo>
                    <a:lnTo>
                      <a:pt x="1013" y="184"/>
                    </a:lnTo>
                    <a:lnTo>
                      <a:pt x="1028" y="185"/>
                    </a:lnTo>
                    <a:lnTo>
                      <a:pt x="1043" y="186"/>
                    </a:lnTo>
                    <a:lnTo>
                      <a:pt x="1057" y="188"/>
                    </a:lnTo>
                    <a:lnTo>
                      <a:pt x="1073" y="188"/>
                    </a:lnTo>
                    <a:lnTo>
                      <a:pt x="1087" y="187"/>
                    </a:lnTo>
                    <a:lnTo>
                      <a:pt x="1102" y="184"/>
                    </a:lnTo>
                    <a:lnTo>
                      <a:pt x="1131" y="187"/>
                    </a:lnTo>
                    <a:lnTo>
                      <a:pt x="1162" y="189"/>
                    </a:lnTo>
                    <a:lnTo>
                      <a:pt x="1192" y="191"/>
                    </a:lnTo>
                    <a:lnTo>
                      <a:pt x="1222" y="194"/>
                    </a:lnTo>
                    <a:lnTo>
                      <a:pt x="1252" y="198"/>
                    </a:lnTo>
                    <a:lnTo>
                      <a:pt x="1280" y="203"/>
                    </a:lnTo>
                    <a:lnTo>
                      <a:pt x="1309" y="209"/>
                    </a:lnTo>
                    <a:lnTo>
                      <a:pt x="1337" y="218"/>
                    </a:lnTo>
                    <a:lnTo>
                      <a:pt x="1335" y="231"/>
                    </a:lnTo>
                    <a:lnTo>
                      <a:pt x="1333" y="244"/>
                    </a:lnTo>
                    <a:lnTo>
                      <a:pt x="1330" y="258"/>
                    </a:lnTo>
                    <a:lnTo>
                      <a:pt x="1327" y="271"/>
                    </a:lnTo>
                    <a:lnTo>
                      <a:pt x="1326" y="283"/>
                    </a:lnTo>
                    <a:lnTo>
                      <a:pt x="1327" y="297"/>
                    </a:lnTo>
                    <a:lnTo>
                      <a:pt x="1328" y="303"/>
                    </a:lnTo>
                    <a:lnTo>
                      <a:pt x="1332" y="309"/>
                    </a:lnTo>
                    <a:lnTo>
                      <a:pt x="1335" y="315"/>
                    </a:lnTo>
                    <a:lnTo>
                      <a:pt x="1338" y="321"/>
                    </a:lnTo>
                    <a:lnTo>
                      <a:pt x="1345" y="328"/>
                    </a:lnTo>
                    <a:lnTo>
                      <a:pt x="1350" y="337"/>
                    </a:lnTo>
                    <a:lnTo>
                      <a:pt x="1354" y="346"/>
                    </a:lnTo>
                    <a:lnTo>
                      <a:pt x="1357" y="354"/>
                    </a:lnTo>
                    <a:lnTo>
                      <a:pt x="1359" y="363"/>
                    </a:lnTo>
                    <a:lnTo>
                      <a:pt x="1360" y="371"/>
                    </a:lnTo>
                    <a:lnTo>
                      <a:pt x="1361" y="381"/>
                    </a:lnTo>
                    <a:lnTo>
                      <a:pt x="1362" y="390"/>
                    </a:lnTo>
                    <a:lnTo>
                      <a:pt x="1362" y="409"/>
                    </a:lnTo>
                    <a:lnTo>
                      <a:pt x="1361" y="429"/>
                    </a:lnTo>
                    <a:lnTo>
                      <a:pt x="1361" y="448"/>
                    </a:lnTo>
                    <a:lnTo>
                      <a:pt x="1361" y="468"/>
                    </a:lnTo>
                    <a:lnTo>
                      <a:pt x="1356" y="495"/>
                    </a:lnTo>
                    <a:lnTo>
                      <a:pt x="1349" y="525"/>
                    </a:lnTo>
                    <a:lnTo>
                      <a:pt x="1342" y="554"/>
                    </a:lnTo>
                    <a:lnTo>
                      <a:pt x="1335" y="584"/>
                    </a:lnTo>
                    <a:lnTo>
                      <a:pt x="1328" y="613"/>
                    </a:lnTo>
                    <a:lnTo>
                      <a:pt x="1324" y="643"/>
                    </a:lnTo>
                    <a:lnTo>
                      <a:pt x="1322" y="657"/>
                    </a:lnTo>
                    <a:lnTo>
                      <a:pt x="1322" y="673"/>
                    </a:lnTo>
                    <a:lnTo>
                      <a:pt x="1322" y="687"/>
                    </a:lnTo>
                    <a:lnTo>
                      <a:pt x="1322" y="703"/>
                    </a:lnTo>
                    <a:lnTo>
                      <a:pt x="1320" y="707"/>
                    </a:lnTo>
                    <a:lnTo>
                      <a:pt x="1318" y="712"/>
                    </a:lnTo>
                    <a:lnTo>
                      <a:pt x="1319" y="717"/>
                    </a:lnTo>
                    <a:lnTo>
                      <a:pt x="1319" y="722"/>
                    </a:lnTo>
                    <a:lnTo>
                      <a:pt x="1320" y="727"/>
                    </a:lnTo>
                    <a:lnTo>
                      <a:pt x="1320" y="731"/>
                    </a:lnTo>
                    <a:lnTo>
                      <a:pt x="1319" y="736"/>
                    </a:lnTo>
                    <a:lnTo>
                      <a:pt x="1317" y="742"/>
                    </a:lnTo>
                    <a:lnTo>
                      <a:pt x="1317" y="752"/>
                    </a:lnTo>
                    <a:lnTo>
                      <a:pt x="1319" y="761"/>
                    </a:lnTo>
                    <a:lnTo>
                      <a:pt x="1322" y="769"/>
                    </a:lnTo>
                    <a:lnTo>
                      <a:pt x="1325" y="778"/>
                    </a:lnTo>
                    <a:lnTo>
                      <a:pt x="1330" y="787"/>
                    </a:lnTo>
                    <a:lnTo>
                      <a:pt x="1333" y="796"/>
                    </a:lnTo>
                    <a:lnTo>
                      <a:pt x="1335" y="805"/>
                    </a:lnTo>
                    <a:lnTo>
                      <a:pt x="1335" y="815"/>
                    </a:lnTo>
                    <a:lnTo>
                      <a:pt x="1335" y="823"/>
                    </a:lnTo>
                    <a:lnTo>
                      <a:pt x="1337" y="830"/>
                    </a:lnTo>
                    <a:lnTo>
                      <a:pt x="1340" y="835"/>
                    </a:lnTo>
                    <a:lnTo>
                      <a:pt x="1343" y="840"/>
                    </a:lnTo>
                    <a:lnTo>
                      <a:pt x="1347" y="845"/>
                    </a:lnTo>
                    <a:lnTo>
                      <a:pt x="1351" y="851"/>
                    </a:lnTo>
                    <a:lnTo>
                      <a:pt x="1353" y="857"/>
                    </a:lnTo>
                    <a:lnTo>
                      <a:pt x="1354" y="865"/>
                    </a:lnTo>
                    <a:lnTo>
                      <a:pt x="1359" y="871"/>
                    </a:lnTo>
                    <a:lnTo>
                      <a:pt x="1363" y="878"/>
                    </a:lnTo>
                    <a:lnTo>
                      <a:pt x="1366" y="885"/>
                    </a:lnTo>
                    <a:lnTo>
                      <a:pt x="1370" y="892"/>
                    </a:lnTo>
                    <a:lnTo>
                      <a:pt x="1375" y="908"/>
                    </a:lnTo>
                    <a:lnTo>
                      <a:pt x="1378" y="923"/>
                    </a:lnTo>
                    <a:lnTo>
                      <a:pt x="1380" y="938"/>
                    </a:lnTo>
                    <a:lnTo>
                      <a:pt x="1382" y="955"/>
                    </a:lnTo>
                    <a:lnTo>
                      <a:pt x="1384" y="970"/>
                    </a:lnTo>
                    <a:lnTo>
                      <a:pt x="1387" y="986"/>
                    </a:lnTo>
                    <a:lnTo>
                      <a:pt x="1384" y="1001"/>
                    </a:lnTo>
                    <a:lnTo>
                      <a:pt x="1379" y="1016"/>
                    </a:lnTo>
                    <a:lnTo>
                      <a:pt x="1374" y="1032"/>
                    </a:lnTo>
                    <a:lnTo>
                      <a:pt x="1366" y="1046"/>
                    </a:lnTo>
                    <a:lnTo>
                      <a:pt x="1358" y="1059"/>
                    </a:lnTo>
                    <a:lnTo>
                      <a:pt x="1350" y="1073"/>
                    </a:lnTo>
                    <a:lnTo>
                      <a:pt x="1340" y="1086"/>
                    </a:lnTo>
                    <a:lnTo>
                      <a:pt x="1328" y="1098"/>
                    </a:lnTo>
                    <a:lnTo>
                      <a:pt x="1323" y="1101"/>
                    </a:lnTo>
                    <a:lnTo>
                      <a:pt x="1318" y="1106"/>
                    </a:lnTo>
                    <a:lnTo>
                      <a:pt x="1313" y="1110"/>
                    </a:lnTo>
                    <a:lnTo>
                      <a:pt x="1308" y="1114"/>
                    </a:lnTo>
                    <a:lnTo>
                      <a:pt x="1303" y="1117"/>
                    </a:lnTo>
                    <a:lnTo>
                      <a:pt x="1298" y="1120"/>
                    </a:lnTo>
                    <a:lnTo>
                      <a:pt x="1292" y="1123"/>
                    </a:lnTo>
                    <a:lnTo>
                      <a:pt x="1285" y="1124"/>
                    </a:lnTo>
                    <a:lnTo>
                      <a:pt x="1278" y="1130"/>
                    </a:lnTo>
                    <a:lnTo>
                      <a:pt x="1271" y="1135"/>
                    </a:lnTo>
                    <a:lnTo>
                      <a:pt x="1263" y="1139"/>
                    </a:lnTo>
                    <a:lnTo>
                      <a:pt x="1255" y="1143"/>
                    </a:lnTo>
                    <a:lnTo>
                      <a:pt x="1246" y="1147"/>
                    </a:lnTo>
                    <a:lnTo>
                      <a:pt x="1238" y="1151"/>
                    </a:lnTo>
                    <a:lnTo>
                      <a:pt x="1230" y="1156"/>
                    </a:lnTo>
                    <a:lnTo>
                      <a:pt x="1223" y="1161"/>
                    </a:lnTo>
                    <a:lnTo>
                      <a:pt x="1214" y="1164"/>
                    </a:lnTo>
                    <a:lnTo>
                      <a:pt x="1203" y="1166"/>
                    </a:lnTo>
                    <a:lnTo>
                      <a:pt x="1195" y="1170"/>
                    </a:lnTo>
                    <a:lnTo>
                      <a:pt x="1186" y="1174"/>
                    </a:lnTo>
                    <a:lnTo>
                      <a:pt x="1168" y="1183"/>
                    </a:lnTo>
                    <a:lnTo>
                      <a:pt x="1152" y="1195"/>
                    </a:lnTo>
                    <a:lnTo>
                      <a:pt x="1136" y="1207"/>
                    </a:lnTo>
                    <a:lnTo>
                      <a:pt x="1119" y="1219"/>
                    </a:lnTo>
                    <a:lnTo>
                      <a:pt x="1104" y="1232"/>
                    </a:lnTo>
                    <a:lnTo>
                      <a:pt x="1088" y="1243"/>
                    </a:lnTo>
                    <a:lnTo>
                      <a:pt x="1067" y="1260"/>
                    </a:lnTo>
                    <a:lnTo>
                      <a:pt x="1047" y="1279"/>
                    </a:lnTo>
                    <a:lnTo>
                      <a:pt x="1028" y="1297"/>
                    </a:lnTo>
                    <a:lnTo>
                      <a:pt x="1010" y="1316"/>
                    </a:lnTo>
                    <a:lnTo>
                      <a:pt x="993" y="1335"/>
                    </a:lnTo>
                    <a:lnTo>
                      <a:pt x="976" y="1355"/>
                    </a:lnTo>
                    <a:lnTo>
                      <a:pt x="960" y="1375"/>
                    </a:lnTo>
                    <a:lnTo>
                      <a:pt x="945" y="1396"/>
                    </a:lnTo>
                    <a:lnTo>
                      <a:pt x="914" y="1437"/>
                    </a:lnTo>
                    <a:lnTo>
                      <a:pt x="884" y="1478"/>
                    </a:lnTo>
                    <a:lnTo>
                      <a:pt x="869" y="1498"/>
                    </a:lnTo>
                    <a:lnTo>
                      <a:pt x="853" y="1518"/>
                    </a:lnTo>
                    <a:lnTo>
                      <a:pt x="837" y="1538"/>
                    </a:lnTo>
                    <a:lnTo>
                      <a:pt x="820" y="1558"/>
                    </a:lnTo>
                    <a:lnTo>
                      <a:pt x="815" y="1558"/>
                    </a:lnTo>
                    <a:lnTo>
                      <a:pt x="802" y="1575"/>
                    </a:lnTo>
                    <a:lnTo>
                      <a:pt x="788" y="1593"/>
                    </a:lnTo>
                    <a:lnTo>
                      <a:pt x="773" y="1609"/>
                    </a:lnTo>
                    <a:lnTo>
                      <a:pt x="758" y="1625"/>
                    </a:lnTo>
                    <a:lnTo>
                      <a:pt x="741" y="1641"/>
                    </a:lnTo>
                    <a:lnTo>
                      <a:pt x="725" y="1655"/>
                    </a:lnTo>
                    <a:lnTo>
                      <a:pt x="707" y="1667"/>
                    </a:lnTo>
                    <a:lnTo>
                      <a:pt x="689" y="1679"/>
                    </a:lnTo>
                    <a:lnTo>
                      <a:pt x="674" y="1691"/>
                    </a:lnTo>
                    <a:lnTo>
                      <a:pt x="657" y="1702"/>
                    </a:lnTo>
                    <a:lnTo>
                      <a:pt x="641" y="1712"/>
                    </a:lnTo>
                    <a:lnTo>
                      <a:pt x="624" y="1721"/>
                    </a:lnTo>
                    <a:lnTo>
                      <a:pt x="608" y="1729"/>
                    </a:lnTo>
                    <a:lnTo>
                      <a:pt x="591" y="1737"/>
                    </a:lnTo>
                    <a:lnTo>
                      <a:pt x="574" y="1745"/>
                    </a:lnTo>
                    <a:lnTo>
                      <a:pt x="558" y="1754"/>
                    </a:lnTo>
                    <a:lnTo>
                      <a:pt x="540" y="1755"/>
                    </a:lnTo>
                    <a:lnTo>
                      <a:pt x="524" y="1756"/>
                    </a:lnTo>
                    <a:lnTo>
                      <a:pt x="507" y="1756"/>
                    </a:lnTo>
                    <a:lnTo>
                      <a:pt x="492" y="1756"/>
                    </a:lnTo>
                    <a:lnTo>
                      <a:pt x="475" y="1755"/>
                    </a:lnTo>
                    <a:lnTo>
                      <a:pt x="460" y="1753"/>
                    </a:lnTo>
                    <a:lnTo>
                      <a:pt x="445" y="1749"/>
                    </a:lnTo>
                    <a:lnTo>
                      <a:pt x="430" y="1747"/>
                    </a:lnTo>
                    <a:lnTo>
                      <a:pt x="401" y="1740"/>
                    </a:lnTo>
                    <a:lnTo>
                      <a:pt x="371" y="1731"/>
                    </a:lnTo>
                    <a:lnTo>
                      <a:pt x="342" y="1721"/>
                    </a:lnTo>
                    <a:lnTo>
                      <a:pt x="312" y="1711"/>
                    </a:lnTo>
                    <a:lnTo>
                      <a:pt x="307" y="1707"/>
                    </a:lnTo>
                    <a:lnTo>
                      <a:pt x="302" y="1705"/>
                    </a:lnTo>
                    <a:lnTo>
                      <a:pt x="297" y="1703"/>
                    </a:lnTo>
                    <a:lnTo>
                      <a:pt x="292" y="1701"/>
                    </a:lnTo>
                    <a:lnTo>
                      <a:pt x="287" y="1699"/>
                    </a:lnTo>
                    <a:lnTo>
                      <a:pt x="282" y="1697"/>
                    </a:lnTo>
                    <a:lnTo>
                      <a:pt x="278" y="1693"/>
                    </a:lnTo>
                    <a:lnTo>
                      <a:pt x="274" y="1689"/>
                    </a:lnTo>
                    <a:lnTo>
                      <a:pt x="271" y="1691"/>
                    </a:lnTo>
                    <a:lnTo>
                      <a:pt x="268" y="1689"/>
                    </a:lnTo>
                    <a:lnTo>
                      <a:pt x="265" y="1686"/>
                    </a:lnTo>
                    <a:lnTo>
                      <a:pt x="263" y="1683"/>
                    </a:lnTo>
                    <a:lnTo>
                      <a:pt x="261" y="1680"/>
                    </a:lnTo>
                    <a:lnTo>
                      <a:pt x="257" y="1673"/>
                    </a:lnTo>
                    <a:lnTo>
                      <a:pt x="255" y="1663"/>
                    </a:lnTo>
                    <a:lnTo>
                      <a:pt x="253" y="1655"/>
                    </a:lnTo>
                    <a:lnTo>
                      <a:pt x="252" y="1646"/>
                    </a:lnTo>
                    <a:lnTo>
                      <a:pt x="250" y="1637"/>
                    </a:lnTo>
                    <a:lnTo>
                      <a:pt x="249" y="1628"/>
                    </a:lnTo>
                    <a:lnTo>
                      <a:pt x="227" y="1628"/>
                    </a:lnTo>
                    <a:lnTo>
                      <a:pt x="222" y="1631"/>
                    </a:lnTo>
                    <a:lnTo>
                      <a:pt x="218" y="1632"/>
                    </a:lnTo>
                    <a:lnTo>
                      <a:pt x="213" y="1633"/>
                    </a:lnTo>
                    <a:lnTo>
                      <a:pt x="209" y="1634"/>
                    </a:lnTo>
                    <a:lnTo>
                      <a:pt x="203" y="1634"/>
                    </a:lnTo>
                    <a:lnTo>
                      <a:pt x="198" y="1635"/>
                    </a:lnTo>
                    <a:lnTo>
                      <a:pt x="194" y="1636"/>
                    </a:lnTo>
                    <a:lnTo>
                      <a:pt x="189" y="1638"/>
                    </a:lnTo>
                    <a:lnTo>
                      <a:pt x="169" y="1636"/>
                    </a:lnTo>
                    <a:lnTo>
                      <a:pt x="147" y="1633"/>
                    </a:lnTo>
                    <a:lnTo>
                      <a:pt x="124" y="1630"/>
                    </a:lnTo>
                    <a:lnTo>
                      <a:pt x="103" y="1625"/>
                    </a:lnTo>
                    <a:lnTo>
                      <a:pt x="93" y="1622"/>
                    </a:lnTo>
                    <a:lnTo>
                      <a:pt x="82" y="1619"/>
                    </a:lnTo>
                    <a:lnTo>
                      <a:pt x="73" y="1614"/>
                    </a:lnTo>
                    <a:lnTo>
                      <a:pt x="64" y="1609"/>
                    </a:lnTo>
                    <a:lnTo>
                      <a:pt x="55" y="1603"/>
                    </a:lnTo>
                    <a:lnTo>
                      <a:pt x="46" y="1596"/>
                    </a:lnTo>
                    <a:lnTo>
                      <a:pt x="38" y="1587"/>
                    </a:lnTo>
                    <a:lnTo>
                      <a:pt x="31" y="1577"/>
                    </a:lnTo>
                    <a:lnTo>
                      <a:pt x="25" y="1568"/>
                    </a:lnTo>
                    <a:lnTo>
                      <a:pt x="20" y="1559"/>
                    </a:lnTo>
                    <a:lnTo>
                      <a:pt x="15" y="1549"/>
                    </a:lnTo>
                    <a:lnTo>
                      <a:pt x="10" y="1539"/>
                    </a:lnTo>
                    <a:lnTo>
                      <a:pt x="7" y="1528"/>
                    </a:lnTo>
                    <a:lnTo>
                      <a:pt x="4" y="1518"/>
                    </a:lnTo>
                    <a:lnTo>
                      <a:pt x="2" y="1506"/>
                    </a:lnTo>
                    <a:lnTo>
                      <a:pt x="1" y="1496"/>
                    </a:lnTo>
                    <a:lnTo>
                      <a:pt x="0" y="1485"/>
                    </a:lnTo>
                    <a:lnTo>
                      <a:pt x="0" y="1474"/>
                    </a:lnTo>
                    <a:lnTo>
                      <a:pt x="0" y="1462"/>
                    </a:lnTo>
                    <a:lnTo>
                      <a:pt x="1" y="1451"/>
                    </a:lnTo>
                    <a:lnTo>
                      <a:pt x="4" y="1429"/>
                    </a:lnTo>
                    <a:lnTo>
                      <a:pt x="9" y="1407"/>
                    </a:lnTo>
                    <a:lnTo>
                      <a:pt x="9" y="1400"/>
                    </a:lnTo>
                    <a:lnTo>
                      <a:pt x="9" y="1393"/>
                    </a:lnTo>
                    <a:lnTo>
                      <a:pt x="9" y="1384"/>
                    </a:lnTo>
                    <a:lnTo>
                      <a:pt x="10" y="1376"/>
                    </a:lnTo>
                    <a:lnTo>
                      <a:pt x="13" y="1368"/>
                    </a:lnTo>
                    <a:lnTo>
                      <a:pt x="15" y="1360"/>
                    </a:lnTo>
                    <a:lnTo>
                      <a:pt x="18" y="1352"/>
                    </a:lnTo>
                    <a:lnTo>
                      <a:pt x="22" y="1344"/>
                    </a:lnTo>
                    <a:lnTo>
                      <a:pt x="23" y="1339"/>
                    </a:lnTo>
                    <a:lnTo>
                      <a:pt x="25" y="1333"/>
                    </a:lnTo>
                    <a:lnTo>
                      <a:pt x="28" y="1328"/>
                    </a:lnTo>
                    <a:lnTo>
                      <a:pt x="31" y="1323"/>
                    </a:lnTo>
                    <a:lnTo>
                      <a:pt x="34" y="1318"/>
                    </a:lnTo>
                    <a:lnTo>
                      <a:pt x="36" y="1312"/>
                    </a:lnTo>
                    <a:lnTo>
                      <a:pt x="38" y="1307"/>
                    </a:lnTo>
                    <a:lnTo>
                      <a:pt x="39" y="1300"/>
                    </a:lnTo>
                    <a:lnTo>
                      <a:pt x="55" y="1277"/>
                    </a:lnTo>
                    <a:lnTo>
                      <a:pt x="71" y="1254"/>
                    </a:lnTo>
                    <a:lnTo>
                      <a:pt x="87" y="1232"/>
                    </a:lnTo>
                    <a:lnTo>
                      <a:pt x="105" y="1210"/>
                    </a:lnTo>
                    <a:lnTo>
                      <a:pt x="123" y="1188"/>
                    </a:lnTo>
                    <a:lnTo>
                      <a:pt x="142" y="1166"/>
                    </a:lnTo>
                    <a:lnTo>
                      <a:pt x="161" y="1145"/>
                    </a:lnTo>
                    <a:lnTo>
                      <a:pt x="182" y="1124"/>
                    </a:lnTo>
                    <a:lnTo>
                      <a:pt x="207" y="1096"/>
                    </a:lnTo>
                    <a:lnTo>
                      <a:pt x="231" y="1068"/>
                    </a:lnTo>
                    <a:lnTo>
                      <a:pt x="254" y="1038"/>
                    </a:lnTo>
                    <a:lnTo>
                      <a:pt x="277" y="1008"/>
                    </a:lnTo>
                    <a:lnTo>
                      <a:pt x="300" y="978"/>
                    </a:lnTo>
                    <a:lnTo>
                      <a:pt x="323" y="950"/>
                    </a:lnTo>
                    <a:lnTo>
                      <a:pt x="346" y="920"/>
                    </a:lnTo>
                    <a:lnTo>
                      <a:pt x="370" y="891"/>
                    </a:lnTo>
                    <a:lnTo>
                      <a:pt x="385" y="865"/>
                    </a:lnTo>
                    <a:lnTo>
                      <a:pt x="401" y="838"/>
                    </a:lnTo>
                    <a:lnTo>
                      <a:pt x="416" y="810"/>
                    </a:lnTo>
                    <a:lnTo>
                      <a:pt x="429" y="782"/>
                    </a:lnTo>
                    <a:lnTo>
                      <a:pt x="436" y="767"/>
                    </a:lnTo>
                    <a:lnTo>
                      <a:pt x="443" y="753"/>
                    </a:lnTo>
                    <a:lnTo>
                      <a:pt x="448" y="738"/>
                    </a:lnTo>
                    <a:lnTo>
                      <a:pt x="453" y="723"/>
                    </a:lnTo>
                    <a:lnTo>
                      <a:pt x="457" y="709"/>
                    </a:lnTo>
                    <a:lnTo>
                      <a:pt x="461" y="693"/>
                    </a:lnTo>
                    <a:lnTo>
                      <a:pt x="463" y="677"/>
                    </a:lnTo>
                    <a:lnTo>
                      <a:pt x="465" y="662"/>
                    </a:lnTo>
                    <a:lnTo>
                      <a:pt x="470" y="654"/>
                    </a:lnTo>
                    <a:lnTo>
                      <a:pt x="472" y="647"/>
                    </a:lnTo>
                    <a:lnTo>
                      <a:pt x="473" y="639"/>
                    </a:lnTo>
                    <a:lnTo>
                      <a:pt x="473" y="632"/>
                    </a:lnTo>
                    <a:lnTo>
                      <a:pt x="473" y="624"/>
                    </a:lnTo>
                    <a:lnTo>
                      <a:pt x="473" y="615"/>
                    </a:lnTo>
                    <a:lnTo>
                      <a:pt x="473" y="608"/>
                    </a:lnTo>
                    <a:lnTo>
                      <a:pt x="475" y="600"/>
                    </a:lnTo>
                    <a:lnTo>
                      <a:pt x="476" y="579"/>
                    </a:lnTo>
                    <a:lnTo>
                      <a:pt x="478" y="557"/>
                    </a:lnTo>
                    <a:lnTo>
                      <a:pt x="476" y="535"/>
                    </a:lnTo>
                    <a:lnTo>
                      <a:pt x="475" y="514"/>
                    </a:lnTo>
                    <a:lnTo>
                      <a:pt x="471" y="473"/>
                    </a:lnTo>
                    <a:lnTo>
                      <a:pt x="466" y="432"/>
                    </a:lnTo>
                    <a:lnTo>
                      <a:pt x="460" y="392"/>
                    </a:lnTo>
                    <a:lnTo>
                      <a:pt x="453" y="351"/>
                    </a:lnTo>
                    <a:lnTo>
                      <a:pt x="447" y="310"/>
                    </a:lnTo>
                    <a:lnTo>
                      <a:pt x="442" y="269"/>
                    </a:lnTo>
                    <a:lnTo>
                      <a:pt x="441" y="259"/>
                    </a:lnTo>
                    <a:lnTo>
                      <a:pt x="442" y="249"/>
                    </a:lnTo>
                    <a:lnTo>
                      <a:pt x="443" y="240"/>
                    </a:lnTo>
                    <a:lnTo>
                      <a:pt x="445" y="231"/>
                    </a:lnTo>
                    <a:lnTo>
                      <a:pt x="450" y="214"/>
                    </a:lnTo>
                    <a:lnTo>
                      <a:pt x="456" y="197"/>
                    </a:lnTo>
                    <a:lnTo>
                      <a:pt x="462" y="181"/>
                    </a:lnTo>
                    <a:lnTo>
                      <a:pt x="466" y="163"/>
                    </a:lnTo>
                    <a:lnTo>
                      <a:pt x="466" y="154"/>
                    </a:lnTo>
                    <a:lnTo>
                      <a:pt x="466" y="145"/>
                    </a:lnTo>
                    <a:lnTo>
                      <a:pt x="464" y="136"/>
                    </a:lnTo>
                    <a:lnTo>
                      <a:pt x="462" y="125"/>
                    </a:lnTo>
                    <a:lnTo>
                      <a:pt x="458" y="117"/>
                    </a:lnTo>
                    <a:lnTo>
                      <a:pt x="455" y="109"/>
                    </a:lnTo>
                    <a:lnTo>
                      <a:pt x="452" y="101"/>
                    </a:lnTo>
                    <a:lnTo>
                      <a:pt x="449" y="93"/>
                    </a:lnTo>
                    <a:lnTo>
                      <a:pt x="447" y="84"/>
                    </a:lnTo>
                    <a:lnTo>
                      <a:pt x="445" y="75"/>
                    </a:lnTo>
                    <a:lnTo>
                      <a:pt x="443" y="67"/>
                    </a:lnTo>
                    <a:lnTo>
                      <a:pt x="442" y="58"/>
                    </a:lnTo>
                    <a:lnTo>
                      <a:pt x="440" y="56"/>
                    </a:lnTo>
                    <a:lnTo>
                      <a:pt x="439" y="54"/>
                    </a:lnTo>
                    <a:lnTo>
                      <a:pt x="439" y="53"/>
                    </a:lnTo>
                    <a:lnTo>
                      <a:pt x="439" y="50"/>
                    </a:lnTo>
                    <a:lnTo>
                      <a:pt x="440" y="48"/>
                    </a:lnTo>
                    <a:lnTo>
                      <a:pt x="441" y="46"/>
                    </a:lnTo>
                    <a:lnTo>
                      <a:pt x="441" y="43"/>
                    </a:lnTo>
                    <a:lnTo>
                      <a:pt x="441" y="41"/>
                    </a:lnTo>
                    <a:lnTo>
                      <a:pt x="445" y="37"/>
                    </a:lnTo>
                    <a:lnTo>
                      <a:pt x="451" y="35"/>
                    </a:lnTo>
                    <a:lnTo>
                      <a:pt x="456" y="33"/>
                    </a:lnTo>
                    <a:lnTo>
                      <a:pt x="462" y="32"/>
                    </a:lnTo>
                    <a:lnTo>
                      <a:pt x="468" y="31"/>
                    </a:lnTo>
                    <a:lnTo>
                      <a:pt x="474" y="30"/>
                    </a:lnTo>
                    <a:lnTo>
                      <a:pt x="480" y="28"/>
                    </a:lnTo>
                    <a:lnTo>
                      <a:pt x="485" y="24"/>
                    </a:lnTo>
                    <a:lnTo>
                      <a:pt x="500" y="24"/>
                    </a:lnTo>
                    <a:lnTo>
                      <a:pt x="515" y="24"/>
                    </a:lnTo>
                    <a:lnTo>
                      <a:pt x="531" y="23"/>
                    </a:lnTo>
                    <a:lnTo>
                      <a:pt x="546" y="21"/>
                    </a:lnTo>
                    <a:lnTo>
                      <a:pt x="578" y="17"/>
                    </a:lnTo>
                    <a:lnTo>
                      <a:pt x="610" y="10"/>
                    </a:lnTo>
                    <a:lnTo>
                      <a:pt x="641" y="6"/>
                    </a:lnTo>
                    <a:lnTo>
                      <a:pt x="673" y="2"/>
                    </a:lnTo>
                    <a:lnTo>
                      <a:pt x="688" y="2"/>
                    </a:lnTo>
                    <a:lnTo>
                      <a:pt x="703" y="2"/>
                    </a:lnTo>
                    <a:lnTo>
                      <a:pt x="719" y="2"/>
                    </a:lnTo>
                    <a:lnTo>
                      <a:pt x="733" y="4"/>
                    </a:lnTo>
                    <a:lnTo>
                      <a:pt x="745" y="4"/>
                    </a:lnTo>
                    <a:lnTo>
                      <a:pt x="756" y="3"/>
                    </a:lnTo>
                    <a:lnTo>
                      <a:pt x="766" y="2"/>
                    </a:lnTo>
                    <a:lnTo>
                      <a:pt x="776" y="1"/>
                    </a:lnTo>
                    <a:lnTo>
                      <a:pt x="788" y="0"/>
                    </a:lnTo>
                    <a:lnTo>
                      <a:pt x="798" y="0"/>
                    </a:lnTo>
                    <a:lnTo>
                      <a:pt x="809" y="1"/>
                    </a:lnTo>
                    <a:lnTo>
                      <a:pt x="8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4" name="Freeform 64"/>
              <p:cNvSpPr>
                <a:spLocks/>
              </p:cNvSpPr>
              <p:nvPr/>
            </p:nvSpPr>
            <p:spPr bwMode="auto">
              <a:xfrm>
                <a:off x="4577" y="2145"/>
                <a:ext cx="443" cy="712"/>
              </a:xfrm>
              <a:custGeom>
                <a:avLst/>
                <a:gdLst>
                  <a:gd name="T0" fmla="*/ 189 w 887"/>
                  <a:gd name="T1" fmla="*/ 7 h 1424"/>
                  <a:gd name="T2" fmla="*/ 190 w 887"/>
                  <a:gd name="T3" fmla="*/ 17 h 1424"/>
                  <a:gd name="T4" fmla="*/ 191 w 887"/>
                  <a:gd name="T5" fmla="*/ 17 h 1424"/>
                  <a:gd name="T6" fmla="*/ 191 w 887"/>
                  <a:gd name="T7" fmla="*/ 13 h 1424"/>
                  <a:gd name="T8" fmla="*/ 192 w 887"/>
                  <a:gd name="T9" fmla="*/ 6 h 1424"/>
                  <a:gd name="T10" fmla="*/ 194 w 887"/>
                  <a:gd name="T11" fmla="*/ 8 h 1424"/>
                  <a:gd name="T12" fmla="*/ 196 w 887"/>
                  <a:gd name="T13" fmla="*/ 20 h 1424"/>
                  <a:gd name="T14" fmla="*/ 203 w 887"/>
                  <a:gd name="T15" fmla="*/ 26 h 1424"/>
                  <a:gd name="T16" fmla="*/ 210 w 887"/>
                  <a:gd name="T17" fmla="*/ 45 h 1424"/>
                  <a:gd name="T18" fmla="*/ 213 w 887"/>
                  <a:gd name="T19" fmla="*/ 60 h 1424"/>
                  <a:gd name="T20" fmla="*/ 215 w 887"/>
                  <a:gd name="T21" fmla="*/ 68 h 1424"/>
                  <a:gd name="T22" fmla="*/ 217 w 887"/>
                  <a:gd name="T23" fmla="*/ 85 h 1424"/>
                  <a:gd name="T24" fmla="*/ 221 w 887"/>
                  <a:gd name="T25" fmla="*/ 105 h 1424"/>
                  <a:gd name="T26" fmla="*/ 216 w 887"/>
                  <a:gd name="T27" fmla="*/ 131 h 1424"/>
                  <a:gd name="T28" fmla="*/ 213 w 887"/>
                  <a:gd name="T29" fmla="*/ 144 h 1424"/>
                  <a:gd name="T30" fmla="*/ 209 w 887"/>
                  <a:gd name="T31" fmla="*/ 154 h 1424"/>
                  <a:gd name="T32" fmla="*/ 208 w 887"/>
                  <a:gd name="T33" fmla="*/ 165 h 1424"/>
                  <a:gd name="T34" fmla="*/ 202 w 887"/>
                  <a:gd name="T35" fmla="*/ 196 h 1424"/>
                  <a:gd name="T36" fmla="*/ 197 w 887"/>
                  <a:gd name="T37" fmla="*/ 210 h 1424"/>
                  <a:gd name="T38" fmla="*/ 192 w 887"/>
                  <a:gd name="T39" fmla="*/ 222 h 1424"/>
                  <a:gd name="T40" fmla="*/ 182 w 887"/>
                  <a:gd name="T41" fmla="*/ 235 h 1424"/>
                  <a:gd name="T42" fmla="*/ 174 w 887"/>
                  <a:gd name="T43" fmla="*/ 244 h 1424"/>
                  <a:gd name="T44" fmla="*/ 168 w 887"/>
                  <a:gd name="T45" fmla="*/ 252 h 1424"/>
                  <a:gd name="T46" fmla="*/ 151 w 887"/>
                  <a:gd name="T47" fmla="*/ 268 h 1424"/>
                  <a:gd name="T48" fmla="*/ 128 w 887"/>
                  <a:gd name="T49" fmla="*/ 287 h 1424"/>
                  <a:gd name="T50" fmla="*/ 102 w 887"/>
                  <a:gd name="T51" fmla="*/ 310 h 1424"/>
                  <a:gd name="T52" fmla="*/ 92 w 887"/>
                  <a:gd name="T53" fmla="*/ 317 h 1424"/>
                  <a:gd name="T54" fmla="*/ 78 w 887"/>
                  <a:gd name="T55" fmla="*/ 333 h 1424"/>
                  <a:gd name="T56" fmla="*/ 68 w 887"/>
                  <a:gd name="T57" fmla="*/ 348 h 1424"/>
                  <a:gd name="T58" fmla="*/ 60 w 887"/>
                  <a:gd name="T59" fmla="*/ 350 h 1424"/>
                  <a:gd name="T60" fmla="*/ 48 w 887"/>
                  <a:gd name="T61" fmla="*/ 340 h 1424"/>
                  <a:gd name="T62" fmla="*/ 35 w 887"/>
                  <a:gd name="T63" fmla="*/ 336 h 1424"/>
                  <a:gd name="T64" fmla="*/ 22 w 887"/>
                  <a:gd name="T65" fmla="*/ 334 h 1424"/>
                  <a:gd name="T66" fmla="*/ 6 w 887"/>
                  <a:gd name="T67" fmla="*/ 331 h 1424"/>
                  <a:gd name="T68" fmla="*/ 5 w 887"/>
                  <a:gd name="T69" fmla="*/ 318 h 1424"/>
                  <a:gd name="T70" fmla="*/ 16 w 887"/>
                  <a:gd name="T71" fmla="*/ 302 h 1424"/>
                  <a:gd name="T72" fmla="*/ 22 w 887"/>
                  <a:gd name="T73" fmla="*/ 296 h 1424"/>
                  <a:gd name="T74" fmla="*/ 35 w 887"/>
                  <a:gd name="T75" fmla="*/ 282 h 1424"/>
                  <a:gd name="T76" fmla="*/ 59 w 887"/>
                  <a:gd name="T77" fmla="*/ 253 h 1424"/>
                  <a:gd name="T78" fmla="*/ 72 w 887"/>
                  <a:gd name="T79" fmla="*/ 235 h 1424"/>
                  <a:gd name="T80" fmla="*/ 91 w 887"/>
                  <a:gd name="T81" fmla="*/ 210 h 1424"/>
                  <a:gd name="T82" fmla="*/ 99 w 887"/>
                  <a:gd name="T83" fmla="*/ 192 h 1424"/>
                  <a:gd name="T84" fmla="*/ 107 w 887"/>
                  <a:gd name="T85" fmla="*/ 171 h 1424"/>
                  <a:gd name="T86" fmla="*/ 108 w 887"/>
                  <a:gd name="T87" fmla="*/ 163 h 1424"/>
                  <a:gd name="T88" fmla="*/ 110 w 887"/>
                  <a:gd name="T89" fmla="*/ 148 h 1424"/>
                  <a:gd name="T90" fmla="*/ 107 w 887"/>
                  <a:gd name="T91" fmla="*/ 98 h 1424"/>
                  <a:gd name="T92" fmla="*/ 103 w 887"/>
                  <a:gd name="T93" fmla="*/ 63 h 1424"/>
                  <a:gd name="T94" fmla="*/ 108 w 887"/>
                  <a:gd name="T95" fmla="*/ 39 h 1424"/>
                  <a:gd name="T96" fmla="*/ 107 w 887"/>
                  <a:gd name="T97" fmla="*/ 27 h 1424"/>
                  <a:gd name="T98" fmla="*/ 102 w 887"/>
                  <a:gd name="T99" fmla="*/ 13 h 1424"/>
                  <a:gd name="T100" fmla="*/ 107 w 887"/>
                  <a:gd name="T101" fmla="*/ 7 h 1424"/>
                  <a:gd name="T102" fmla="*/ 121 w 887"/>
                  <a:gd name="T103" fmla="*/ 6 h 1424"/>
                  <a:gd name="T104" fmla="*/ 133 w 887"/>
                  <a:gd name="T105" fmla="*/ 4 h 1424"/>
                  <a:gd name="T106" fmla="*/ 161 w 887"/>
                  <a:gd name="T107" fmla="*/ 0 h 1424"/>
                  <a:gd name="T108" fmla="*/ 187 w 887"/>
                  <a:gd name="T109" fmla="*/ 0 h 1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87" h="1424">
                    <a:moveTo>
                      <a:pt x="749" y="0"/>
                    </a:moveTo>
                    <a:lnTo>
                      <a:pt x="758" y="4"/>
                    </a:lnTo>
                    <a:lnTo>
                      <a:pt x="758" y="10"/>
                    </a:lnTo>
                    <a:lnTo>
                      <a:pt x="757" y="17"/>
                    </a:lnTo>
                    <a:lnTo>
                      <a:pt x="756" y="25"/>
                    </a:lnTo>
                    <a:lnTo>
                      <a:pt x="755" y="34"/>
                    </a:lnTo>
                    <a:lnTo>
                      <a:pt x="754" y="43"/>
                    </a:lnTo>
                    <a:lnTo>
                      <a:pt x="755" y="52"/>
                    </a:lnTo>
                    <a:lnTo>
                      <a:pt x="757" y="60"/>
                    </a:lnTo>
                    <a:lnTo>
                      <a:pt x="760" y="68"/>
                    </a:lnTo>
                    <a:lnTo>
                      <a:pt x="762" y="68"/>
                    </a:lnTo>
                    <a:lnTo>
                      <a:pt x="763" y="68"/>
                    </a:lnTo>
                    <a:lnTo>
                      <a:pt x="764" y="67"/>
                    </a:lnTo>
                    <a:lnTo>
                      <a:pt x="766" y="67"/>
                    </a:lnTo>
                    <a:lnTo>
                      <a:pt x="767" y="67"/>
                    </a:lnTo>
                    <a:lnTo>
                      <a:pt x="768" y="66"/>
                    </a:lnTo>
                    <a:lnTo>
                      <a:pt x="769" y="65"/>
                    </a:lnTo>
                    <a:lnTo>
                      <a:pt x="770" y="64"/>
                    </a:lnTo>
                    <a:lnTo>
                      <a:pt x="768" y="58"/>
                    </a:lnTo>
                    <a:lnTo>
                      <a:pt x="767" y="52"/>
                    </a:lnTo>
                    <a:lnTo>
                      <a:pt x="768" y="46"/>
                    </a:lnTo>
                    <a:lnTo>
                      <a:pt x="769" y="40"/>
                    </a:lnTo>
                    <a:lnTo>
                      <a:pt x="770" y="32"/>
                    </a:lnTo>
                    <a:lnTo>
                      <a:pt x="770" y="26"/>
                    </a:lnTo>
                    <a:lnTo>
                      <a:pt x="769" y="21"/>
                    </a:lnTo>
                    <a:lnTo>
                      <a:pt x="766" y="15"/>
                    </a:lnTo>
                    <a:lnTo>
                      <a:pt x="764" y="4"/>
                    </a:lnTo>
                    <a:lnTo>
                      <a:pt x="773" y="4"/>
                    </a:lnTo>
                    <a:lnTo>
                      <a:pt x="776" y="17"/>
                    </a:lnTo>
                    <a:lnTo>
                      <a:pt x="777" y="31"/>
                    </a:lnTo>
                    <a:lnTo>
                      <a:pt x="778" y="46"/>
                    </a:lnTo>
                    <a:lnTo>
                      <a:pt x="779" y="60"/>
                    </a:lnTo>
                    <a:lnTo>
                      <a:pt x="781" y="66"/>
                    </a:lnTo>
                    <a:lnTo>
                      <a:pt x="783" y="72"/>
                    </a:lnTo>
                    <a:lnTo>
                      <a:pt x="786" y="78"/>
                    </a:lnTo>
                    <a:lnTo>
                      <a:pt x="790" y="85"/>
                    </a:lnTo>
                    <a:lnTo>
                      <a:pt x="794" y="90"/>
                    </a:lnTo>
                    <a:lnTo>
                      <a:pt x="799" y="94"/>
                    </a:lnTo>
                    <a:lnTo>
                      <a:pt x="805" y="98"/>
                    </a:lnTo>
                    <a:lnTo>
                      <a:pt x="813" y="101"/>
                    </a:lnTo>
                    <a:lnTo>
                      <a:pt x="819" y="116"/>
                    </a:lnTo>
                    <a:lnTo>
                      <a:pt x="825" y="132"/>
                    </a:lnTo>
                    <a:lnTo>
                      <a:pt x="831" y="148"/>
                    </a:lnTo>
                    <a:lnTo>
                      <a:pt x="836" y="164"/>
                    </a:lnTo>
                    <a:lnTo>
                      <a:pt x="841" y="180"/>
                    </a:lnTo>
                    <a:lnTo>
                      <a:pt x="845" y="195"/>
                    </a:lnTo>
                    <a:lnTo>
                      <a:pt x="850" y="212"/>
                    </a:lnTo>
                    <a:lnTo>
                      <a:pt x="854" y="228"/>
                    </a:lnTo>
                    <a:lnTo>
                      <a:pt x="853" y="234"/>
                    </a:lnTo>
                    <a:lnTo>
                      <a:pt x="853" y="240"/>
                    </a:lnTo>
                    <a:lnTo>
                      <a:pt x="854" y="247"/>
                    </a:lnTo>
                    <a:lnTo>
                      <a:pt x="856" y="253"/>
                    </a:lnTo>
                    <a:lnTo>
                      <a:pt x="858" y="259"/>
                    </a:lnTo>
                    <a:lnTo>
                      <a:pt x="860" y="264"/>
                    </a:lnTo>
                    <a:lnTo>
                      <a:pt x="860" y="270"/>
                    </a:lnTo>
                    <a:lnTo>
                      <a:pt x="860" y="276"/>
                    </a:lnTo>
                    <a:lnTo>
                      <a:pt x="862" y="293"/>
                    </a:lnTo>
                    <a:lnTo>
                      <a:pt x="864" y="308"/>
                    </a:lnTo>
                    <a:lnTo>
                      <a:pt x="867" y="324"/>
                    </a:lnTo>
                    <a:lnTo>
                      <a:pt x="871" y="339"/>
                    </a:lnTo>
                    <a:lnTo>
                      <a:pt x="874" y="354"/>
                    </a:lnTo>
                    <a:lnTo>
                      <a:pt x="878" y="369"/>
                    </a:lnTo>
                    <a:lnTo>
                      <a:pt x="883" y="383"/>
                    </a:lnTo>
                    <a:lnTo>
                      <a:pt x="887" y="398"/>
                    </a:lnTo>
                    <a:lnTo>
                      <a:pt x="885" y="420"/>
                    </a:lnTo>
                    <a:lnTo>
                      <a:pt x="882" y="441"/>
                    </a:lnTo>
                    <a:lnTo>
                      <a:pt x="878" y="462"/>
                    </a:lnTo>
                    <a:lnTo>
                      <a:pt x="874" y="482"/>
                    </a:lnTo>
                    <a:lnTo>
                      <a:pt x="870" y="502"/>
                    </a:lnTo>
                    <a:lnTo>
                      <a:pt x="864" y="522"/>
                    </a:lnTo>
                    <a:lnTo>
                      <a:pt x="857" y="542"/>
                    </a:lnTo>
                    <a:lnTo>
                      <a:pt x="850" y="562"/>
                    </a:lnTo>
                    <a:lnTo>
                      <a:pt x="851" y="567"/>
                    </a:lnTo>
                    <a:lnTo>
                      <a:pt x="852" y="572"/>
                    </a:lnTo>
                    <a:lnTo>
                      <a:pt x="852" y="576"/>
                    </a:lnTo>
                    <a:lnTo>
                      <a:pt x="851" y="580"/>
                    </a:lnTo>
                    <a:lnTo>
                      <a:pt x="849" y="588"/>
                    </a:lnTo>
                    <a:lnTo>
                      <a:pt x="846" y="596"/>
                    </a:lnTo>
                    <a:lnTo>
                      <a:pt x="842" y="604"/>
                    </a:lnTo>
                    <a:lnTo>
                      <a:pt x="839" y="613"/>
                    </a:lnTo>
                    <a:lnTo>
                      <a:pt x="837" y="618"/>
                    </a:lnTo>
                    <a:lnTo>
                      <a:pt x="837" y="622"/>
                    </a:lnTo>
                    <a:lnTo>
                      <a:pt x="836" y="627"/>
                    </a:lnTo>
                    <a:lnTo>
                      <a:pt x="837" y="632"/>
                    </a:lnTo>
                    <a:lnTo>
                      <a:pt x="834" y="659"/>
                    </a:lnTo>
                    <a:lnTo>
                      <a:pt x="831" y="684"/>
                    </a:lnTo>
                    <a:lnTo>
                      <a:pt x="827" y="710"/>
                    </a:lnTo>
                    <a:lnTo>
                      <a:pt x="823" y="735"/>
                    </a:lnTo>
                    <a:lnTo>
                      <a:pt x="817" y="759"/>
                    </a:lnTo>
                    <a:lnTo>
                      <a:pt x="810" y="783"/>
                    </a:lnTo>
                    <a:lnTo>
                      <a:pt x="807" y="795"/>
                    </a:lnTo>
                    <a:lnTo>
                      <a:pt x="802" y="806"/>
                    </a:lnTo>
                    <a:lnTo>
                      <a:pt x="797" y="818"/>
                    </a:lnTo>
                    <a:lnTo>
                      <a:pt x="792" y="830"/>
                    </a:lnTo>
                    <a:lnTo>
                      <a:pt x="791" y="837"/>
                    </a:lnTo>
                    <a:lnTo>
                      <a:pt x="789" y="844"/>
                    </a:lnTo>
                    <a:lnTo>
                      <a:pt x="787" y="852"/>
                    </a:lnTo>
                    <a:lnTo>
                      <a:pt x="783" y="859"/>
                    </a:lnTo>
                    <a:lnTo>
                      <a:pt x="776" y="872"/>
                    </a:lnTo>
                    <a:lnTo>
                      <a:pt x="768" y="885"/>
                    </a:lnTo>
                    <a:lnTo>
                      <a:pt x="760" y="898"/>
                    </a:lnTo>
                    <a:lnTo>
                      <a:pt x="751" y="910"/>
                    </a:lnTo>
                    <a:lnTo>
                      <a:pt x="741" y="921"/>
                    </a:lnTo>
                    <a:lnTo>
                      <a:pt x="732" y="934"/>
                    </a:lnTo>
                    <a:lnTo>
                      <a:pt x="728" y="940"/>
                    </a:lnTo>
                    <a:lnTo>
                      <a:pt x="723" y="947"/>
                    </a:lnTo>
                    <a:lnTo>
                      <a:pt x="717" y="954"/>
                    </a:lnTo>
                    <a:lnTo>
                      <a:pt x="712" y="961"/>
                    </a:lnTo>
                    <a:lnTo>
                      <a:pt x="705" y="967"/>
                    </a:lnTo>
                    <a:lnTo>
                      <a:pt x="699" y="975"/>
                    </a:lnTo>
                    <a:lnTo>
                      <a:pt x="693" y="983"/>
                    </a:lnTo>
                    <a:lnTo>
                      <a:pt x="688" y="990"/>
                    </a:lnTo>
                    <a:lnTo>
                      <a:pt x="688" y="994"/>
                    </a:lnTo>
                    <a:lnTo>
                      <a:pt x="686" y="992"/>
                    </a:lnTo>
                    <a:lnTo>
                      <a:pt x="674" y="1007"/>
                    </a:lnTo>
                    <a:lnTo>
                      <a:pt x="660" y="1022"/>
                    </a:lnTo>
                    <a:lnTo>
                      <a:pt x="646" y="1034"/>
                    </a:lnTo>
                    <a:lnTo>
                      <a:pt x="633" y="1046"/>
                    </a:lnTo>
                    <a:lnTo>
                      <a:pt x="618" y="1058"/>
                    </a:lnTo>
                    <a:lnTo>
                      <a:pt x="604" y="1070"/>
                    </a:lnTo>
                    <a:lnTo>
                      <a:pt x="591" y="1082"/>
                    </a:lnTo>
                    <a:lnTo>
                      <a:pt x="578" y="1096"/>
                    </a:lnTo>
                    <a:lnTo>
                      <a:pt x="557" y="1113"/>
                    </a:lnTo>
                    <a:lnTo>
                      <a:pt x="535" y="1130"/>
                    </a:lnTo>
                    <a:lnTo>
                      <a:pt x="514" y="1147"/>
                    </a:lnTo>
                    <a:lnTo>
                      <a:pt x="491" y="1164"/>
                    </a:lnTo>
                    <a:lnTo>
                      <a:pt x="469" y="1182"/>
                    </a:lnTo>
                    <a:lnTo>
                      <a:pt x="449" y="1199"/>
                    </a:lnTo>
                    <a:lnTo>
                      <a:pt x="427" y="1219"/>
                    </a:lnTo>
                    <a:lnTo>
                      <a:pt x="408" y="1238"/>
                    </a:lnTo>
                    <a:lnTo>
                      <a:pt x="401" y="1242"/>
                    </a:lnTo>
                    <a:lnTo>
                      <a:pt x="393" y="1246"/>
                    </a:lnTo>
                    <a:lnTo>
                      <a:pt x="386" y="1251"/>
                    </a:lnTo>
                    <a:lnTo>
                      <a:pt x="380" y="1257"/>
                    </a:lnTo>
                    <a:lnTo>
                      <a:pt x="369" y="1268"/>
                    </a:lnTo>
                    <a:lnTo>
                      <a:pt x="357" y="1279"/>
                    </a:lnTo>
                    <a:lnTo>
                      <a:pt x="347" y="1292"/>
                    </a:lnTo>
                    <a:lnTo>
                      <a:pt x="336" y="1305"/>
                    </a:lnTo>
                    <a:lnTo>
                      <a:pt x="326" y="1317"/>
                    </a:lnTo>
                    <a:lnTo>
                      <a:pt x="314" y="1329"/>
                    </a:lnTo>
                    <a:lnTo>
                      <a:pt x="304" y="1341"/>
                    </a:lnTo>
                    <a:lnTo>
                      <a:pt x="295" y="1352"/>
                    </a:lnTo>
                    <a:lnTo>
                      <a:pt x="288" y="1364"/>
                    </a:lnTo>
                    <a:lnTo>
                      <a:pt x="282" y="1377"/>
                    </a:lnTo>
                    <a:lnTo>
                      <a:pt x="274" y="1389"/>
                    </a:lnTo>
                    <a:lnTo>
                      <a:pt x="268" y="1401"/>
                    </a:lnTo>
                    <a:lnTo>
                      <a:pt x="260" y="1413"/>
                    </a:lnTo>
                    <a:lnTo>
                      <a:pt x="252" y="1424"/>
                    </a:lnTo>
                    <a:lnTo>
                      <a:pt x="247" y="1411"/>
                    </a:lnTo>
                    <a:lnTo>
                      <a:pt x="240" y="1400"/>
                    </a:lnTo>
                    <a:lnTo>
                      <a:pt x="233" y="1389"/>
                    </a:lnTo>
                    <a:lnTo>
                      <a:pt x="225" y="1380"/>
                    </a:lnTo>
                    <a:lnTo>
                      <a:pt x="215" y="1371"/>
                    </a:lnTo>
                    <a:lnTo>
                      <a:pt x="205" y="1363"/>
                    </a:lnTo>
                    <a:lnTo>
                      <a:pt x="193" y="1357"/>
                    </a:lnTo>
                    <a:lnTo>
                      <a:pt x="181" y="1352"/>
                    </a:lnTo>
                    <a:lnTo>
                      <a:pt x="171" y="1351"/>
                    </a:lnTo>
                    <a:lnTo>
                      <a:pt x="160" y="1349"/>
                    </a:lnTo>
                    <a:lnTo>
                      <a:pt x="151" y="1347"/>
                    </a:lnTo>
                    <a:lnTo>
                      <a:pt x="141" y="1344"/>
                    </a:lnTo>
                    <a:lnTo>
                      <a:pt x="132" y="1341"/>
                    </a:lnTo>
                    <a:lnTo>
                      <a:pt x="121" y="1339"/>
                    </a:lnTo>
                    <a:lnTo>
                      <a:pt x="111" y="1338"/>
                    </a:lnTo>
                    <a:lnTo>
                      <a:pt x="101" y="1338"/>
                    </a:lnTo>
                    <a:lnTo>
                      <a:pt x="89" y="1336"/>
                    </a:lnTo>
                    <a:lnTo>
                      <a:pt x="75" y="1334"/>
                    </a:lnTo>
                    <a:lnTo>
                      <a:pt x="62" y="1331"/>
                    </a:lnTo>
                    <a:lnTo>
                      <a:pt x="49" y="1329"/>
                    </a:lnTo>
                    <a:lnTo>
                      <a:pt x="36" y="1327"/>
                    </a:lnTo>
                    <a:lnTo>
                      <a:pt x="24" y="1323"/>
                    </a:lnTo>
                    <a:lnTo>
                      <a:pt x="12" y="1319"/>
                    </a:lnTo>
                    <a:lnTo>
                      <a:pt x="0" y="1312"/>
                    </a:lnTo>
                    <a:lnTo>
                      <a:pt x="6" y="1299"/>
                    </a:lnTo>
                    <a:lnTo>
                      <a:pt x="14" y="1284"/>
                    </a:lnTo>
                    <a:lnTo>
                      <a:pt x="21" y="1271"/>
                    </a:lnTo>
                    <a:lnTo>
                      <a:pt x="30" y="1257"/>
                    </a:lnTo>
                    <a:lnTo>
                      <a:pt x="39" y="1243"/>
                    </a:lnTo>
                    <a:lnTo>
                      <a:pt x="49" y="1230"/>
                    </a:lnTo>
                    <a:lnTo>
                      <a:pt x="58" y="1218"/>
                    </a:lnTo>
                    <a:lnTo>
                      <a:pt x="67" y="1206"/>
                    </a:lnTo>
                    <a:lnTo>
                      <a:pt x="70" y="1201"/>
                    </a:lnTo>
                    <a:lnTo>
                      <a:pt x="73" y="1196"/>
                    </a:lnTo>
                    <a:lnTo>
                      <a:pt x="77" y="1191"/>
                    </a:lnTo>
                    <a:lnTo>
                      <a:pt x="82" y="1186"/>
                    </a:lnTo>
                    <a:lnTo>
                      <a:pt x="88" y="1181"/>
                    </a:lnTo>
                    <a:lnTo>
                      <a:pt x="92" y="1177"/>
                    </a:lnTo>
                    <a:lnTo>
                      <a:pt x="97" y="1173"/>
                    </a:lnTo>
                    <a:lnTo>
                      <a:pt x="101" y="1167"/>
                    </a:lnTo>
                    <a:lnTo>
                      <a:pt x="122" y="1147"/>
                    </a:lnTo>
                    <a:lnTo>
                      <a:pt x="142" y="1125"/>
                    </a:lnTo>
                    <a:lnTo>
                      <a:pt x="161" y="1103"/>
                    </a:lnTo>
                    <a:lnTo>
                      <a:pt x="180" y="1079"/>
                    </a:lnTo>
                    <a:lnTo>
                      <a:pt x="198" y="1056"/>
                    </a:lnTo>
                    <a:lnTo>
                      <a:pt x="218" y="1033"/>
                    </a:lnTo>
                    <a:lnTo>
                      <a:pt x="236" y="1009"/>
                    </a:lnTo>
                    <a:lnTo>
                      <a:pt x="257" y="986"/>
                    </a:lnTo>
                    <a:lnTo>
                      <a:pt x="265" y="974"/>
                    </a:lnTo>
                    <a:lnTo>
                      <a:pt x="273" y="962"/>
                    </a:lnTo>
                    <a:lnTo>
                      <a:pt x="282" y="950"/>
                    </a:lnTo>
                    <a:lnTo>
                      <a:pt x="290" y="939"/>
                    </a:lnTo>
                    <a:lnTo>
                      <a:pt x="308" y="917"/>
                    </a:lnTo>
                    <a:lnTo>
                      <a:pt x="327" y="895"/>
                    </a:lnTo>
                    <a:lnTo>
                      <a:pt x="343" y="873"/>
                    </a:lnTo>
                    <a:lnTo>
                      <a:pt x="360" y="850"/>
                    </a:lnTo>
                    <a:lnTo>
                      <a:pt x="366" y="838"/>
                    </a:lnTo>
                    <a:lnTo>
                      <a:pt x="373" y="825"/>
                    </a:lnTo>
                    <a:lnTo>
                      <a:pt x="378" y="813"/>
                    </a:lnTo>
                    <a:lnTo>
                      <a:pt x="382" y="798"/>
                    </a:lnTo>
                    <a:lnTo>
                      <a:pt x="391" y="783"/>
                    </a:lnTo>
                    <a:lnTo>
                      <a:pt x="399" y="768"/>
                    </a:lnTo>
                    <a:lnTo>
                      <a:pt x="406" y="751"/>
                    </a:lnTo>
                    <a:lnTo>
                      <a:pt x="412" y="735"/>
                    </a:lnTo>
                    <a:lnTo>
                      <a:pt x="418" y="718"/>
                    </a:lnTo>
                    <a:lnTo>
                      <a:pt x="424" y="701"/>
                    </a:lnTo>
                    <a:lnTo>
                      <a:pt x="429" y="684"/>
                    </a:lnTo>
                    <a:lnTo>
                      <a:pt x="436" y="667"/>
                    </a:lnTo>
                    <a:lnTo>
                      <a:pt x="432" y="663"/>
                    </a:lnTo>
                    <a:lnTo>
                      <a:pt x="431" y="659"/>
                    </a:lnTo>
                    <a:lnTo>
                      <a:pt x="431" y="654"/>
                    </a:lnTo>
                    <a:lnTo>
                      <a:pt x="432" y="650"/>
                    </a:lnTo>
                    <a:lnTo>
                      <a:pt x="434" y="646"/>
                    </a:lnTo>
                    <a:lnTo>
                      <a:pt x="438" y="640"/>
                    </a:lnTo>
                    <a:lnTo>
                      <a:pt x="440" y="636"/>
                    </a:lnTo>
                    <a:lnTo>
                      <a:pt x="441" y="632"/>
                    </a:lnTo>
                    <a:lnTo>
                      <a:pt x="442" y="590"/>
                    </a:lnTo>
                    <a:lnTo>
                      <a:pt x="443" y="549"/>
                    </a:lnTo>
                    <a:lnTo>
                      <a:pt x="442" y="509"/>
                    </a:lnTo>
                    <a:lnTo>
                      <a:pt x="440" y="469"/>
                    </a:lnTo>
                    <a:lnTo>
                      <a:pt x="437" y="430"/>
                    </a:lnTo>
                    <a:lnTo>
                      <a:pt x="431" y="390"/>
                    </a:lnTo>
                    <a:lnTo>
                      <a:pt x="425" y="350"/>
                    </a:lnTo>
                    <a:lnTo>
                      <a:pt x="417" y="310"/>
                    </a:lnTo>
                    <a:lnTo>
                      <a:pt x="414" y="290"/>
                    </a:lnTo>
                    <a:lnTo>
                      <a:pt x="412" y="270"/>
                    </a:lnTo>
                    <a:lnTo>
                      <a:pt x="412" y="251"/>
                    </a:lnTo>
                    <a:lnTo>
                      <a:pt x="413" y="231"/>
                    </a:lnTo>
                    <a:lnTo>
                      <a:pt x="416" y="213"/>
                    </a:lnTo>
                    <a:lnTo>
                      <a:pt x="421" y="193"/>
                    </a:lnTo>
                    <a:lnTo>
                      <a:pt x="426" y="175"/>
                    </a:lnTo>
                    <a:lnTo>
                      <a:pt x="433" y="155"/>
                    </a:lnTo>
                    <a:lnTo>
                      <a:pt x="436" y="147"/>
                    </a:lnTo>
                    <a:lnTo>
                      <a:pt x="436" y="138"/>
                    </a:lnTo>
                    <a:lnTo>
                      <a:pt x="436" y="130"/>
                    </a:lnTo>
                    <a:lnTo>
                      <a:pt x="434" y="123"/>
                    </a:lnTo>
                    <a:lnTo>
                      <a:pt x="429" y="108"/>
                    </a:lnTo>
                    <a:lnTo>
                      <a:pt x="424" y="94"/>
                    </a:lnTo>
                    <a:lnTo>
                      <a:pt x="418" y="80"/>
                    </a:lnTo>
                    <a:lnTo>
                      <a:pt x="413" y="65"/>
                    </a:lnTo>
                    <a:lnTo>
                      <a:pt x="411" y="58"/>
                    </a:lnTo>
                    <a:lnTo>
                      <a:pt x="411" y="51"/>
                    </a:lnTo>
                    <a:lnTo>
                      <a:pt x="411" y="43"/>
                    </a:lnTo>
                    <a:lnTo>
                      <a:pt x="412" y="34"/>
                    </a:lnTo>
                    <a:lnTo>
                      <a:pt x="417" y="30"/>
                    </a:lnTo>
                    <a:lnTo>
                      <a:pt x="423" y="27"/>
                    </a:lnTo>
                    <a:lnTo>
                      <a:pt x="429" y="25"/>
                    </a:lnTo>
                    <a:lnTo>
                      <a:pt x="434" y="23"/>
                    </a:lnTo>
                    <a:lnTo>
                      <a:pt x="447" y="23"/>
                    </a:lnTo>
                    <a:lnTo>
                      <a:pt x="460" y="23"/>
                    </a:lnTo>
                    <a:lnTo>
                      <a:pt x="472" y="24"/>
                    </a:lnTo>
                    <a:lnTo>
                      <a:pt x="485" y="24"/>
                    </a:lnTo>
                    <a:lnTo>
                      <a:pt x="491" y="24"/>
                    </a:lnTo>
                    <a:lnTo>
                      <a:pt x="497" y="22"/>
                    </a:lnTo>
                    <a:lnTo>
                      <a:pt x="503" y="20"/>
                    </a:lnTo>
                    <a:lnTo>
                      <a:pt x="509" y="17"/>
                    </a:lnTo>
                    <a:lnTo>
                      <a:pt x="533" y="15"/>
                    </a:lnTo>
                    <a:lnTo>
                      <a:pt x="556" y="12"/>
                    </a:lnTo>
                    <a:lnTo>
                      <a:pt x="578" y="8"/>
                    </a:lnTo>
                    <a:lnTo>
                      <a:pt x="601" y="4"/>
                    </a:lnTo>
                    <a:lnTo>
                      <a:pt x="624" y="2"/>
                    </a:lnTo>
                    <a:lnTo>
                      <a:pt x="647" y="0"/>
                    </a:lnTo>
                    <a:lnTo>
                      <a:pt x="659" y="0"/>
                    </a:lnTo>
                    <a:lnTo>
                      <a:pt x="672" y="1"/>
                    </a:lnTo>
                    <a:lnTo>
                      <a:pt x="683" y="2"/>
                    </a:lnTo>
                    <a:lnTo>
                      <a:pt x="695" y="4"/>
                    </a:lnTo>
                    <a:lnTo>
                      <a:pt x="749" y="0"/>
                    </a:lnTo>
                    <a:close/>
                  </a:path>
                </a:pathLst>
              </a:custGeom>
              <a:solidFill>
                <a:srgbClr val="CC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5" name="Freeform 65"/>
              <p:cNvSpPr>
                <a:spLocks/>
              </p:cNvSpPr>
              <p:nvPr/>
            </p:nvSpPr>
            <p:spPr bwMode="auto">
              <a:xfrm>
                <a:off x="4753" y="2689"/>
                <a:ext cx="59" cy="48"/>
              </a:xfrm>
              <a:custGeom>
                <a:avLst/>
                <a:gdLst>
                  <a:gd name="T0" fmla="*/ 10 w 118"/>
                  <a:gd name="T1" fmla="*/ 4 h 98"/>
                  <a:gd name="T2" fmla="*/ 9 w 118"/>
                  <a:gd name="T3" fmla="*/ 5 h 98"/>
                  <a:gd name="T4" fmla="*/ 9 w 118"/>
                  <a:gd name="T5" fmla="*/ 7 h 98"/>
                  <a:gd name="T6" fmla="*/ 9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0 w 118"/>
                  <a:gd name="T27" fmla="*/ 10 h 98"/>
                  <a:gd name="T28" fmla="*/ 22 w 118"/>
                  <a:gd name="T29" fmla="*/ 10 h 98"/>
                  <a:gd name="T30" fmla="*/ 23 w 118"/>
                  <a:gd name="T31" fmla="*/ 11 h 98"/>
                  <a:gd name="T32" fmla="*/ 23 w 118"/>
                  <a:gd name="T33" fmla="*/ 12 h 98"/>
                  <a:gd name="T34" fmla="*/ 24 w 118"/>
                  <a:gd name="T35" fmla="*/ 12 h 98"/>
                  <a:gd name="T36" fmla="*/ 25 w 118"/>
                  <a:gd name="T37" fmla="*/ 13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29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3 w 118"/>
                  <a:gd name="T67" fmla="*/ 21 h 98"/>
                  <a:gd name="T68" fmla="*/ 21 w 118"/>
                  <a:gd name="T69" fmla="*/ 20 h 98"/>
                  <a:gd name="T70" fmla="*/ 20 w 118"/>
                  <a:gd name="T71" fmla="*/ 18 h 98"/>
                  <a:gd name="T72" fmla="*/ 18 w 118"/>
                  <a:gd name="T73" fmla="*/ 18 h 98"/>
                  <a:gd name="T74" fmla="*/ 16 w 118"/>
                  <a:gd name="T75" fmla="*/ 17 h 98"/>
                  <a:gd name="T76" fmla="*/ 15 w 118"/>
                  <a:gd name="T77" fmla="*/ 16 h 98"/>
                  <a:gd name="T78" fmla="*/ 14 w 118"/>
                  <a:gd name="T79" fmla="*/ 16 h 98"/>
                  <a:gd name="T80" fmla="*/ 14 w 118"/>
                  <a:gd name="T81" fmla="*/ 16 h 98"/>
                  <a:gd name="T82" fmla="*/ 13 w 118"/>
                  <a:gd name="T83" fmla="*/ 16 h 98"/>
                  <a:gd name="T84" fmla="*/ 12 w 118"/>
                  <a:gd name="T85" fmla="*/ 16 h 98"/>
                  <a:gd name="T86" fmla="*/ 11 w 118"/>
                  <a:gd name="T87" fmla="*/ 14 h 98"/>
                  <a:gd name="T88" fmla="*/ 10 w 118"/>
                  <a:gd name="T89" fmla="*/ 13 h 98"/>
                  <a:gd name="T90" fmla="*/ 9 w 118"/>
                  <a:gd name="T91" fmla="*/ 12 h 98"/>
                  <a:gd name="T92" fmla="*/ 8 w 118"/>
                  <a:gd name="T93" fmla="*/ 12 h 98"/>
                  <a:gd name="T94" fmla="*/ 7 w 118"/>
                  <a:gd name="T95" fmla="*/ 13 h 98"/>
                  <a:gd name="T96" fmla="*/ 6 w 118"/>
                  <a:gd name="T97" fmla="*/ 13 h 98"/>
                  <a:gd name="T98" fmla="*/ 4 w 118"/>
                  <a:gd name="T99" fmla="*/ 14 h 98"/>
                  <a:gd name="T100" fmla="*/ 3 w 118"/>
                  <a:gd name="T101" fmla="*/ 14 h 98"/>
                  <a:gd name="T102" fmla="*/ 1 w 118"/>
                  <a:gd name="T103" fmla="*/ 12 h 98"/>
                  <a:gd name="T104" fmla="*/ 0 w 118"/>
                  <a:gd name="T105" fmla="*/ 10 h 98"/>
                  <a:gd name="T106" fmla="*/ 0 w 118"/>
                  <a:gd name="T107" fmla="*/ 8 h 98"/>
                  <a:gd name="T108" fmla="*/ 1 w 118"/>
                  <a:gd name="T109" fmla="*/ 6 h 98"/>
                  <a:gd name="T110" fmla="*/ 1 w 118"/>
                  <a:gd name="T111" fmla="*/ 4 h 98"/>
                  <a:gd name="T112" fmla="*/ 2 w 118"/>
                  <a:gd name="T113" fmla="*/ 2 h 98"/>
                  <a:gd name="T114" fmla="*/ 3 w 118"/>
                  <a:gd name="T115" fmla="*/ 1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6" y="21"/>
                    </a:lnTo>
                    <a:lnTo>
                      <a:pt x="36" y="23"/>
                    </a:lnTo>
                    <a:lnTo>
                      <a:pt x="35" y="26"/>
                    </a:lnTo>
                    <a:lnTo>
                      <a:pt x="35" y="28"/>
                    </a:lnTo>
                    <a:lnTo>
                      <a:pt x="35" y="30"/>
                    </a:lnTo>
                    <a:lnTo>
                      <a:pt x="36" y="33"/>
                    </a:lnTo>
                    <a:lnTo>
                      <a:pt x="38" y="35"/>
                    </a:lnTo>
                    <a:lnTo>
                      <a:pt x="39" y="33"/>
                    </a:lnTo>
                    <a:lnTo>
                      <a:pt x="40" y="30"/>
                    </a:lnTo>
                    <a:lnTo>
                      <a:pt x="42" y="28"/>
                    </a:lnTo>
                    <a:lnTo>
                      <a:pt x="43" y="26"/>
                    </a:lnTo>
                    <a:lnTo>
                      <a:pt x="46" y="24"/>
                    </a:lnTo>
                    <a:lnTo>
                      <a:pt x="48" y="23"/>
                    </a:lnTo>
                    <a:lnTo>
                      <a:pt x="51" y="23"/>
                    </a:lnTo>
                    <a:lnTo>
                      <a:pt x="54" y="23"/>
                    </a:lnTo>
                    <a:lnTo>
                      <a:pt x="57" y="23"/>
                    </a:lnTo>
                    <a:lnTo>
                      <a:pt x="60" y="24"/>
                    </a:lnTo>
                    <a:lnTo>
                      <a:pt x="62" y="25"/>
                    </a:lnTo>
                    <a:lnTo>
                      <a:pt x="64" y="26"/>
                    </a:lnTo>
                    <a:lnTo>
                      <a:pt x="67" y="30"/>
                    </a:lnTo>
                    <a:lnTo>
                      <a:pt x="69" y="34"/>
                    </a:lnTo>
                    <a:lnTo>
                      <a:pt x="71" y="38"/>
                    </a:lnTo>
                    <a:lnTo>
                      <a:pt x="74" y="41"/>
                    </a:lnTo>
                    <a:lnTo>
                      <a:pt x="76" y="42"/>
                    </a:lnTo>
                    <a:lnTo>
                      <a:pt x="78" y="43"/>
                    </a:lnTo>
                    <a:lnTo>
                      <a:pt x="80" y="43"/>
                    </a:lnTo>
                    <a:lnTo>
                      <a:pt x="84" y="42"/>
                    </a:lnTo>
                    <a:lnTo>
                      <a:pt x="86" y="42"/>
                    </a:lnTo>
                    <a:lnTo>
                      <a:pt x="87" y="43"/>
                    </a:lnTo>
                    <a:lnTo>
                      <a:pt x="89" y="46"/>
                    </a:lnTo>
                    <a:lnTo>
                      <a:pt x="90" y="47"/>
                    </a:lnTo>
                    <a:lnTo>
                      <a:pt x="91" y="49"/>
                    </a:lnTo>
                    <a:lnTo>
                      <a:pt x="93" y="50"/>
                    </a:lnTo>
                    <a:lnTo>
                      <a:pt x="95" y="51"/>
                    </a:lnTo>
                    <a:lnTo>
                      <a:pt x="98" y="51"/>
                    </a:lnTo>
                    <a:lnTo>
                      <a:pt x="100" y="53"/>
                    </a:lnTo>
                    <a:lnTo>
                      <a:pt x="102" y="56"/>
                    </a:lnTo>
                    <a:lnTo>
                      <a:pt x="103" y="60"/>
                    </a:lnTo>
                    <a:lnTo>
                      <a:pt x="104" y="63"/>
                    </a:lnTo>
                    <a:lnTo>
                      <a:pt x="105" y="67"/>
                    </a:lnTo>
                    <a:lnTo>
                      <a:pt x="107" y="69"/>
                    </a:lnTo>
                    <a:lnTo>
                      <a:pt x="110" y="70"/>
                    </a:lnTo>
                    <a:lnTo>
                      <a:pt x="114" y="70"/>
                    </a:lnTo>
                    <a:lnTo>
                      <a:pt x="116" y="71"/>
                    </a:lnTo>
                    <a:lnTo>
                      <a:pt x="117" y="73"/>
                    </a:lnTo>
                    <a:lnTo>
                      <a:pt x="117" y="75"/>
                    </a:lnTo>
                    <a:lnTo>
                      <a:pt x="118" y="77"/>
                    </a:lnTo>
                    <a:lnTo>
                      <a:pt x="118" y="79"/>
                    </a:lnTo>
                    <a:lnTo>
                      <a:pt x="118" y="81"/>
                    </a:lnTo>
                    <a:lnTo>
                      <a:pt x="118" y="83"/>
                    </a:lnTo>
                    <a:lnTo>
                      <a:pt x="118" y="86"/>
                    </a:lnTo>
                    <a:lnTo>
                      <a:pt x="116" y="88"/>
                    </a:lnTo>
                    <a:lnTo>
                      <a:pt x="115" y="89"/>
                    </a:lnTo>
                    <a:lnTo>
                      <a:pt x="114" y="91"/>
                    </a:lnTo>
                    <a:lnTo>
                      <a:pt x="113" y="92"/>
                    </a:lnTo>
                    <a:lnTo>
                      <a:pt x="111" y="94"/>
                    </a:lnTo>
                    <a:lnTo>
                      <a:pt x="110" y="96"/>
                    </a:lnTo>
                    <a:lnTo>
                      <a:pt x="109" y="97"/>
                    </a:lnTo>
                    <a:lnTo>
                      <a:pt x="108" y="98"/>
                    </a:lnTo>
                    <a:lnTo>
                      <a:pt x="104" y="98"/>
                    </a:lnTo>
                    <a:lnTo>
                      <a:pt x="101" y="97"/>
                    </a:lnTo>
                    <a:lnTo>
                      <a:pt x="98" y="96"/>
                    </a:lnTo>
                    <a:lnTo>
                      <a:pt x="95" y="93"/>
                    </a:lnTo>
                    <a:lnTo>
                      <a:pt x="93" y="91"/>
                    </a:lnTo>
                    <a:lnTo>
                      <a:pt x="91" y="89"/>
                    </a:lnTo>
                    <a:lnTo>
                      <a:pt x="89" y="87"/>
                    </a:lnTo>
                    <a:lnTo>
                      <a:pt x="86" y="86"/>
                    </a:lnTo>
                    <a:lnTo>
                      <a:pt x="84" y="81"/>
                    </a:lnTo>
                    <a:lnTo>
                      <a:pt x="80" y="78"/>
                    </a:lnTo>
                    <a:lnTo>
                      <a:pt x="77" y="76"/>
                    </a:lnTo>
                    <a:lnTo>
                      <a:pt x="73" y="74"/>
                    </a:lnTo>
                    <a:lnTo>
                      <a:pt x="69" y="73"/>
                    </a:lnTo>
                    <a:lnTo>
                      <a:pt x="65" y="72"/>
                    </a:lnTo>
                    <a:lnTo>
                      <a:pt x="63" y="69"/>
                    </a:lnTo>
                    <a:lnTo>
                      <a:pt x="61" y="65"/>
                    </a:lnTo>
                    <a:lnTo>
                      <a:pt x="60" y="65"/>
                    </a:lnTo>
                    <a:lnTo>
                      <a:pt x="58" y="65"/>
                    </a:lnTo>
                    <a:lnTo>
                      <a:pt x="56" y="66"/>
                    </a:lnTo>
                    <a:lnTo>
                      <a:pt x="55" y="67"/>
                    </a:lnTo>
                    <a:lnTo>
                      <a:pt x="54" y="68"/>
                    </a:lnTo>
                    <a:lnTo>
                      <a:pt x="52" y="68"/>
                    </a:lnTo>
                    <a:lnTo>
                      <a:pt x="51" y="68"/>
                    </a:lnTo>
                    <a:lnTo>
                      <a:pt x="50" y="66"/>
                    </a:lnTo>
                    <a:lnTo>
                      <a:pt x="46" y="65"/>
                    </a:lnTo>
                    <a:lnTo>
                      <a:pt x="43" y="63"/>
                    </a:lnTo>
                    <a:lnTo>
                      <a:pt x="41" y="60"/>
                    </a:lnTo>
                    <a:lnTo>
                      <a:pt x="39" y="58"/>
                    </a:lnTo>
                    <a:lnTo>
                      <a:pt x="38" y="55"/>
                    </a:lnTo>
                    <a:lnTo>
                      <a:pt x="36" y="52"/>
                    </a:lnTo>
                    <a:lnTo>
                      <a:pt x="35" y="49"/>
                    </a:lnTo>
                    <a:lnTo>
                      <a:pt x="33" y="46"/>
                    </a:lnTo>
                    <a:lnTo>
                      <a:pt x="32" y="49"/>
                    </a:lnTo>
                    <a:lnTo>
                      <a:pt x="30" y="52"/>
                    </a:lnTo>
                    <a:lnTo>
                      <a:pt x="27" y="54"/>
                    </a:lnTo>
                    <a:lnTo>
                      <a:pt x="24" y="55"/>
                    </a:lnTo>
                    <a:lnTo>
                      <a:pt x="22" y="56"/>
                    </a:lnTo>
                    <a:lnTo>
                      <a:pt x="19" y="57"/>
                    </a:lnTo>
                    <a:lnTo>
                      <a:pt x="16" y="58"/>
                    </a:lnTo>
                    <a:lnTo>
                      <a:pt x="13" y="60"/>
                    </a:lnTo>
                    <a:lnTo>
                      <a:pt x="10" y="57"/>
                    </a:lnTo>
                    <a:lnTo>
                      <a:pt x="7" y="54"/>
                    </a:lnTo>
                    <a:lnTo>
                      <a:pt x="4" y="51"/>
                    </a:lnTo>
                    <a:lnTo>
                      <a:pt x="2" y="47"/>
                    </a:lnTo>
                    <a:lnTo>
                      <a:pt x="0" y="42"/>
                    </a:lnTo>
                    <a:lnTo>
                      <a:pt x="0" y="38"/>
                    </a:lnTo>
                    <a:lnTo>
                      <a:pt x="0" y="34"/>
                    </a:lnTo>
                    <a:lnTo>
                      <a:pt x="2" y="30"/>
                    </a:lnTo>
                    <a:lnTo>
                      <a:pt x="2" y="27"/>
                    </a:lnTo>
                    <a:lnTo>
                      <a:pt x="3" y="23"/>
                    </a:lnTo>
                    <a:lnTo>
                      <a:pt x="3" y="19"/>
                    </a:lnTo>
                    <a:lnTo>
                      <a:pt x="5" y="15"/>
                    </a:lnTo>
                    <a:lnTo>
                      <a:pt x="7" y="11"/>
                    </a:lnTo>
                    <a:lnTo>
                      <a:pt x="9" y="8"/>
                    </a:lnTo>
                    <a:lnTo>
                      <a:pt x="12" y="5"/>
                    </a:lnTo>
                    <a:lnTo>
                      <a:pt x="15" y="1"/>
                    </a:lnTo>
                    <a:lnTo>
                      <a:pt x="18" y="0"/>
                    </a:lnTo>
                    <a:lnTo>
                      <a:pt x="22" y="1"/>
                    </a:lnTo>
                    <a:lnTo>
                      <a:pt x="25" y="2"/>
                    </a:lnTo>
                    <a:lnTo>
                      <a:pt x="28" y="4"/>
                    </a:lnTo>
                    <a:lnTo>
                      <a:pt x="31" y="6"/>
                    </a:lnTo>
                    <a:lnTo>
                      <a:pt x="34" y="9"/>
                    </a:lnTo>
                    <a:lnTo>
                      <a:pt x="36" y="11"/>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66"/>
              <p:cNvSpPr>
                <a:spLocks/>
              </p:cNvSpPr>
              <p:nvPr/>
            </p:nvSpPr>
            <p:spPr bwMode="auto">
              <a:xfrm>
                <a:off x="4758" y="2691"/>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2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4"/>
                    </a:lnTo>
                    <a:lnTo>
                      <a:pt x="17" y="18"/>
                    </a:lnTo>
                    <a:lnTo>
                      <a:pt x="17" y="23"/>
                    </a:lnTo>
                    <a:lnTo>
                      <a:pt x="16" y="27"/>
                    </a:lnTo>
                    <a:lnTo>
                      <a:pt x="14" y="32"/>
                    </a:lnTo>
                    <a:lnTo>
                      <a:pt x="12" y="35"/>
                    </a:lnTo>
                    <a:lnTo>
                      <a:pt x="9" y="39"/>
                    </a:lnTo>
                    <a:lnTo>
                      <a:pt x="5" y="42"/>
                    </a:lnTo>
                    <a:lnTo>
                      <a:pt x="2" y="42"/>
                    </a:lnTo>
                    <a:lnTo>
                      <a:pt x="0" y="35"/>
                    </a:lnTo>
                    <a:lnTo>
                      <a:pt x="0" y="30"/>
                    </a:lnTo>
                    <a:lnTo>
                      <a:pt x="1" y="25"/>
                    </a:lnTo>
                    <a:lnTo>
                      <a:pt x="2" y="21"/>
                    </a:lnTo>
                    <a:lnTo>
                      <a:pt x="4" y="16"/>
                    </a:lnTo>
                    <a:lnTo>
                      <a:pt x="6" y="11"/>
                    </a:lnTo>
                    <a:lnTo>
                      <a:pt x="7" y="6"/>
                    </a:lnTo>
                    <a:lnTo>
                      <a:pt x="7" y="0"/>
                    </a:lnTo>
                    <a:lnTo>
                      <a:pt x="9" y="1"/>
                    </a:lnTo>
                    <a:lnTo>
                      <a:pt x="10" y="2"/>
                    </a:lnTo>
                    <a:lnTo>
                      <a:pt x="12" y="3"/>
                    </a:lnTo>
                    <a:lnTo>
                      <a:pt x="13" y="4"/>
                    </a:lnTo>
                    <a:lnTo>
                      <a:pt x="15" y="5"/>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7" name="Freeform 67"/>
              <p:cNvSpPr>
                <a:spLocks/>
              </p:cNvSpPr>
              <p:nvPr/>
            </p:nvSpPr>
            <p:spPr bwMode="auto">
              <a:xfrm>
                <a:off x="4775" y="2704"/>
                <a:ext cx="9" cy="13"/>
              </a:xfrm>
              <a:custGeom>
                <a:avLst/>
                <a:gdLst>
                  <a:gd name="T0" fmla="*/ 5 w 18"/>
                  <a:gd name="T1" fmla="*/ 2 h 26"/>
                  <a:gd name="T2" fmla="*/ 5 w 18"/>
                  <a:gd name="T3" fmla="*/ 3 h 26"/>
                  <a:gd name="T4" fmla="*/ 5 w 18"/>
                  <a:gd name="T5" fmla="*/ 4 h 26"/>
                  <a:gd name="T6" fmla="*/ 5 w 18"/>
                  <a:gd name="T7" fmla="*/ 4 h 26"/>
                  <a:gd name="T8" fmla="*/ 5 w 18"/>
                  <a:gd name="T9" fmla="*/ 5 h 26"/>
                  <a:gd name="T10" fmla="*/ 4 w 18"/>
                  <a:gd name="T11" fmla="*/ 6 h 26"/>
                  <a:gd name="T12" fmla="*/ 4 w 18"/>
                  <a:gd name="T13" fmla="*/ 6 h 26"/>
                  <a:gd name="T14" fmla="*/ 3 w 18"/>
                  <a:gd name="T15" fmla="*/ 6 h 26"/>
                  <a:gd name="T16" fmla="*/ 3 w 18"/>
                  <a:gd name="T17" fmla="*/ 7 h 26"/>
                  <a:gd name="T18" fmla="*/ 2 w 18"/>
                  <a:gd name="T19" fmla="*/ 7 h 26"/>
                  <a:gd name="T20" fmla="*/ 2 w 18"/>
                  <a:gd name="T21" fmla="*/ 7 h 26"/>
                  <a:gd name="T22" fmla="*/ 2 w 18"/>
                  <a:gd name="T23" fmla="*/ 7 h 26"/>
                  <a:gd name="T24" fmla="*/ 2 w 18"/>
                  <a:gd name="T25" fmla="*/ 6 h 26"/>
                  <a:gd name="T26" fmla="*/ 1 w 18"/>
                  <a:gd name="T27" fmla="*/ 6 h 26"/>
                  <a:gd name="T28" fmla="*/ 1 w 18"/>
                  <a:gd name="T29" fmla="*/ 6 h 26"/>
                  <a:gd name="T30" fmla="*/ 1 w 18"/>
                  <a:gd name="T31" fmla="*/ 6 h 26"/>
                  <a:gd name="T32" fmla="*/ 1 w 18"/>
                  <a:gd name="T33" fmla="*/ 5 h 26"/>
                  <a:gd name="T34" fmla="*/ 0 w 18"/>
                  <a:gd name="T35" fmla="*/ 5 h 26"/>
                  <a:gd name="T36" fmla="*/ 1 w 18"/>
                  <a:gd name="T37" fmla="*/ 4 h 26"/>
                  <a:gd name="T38" fmla="*/ 1 w 18"/>
                  <a:gd name="T39" fmla="*/ 3 h 26"/>
                  <a:gd name="T40" fmla="*/ 1 w 18"/>
                  <a:gd name="T41" fmla="*/ 2 h 26"/>
                  <a:gd name="T42" fmla="*/ 1 w 18"/>
                  <a:gd name="T43" fmla="*/ 2 h 26"/>
                  <a:gd name="T44" fmla="*/ 2 w 18"/>
                  <a:gd name="T45" fmla="*/ 1 h 26"/>
                  <a:gd name="T46" fmla="*/ 2 w 18"/>
                  <a:gd name="T47" fmla="*/ 1 h 26"/>
                  <a:gd name="T48" fmla="*/ 3 w 18"/>
                  <a:gd name="T49" fmla="*/ 1 h 26"/>
                  <a:gd name="T50" fmla="*/ 3 w 18"/>
                  <a:gd name="T51" fmla="*/ 0 h 26"/>
                  <a:gd name="T52" fmla="*/ 4 w 18"/>
                  <a:gd name="T53" fmla="*/ 0 h 26"/>
                  <a:gd name="T54" fmla="*/ 4 w 18"/>
                  <a:gd name="T55" fmla="*/ 1 h 26"/>
                  <a:gd name="T56" fmla="*/ 4 w 18"/>
                  <a:gd name="T57" fmla="*/ 1 h 26"/>
                  <a:gd name="T58" fmla="*/ 4 w 18"/>
                  <a:gd name="T59" fmla="*/ 1 h 26"/>
                  <a:gd name="T60" fmla="*/ 5 w 18"/>
                  <a:gd name="T61" fmla="*/ 2 h 26"/>
                  <a:gd name="T62" fmla="*/ 5 w 18"/>
                  <a:gd name="T63" fmla="*/ 2 h 26"/>
                  <a:gd name="T64" fmla="*/ 5 w 18"/>
                  <a:gd name="T65" fmla="*/ 2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6">
                    <a:moveTo>
                      <a:pt x="18" y="7"/>
                    </a:moveTo>
                    <a:lnTo>
                      <a:pt x="18" y="10"/>
                    </a:lnTo>
                    <a:lnTo>
                      <a:pt x="18" y="14"/>
                    </a:lnTo>
                    <a:lnTo>
                      <a:pt x="17" y="16"/>
                    </a:lnTo>
                    <a:lnTo>
                      <a:pt x="17" y="19"/>
                    </a:lnTo>
                    <a:lnTo>
                      <a:pt x="15" y="21"/>
                    </a:lnTo>
                    <a:lnTo>
                      <a:pt x="14" y="23"/>
                    </a:lnTo>
                    <a:lnTo>
                      <a:pt x="12" y="24"/>
                    </a:lnTo>
                    <a:lnTo>
                      <a:pt x="9" y="25"/>
                    </a:lnTo>
                    <a:lnTo>
                      <a:pt x="8" y="26"/>
                    </a:lnTo>
                    <a:lnTo>
                      <a:pt x="7" y="25"/>
                    </a:lnTo>
                    <a:lnTo>
                      <a:pt x="6" y="25"/>
                    </a:lnTo>
                    <a:lnTo>
                      <a:pt x="5" y="24"/>
                    </a:lnTo>
                    <a:lnTo>
                      <a:pt x="4" y="23"/>
                    </a:lnTo>
                    <a:lnTo>
                      <a:pt x="3" y="22"/>
                    </a:lnTo>
                    <a:lnTo>
                      <a:pt x="2" y="21"/>
                    </a:lnTo>
                    <a:lnTo>
                      <a:pt x="1" y="20"/>
                    </a:lnTo>
                    <a:lnTo>
                      <a:pt x="0" y="17"/>
                    </a:lnTo>
                    <a:lnTo>
                      <a:pt x="1" y="14"/>
                    </a:lnTo>
                    <a:lnTo>
                      <a:pt x="1"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8" name="Freeform 68"/>
              <p:cNvSpPr>
                <a:spLocks/>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69"/>
              <p:cNvSpPr>
                <a:spLocks/>
              </p:cNvSpPr>
              <p:nvPr/>
            </p:nvSpPr>
            <p:spPr bwMode="auto">
              <a:xfrm>
                <a:off x="4739" y="2725"/>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7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4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7" y="72"/>
                    </a:lnTo>
                    <a:lnTo>
                      <a:pt x="103" y="80"/>
                    </a:lnTo>
                    <a:lnTo>
                      <a:pt x="97" y="87"/>
                    </a:lnTo>
                    <a:lnTo>
                      <a:pt x="92" y="94"/>
                    </a:lnTo>
                    <a:lnTo>
                      <a:pt x="88" y="104"/>
                    </a:lnTo>
                    <a:lnTo>
                      <a:pt x="83" y="113"/>
                    </a:lnTo>
                    <a:lnTo>
                      <a:pt x="79" y="123"/>
                    </a:lnTo>
                    <a:lnTo>
                      <a:pt x="74" y="134"/>
                    </a:lnTo>
                    <a:lnTo>
                      <a:pt x="69" y="143"/>
                    </a:lnTo>
                    <a:lnTo>
                      <a:pt x="65" y="153"/>
                    </a:lnTo>
                    <a:lnTo>
                      <a:pt x="61" y="163"/>
                    </a:lnTo>
                    <a:lnTo>
                      <a:pt x="58" y="174"/>
                    </a:lnTo>
                    <a:lnTo>
                      <a:pt x="55" y="177"/>
                    </a:lnTo>
                    <a:lnTo>
                      <a:pt x="53" y="181"/>
                    </a:lnTo>
                    <a:lnTo>
                      <a:pt x="50" y="185"/>
                    </a:lnTo>
                    <a:lnTo>
                      <a:pt x="47" y="188"/>
                    </a:lnTo>
                    <a:lnTo>
                      <a:pt x="44" y="191"/>
                    </a:lnTo>
                    <a:lnTo>
                      <a:pt x="40" y="194"/>
                    </a:lnTo>
                    <a:lnTo>
                      <a:pt x="35" y="195"/>
                    </a:lnTo>
                    <a:lnTo>
                      <a:pt x="30" y="196"/>
                    </a:lnTo>
                    <a:lnTo>
                      <a:pt x="28" y="196"/>
                    </a:lnTo>
                    <a:lnTo>
                      <a:pt x="26" y="195"/>
                    </a:lnTo>
                    <a:lnTo>
                      <a:pt x="24"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0" y="134"/>
                    </a:lnTo>
                    <a:lnTo>
                      <a:pt x="13" y="128"/>
                    </a:lnTo>
                    <a:lnTo>
                      <a:pt x="17" y="123"/>
                    </a:lnTo>
                    <a:lnTo>
                      <a:pt x="20" y="118"/>
                    </a:lnTo>
                    <a:lnTo>
                      <a:pt x="25" y="114"/>
                    </a:lnTo>
                    <a:lnTo>
                      <a:pt x="30" y="110"/>
                    </a:lnTo>
                    <a:lnTo>
                      <a:pt x="31" y="103"/>
                    </a:lnTo>
                    <a:lnTo>
                      <a:pt x="31" y="95"/>
                    </a:lnTo>
                    <a:lnTo>
                      <a:pt x="30" y="87"/>
                    </a:lnTo>
                    <a:lnTo>
                      <a:pt x="28" y="80"/>
                    </a:lnTo>
                    <a:lnTo>
                      <a:pt x="24" y="66"/>
                    </a:lnTo>
                    <a:lnTo>
                      <a:pt x="19" y="51"/>
                    </a:lnTo>
                    <a:lnTo>
                      <a:pt x="17" y="44"/>
                    </a:lnTo>
                    <a:lnTo>
                      <a:pt x="15" y="37"/>
                    </a:lnTo>
                    <a:lnTo>
                      <a:pt x="15" y="31"/>
                    </a:lnTo>
                    <a:lnTo>
                      <a:pt x="15" y="25"/>
                    </a:lnTo>
                    <a:lnTo>
                      <a:pt x="17" y="19"/>
                    </a:lnTo>
                    <a:lnTo>
                      <a:pt x="20" y="13"/>
                    </a:lnTo>
                    <a:lnTo>
                      <a:pt x="26" y="7"/>
                    </a:lnTo>
                    <a:lnTo>
                      <a:pt x="34" y="2"/>
                    </a:lnTo>
                    <a:lnTo>
                      <a:pt x="42" y="1"/>
                    </a:lnTo>
                    <a:lnTo>
                      <a:pt x="51" y="1"/>
                    </a:lnTo>
                    <a:lnTo>
                      <a:pt x="60" y="0"/>
                    </a:lnTo>
                    <a:lnTo>
                      <a:pt x="68" y="0"/>
                    </a:lnTo>
                    <a:lnTo>
                      <a:pt x="78" y="1"/>
                    </a:lnTo>
                    <a:lnTo>
                      <a:pt x="86" y="4"/>
                    </a:lnTo>
                    <a:lnTo>
                      <a:pt x="89" y="6"/>
                    </a:lnTo>
                    <a:lnTo>
                      <a:pt x="93" y="8"/>
                    </a:lnTo>
                    <a:lnTo>
                      <a:pt x="96" y="13"/>
                    </a:lnTo>
                    <a:lnTo>
                      <a:pt x="99" y="16"/>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0" name="Freeform 70"/>
              <p:cNvSpPr>
                <a:spLocks/>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1" name="Freeform 71"/>
              <p:cNvSpPr>
                <a:spLocks/>
              </p:cNvSpPr>
              <p:nvPr/>
            </p:nvSpPr>
            <p:spPr bwMode="auto">
              <a:xfrm>
                <a:off x="4745" y="2729"/>
                <a:ext cx="48" cy="88"/>
              </a:xfrm>
              <a:custGeom>
                <a:avLst/>
                <a:gdLst>
                  <a:gd name="T0" fmla="*/ 24 w 94"/>
                  <a:gd name="T1" fmla="*/ 10 h 176"/>
                  <a:gd name="T2" fmla="*/ 23 w 94"/>
                  <a:gd name="T3" fmla="*/ 15 h 176"/>
                  <a:gd name="T4" fmla="*/ 21 w 94"/>
                  <a:gd name="T5" fmla="*/ 19 h 176"/>
                  <a:gd name="T6" fmla="*/ 18 w 94"/>
                  <a:gd name="T7" fmla="*/ 22 h 176"/>
                  <a:gd name="T8" fmla="*/ 16 w 94"/>
                  <a:gd name="T9" fmla="*/ 26 h 176"/>
                  <a:gd name="T10" fmla="*/ 14 w 94"/>
                  <a:gd name="T11" fmla="*/ 31 h 176"/>
                  <a:gd name="T12" fmla="*/ 12 w 94"/>
                  <a:gd name="T13" fmla="*/ 35 h 176"/>
                  <a:gd name="T14" fmla="*/ 11 w 94"/>
                  <a:gd name="T15" fmla="*/ 39 h 176"/>
                  <a:gd name="T16" fmla="*/ 9 w 94"/>
                  <a:gd name="T17" fmla="*/ 42 h 176"/>
                  <a:gd name="T18" fmla="*/ 8 w 94"/>
                  <a:gd name="T19" fmla="*/ 43 h 176"/>
                  <a:gd name="T20" fmla="*/ 7 w 94"/>
                  <a:gd name="T21" fmla="*/ 44 h 176"/>
                  <a:gd name="T22" fmla="*/ 6 w 94"/>
                  <a:gd name="T23" fmla="*/ 44 h 176"/>
                  <a:gd name="T24" fmla="*/ 4 w 94"/>
                  <a:gd name="T25" fmla="*/ 44 h 176"/>
                  <a:gd name="T26" fmla="*/ 3 w 94"/>
                  <a:gd name="T27" fmla="*/ 44 h 176"/>
                  <a:gd name="T28" fmla="*/ 2 w 94"/>
                  <a:gd name="T29" fmla="*/ 44 h 176"/>
                  <a:gd name="T30" fmla="*/ 1 w 94"/>
                  <a:gd name="T31" fmla="*/ 43 h 176"/>
                  <a:gd name="T32" fmla="*/ 0 w 94"/>
                  <a:gd name="T33" fmla="*/ 41 h 176"/>
                  <a:gd name="T34" fmla="*/ 1 w 94"/>
                  <a:gd name="T35" fmla="*/ 38 h 176"/>
                  <a:gd name="T36" fmla="*/ 3 w 94"/>
                  <a:gd name="T37" fmla="*/ 33 h 176"/>
                  <a:gd name="T38" fmla="*/ 5 w 94"/>
                  <a:gd name="T39" fmla="*/ 27 h 176"/>
                  <a:gd name="T40" fmla="*/ 7 w 94"/>
                  <a:gd name="T41" fmla="*/ 22 h 176"/>
                  <a:gd name="T42" fmla="*/ 7 w 94"/>
                  <a:gd name="T43" fmla="*/ 19 h 176"/>
                  <a:gd name="T44" fmla="*/ 6 w 94"/>
                  <a:gd name="T45" fmla="*/ 15 h 176"/>
                  <a:gd name="T46" fmla="*/ 5 w 94"/>
                  <a:gd name="T47" fmla="*/ 12 h 176"/>
                  <a:gd name="T48" fmla="*/ 4 w 94"/>
                  <a:gd name="T49" fmla="*/ 9 h 176"/>
                  <a:gd name="T50" fmla="*/ 3 w 94"/>
                  <a:gd name="T51" fmla="*/ 6 h 176"/>
                  <a:gd name="T52" fmla="*/ 4 w 94"/>
                  <a:gd name="T53" fmla="*/ 4 h 176"/>
                  <a:gd name="T54" fmla="*/ 6 w 94"/>
                  <a:gd name="T55" fmla="*/ 3 h 176"/>
                  <a:gd name="T56" fmla="*/ 9 w 94"/>
                  <a:gd name="T57" fmla="*/ 1 h 176"/>
                  <a:gd name="T58" fmla="*/ 12 w 94"/>
                  <a:gd name="T59" fmla="*/ 0 h 176"/>
                  <a:gd name="T60" fmla="*/ 16 w 94"/>
                  <a:gd name="T61" fmla="*/ 1 h 176"/>
                  <a:gd name="T62" fmla="*/ 18 w 94"/>
                  <a:gd name="T63" fmla="*/ 2 h 176"/>
                  <a:gd name="T64" fmla="*/ 20 w 94"/>
                  <a:gd name="T65" fmla="*/ 3 h 176"/>
                  <a:gd name="T66" fmla="*/ 22 w 94"/>
                  <a:gd name="T67" fmla="*/ 5 h 176"/>
                  <a:gd name="T68" fmla="*/ 23 w 94"/>
                  <a:gd name="T69" fmla="*/ 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2" y="38"/>
                    </a:lnTo>
                    <a:lnTo>
                      <a:pt x="90" y="48"/>
                    </a:lnTo>
                    <a:lnTo>
                      <a:pt x="88" y="57"/>
                    </a:lnTo>
                    <a:lnTo>
                      <a:pt x="84" y="65"/>
                    </a:lnTo>
                    <a:lnTo>
                      <a:pt x="80" y="73"/>
                    </a:lnTo>
                    <a:lnTo>
                      <a:pt x="75" y="81"/>
                    </a:lnTo>
                    <a:lnTo>
                      <a:pt x="70" y="88"/>
                    </a:lnTo>
                    <a:lnTo>
                      <a:pt x="64" y="95"/>
                    </a:lnTo>
                    <a:lnTo>
                      <a:pt x="60" y="103"/>
                    </a:lnTo>
                    <a:lnTo>
                      <a:pt x="56" y="112"/>
                    </a:lnTo>
                    <a:lnTo>
                      <a:pt x="53" y="121"/>
                    </a:lnTo>
                    <a:lnTo>
                      <a:pt x="50" y="130"/>
                    </a:lnTo>
                    <a:lnTo>
                      <a:pt x="47" y="139"/>
                    </a:lnTo>
                    <a:lnTo>
                      <a:pt x="44" y="148"/>
                    </a:lnTo>
                    <a:lnTo>
                      <a:pt x="41" y="156"/>
                    </a:lnTo>
                    <a:lnTo>
                      <a:pt x="37" y="166"/>
                    </a:lnTo>
                    <a:lnTo>
                      <a:pt x="35" y="168"/>
                    </a:lnTo>
                    <a:lnTo>
                      <a:pt x="33" y="170"/>
                    </a:lnTo>
                    <a:lnTo>
                      <a:pt x="31" y="172"/>
                    </a:lnTo>
                    <a:lnTo>
                      <a:pt x="29" y="173"/>
                    </a:lnTo>
                    <a:lnTo>
                      <a:pt x="26" y="174"/>
                    </a:lnTo>
                    <a:lnTo>
                      <a:pt x="24" y="175"/>
                    </a:lnTo>
                    <a:lnTo>
                      <a:pt x="21" y="175"/>
                    </a:lnTo>
                    <a:lnTo>
                      <a:pt x="18" y="176"/>
                    </a:lnTo>
                    <a:lnTo>
                      <a:pt x="16" y="176"/>
                    </a:lnTo>
                    <a:lnTo>
                      <a:pt x="13" y="176"/>
                    </a:lnTo>
                    <a:lnTo>
                      <a:pt x="11" y="176"/>
                    </a:lnTo>
                    <a:lnTo>
                      <a:pt x="9" y="175"/>
                    </a:lnTo>
                    <a:lnTo>
                      <a:pt x="6" y="174"/>
                    </a:lnTo>
                    <a:lnTo>
                      <a:pt x="4" y="173"/>
                    </a:lnTo>
                    <a:lnTo>
                      <a:pt x="2" y="172"/>
                    </a:lnTo>
                    <a:lnTo>
                      <a:pt x="1" y="169"/>
                    </a:lnTo>
                    <a:lnTo>
                      <a:pt x="0" y="162"/>
                    </a:lnTo>
                    <a:lnTo>
                      <a:pt x="1" y="155"/>
                    </a:lnTo>
                    <a:lnTo>
                      <a:pt x="2" y="149"/>
                    </a:lnTo>
                    <a:lnTo>
                      <a:pt x="4" y="143"/>
                    </a:lnTo>
                    <a:lnTo>
                      <a:pt x="9" y="131"/>
                    </a:lnTo>
                    <a:lnTo>
                      <a:pt x="14" y="118"/>
                    </a:lnTo>
                    <a:lnTo>
                      <a:pt x="19" y="106"/>
                    </a:lnTo>
                    <a:lnTo>
                      <a:pt x="24" y="93"/>
                    </a:lnTo>
                    <a:lnTo>
                      <a:pt x="25" y="87"/>
                    </a:lnTo>
                    <a:lnTo>
                      <a:pt x="25" y="80"/>
                    </a:lnTo>
                    <a:lnTo>
                      <a:pt x="25" y="73"/>
                    </a:lnTo>
                    <a:lnTo>
                      <a:pt x="23" y="67"/>
                    </a:lnTo>
                    <a:lnTo>
                      <a:pt x="23" y="60"/>
                    </a:lnTo>
                    <a:lnTo>
                      <a:pt x="21" y="53"/>
                    </a:lnTo>
                    <a:lnTo>
                      <a:pt x="17" y="47"/>
                    </a:lnTo>
                    <a:lnTo>
                      <a:pt x="15" y="39"/>
                    </a:lnTo>
                    <a:lnTo>
                      <a:pt x="13" y="33"/>
                    </a:lnTo>
                    <a:lnTo>
                      <a:pt x="12" y="26"/>
                    </a:lnTo>
                    <a:lnTo>
                      <a:pt x="12" y="23"/>
                    </a:lnTo>
                    <a:lnTo>
                      <a:pt x="13" y="20"/>
                    </a:lnTo>
                    <a:lnTo>
                      <a:pt x="14" y="16"/>
                    </a:lnTo>
                    <a:lnTo>
                      <a:pt x="16" y="13"/>
                    </a:lnTo>
                    <a:lnTo>
                      <a:pt x="22" y="10"/>
                    </a:lnTo>
                    <a:lnTo>
                      <a:pt x="28" y="7"/>
                    </a:lnTo>
                    <a:lnTo>
                      <a:pt x="34" y="4"/>
                    </a:lnTo>
                    <a:lnTo>
                      <a:pt x="41" y="2"/>
                    </a:lnTo>
                    <a:lnTo>
                      <a:pt x="47" y="0"/>
                    </a:lnTo>
                    <a:lnTo>
                      <a:pt x="53" y="0"/>
                    </a:lnTo>
                    <a:lnTo>
                      <a:pt x="61" y="1"/>
                    </a:lnTo>
                    <a:lnTo>
                      <a:pt x="67" y="2"/>
                    </a:lnTo>
                    <a:lnTo>
                      <a:pt x="71" y="6"/>
                    </a:lnTo>
                    <a:lnTo>
                      <a:pt x="74" y="8"/>
                    </a:lnTo>
                    <a:lnTo>
                      <a:pt x="78" y="11"/>
                    </a:lnTo>
                    <a:lnTo>
                      <a:pt x="81" y="14"/>
                    </a:lnTo>
                    <a:lnTo>
                      <a:pt x="85" y="18"/>
                    </a:lnTo>
                    <a:lnTo>
                      <a:pt x="88"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2" name="Freeform 72"/>
              <p:cNvSpPr>
                <a:spLocks/>
              </p:cNvSpPr>
              <p:nvPr/>
            </p:nvSpPr>
            <p:spPr bwMode="auto">
              <a:xfrm>
                <a:off x="4895" y="2155"/>
                <a:ext cx="7" cy="32"/>
              </a:xfrm>
              <a:custGeom>
                <a:avLst/>
                <a:gdLst>
                  <a:gd name="T0" fmla="*/ 3 w 13"/>
                  <a:gd name="T1" fmla="*/ 0 h 65"/>
                  <a:gd name="T2" fmla="*/ 3 w 13"/>
                  <a:gd name="T3" fmla="*/ 2 h 65"/>
                  <a:gd name="T4" fmla="*/ 3 w 13"/>
                  <a:gd name="T5" fmla="*/ 4 h 65"/>
                  <a:gd name="T6" fmla="*/ 3 w 13"/>
                  <a:gd name="T7" fmla="*/ 6 h 65"/>
                  <a:gd name="T8" fmla="*/ 3 w 13"/>
                  <a:gd name="T9" fmla="*/ 8 h 65"/>
                  <a:gd name="T10" fmla="*/ 3 w 13"/>
                  <a:gd name="T11" fmla="*/ 10 h 65"/>
                  <a:gd name="T12" fmla="*/ 3 w 13"/>
                  <a:gd name="T13" fmla="*/ 12 h 65"/>
                  <a:gd name="T14" fmla="*/ 4 w 13"/>
                  <a:gd name="T15" fmla="*/ 14 h 65"/>
                  <a:gd name="T16" fmla="*/ 4 w 13"/>
                  <a:gd name="T17" fmla="*/ 16 h 65"/>
                  <a:gd name="T18" fmla="*/ 3 w 13"/>
                  <a:gd name="T19" fmla="*/ 14 h 65"/>
                  <a:gd name="T20" fmla="*/ 2 w 13"/>
                  <a:gd name="T21" fmla="*/ 12 h 65"/>
                  <a:gd name="T22" fmla="*/ 1 w 13"/>
                  <a:gd name="T23" fmla="*/ 11 h 65"/>
                  <a:gd name="T24" fmla="*/ 1 w 13"/>
                  <a:gd name="T25" fmla="*/ 9 h 65"/>
                  <a:gd name="T26" fmla="*/ 0 w 13"/>
                  <a:gd name="T27" fmla="*/ 7 h 65"/>
                  <a:gd name="T28" fmla="*/ 0 w 13"/>
                  <a:gd name="T29" fmla="*/ 5 h 65"/>
                  <a:gd name="T30" fmla="*/ 1 w 13"/>
                  <a:gd name="T31" fmla="*/ 3 h 65"/>
                  <a:gd name="T32" fmla="*/ 1 w 13"/>
                  <a:gd name="T33" fmla="*/ 1 h 65"/>
                  <a:gd name="T34" fmla="*/ 1 w 13"/>
                  <a:gd name="T35" fmla="*/ 0 h 65"/>
                  <a:gd name="T36" fmla="*/ 1 w 13"/>
                  <a:gd name="T37" fmla="*/ 0 h 65"/>
                  <a:gd name="T38" fmla="*/ 2 w 13"/>
                  <a:gd name="T39" fmla="*/ 0 h 65"/>
                  <a:gd name="T40" fmla="*/ 2 w 13"/>
                  <a:gd name="T41" fmla="*/ 0 h 65"/>
                  <a:gd name="T42" fmla="*/ 2 w 13"/>
                  <a:gd name="T43" fmla="*/ 0 h 65"/>
                  <a:gd name="T44" fmla="*/ 2 w 13"/>
                  <a:gd name="T45" fmla="*/ 0 h 65"/>
                  <a:gd name="T46" fmla="*/ 2 w 13"/>
                  <a:gd name="T47" fmla="*/ 0 h 65"/>
                  <a:gd name="T48" fmla="*/ 3 w 13"/>
                  <a:gd name="T49" fmla="*/ 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65">
                    <a:moveTo>
                      <a:pt x="10" y="0"/>
                    </a:moveTo>
                    <a:lnTo>
                      <a:pt x="9" y="8"/>
                    </a:lnTo>
                    <a:lnTo>
                      <a:pt x="9" y="16"/>
                    </a:lnTo>
                    <a:lnTo>
                      <a:pt x="10" y="25"/>
                    </a:lnTo>
                    <a:lnTo>
                      <a:pt x="10" y="33"/>
                    </a:lnTo>
                    <a:lnTo>
                      <a:pt x="11" y="40"/>
                    </a:lnTo>
                    <a:lnTo>
                      <a:pt x="12" y="48"/>
                    </a:lnTo>
                    <a:lnTo>
                      <a:pt x="13" y="56"/>
                    </a:lnTo>
                    <a:lnTo>
                      <a:pt x="13" y="65"/>
                    </a:lnTo>
                    <a:lnTo>
                      <a:pt x="9" y="58"/>
                    </a:lnTo>
                    <a:lnTo>
                      <a:pt x="6" y="51"/>
                    </a:lnTo>
                    <a:lnTo>
                      <a:pt x="3" y="44"/>
                    </a:lnTo>
                    <a:lnTo>
                      <a:pt x="1" y="37"/>
                    </a:lnTo>
                    <a:lnTo>
                      <a:pt x="0" y="29"/>
                    </a:lnTo>
                    <a:lnTo>
                      <a:pt x="0" y="21"/>
                    </a:lnTo>
                    <a:lnTo>
                      <a:pt x="1" y="12"/>
                    </a:lnTo>
                    <a:lnTo>
                      <a:pt x="2" y="4"/>
                    </a:lnTo>
                    <a:lnTo>
                      <a:pt x="3" y="3"/>
                    </a:lnTo>
                    <a:lnTo>
                      <a:pt x="4" y="2"/>
                    </a:lnTo>
                    <a:lnTo>
                      <a:pt x="5" y="2"/>
                    </a:lnTo>
                    <a:lnTo>
                      <a:pt x="5" y="1"/>
                    </a:lnTo>
                    <a:lnTo>
                      <a:pt x="6" y="1"/>
                    </a:lnTo>
                    <a:lnTo>
                      <a:pt x="7" y="1"/>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73"/>
              <p:cNvSpPr>
                <a:spLocks/>
              </p:cNvSpPr>
              <p:nvPr/>
            </p:nvSpPr>
            <p:spPr bwMode="auto">
              <a:xfrm>
                <a:off x="4928" y="2155"/>
                <a:ext cx="9" cy="24"/>
              </a:xfrm>
              <a:custGeom>
                <a:avLst/>
                <a:gdLst>
                  <a:gd name="T0" fmla="*/ 2 w 18"/>
                  <a:gd name="T1" fmla="*/ 0 h 49"/>
                  <a:gd name="T2" fmla="*/ 3 w 18"/>
                  <a:gd name="T3" fmla="*/ 1 h 49"/>
                  <a:gd name="T4" fmla="*/ 3 w 18"/>
                  <a:gd name="T5" fmla="*/ 2 h 49"/>
                  <a:gd name="T6" fmla="*/ 4 w 18"/>
                  <a:gd name="T7" fmla="*/ 4 h 49"/>
                  <a:gd name="T8" fmla="*/ 4 w 18"/>
                  <a:gd name="T9" fmla="*/ 6 h 49"/>
                  <a:gd name="T10" fmla="*/ 4 w 18"/>
                  <a:gd name="T11" fmla="*/ 7 h 49"/>
                  <a:gd name="T12" fmla="*/ 5 w 18"/>
                  <a:gd name="T13" fmla="*/ 9 h 49"/>
                  <a:gd name="T14" fmla="*/ 5 w 18"/>
                  <a:gd name="T15" fmla="*/ 10 h 49"/>
                  <a:gd name="T16" fmla="*/ 5 w 18"/>
                  <a:gd name="T17" fmla="*/ 12 h 49"/>
                  <a:gd name="T18" fmla="*/ 4 w 18"/>
                  <a:gd name="T19" fmla="*/ 11 h 49"/>
                  <a:gd name="T20" fmla="*/ 3 w 18"/>
                  <a:gd name="T21" fmla="*/ 10 h 49"/>
                  <a:gd name="T22" fmla="*/ 2 w 18"/>
                  <a:gd name="T23" fmla="*/ 8 h 49"/>
                  <a:gd name="T24" fmla="*/ 2 w 18"/>
                  <a:gd name="T25" fmla="*/ 7 h 49"/>
                  <a:gd name="T26" fmla="*/ 2 w 18"/>
                  <a:gd name="T27" fmla="*/ 5 h 49"/>
                  <a:gd name="T28" fmla="*/ 1 w 18"/>
                  <a:gd name="T29" fmla="*/ 4 h 49"/>
                  <a:gd name="T30" fmla="*/ 1 w 18"/>
                  <a:gd name="T31" fmla="*/ 2 h 49"/>
                  <a:gd name="T32" fmla="*/ 0 w 18"/>
                  <a:gd name="T33" fmla="*/ 1 h 49"/>
                  <a:gd name="T34" fmla="*/ 0 w 18"/>
                  <a:gd name="T35" fmla="*/ 0 h 49"/>
                  <a:gd name="T36" fmla="*/ 0 w 18"/>
                  <a:gd name="T37" fmla="*/ 0 h 49"/>
                  <a:gd name="T38" fmla="*/ 1 w 18"/>
                  <a:gd name="T39" fmla="*/ 0 h 49"/>
                  <a:gd name="T40" fmla="*/ 1 w 18"/>
                  <a:gd name="T41" fmla="*/ 0 h 49"/>
                  <a:gd name="T42" fmla="*/ 1 w 18"/>
                  <a:gd name="T43" fmla="*/ 0 h 49"/>
                  <a:gd name="T44" fmla="*/ 2 w 18"/>
                  <a:gd name="T45" fmla="*/ 0 h 49"/>
                  <a:gd name="T46" fmla="*/ 2 w 18"/>
                  <a:gd name="T47" fmla="*/ 0 h 49"/>
                  <a:gd name="T48" fmla="*/ 2 w 18"/>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9">
                    <a:moveTo>
                      <a:pt x="7" y="0"/>
                    </a:moveTo>
                    <a:lnTo>
                      <a:pt x="9" y="6"/>
                    </a:lnTo>
                    <a:lnTo>
                      <a:pt x="11" y="11"/>
                    </a:lnTo>
                    <a:lnTo>
                      <a:pt x="13" y="18"/>
                    </a:lnTo>
                    <a:lnTo>
                      <a:pt x="15" y="25"/>
                    </a:lnTo>
                    <a:lnTo>
                      <a:pt x="16" y="31"/>
                    </a:lnTo>
                    <a:lnTo>
                      <a:pt x="17" y="37"/>
                    </a:lnTo>
                    <a:lnTo>
                      <a:pt x="18" y="43"/>
                    </a:lnTo>
                    <a:lnTo>
                      <a:pt x="18" y="49"/>
                    </a:lnTo>
                    <a:lnTo>
                      <a:pt x="14" y="45"/>
                    </a:lnTo>
                    <a:lnTo>
                      <a:pt x="10" y="41"/>
                    </a:lnTo>
                    <a:lnTo>
                      <a:pt x="8" y="35"/>
                    </a:lnTo>
                    <a:lnTo>
                      <a:pt x="6" y="29"/>
                    </a:lnTo>
                    <a:lnTo>
                      <a:pt x="5" y="23"/>
                    </a:lnTo>
                    <a:lnTo>
                      <a:pt x="4" y="16"/>
                    </a:lnTo>
                    <a:lnTo>
                      <a:pt x="2" y="10"/>
                    </a:lnTo>
                    <a:lnTo>
                      <a:pt x="0" y="4"/>
                    </a:lnTo>
                    <a:lnTo>
                      <a:pt x="0" y="3"/>
                    </a:lnTo>
                    <a:lnTo>
                      <a:pt x="0" y="2"/>
                    </a:lnTo>
                    <a:lnTo>
                      <a:pt x="1" y="1"/>
                    </a:lnTo>
                    <a:lnTo>
                      <a:pt x="2" y="0"/>
                    </a:lnTo>
                    <a:lnTo>
                      <a:pt x="4" y="0"/>
                    </a:lnTo>
                    <a:lnTo>
                      <a:pt x="5" y="0"/>
                    </a:lnTo>
                    <a:lnTo>
                      <a:pt x="6"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Freeform 74"/>
              <p:cNvSpPr>
                <a:spLocks/>
              </p:cNvSpPr>
              <p:nvPr/>
            </p:nvSpPr>
            <p:spPr bwMode="auto">
              <a:xfrm>
                <a:off x="4943" y="2155"/>
                <a:ext cx="8" cy="25"/>
              </a:xfrm>
              <a:custGeom>
                <a:avLst/>
                <a:gdLst>
                  <a:gd name="T0" fmla="*/ 2 w 17"/>
                  <a:gd name="T1" fmla="*/ 0 h 50"/>
                  <a:gd name="T2" fmla="*/ 2 w 17"/>
                  <a:gd name="T3" fmla="*/ 2 h 50"/>
                  <a:gd name="T4" fmla="*/ 2 w 17"/>
                  <a:gd name="T5" fmla="*/ 3 h 50"/>
                  <a:gd name="T6" fmla="*/ 2 w 17"/>
                  <a:gd name="T7" fmla="*/ 5 h 50"/>
                  <a:gd name="T8" fmla="*/ 2 w 17"/>
                  <a:gd name="T9" fmla="*/ 7 h 50"/>
                  <a:gd name="T10" fmla="*/ 2 w 17"/>
                  <a:gd name="T11" fmla="*/ 8 h 50"/>
                  <a:gd name="T12" fmla="*/ 2 w 17"/>
                  <a:gd name="T13" fmla="*/ 10 h 50"/>
                  <a:gd name="T14" fmla="*/ 3 w 17"/>
                  <a:gd name="T15" fmla="*/ 12 h 50"/>
                  <a:gd name="T16" fmla="*/ 4 w 17"/>
                  <a:gd name="T17" fmla="*/ 13 h 50"/>
                  <a:gd name="T18" fmla="*/ 3 w 17"/>
                  <a:gd name="T19" fmla="*/ 12 h 50"/>
                  <a:gd name="T20" fmla="*/ 2 w 17"/>
                  <a:gd name="T21" fmla="*/ 12 h 50"/>
                  <a:gd name="T22" fmla="*/ 2 w 17"/>
                  <a:gd name="T23" fmla="*/ 11 h 50"/>
                  <a:gd name="T24" fmla="*/ 1 w 17"/>
                  <a:gd name="T25" fmla="*/ 10 h 50"/>
                  <a:gd name="T26" fmla="*/ 1 w 17"/>
                  <a:gd name="T27" fmla="*/ 9 h 50"/>
                  <a:gd name="T28" fmla="*/ 1 w 17"/>
                  <a:gd name="T29" fmla="*/ 8 h 50"/>
                  <a:gd name="T30" fmla="*/ 0 w 17"/>
                  <a:gd name="T31" fmla="*/ 7 h 50"/>
                  <a:gd name="T32" fmla="*/ 0 w 17"/>
                  <a:gd name="T33" fmla="*/ 6 h 50"/>
                  <a:gd name="T34" fmla="*/ 0 w 17"/>
                  <a:gd name="T35" fmla="*/ 5 h 50"/>
                  <a:gd name="T36" fmla="*/ 0 w 17"/>
                  <a:gd name="T37" fmla="*/ 4 h 50"/>
                  <a:gd name="T38" fmla="*/ 0 w 17"/>
                  <a:gd name="T39" fmla="*/ 3 h 50"/>
                  <a:gd name="T40" fmla="*/ 0 w 17"/>
                  <a:gd name="T41" fmla="*/ 2 h 50"/>
                  <a:gd name="T42" fmla="*/ 0 w 17"/>
                  <a:gd name="T43" fmla="*/ 1 h 50"/>
                  <a:gd name="T44" fmla="*/ 1 w 17"/>
                  <a:gd name="T45" fmla="*/ 1 h 50"/>
                  <a:gd name="T46" fmla="*/ 1 w 17"/>
                  <a:gd name="T47" fmla="*/ 0 h 50"/>
                  <a:gd name="T48" fmla="*/ 2 w 17"/>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 h="50">
                    <a:moveTo>
                      <a:pt x="10" y="0"/>
                    </a:moveTo>
                    <a:lnTo>
                      <a:pt x="9" y="6"/>
                    </a:lnTo>
                    <a:lnTo>
                      <a:pt x="8" y="12"/>
                    </a:lnTo>
                    <a:lnTo>
                      <a:pt x="8" y="18"/>
                    </a:lnTo>
                    <a:lnTo>
                      <a:pt x="9" y="26"/>
                    </a:lnTo>
                    <a:lnTo>
                      <a:pt x="10" y="32"/>
                    </a:lnTo>
                    <a:lnTo>
                      <a:pt x="11" y="39"/>
                    </a:lnTo>
                    <a:lnTo>
                      <a:pt x="14" y="45"/>
                    </a:lnTo>
                    <a:lnTo>
                      <a:pt x="17" y="50"/>
                    </a:lnTo>
                    <a:lnTo>
                      <a:pt x="12" y="48"/>
                    </a:lnTo>
                    <a:lnTo>
                      <a:pt x="10" y="46"/>
                    </a:lnTo>
                    <a:lnTo>
                      <a:pt x="8" y="43"/>
                    </a:lnTo>
                    <a:lnTo>
                      <a:pt x="6" y="39"/>
                    </a:lnTo>
                    <a:lnTo>
                      <a:pt x="5" y="35"/>
                    </a:lnTo>
                    <a:lnTo>
                      <a:pt x="4" y="31"/>
                    </a:lnTo>
                    <a:lnTo>
                      <a:pt x="2" y="27"/>
                    </a:lnTo>
                    <a:lnTo>
                      <a:pt x="0" y="24"/>
                    </a:lnTo>
                    <a:lnTo>
                      <a:pt x="1" y="19"/>
                    </a:lnTo>
                    <a:lnTo>
                      <a:pt x="1" y="15"/>
                    </a:lnTo>
                    <a:lnTo>
                      <a:pt x="1" y="11"/>
                    </a:lnTo>
                    <a:lnTo>
                      <a:pt x="1" y="8"/>
                    </a:lnTo>
                    <a:lnTo>
                      <a:pt x="2" y="4"/>
                    </a:lnTo>
                    <a:lnTo>
                      <a:pt x="4" y="2"/>
                    </a:lnTo>
                    <a:lnTo>
                      <a:pt x="6"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5" name="Freeform 75"/>
              <p:cNvSpPr>
                <a:spLocks/>
              </p:cNvSpPr>
              <p:nvPr/>
            </p:nvSpPr>
            <p:spPr bwMode="auto">
              <a:xfrm>
                <a:off x="4918" y="2156"/>
                <a:ext cx="11" cy="27"/>
              </a:xfrm>
              <a:custGeom>
                <a:avLst/>
                <a:gdLst>
                  <a:gd name="T0" fmla="*/ 3 w 21"/>
                  <a:gd name="T1" fmla="*/ 0 h 54"/>
                  <a:gd name="T2" fmla="*/ 3 w 21"/>
                  <a:gd name="T3" fmla="*/ 2 h 54"/>
                  <a:gd name="T4" fmla="*/ 3 w 21"/>
                  <a:gd name="T5" fmla="*/ 4 h 54"/>
                  <a:gd name="T6" fmla="*/ 3 w 21"/>
                  <a:gd name="T7" fmla="*/ 6 h 54"/>
                  <a:gd name="T8" fmla="*/ 3 w 21"/>
                  <a:gd name="T9" fmla="*/ 8 h 54"/>
                  <a:gd name="T10" fmla="*/ 3 w 21"/>
                  <a:gd name="T11" fmla="*/ 10 h 54"/>
                  <a:gd name="T12" fmla="*/ 3 w 21"/>
                  <a:gd name="T13" fmla="*/ 11 h 54"/>
                  <a:gd name="T14" fmla="*/ 3 w 21"/>
                  <a:gd name="T15" fmla="*/ 12 h 54"/>
                  <a:gd name="T16" fmla="*/ 4 w 21"/>
                  <a:gd name="T17" fmla="*/ 13 h 54"/>
                  <a:gd name="T18" fmla="*/ 5 w 21"/>
                  <a:gd name="T19" fmla="*/ 13 h 54"/>
                  <a:gd name="T20" fmla="*/ 6 w 21"/>
                  <a:gd name="T21" fmla="*/ 13 h 54"/>
                  <a:gd name="T22" fmla="*/ 5 w 21"/>
                  <a:gd name="T23" fmla="*/ 14 h 54"/>
                  <a:gd name="T24" fmla="*/ 5 w 21"/>
                  <a:gd name="T25" fmla="*/ 14 h 54"/>
                  <a:gd name="T26" fmla="*/ 5 w 21"/>
                  <a:gd name="T27" fmla="*/ 14 h 54"/>
                  <a:gd name="T28" fmla="*/ 5 w 21"/>
                  <a:gd name="T29" fmla="*/ 14 h 54"/>
                  <a:gd name="T30" fmla="*/ 4 w 21"/>
                  <a:gd name="T31" fmla="*/ 14 h 54"/>
                  <a:gd name="T32" fmla="*/ 4 w 21"/>
                  <a:gd name="T33" fmla="*/ 14 h 54"/>
                  <a:gd name="T34" fmla="*/ 4 w 21"/>
                  <a:gd name="T35" fmla="*/ 14 h 54"/>
                  <a:gd name="T36" fmla="*/ 3 w 21"/>
                  <a:gd name="T37" fmla="*/ 14 h 54"/>
                  <a:gd name="T38" fmla="*/ 2 w 21"/>
                  <a:gd name="T39" fmla="*/ 12 h 54"/>
                  <a:gd name="T40" fmla="*/ 1 w 21"/>
                  <a:gd name="T41" fmla="*/ 11 h 54"/>
                  <a:gd name="T42" fmla="*/ 1 w 21"/>
                  <a:gd name="T43" fmla="*/ 9 h 54"/>
                  <a:gd name="T44" fmla="*/ 0 w 21"/>
                  <a:gd name="T45" fmla="*/ 7 h 54"/>
                  <a:gd name="T46" fmla="*/ 0 w 21"/>
                  <a:gd name="T47" fmla="*/ 6 h 54"/>
                  <a:gd name="T48" fmla="*/ 0 w 21"/>
                  <a:gd name="T49" fmla="*/ 4 h 54"/>
                  <a:gd name="T50" fmla="*/ 1 w 21"/>
                  <a:gd name="T51" fmla="*/ 2 h 54"/>
                  <a:gd name="T52" fmla="*/ 1 w 21"/>
                  <a:gd name="T53" fmla="*/ 0 h 54"/>
                  <a:gd name="T54" fmla="*/ 3 w 21"/>
                  <a:gd name="T55" fmla="*/ 0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 h="54">
                    <a:moveTo>
                      <a:pt x="9" y="0"/>
                    </a:moveTo>
                    <a:lnTo>
                      <a:pt x="10" y="6"/>
                    </a:lnTo>
                    <a:lnTo>
                      <a:pt x="10" y="14"/>
                    </a:lnTo>
                    <a:lnTo>
                      <a:pt x="9" y="22"/>
                    </a:lnTo>
                    <a:lnTo>
                      <a:pt x="9" y="30"/>
                    </a:lnTo>
                    <a:lnTo>
                      <a:pt x="9" y="37"/>
                    </a:lnTo>
                    <a:lnTo>
                      <a:pt x="11" y="43"/>
                    </a:lnTo>
                    <a:lnTo>
                      <a:pt x="12" y="46"/>
                    </a:lnTo>
                    <a:lnTo>
                      <a:pt x="14" y="49"/>
                    </a:lnTo>
                    <a:lnTo>
                      <a:pt x="17" y="51"/>
                    </a:lnTo>
                    <a:lnTo>
                      <a:pt x="21" y="52"/>
                    </a:lnTo>
                    <a:lnTo>
                      <a:pt x="20" y="53"/>
                    </a:lnTo>
                    <a:lnTo>
                      <a:pt x="19" y="54"/>
                    </a:lnTo>
                    <a:lnTo>
                      <a:pt x="18" y="54"/>
                    </a:lnTo>
                    <a:lnTo>
                      <a:pt x="17" y="54"/>
                    </a:lnTo>
                    <a:lnTo>
                      <a:pt x="15" y="54"/>
                    </a:lnTo>
                    <a:lnTo>
                      <a:pt x="14" y="54"/>
                    </a:lnTo>
                    <a:lnTo>
                      <a:pt x="13" y="54"/>
                    </a:lnTo>
                    <a:lnTo>
                      <a:pt x="11" y="54"/>
                    </a:lnTo>
                    <a:lnTo>
                      <a:pt x="8" y="48"/>
                    </a:lnTo>
                    <a:lnTo>
                      <a:pt x="4" y="42"/>
                    </a:lnTo>
                    <a:lnTo>
                      <a:pt x="2" y="35"/>
                    </a:lnTo>
                    <a:lnTo>
                      <a:pt x="0" y="28"/>
                    </a:lnTo>
                    <a:lnTo>
                      <a:pt x="0" y="21"/>
                    </a:lnTo>
                    <a:lnTo>
                      <a:pt x="0" y="13"/>
                    </a:lnTo>
                    <a:lnTo>
                      <a:pt x="1" y="6"/>
                    </a:lnTo>
                    <a:lnTo>
                      <a:pt x="4"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6" name="Freeform 76"/>
              <p:cNvSpPr>
                <a:spLocks/>
              </p:cNvSpPr>
              <p:nvPr/>
            </p:nvSpPr>
            <p:spPr bwMode="auto">
              <a:xfrm>
                <a:off x="4881" y="2157"/>
                <a:ext cx="10" cy="32"/>
              </a:xfrm>
              <a:custGeom>
                <a:avLst/>
                <a:gdLst>
                  <a:gd name="T0" fmla="*/ 5 w 19"/>
                  <a:gd name="T1" fmla="*/ 16 h 64"/>
                  <a:gd name="T2" fmla="*/ 4 w 19"/>
                  <a:gd name="T3" fmla="*/ 16 h 64"/>
                  <a:gd name="T4" fmla="*/ 4 w 19"/>
                  <a:gd name="T5" fmla="*/ 16 h 64"/>
                  <a:gd name="T6" fmla="*/ 3 w 19"/>
                  <a:gd name="T7" fmla="*/ 15 h 64"/>
                  <a:gd name="T8" fmla="*/ 3 w 19"/>
                  <a:gd name="T9" fmla="*/ 14 h 64"/>
                  <a:gd name="T10" fmla="*/ 2 w 19"/>
                  <a:gd name="T11" fmla="*/ 13 h 64"/>
                  <a:gd name="T12" fmla="*/ 2 w 19"/>
                  <a:gd name="T13" fmla="*/ 11 h 64"/>
                  <a:gd name="T14" fmla="*/ 2 w 19"/>
                  <a:gd name="T15" fmla="*/ 9 h 64"/>
                  <a:gd name="T16" fmla="*/ 2 w 19"/>
                  <a:gd name="T17" fmla="*/ 7 h 64"/>
                  <a:gd name="T18" fmla="*/ 2 w 19"/>
                  <a:gd name="T19" fmla="*/ 6 h 64"/>
                  <a:gd name="T20" fmla="*/ 1 w 19"/>
                  <a:gd name="T21" fmla="*/ 4 h 64"/>
                  <a:gd name="T22" fmla="*/ 1 w 19"/>
                  <a:gd name="T23" fmla="*/ 4 h 64"/>
                  <a:gd name="T24" fmla="*/ 1 w 19"/>
                  <a:gd name="T25" fmla="*/ 3 h 64"/>
                  <a:gd name="T26" fmla="*/ 0 w 19"/>
                  <a:gd name="T27" fmla="*/ 3 h 64"/>
                  <a:gd name="T28" fmla="*/ 0 w 19"/>
                  <a:gd name="T29" fmla="*/ 2 h 64"/>
                  <a:gd name="T30" fmla="*/ 0 w 19"/>
                  <a:gd name="T31" fmla="*/ 2 h 64"/>
                  <a:gd name="T32" fmla="*/ 0 w 19"/>
                  <a:gd name="T33" fmla="*/ 2 h 64"/>
                  <a:gd name="T34" fmla="*/ 0 w 19"/>
                  <a:gd name="T35" fmla="*/ 1 h 64"/>
                  <a:gd name="T36" fmla="*/ 0 w 19"/>
                  <a:gd name="T37" fmla="*/ 1 h 64"/>
                  <a:gd name="T38" fmla="*/ 1 w 19"/>
                  <a:gd name="T39" fmla="*/ 1 h 64"/>
                  <a:gd name="T40" fmla="*/ 1 w 19"/>
                  <a:gd name="T41" fmla="*/ 0 h 64"/>
                  <a:gd name="T42" fmla="*/ 2 w 19"/>
                  <a:gd name="T43" fmla="*/ 1 h 64"/>
                  <a:gd name="T44" fmla="*/ 2 w 19"/>
                  <a:gd name="T45" fmla="*/ 1 h 64"/>
                  <a:gd name="T46" fmla="*/ 2 w 19"/>
                  <a:gd name="T47" fmla="*/ 1 h 64"/>
                  <a:gd name="T48" fmla="*/ 3 w 19"/>
                  <a:gd name="T49" fmla="*/ 2 h 64"/>
                  <a:gd name="T50" fmla="*/ 3 w 19"/>
                  <a:gd name="T51" fmla="*/ 2 h 64"/>
                  <a:gd name="T52" fmla="*/ 3 w 19"/>
                  <a:gd name="T53" fmla="*/ 2 h 64"/>
                  <a:gd name="T54" fmla="*/ 3 w 19"/>
                  <a:gd name="T55" fmla="*/ 4 h 64"/>
                  <a:gd name="T56" fmla="*/ 3 w 19"/>
                  <a:gd name="T57" fmla="*/ 6 h 64"/>
                  <a:gd name="T58" fmla="*/ 3 w 19"/>
                  <a:gd name="T59" fmla="*/ 8 h 64"/>
                  <a:gd name="T60" fmla="*/ 3 w 19"/>
                  <a:gd name="T61" fmla="*/ 10 h 64"/>
                  <a:gd name="T62" fmla="*/ 4 w 19"/>
                  <a:gd name="T63" fmla="*/ 11 h 64"/>
                  <a:gd name="T64" fmla="*/ 4 w 19"/>
                  <a:gd name="T65" fmla="*/ 13 h 64"/>
                  <a:gd name="T66" fmla="*/ 5 w 19"/>
                  <a:gd name="T67" fmla="*/ 15 h 64"/>
                  <a:gd name="T68" fmla="*/ 5 w 19"/>
                  <a:gd name="T69" fmla="*/ 16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 h="64">
                    <a:moveTo>
                      <a:pt x="19" y="64"/>
                    </a:moveTo>
                    <a:lnTo>
                      <a:pt x="16" y="62"/>
                    </a:lnTo>
                    <a:lnTo>
                      <a:pt x="13" y="61"/>
                    </a:lnTo>
                    <a:lnTo>
                      <a:pt x="11" y="59"/>
                    </a:lnTo>
                    <a:lnTo>
                      <a:pt x="10" y="56"/>
                    </a:lnTo>
                    <a:lnTo>
                      <a:pt x="8" y="49"/>
                    </a:lnTo>
                    <a:lnTo>
                      <a:pt x="7" y="42"/>
                    </a:lnTo>
                    <a:lnTo>
                      <a:pt x="6" y="35"/>
                    </a:lnTo>
                    <a:lnTo>
                      <a:pt x="6" y="28"/>
                    </a:lnTo>
                    <a:lnTo>
                      <a:pt x="5" y="21"/>
                    </a:lnTo>
                    <a:lnTo>
                      <a:pt x="2" y="14"/>
                    </a:lnTo>
                    <a:lnTo>
                      <a:pt x="1" y="13"/>
                    </a:lnTo>
                    <a:lnTo>
                      <a:pt x="1" y="11"/>
                    </a:lnTo>
                    <a:lnTo>
                      <a:pt x="0" y="10"/>
                    </a:lnTo>
                    <a:lnTo>
                      <a:pt x="0" y="8"/>
                    </a:lnTo>
                    <a:lnTo>
                      <a:pt x="0" y="7"/>
                    </a:lnTo>
                    <a:lnTo>
                      <a:pt x="0" y="5"/>
                    </a:lnTo>
                    <a:lnTo>
                      <a:pt x="0" y="4"/>
                    </a:lnTo>
                    <a:lnTo>
                      <a:pt x="0" y="3"/>
                    </a:lnTo>
                    <a:lnTo>
                      <a:pt x="2" y="1"/>
                    </a:lnTo>
                    <a:lnTo>
                      <a:pt x="4" y="0"/>
                    </a:lnTo>
                    <a:lnTo>
                      <a:pt x="5" y="1"/>
                    </a:lnTo>
                    <a:lnTo>
                      <a:pt x="7" y="2"/>
                    </a:lnTo>
                    <a:lnTo>
                      <a:pt x="8" y="3"/>
                    </a:lnTo>
                    <a:lnTo>
                      <a:pt x="9" y="5"/>
                    </a:lnTo>
                    <a:lnTo>
                      <a:pt x="9" y="7"/>
                    </a:lnTo>
                    <a:lnTo>
                      <a:pt x="10" y="8"/>
                    </a:lnTo>
                    <a:lnTo>
                      <a:pt x="11" y="16"/>
                    </a:lnTo>
                    <a:lnTo>
                      <a:pt x="11" y="23"/>
                    </a:lnTo>
                    <a:lnTo>
                      <a:pt x="12" y="30"/>
                    </a:lnTo>
                    <a:lnTo>
                      <a:pt x="12" y="37"/>
                    </a:lnTo>
                    <a:lnTo>
                      <a:pt x="13" y="44"/>
                    </a:lnTo>
                    <a:lnTo>
                      <a:pt x="15" y="50"/>
                    </a:lnTo>
                    <a:lnTo>
                      <a:pt x="17" y="58"/>
                    </a:lnTo>
                    <a:lnTo>
                      <a:pt x="19"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7" name="Freeform 77"/>
              <p:cNvSpPr>
                <a:spLocks/>
              </p:cNvSpPr>
              <p:nvPr/>
            </p:nvSpPr>
            <p:spPr bwMode="auto">
              <a:xfrm>
                <a:off x="4906" y="2157"/>
                <a:ext cx="7" cy="29"/>
              </a:xfrm>
              <a:custGeom>
                <a:avLst/>
                <a:gdLst>
                  <a:gd name="T0" fmla="*/ 3 w 15"/>
                  <a:gd name="T1" fmla="*/ 2 h 58"/>
                  <a:gd name="T2" fmla="*/ 2 w 15"/>
                  <a:gd name="T3" fmla="*/ 4 h 58"/>
                  <a:gd name="T4" fmla="*/ 2 w 15"/>
                  <a:gd name="T5" fmla="*/ 5 h 58"/>
                  <a:gd name="T6" fmla="*/ 1 w 15"/>
                  <a:gd name="T7" fmla="*/ 7 h 58"/>
                  <a:gd name="T8" fmla="*/ 1 w 15"/>
                  <a:gd name="T9" fmla="*/ 8 h 58"/>
                  <a:gd name="T10" fmla="*/ 1 w 15"/>
                  <a:gd name="T11" fmla="*/ 10 h 58"/>
                  <a:gd name="T12" fmla="*/ 2 w 15"/>
                  <a:gd name="T13" fmla="*/ 11 h 58"/>
                  <a:gd name="T14" fmla="*/ 2 w 15"/>
                  <a:gd name="T15" fmla="*/ 12 h 58"/>
                  <a:gd name="T16" fmla="*/ 3 w 15"/>
                  <a:gd name="T17" fmla="*/ 14 h 58"/>
                  <a:gd name="T18" fmla="*/ 3 w 15"/>
                  <a:gd name="T19" fmla="*/ 14 h 58"/>
                  <a:gd name="T20" fmla="*/ 3 w 15"/>
                  <a:gd name="T21" fmla="*/ 14 h 58"/>
                  <a:gd name="T22" fmla="*/ 3 w 15"/>
                  <a:gd name="T23" fmla="*/ 14 h 58"/>
                  <a:gd name="T24" fmla="*/ 3 w 15"/>
                  <a:gd name="T25" fmla="*/ 14 h 58"/>
                  <a:gd name="T26" fmla="*/ 3 w 15"/>
                  <a:gd name="T27" fmla="*/ 14 h 58"/>
                  <a:gd name="T28" fmla="*/ 3 w 15"/>
                  <a:gd name="T29" fmla="*/ 15 h 58"/>
                  <a:gd name="T30" fmla="*/ 3 w 15"/>
                  <a:gd name="T31" fmla="*/ 15 h 58"/>
                  <a:gd name="T32" fmla="*/ 3 w 15"/>
                  <a:gd name="T33" fmla="*/ 15 h 58"/>
                  <a:gd name="T34" fmla="*/ 2 w 15"/>
                  <a:gd name="T35" fmla="*/ 15 h 58"/>
                  <a:gd name="T36" fmla="*/ 1 w 15"/>
                  <a:gd name="T37" fmla="*/ 14 h 58"/>
                  <a:gd name="T38" fmla="*/ 1 w 15"/>
                  <a:gd name="T39" fmla="*/ 13 h 58"/>
                  <a:gd name="T40" fmla="*/ 0 w 15"/>
                  <a:gd name="T41" fmla="*/ 13 h 58"/>
                  <a:gd name="T42" fmla="*/ 0 w 15"/>
                  <a:gd name="T43" fmla="*/ 11 h 58"/>
                  <a:gd name="T44" fmla="*/ 0 w 15"/>
                  <a:gd name="T45" fmla="*/ 9 h 58"/>
                  <a:gd name="T46" fmla="*/ 0 w 15"/>
                  <a:gd name="T47" fmla="*/ 7 h 58"/>
                  <a:gd name="T48" fmla="*/ 0 w 15"/>
                  <a:gd name="T49" fmla="*/ 5 h 58"/>
                  <a:gd name="T50" fmla="*/ 0 w 15"/>
                  <a:gd name="T51" fmla="*/ 3 h 58"/>
                  <a:gd name="T52" fmla="*/ 0 w 15"/>
                  <a:gd name="T53" fmla="*/ 1 h 58"/>
                  <a:gd name="T54" fmla="*/ 0 w 15"/>
                  <a:gd name="T55" fmla="*/ 1 h 58"/>
                  <a:gd name="T56" fmla="*/ 1 w 15"/>
                  <a:gd name="T57" fmla="*/ 0 h 58"/>
                  <a:gd name="T58" fmla="*/ 1 w 15"/>
                  <a:gd name="T59" fmla="*/ 1 h 58"/>
                  <a:gd name="T60" fmla="*/ 2 w 15"/>
                  <a:gd name="T61" fmla="*/ 1 h 58"/>
                  <a:gd name="T62" fmla="*/ 2 w 15"/>
                  <a:gd name="T63" fmla="*/ 1 h 58"/>
                  <a:gd name="T64" fmla="*/ 3 w 15"/>
                  <a:gd name="T65" fmla="*/ 2 h 58"/>
                  <a:gd name="T66" fmla="*/ 3 w 15"/>
                  <a:gd name="T67" fmla="*/ 2 h 58"/>
                  <a:gd name="T68" fmla="*/ 3 w 15"/>
                  <a:gd name="T69" fmla="*/ 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58">
                    <a:moveTo>
                      <a:pt x="14" y="8"/>
                    </a:moveTo>
                    <a:lnTo>
                      <a:pt x="11" y="13"/>
                    </a:lnTo>
                    <a:lnTo>
                      <a:pt x="10" y="20"/>
                    </a:lnTo>
                    <a:lnTo>
                      <a:pt x="7" y="25"/>
                    </a:lnTo>
                    <a:lnTo>
                      <a:pt x="7" y="31"/>
                    </a:lnTo>
                    <a:lnTo>
                      <a:pt x="7" y="37"/>
                    </a:lnTo>
                    <a:lnTo>
                      <a:pt x="9" y="43"/>
                    </a:lnTo>
                    <a:lnTo>
                      <a:pt x="10" y="48"/>
                    </a:lnTo>
                    <a:lnTo>
                      <a:pt x="14" y="53"/>
                    </a:lnTo>
                    <a:lnTo>
                      <a:pt x="14" y="54"/>
                    </a:lnTo>
                    <a:lnTo>
                      <a:pt x="15" y="54"/>
                    </a:lnTo>
                    <a:lnTo>
                      <a:pt x="15" y="56"/>
                    </a:lnTo>
                    <a:lnTo>
                      <a:pt x="15" y="57"/>
                    </a:lnTo>
                    <a:lnTo>
                      <a:pt x="15" y="58"/>
                    </a:lnTo>
                    <a:lnTo>
                      <a:pt x="11" y="57"/>
                    </a:lnTo>
                    <a:lnTo>
                      <a:pt x="7" y="54"/>
                    </a:lnTo>
                    <a:lnTo>
                      <a:pt x="5" y="52"/>
                    </a:lnTo>
                    <a:lnTo>
                      <a:pt x="3" y="50"/>
                    </a:lnTo>
                    <a:lnTo>
                      <a:pt x="1" y="43"/>
                    </a:lnTo>
                    <a:lnTo>
                      <a:pt x="0" y="36"/>
                    </a:lnTo>
                    <a:lnTo>
                      <a:pt x="1" y="28"/>
                    </a:lnTo>
                    <a:lnTo>
                      <a:pt x="2" y="19"/>
                    </a:lnTo>
                    <a:lnTo>
                      <a:pt x="2" y="10"/>
                    </a:lnTo>
                    <a:lnTo>
                      <a:pt x="1" y="3"/>
                    </a:lnTo>
                    <a:lnTo>
                      <a:pt x="3" y="1"/>
                    </a:lnTo>
                    <a:lnTo>
                      <a:pt x="5" y="0"/>
                    </a:lnTo>
                    <a:lnTo>
                      <a:pt x="6" y="1"/>
                    </a:lnTo>
                    <a:lnTo>
                      <a:pt x="9" y="2"/>
                    </a:lnTo>
                    <a:lnTo>
                      <a:pt x="10" y="3"/>
                    </a:lnTo>
                    <a:lnTo>
                      <a:pt x="12" y="5"/>
                    </a:lnTo>
                    <a:lnTo>
                      <a:pt x="13" y="7"/>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78"/>
              <p:cNvSpPr>
                <a:spLocks/>
              </p:cNvSpPr>
              <p:nvPr/>
            </p:nvSpPr>
            <p:spPr bwMode="auto">
              <a:xfrm>
                <a:off x="4868" y="2159"/>
                <a:ext cx="8" cy="29"/>
              </a:xfrm>
              <a:custGeom>
                <a:avLst/>
                <a:gdLst>
                  <a:gd name="T0" fmla="*/ 2 w 18"/>
                  <a:gd name="T1" fmla="*/ 0 h 59"/>
                  <a:gd name="T2" fmla="*/ 2 w 18"/>
                  <a:gd name="T3" fmla="*/ 1 h 59"/>
                  <a:gd name="T4" fmla="*/ 2 w 18"/>
                  <a:gd name="T5" fmla="*/ 3 h 59"/>
                  <a:gd name="T6" fmla="*/ 1 w 18"/>
                  <a:gd name="T7" fmla="*/ 5 h 59"/>
                  <a:gd name="T8" fmla="*/ 2 w 18"/>
                  <a:gd name="T9" fmla="*/ 7 h 59"/>
                  <a:gd name="T10" fmla="*/ 2 w 18"/>
                  <a:gd name="T11" fmla="*/ 9 h 59"/>
                  <a:gd name="T12" fmla="*/ 2 w 18"/>
                  <a:gd name="T13" fmla="*/ 11 h 59"/>
                  <a:gd name="T14" fmla="*/ 3 w 18"/>
                  <a:gd name="T15" fmla="*/ 12 h 59"/>
                  <a:gd name="T16" fmla="*/ 4 w 18"/>
                  <a:gd name="T17" fmla="*/ 14 h 59"/>
                  <a:gd name="T18" fmla="*/ 3 w 18"/>
                  <a:gd name="T19" fmla="*/ 14 h 59"/>
                  <a:gd name="T20" fmla="*/ 2 w 18"/>
                  <a:gd name="T21" fmla="*/ 14 h 59"/>
                  <a:gd name="T22" fmla="*/ 2 w 18"/>
                  <a:gd name="T23" fmla="*/ 14 h 59"/>
                  <a:gd name="T24" fmla="*/ 1 w 18"/>
                  <a:gd name="T25" fmla="*/ 13 h 59"/>
                  <a:gd name="T26" fmla="*/ 1 w 18"/>
                  <a:gd name="T27" fmla="*/ 12 h 59"/>
                  <a:gd name="T28" fmla="*/ 1 w 18"/>
                  <a:gd name="T29" fmla="*/ 11 h 59"/>
                  <a:gd name="T30" fmla="*/ 0 w 18"/>
                  <a:gd name="T31" fmla="*/ 10 h 59"/>
                  <a:gd name="T32" fmla="*/ 0 w 18"/>
                  <a:gd name="T33" fmla="*/ 10 h 59"/>
                  <a:gd name="T34" fmla="*/ 0 w 18"/>
                  <a:gd name="T35" fmla="*/ 8 h 59"/>
                  <a:gd name="T36" fmla="*/ 0 w 18"/>
                  <a:gd name="T37" fmla="*/ 7 h 59"/>
                  <a:gd name="T38" fmla="*/ 0 w 18"/>
                  <a:gd name="T39" fmla="*/ 5 h 59"/>
                  <a:gd name="T40" fmla="*/ 0 w 18"/>
                  <a:gd name="T41" fmla="*/ 4 h 59"/>
                  <a:gd name="T42" fmla="*/ 0 w 18"/>
                  <a:gd name="T43" fmla="*/ 2 h 59"/>
                  <a:gd name="T44" fmla="*/ 0 w 18"/>
                  <a:gd name="T45" fmla="*/ 1 h 59"/>
                  <a:gd name="T46" fmla="*/ 1 w 18"/>
                  <a:gd name="T47" fmla="*/ 0 h 59"/>
                  <a:gd name="T48" fmla="*/ 1 w 18"/>
                  <a:gd name="T49" fmla="*/ 0 h 59"/>
                  <a:gd name="T50" fmla="*/ 2 w 18"/>
                  <a:gd name="T51" fmla="*/ 0 h 59"/>
                  <a:gd name="T52" fmla="*/ 2 w 18"/>
                  <a:gd name="T53" fmla="*/ 0 h 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 h="59">
                    <a:moveTo>
                      <a:pt x="12" y="0"/>
                    </a:moveTo>
                    <a:lnTo>
                      <a:pt x="10" y="6"/>
                    </a:lnTo>
                    <a:lnTo>
                      <a:pt x="9" y="15"/>
                    </a:lnTo>
                    <a:lnTo>
                      <a:pt x="7" y="22"/>
                    </a:lnTo>
                    <a:lnTo>
                      <a:pt x="9" y="30"/>
                    </a:lnTo>
                    <a:lnTo>
                      <a:pt x="10" y="37"/>
                    </a:lnTo>
                    <a:lnTo>
                      <a:pt x="12" y="45"/>
                    </a:lnTo>
                    <a:lnTo>
                      <a:pt x="14" y="51"/>
                    </a:lnTo>
                    <a:lnTo>
                      <a:pt x="18" y="59"/>
                    </a:lnTo>
                    <a:lnTo>
                      <a:pt x="14" y="59"/>
                    </a:lnTo>
                    <a:lnTo>
                      <a:pt x="11" y="58"/>
                    </a:lnTo>
                    <a:lnTo>
                      <a:pt x="9" y="56"/>
                    </a:lnTo>
                    <a:lnTo>
                      <a:pt x="7" y="53"/>
                    </a:lnTo>
                    <a:lnTo>
                      <a:pt x="6" y="49"/>
                    </a:lnTo>
                    <a:lnTo>
                      <a:pt x="5" y="46"/>
                    </a:lnTo>
                    <a:lnTo>
                      <a:pt x="3" y="43"/>
                    </a:lnTo>
                    <a:lnTo>
                      <a:pt x="2" y="41"/>
                    </a:lnTo>
                    <a:lnTo>
                      <a:pt x="1" y="35"/>
                    </a:lnTo>
                    <a:lnTo>
                      <a:pt x="0" y="29"/>
                    </a:lnTo>
                    <a:lnTo>
                      <a:pt x="0" y="23"/>
                    </a:lnTo>
                    <a:lnTo>
                      <a:pt x="0" y="17"/>
                    </a:lnTo>
                    <a:lnTo>
                      <a:pt x="1" y="10"/>
                    </a:lnTo>
                    <a:lnTo>
                      <a:pt x="3" y="5"/>
                    </a:lnTo>
                    <a:lnTo>
                      <a:pt x="5" y="3"/>
                    </a:lnTo>
                    <a:lnTo>
                      <a:pt x="6" y="2"/>
                    </a:lnTo>
                    <a:lnTo>
                      <a:pt x="1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Freeform 79"/>
              <p:cNvSpPr>
                <a:spLocks/>
              </p:cNvSpPr>
              <p:nvPr/>
            </p:nvSpPr>
            <p:spPr bwMode="auto">
              <a:xfrm>
                <a:off x="4844" y="2164"/>
                <a:ext cx="6" cy="27"/>
              </a:xfrm>
              <a:custGeom>
                <a:avLst/>
                <a:gdLst>
                  <a:gd name="T0" fmla="*/ 3 w 11"/>
                  <a:gd name="T1" fmla="*/ 13 h 55"/>
                  <a:gd name="T2" fmla="*/ 3 w 11"/>
                  <a:gd name="T3" fmla="*/ 13 h 55"/>
                  <a:gd name="T4" fmla="*/ 3 w 11"/>
                  <a:gd name="T5" fmla="*/ 13 h 55"/>
                  <a:gd name="T6" fmla="*/ 3 w 11"/>
                  <a:gd name="T7" fmla="*/ 13 h 55"/>
                  <a:gd name="T8" fmla="*/ 3 w 11"/>
                  <a:gd name="T9" fmla="*/ 13 h 55"/>
                  <a:gd name="T10" fmla="*/ 3 w 11"/>
                  <a:gd name="T11" fmla="*/ 13 h 55"/>
                  <a:gd name="T12" fmla="*/ 3 w 11"/>
                  <a:gd name="T13" fmla="*/ 13 h 55"/>
                  <a:gd name="T14" fmla="*/ 2 w 11"/>
                  <a:gd name="T15" fmla="*/ 13 h 55"/>
                  <a:gd name="T16" fmla="*/ 2 w 11"/>
                  <a:gd name="T17" fmla="*/ 13 h 55"/>
                  <a:gd name="T18" fmla="*/ 1 w 11"/>
                  <a:gd name="T19" fmla="*/ 12 h 55"/>
                  <a:gd name="T20" fmla="*/ 1 w 11"/>
                  <a:gd name="T21" fmla="*/ 10 h 55"/>
                  <a:gd name="T22" fmla="*/ 0 w 11"/>
                  <a:gd name="T23" fmla="*/ 9 h 55"/>
                  <a:gd name="T24" fmla="*/ 0 w 11"/>
                  <a:gd name="T25" fmla="*/ 7 h 55"/>
                  <a:gd name="T26" fmla="*/ 0 w 11"/>
                  <a:gd name="T27" fmla="*/ 5 h 55"/>
                  <a:gd name="T28" fmla="*/ 0 w 11"/>
                  <a:gd name="T29" fmla="*/ 3 h 55"/>
                  <a:gd name="T30" fmla="*/ 0 w 11"/>
                  <a:gd name="T31" fmla="*/ 2 h 55"/>
                  <a:gd name="T32" fmla="*/ 0 w 11"/>
                  <a:gd name="T33" fmla="*/ 0 h 55"/>
                  <a:gd name="T34" fmla="*/ 1 w 11"/>
                  <a:gd name="T35" fmla="*/ 0 h 55"/>
                  <a:gd name="T36" fmla="*/ 2 w 11"/>
                  <a:gd name="T37" fmla="*/ 1 h 55"/>
                  <a:gd name="T38" fmla="*/ 2 w 11"/>
                  <a:gd name="T39" fmla="*/ 1 h 55"/>
                  <a:gd name="T40" fmla="*/ 3 w 11"/>
                  <a:gd name="T41" fmla="*/ 2 h 55"/>
                  <a:gd name="T42" fmla="*/ 3 w 11"/>
                  <a:gd name="T43" fmla="*/ 4 h 55"/>
                  <a:gd name="T44" fmla="*/ 3 w 11"/>
                  <a:gd name="T45" fmla="*/ 6 h 55"/>
                  <a:gd name="T46" fmla="*/ 2 w 11"/>
                  <a:gd name="T47" fmla="*/ 7 h 55"/>
                  <a:gd name="T48" fmla="*/ 2 w 11"/>
                  <a:gd name="T49" fmla="*/ 9 h 55"/>
                  <a:gd name="T50" fmla="*/ 2 w 11"/>
                  <a:gd name="T51" fmla="*/ 11 h 55"/>
                  <a:gd name="T52" fmla="*/ 2 w 11"/>
                  <a:gd name="T53" fmla="*/ 11 h 55"/>
                  <a:gd name="T54" fmla="*/ 3 w 11"/>
                  <a:gd name="T55" fmla="*/ 12 h 55"/>
                  <a:gd name="T56" fmla="*/ 3 w 11"/>
                  <a:gd name="T57" fmla="*/ 13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55">
                    <a:moveTo>
                      <a:pt x="11" y="53"/>
                    </a:moveTo>
                    <a:lnTo>
                      <a:pt x="11" y="54"/>
                    </a:lnTo>
                    <a:lnTo>
                      <a:pt x="10" y="54"/>
                    </a:lnTo>
                    <a:lnTo>
                      <a:pt x="10" y="55"/>
                    </a:lnTo>
                    <a:lnTo>
                      <a:pt x="9" y="55"/>
                    </a:lnTo>
                    <a:lnTo>
                      <a:pt x="8" y="55"/>
                    </a:lnTo>
                    <a:lnTo>
                      <a:pt x="3" y="49"/>
                    </a:lnTo>
                    <a:lnTo>
                      <a:pt x="1" y="43"/>
                    </a:lnTo>
                    <a:lnTo>
                      <a:pt x="0" y="36"/>
                    </a:lnTo>
                    <a:lnTo>
                      <a:pt x="0" y="29"/>
                    </a:lnTo>
                    <a:lnTo>
                      <a:pt x="0" y="22"/>
                    </a:lnTo>
                    <a:lnTo>
                      <a:pt x="0" y="15"/>
                    </a:lnTo>
                    <a:lnTo>
                      <a:pt x="0" y="8"/>
                    </a:lnTo>
                    <a:lnTo>
                      <a:pt x="0" y="0"/>
                    </a:lnTo>
                    <a:lnTo>
                      <a:pt x="3" y="3"/>
                    </a:lnTo>
                    <a:lnTo>
                      <a:pt x="6" y="5"/>
                    </a:lnTo>
                    <a:lnTo>
                      <a:pt x="8" y="7"/>
                    </a:lnTo>
                    <a:lnTo>
                      <a:pt x="9" y="10"/>
                    </a:lnTo>
                    <a:lnTo>
                      <a:pt x="9" y="17"/>
                    </a:lnTo>
                    <a:lnTo>
                      <a:pt x="9" y="24"/>
                    </a:lnTo>
                    <a:lnTo>
                      <a:pt x="8" y="31"/>
                    </a:lnTo>
                    <a:lnTo>
                      <a:pt x="7" y="39"/>
                    </a:lnTo>
                    <a:lnTo>
                      <a:pt x="8" y="44"/>
                    </a:lnTo>
                    <a:lnTo>
                      <a:pt x="8" y="47"/>
                    </a:lnTo>
                    <a:lnTo>
                      <a:pt x="9" y="50"/>
                    </a:lnTo>
                    <a:lnTo>
                      <a:pt x="1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0" name="Freeform 80"/>
              <p:cNvSpPr>
                <a:spLocks/>
              </p:cNvSpPr>
              <p:nvPr/>
            </p:nvSpPr>
            <p:spPr bwMode="auto">
              <a:xfrm>
                <a:off x="4854" y="2164"/>
                <a:ext cx="9" cy="27"/>
              </a:xfrm>
              <a:custGeom>
                <a:avLst/>
                <a:gdLst>
                  <a:gd name="T0" fmla="*/ 2 w 17"/>
                  <a:gd name="T1" fmla="*/ 0 h 55"/>
                  <a:gd name="T2" fmla="*/ 2 w 17"/>
                  <a:gd name="T3" fmla="*/ 2 h 55"/>
                  <a:gd name="T4" fmla="*/ 2 w 17"/>
                  <a:gd name="T5" fmla="*/ 3 h 55"/>
                  <a:gd name="T6" fmla="*/ 2 w 17"/>
                  <a:gd name="T7" fmla="*/ 5 h 55"/>
                  <a:gd name="T8" fmla="*/ 3 w 17"/>
                  <a:gd name="T9" fmla="*/ 7 h 55"/>
                  <a:gd name="T10" fmla="*/ 3 w 17"/>
                  <a:gd name="T11" fmla="*/ 8 h 55"/>
                  <a:gd name="T12" fmla="*/ 4 w 17"/>
                  <a:gd name="T13" fmla="*/ 10 h 55"/>
                  <a:gd name="T14" fmla="*/ 4 w 17"/>
                  <a:gd name="T15" fmla="*/ 12 h 55"/>
                  <a:gd name="T16" fmla="*/ 5 w 17"/>
                  <a:gd name="T17" fmla="*/ 13 h 55"/>
                  <a:gd name="T18" fmla="*/ 4 w 17"/>
                  <a:gd name="T19" fmla="*/ 13 h 55"/>
                  <a:gd name="T20" fmla="*/ 3 w 17"/>
                  <a:gd name="T21" fmla="*/ 13 h 55"/>
                  <a:gd name="T22" fmla="*/ 2 w 17"/>
                  <a:gd name="T23" fmla="*/ 12 h 55"/>
                  <a:gd name="T24" fmla="*/ 2 w 17"/>
                  <a:gd name="T25" fmla="*/ 11 h 55"/>
                  <a:gd name="T26" fmla="*/ 1 w 17"/>
                  <a:gd name="T27" fmla="*/ 9 h 55"/>
                  <a:gd name="T28" fmla="*/ 1 w 17"/>
                  <a:gd name="T29" fmla="*/ 8 h 55"/>
                  <a:gd name="T30" fmla="*/ 1 w 17"/>
                  <a:gd name="T31" fmla="*/ 7 h 55"/>
                  <a:gd name="T32" fmla="*/ 0 w 17"/>
                  <a:gd name="T33" fmla="*/ 6 h 55"/>
                  <a:gd name="T34" fmla="*/ 0 w 17"/>
                  <a:gd name="T35" fmla="*/ 0 h 55"/>
                  <a:gd name="T36" fmla="*/ 2 w 17"/>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55">
                    <a:moveTo>
                      <a:pt x="8" y="0"/>
                    </a:moveTo>
                    <a:lnTo>
                      <a:pt x="7" y="8"/>
                    </a:lnTo>
                    <a:lnTo>
                      <a:pt x="7" y="14"/>
                    </a:lnTo>
                    <a:lnTo>
                      <a:pt x="8" y="21"/>
                    </a:lnTo>
                    <a:lnTo>
                      <a:pt x="9" y="28"/>
                    </a:lnTo>
                    <a:lnTo>
                      <a:pt x="11" y="35"/>
                    </a:lnTo>
                    <a:lnTo>
                      <a:pt x="13" y="42"/>
                    </a:lnTo>
                    <a:lnTo>
                      <a:pt x="15" y="49"/>
                    </a:lnTo>
                    <a:lnTo>
                      <a:pt x="17" y="55"/>
                    </a:lnTo>
                    <a:lnTo>
                      <a:pt x="13" y="54"/>
                    </a:lnTo>
                    <a:lnTo>
                      <a:pt x="9" y="52"/>
                    </a:lnTo>
                    <a:lnTo>
                      <a:pt x="7" y="48"/>
                    </a:lnTo>
                    <a:lnTo>
                      <a:pt x="5" y="44"/>
                    </a:lnTo>
                    <a:lnTo>
                      <a:pt x="4" y="39"/>
                    </a:lnTo>
                    <a:lnTo>
                      <a:pt x="3" y="34"/>
                    </a:lnTo>
                    <a:lnTo>
                      <a:pt x="2" y="30"/>
                    </a:lnTo>
                    <a:lnTo>
                      <a:pt x="0" y="26"/>
                    </a:lnTo>
                    <a:lnTo>
                      <a:pt x="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1" name="Freeform 81"/>
              <p:cNvSpPr>
                <a:spLocks/>
              </p:cNvSpPr>
              <p:nvPr/>
            </p:nvSpPr>
            <p:spPr bwMode="auto">
              <a:xfrm>
                <a:off x="4811" y="2169"/>
                <a:ext cx="9" cy="33"/>
              </a:xfrm>
              <a:custGeom>
                <a:avLst/>
                <a:gdLst>
                  <a:gd name="T0" fmla="*/ 3 w 20"/>
                  <a:gd name="T1" fmla="*/ 7 h 66"/>
                  <a:gd name="T2" fmla="*/ 3 w 20"/>
                  <a:gd name="T3" fmla="*/ 9 h 66"/>
                  <a:gd name="T4" fmla="*/ 3 w 20"/>
                  <a:gd name="T5" fmla="*/ 10 h 66"/>
                  <a:gd name="T6" fmla="*/ 3 w 20"/>
                  <a:gd name="T7" fmla="*/ 11 h 66"/>
                  <a:gd name="T8" fmla="*/ 3 w 20"/>
                  <a:gd name="T9" fmla="*/ 12 h 66"/>
                  <a:gd name="T10" fmla="*/ 3 w 20"/>
                  <a:gd name="T11" fmla="*/ 14 h 66"/>
                  <a:gd name="T12" fmla="*/ 4 w 20"/>
                  <a:gd name="T13" fmla="*/ 15 h 66"/>
                  <a:gd name="T14" fmla="*/ 4 w 20"/>
                  <a:gd name="T15" fmla="*/ 16 h 66"/>
                  <a:gd name="T16" fmla="*/ 4 w 20"/>
                  <a:gd name="T17" fmla="*/ 17 h 66"/>
                  <a:gd name="T18" fmla="*/ 4 w 20"/>
                  <a:gd name="T19" fmla="*/ 17 h 66"/>
                  <a:gd name="T20" fmla="*/ 3 w 20"/>
                  <a:gd name="T21" fmla="*/ 16 h 66"/>
                  <a:gd name="T22" fmla="*/ 3 w 20"/>
                  <a:gd name="T23" fmla="*/ 16 h 66"/>
                  <a:gd name="T24" fmla="*/ 2 w 20"/>
                  <a:gd name="T25" fmla="*/ 15 h 66"/>
                  <a:gd name="T26" fmla="*/ 2 w 20"/>
                  <a:gd name="T27" fmla="*/ 14 h 66"/>
                  <a:gd name="T28" fmla="*/ 2 w 20"/>
                  <a:gd name="T29" fmla="*/ 12 h 66"/>
                  <a:gd name="T30" fmla="*/ 2 w 20"/>
                  <a:gd name="T31" fmla="*/ 11 h 66"/>
                  <a:gd name="T32" fmla="*/ 2 w 20"/>
                  <a:gd name="T33" fmla="*/ 9 h 66"/>
                  <a:gd name="T34" fmla="*/ 1 w 20"/>
                  <a:gd name="T35" fmla="*/ 8 h 66"/>
                  <a:gd name="T36" fmla="*/ 1 w 20"/>
                  <a:gd name="T37" fmla="*/ 6 h 66"/>
                  <a:gd name="T38" fmla="*/ 1 w 20"/>
                  <a:gd name="T39" fmla="*/ 5 h 66"/>
                  <a:gd name="T40" fmla="*/ 0 w 20"/>
                  <a:gd name="T41" fmla="*/ 5 h 66"/>
                  <a:gd name="T42" fmla="*/ 0 w 20"/>
                  <a:gd name="T43" fmla="*/ 4 h 66"/>
                  <a:gd name="T44" fmla="*/ 0 w 20"/>
                  <a:gd name="T45" fmla="*/ 3 h 66"/>
                  <a:gd name="T46" fmla="*/ 0 w 20"/>
                  <a:gd name="T47" fmla="*/ 3 h 66"/>
                  <a:gd name="T48" fmla="*/ 0 w 20"/>
                  <a:gd name="T49" fmla="*/ 2 h 66"/>
                  <a:gd name="T50" fmla="*/ 0 w 20"/>
                  <a:gd name="T51" fmla="*/ 1 h 66"/>
                  <a:gd name="T52" fmla="*/ 1 w 20"/>
                  <a:gd name="T53" fmla="*/ 0 h 66"/>
                  <a:gd name="T54" fmla="*/ 2 w 20"/>
                  <a:gd name="T55" fmla="*/ 1 h 66"/>
                  <a:gd name="T56" fmla="*/ 2 w 20"/>
                  <a:gd name="T57" fmla="*/ 2 h 66"/>
                  <a:gd name="T58" fmla="*/ 2 w 20"/>
                  <a:gd name="T59" fmla="*/ 2 h 66"/>
                  <a:gd name="T60" fmla="*/ 2 w 20"/>
                  <a:gd name="T61" fmla="*/ 3 h 66"/>
                  <a:gd name="T62" fmla="*/ 2 w 20"/>
                  <a:gd name="T63" fmla="*/ 4 h 66"/>
                  <a:gd name="T64" fmla="*/ 3 w 20"/>
                  <a:gd name="T65" fmla="*/ 5 h 66"/>
                  <a:gd name="T66" fmla="*/ 3 w 20"/>
                  <a:gd name="T67" fmla="*/ 6 h 66"/>
                  <a:gd name="T68" fmla="*/ 3 w 20"/>
                  <a:gd name="T69" fmla="*/ 7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66">
                    <a:moveTo>
                      <a:pt x="14" y="27"/>
                    </a:moveTo>
                    <a:lnTo>
                      <a:pt x="15" y="33"/>
                    </a:lnTo>
                    <a:lnTo>
                      <a:pt x="16" y="38"/>
                    </a:lnTo>
                    <a:lnTo>
                      <a:pt x="16" y="43"/>
                    </a:lnTo>
                    <a:lnTo>
                      <a:pt x="16" y="48"/>
                    </a:lnTo>
                    <a:lnTo>
                      <a:pt x="16" y="53"/>
                    </a:lnTo>
                    <a:lnTo>
                      <a:pt x="17" y="58"/>
                    </a:lnTo>
                    <a:lnTo>
                      <a:pt x="18" y="62"/>
                    </a:lnTo>
                    <a:lnTo>
                      <a:pt x="20" y="66"/>
                    </a:lnTo>
                    <a:lnTo>
                      <a:pt x="17" y="65"/>
                    </a:lnTo>
                    <a:lnTo>
                      <a:pt x="15" y="64"/>
                    </a:lnTo>
                    <a:lnTo>
                      <a:pt x="13" y="62"/>
                    </a:lnTo>
                    <a:lnTo>
                      <a:pt x="12" y="60"/>
                    </a:lnTo>
                    <a:lnTo>
                      <a:pt x="10" y="54"/>
                    </a:lnTo>
                    <a:lnTo>
                      <a:pt x="9" y="48"/>
                    </a:lnTo>
                    <a:lnTo>
                      <a:pt x="9" y="42"/>
                    </a:lnTo>
                    <a:lnTo>
                      <a:pt x="8" y="36"/>
                    </a:lnTo>
                    <a:lnTo>
                      <a:pt x="7" y="29"/>
                    </a:lnTo>
                    <a:lnTo>
                      <a:pt x="4" y="23"/>
                    </a:lnTo>
                    <a:lnTo>
                      <a:pt x="4" y="20"/>
                    </a:lnTo>
                    <a:lnTo>
                      <a:pt x="3" y="17"/>
                    </a:lnTo>
                    <a:lnTo>
                      <a:pt x="2" y="14"/>
                    </a:lnTo>
                    <a:lnTo>
                      <a:pt x="1" y="12"/>
                    </a:lnTo>
                    <a:lnTo>
                      <a:pt x="0" y="9"/>
                    </a:lnTo>
                    <a:lnTo>
                      <a:pt x="0" y="6"/>
                    </a:lnTo>
                    <a:lnTo>
                      <a:pt x="1" y="3"/>
                    </a:lnTo>
                    <a:lnTo>
                      <a:pt x="4" y="0"/>
                    </a:lnTo>
                    <a:lnTo>
                      <a:pt x="8" y="2"/>
                    </a:lnTo>
                    <a:lnTo>
                      <a:pt x="10" y="5"/>
                    </a:lnTo>
                    <a:lnTo>
                      <a:pt x="11" y="8"/>
                    </a:lnTo>
                    <a:lnTo>
                      <a:pt x="12" y="12"/>
                    </a:lnTo>
                    <a:lnTo>
                      <a:pt x="12" y="15"/>
                    </a:lnTo>
                    <a:lnTo>
                      <a:pt x="13" y="19"/>
                    </a:lnTo>
                    <a:lnTo>
                      <a:pt x="13" y="23"/>
                    </a:lnTo>
                    <a:lnTo>
                      <a:pt x="1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2" name="Freeform 82"/>
              <p:cNvSpPr>
                <a:spLocks/>
              </p:cNvSpPr>
              <p:nvPr/>
            </p:nvSpPr>
            <p:spPr bwMode="auto">
              <a:xfrm>
                <a:off x="4823" y="2170"/>
                <a:ext cx="8" cy="30"/>
              </a:xfrm>
              <a:custGeom>
                <a:avLst/>
                <a:gdLst>
                  <a:gd name="T0" fmla="*/ 4 w 15"/>
                  <a:gd name="T1" fmla="*/ 14 h 59"/>
                  <a:gd name="T2" fmla="*/ 4 w 15"/>
                  <a:gd name="T3" fmla="*/ 14 h 59"/>
                  <a:gd name="T4" fmla="*/ 4 w 15"/>
                  <a:gd name="T5" fmla="*/ 14 h 59"/>
                  <a:gd name="T6" fmla="*/ 4 w 15"/>
                  <a:gd name="T7" fmla="*/ 14 h 59"/>
                  <a:gd name="T8" fmla="*/ 4 w 15"/>
                  <a:gd name="T9" fmla="*/ 15 h 59"/>
                  <a:gd name="T10" fmla="*/ 4 w 15"/>
                  <a:gd name="T11" fmla="*/ 15 h 59"/>
                  <a:gd name="T12" fmla="*/ 4 w 15"/>
                  <a:gd name="T13" fmla="*/ 15 h 59"/>
                  <a:gd name="T14" fmla="*/ 4 w 15"/>
                  <a:gd name="T15" fmla="*/ 15 h 59"/>
                  <a:gd name="T16" fmla="*/ 3 w 15"/>
                  <a:gd name="T17" fmla="*/ 15 h 59"/>
                  <a:gd name="T18" fmla="*/ 3 w 15"/>
                  <a:gd name="T19" fmla="*/ 15 h 59"/>
                  <a:gd name="T20" fmla="*/ 3 w 15"/>
                  <a:gd name="T21" fmla="*/ 15 h 59"/>
                  <a:gd name="T22" fmla="*/ 2 w 15"/>
                  <a:gd name="T23" fmla="*/ 14 h 59"/>
                  <a:gd name="T24" fmla="*/ 2 w 15"/>
                  <a:gd name="T25" fmla="*/ 14 h 59"/>
                  <a:gd name="T26" fmla="*/ 2 w 15"/>
                  <a:gd name="T27" fmla="*/ 14 h 59"/>
                  <a:gd name="T28" fmla="*/ 1 w 15"/>
                  <a:gd name="T29" fmla="*/ 13 h 59"/>
                  <a:gd name="T30" fmla="*/ 1 w 15"/>
                  <a:gd name="T31" fmla="*/ 13 h 59"/>
                  <a:gd name="T32" fmla="*/ 1 w 15"/>
                  <a:gd name="T33" fmla="*/ 12 h 59"/>
                  <a:gd name="T34" fmla="*/ 1 w 15"/>
                  <a:gd name="T35" fmla="*/ 11 h 59"/>
                  <a:gd name="T36" fmla="*/ 1 w 15"/>
                  <a:gd name="T37" fmla="*/ 9 h 59"/>
                  <a:gd name="T38" fmla="*/ 1 w 15"/>
                  <a:gd name="T39" fmla="*/ 7 h 59"/>
                  <a:gd name="T40" fmla="*/ 0 w 15"/>
                  <a:gd name="T41" fmla="*/ 6 h 59"/>
                  <a:gd name="T42" fmla="*/ 1 w 15"/>
                  <a:gd name="T43" fmla="*/ 4 h 59"/>
                  <a:gd name="T44" fmla="*/ 1 w 15"/>
                  <a:gd name="T45" fmla="*/ 3 h 59"/>
                  <a:gd name="T46" fmla="*/ 1 w 15"/>
                  <a:gd name="T47" fmla="*/ 2 h 59"/>
                  <a:gd name="T48" fmla="*/ 2 w 15"/>
                  <a:gd name="T49" fmla="*/ 0 h 59"/>
                  <a:gd name="T50" fmla="*/ 2 w 15"/>
                  <a:gd name="T51" fmla="*/ 1 h 59"/>
                  <a:gd name="T52" fmla="*/ 3 w 15"/>
                  <a:gd name="T53" fmla="*/ 2 h 59"/>
                  <a:gd name="T54" fmla="*/ 3 w 15"/>
                  <a:gd name="T55" fmla="*/ 3 h 59"/>
                  <a:gd name="T56" fmla="*/ 3 w 15"/>
                  <a:gd name="T57" fmla="*/ 3 h 59"/>
                  <a:gd name="T58" fmla="*/ 3 w 15"/>
                  <a:gd name="T59" fmla="*/ 5 h 59"/>
                  <a:gd name="T60" fmla="*/ 3 w 15"/>
                  <a:gd name="T61" fmla="*/ 7 h 59"/>
                  <a:gd name="T62" fmla="*/ 3 w 15"/>
                  <a:gd name="T63" fmla="*/ 9 h 59"/>
                  <a:gd name="T64" fmla="*/ 3 w 15"/>
                  <a:gd name="T65" fmla="*/ 11 h 59"/>
                  <a:gd name="T66" fmla="*/ 3 w 15"/>
                  <a:gd name="T67" fmla="*/ 12 h 59"/>
                  <a:gd name="T68" fmla="*/ 3 w 15"/>
                  <a:gd name="T69" fmla="*/ 13 h 59"/>
                  <a:gd name="T70" fmla="*/ 3 w 15"/>
                  <a:gd name="T71" fmla="*/ 13 h 59"/>
                  <a:gd name="T72" fmla="*/ 4 w 15"/>
                  <a:gd name="T73" fmla="*/ 14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 h="59">
                    <a:moveTo>
                      <a:pt x="14" y="55"/>
                    </a:moveTo>
                    <a:lnTo>
                      <a:pt x="15" y="55"/>
                    </a:lnTo>
                    <a:lnTo>
                      <a:pt x="14" y="56"/>
                    </a:lnTo>
                    <a:lnTo>
                      <a:pt x="14" y="57"/>
                    </a:lnTo>
                    <a:lnTo>
                      <a:pt x="13" y="57"/>
                    </a:lnTo>
                    <a:lnTo>
                      <a:pt x="13" y="58"/>
                    </a:lnTo>
                    <a:lnTo>
                      <a:pt x="12" y="59"/>
                    </a:lnTo>
                    <a:lnTo>
                      <a:pt x="11" y="58"/>
                    </a:lnTo>
                    <a:lnTo>
                      <a:pt x="10" y="57"/>
                    </a:lnTo>
                    <a:lnTo>
                      <a:pt x="8" y="56"/>
                    </a:lnTo>
                    <a:lnTo>
                      <a:pt x="6" y="54"/>
                    </a:lnTo>
                    <a:lnTo>
                      <a:pt x="5" y="53"/>
                    </a:lnTo>
                    <a:lnTo>
                      <a:pt x="4" y="51"/>
                    </a:lnTo>
                    <a:lnTo>
                      <a:pt x="3" y="49"/>
                    </a:lnTo>
                    <a:lnTo>
                      <a:pt x="3" y="47"/>
                    </a:lnTo>
                    <a:lnTo>
                      <a:pt x="2" y="41"/>
                    </a:lnTo>
                    <a:lnTo>
                      <a:pt x="1" y="35"/>
                    </a:lnTo>
                    <a:lnTo>
                      <a:pt x="1" y="28"/>
                    </a:lnTo>
                    <a:lnTo>
                      <a:pt x="0" y="22"/>
                    </a:lnTo>
                    <a:lnTo>
                      <a:pt x="1" y="16"/>
                    </a:lnTo>
                    <a:lnTo>
                      <a:pt x="2" y="10"/>
                    </a:lnTo>
                    <a:lnTo>
                      <a:pt x="3" y="5"/>
                    </a:lnTo>
                    <a:lnTo>
                      <a:pt x="7" y="0"/>
                    </a:lnTo>
                    <a:lnTo>
                      <a:pt x="8" y="3"/>
                    </a:lnTo>
                    <a:lnTo>
                      <a:pt x="10" y="6"/>
                    </a:lnTo>
                    <a:lnTo>
                      <a:pt x="11" y="9"/>
                    </a:lnTo>
                    <a:lnTo>
                      <a:pt x="11" y="12"/>
                    </a:lnTo>
                    <a:lnTo>
                      <a:pt x="11" y="20"/>
                    </a:lnTo>
                    <a:lnTo>
                      <a:pt x="10" y="27"/>
                    </a:lnTo>
                    <a:lnTo>
                      <a:pt x="9" y="35"/>
                    </a:lnTo>
                    <a:lnTo>
                      <a:pt x="9" y="43"/>
                    </a:lnTo>
                    <a:lnTo>
                      <a:pt x="9" y="46"/>
                    </a:lnTo>
                    <a:lnTo>
                      <a:pt x="11" y="49"/>
                    </a:lnTo>
                    <a:lnTo>
                      <a:pt x="12" y="52"/>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83"/>
              <p:cNvSpPr>
                <a:spLocks/>
              </p:cNvSpPr>
              <p:nvPr/>
            </p:nvSpPr>
            <p:spPr bwMode="auto">
              <a:xfrm>
                <a:off x="4832" y="2170"/>
                <a:ext cx="8" cy="28"/>
              </a:xfrm>
              <a:custGeom>
                <a:avLst/>
                <a:gdLst>
                  <a:gd name="T0" fmla="*/ 3 w 16"/>
                  <a:gd name="T1" fmla="*/ 0 h 56"/>
                  <a:gd name="T2" fmla="*/ 3 w 16"/>
                  <a:gd name="T3" fmla="*/ 2 h 56"/>
                  <a:gd name="T4" fmla="*/ 3 w 16"/>
                  <a:gd name="T5" fmla="*/ 4 h 56"/>
                  <a:gd name="T6" fmla="*/ 3 w 16"/>
                  <a:gd name="T7" fmla="*/ 6 h 56"/>
                  <a:gd name="T8" fmla="*/ 3 w 16"/>
                  <a:gd name="T9" fmla="*/ 7 h 56"/>
                  <a:gd name="T10" fmla="*/ 3 w 16"/>
                  <a:gd name="T11" fmla="*/ 9 h 56"/>
                  <a:gd name="T12" fmla="*/ 4 w 16"/>
                  <a:gd name="T13" fmla="*/ 11 h 56"/>
                  <a:gd name="T14" fmla="*/ 4 w 16"/>
                  <a:gd name="T15" fmla="*/ 12 h 56"/>
                  <a:gd name="T16" fmla="*/ 4 w 16"/>
                  <a:gd name="T17" fmla="*/ 14 h 56"/>
                  <a:gd name="T18" fmla="*/ 4 w 16"/>
                  <a:gd name="T19" fmla="*/ 14 h 56"/>
                  <a:gd name="T20" fmla="*/ 4 w 16"/>
                  <a:gd name="T21" fmla="*/ 14 h 56"/>
                  <a:gd name="T22" fmla="*/ 3 w 16"/>
                  <a:gd name="T23" fmla="*/ 14 h 56"/>
                  <a:gd name="T24" fmla="*/ 3 w 16"/>
                  <a:gd name="T25" fmla="*/ 14 h 56"/>
                  <a:gd name="T26" fmla="*/ 3 w 16"/>
                  <a:gd name="T27" fmla="*/ 14 h 56"/>
                  <a:gd name="T28" fmla="*/ 2 w 16"/>
                  <a:gd name="T29" fmla="*/ 13 h 56"/>
                  <a:gd name="T30" fmla="*/ 2 w 16"/>
                  <a:gd name="T31" fmla="*/ 13 h 56"/>
                  <a:gd name="T32" fmla="*/ 2 w 16"/>
                  <a:gd name="T33" fmla="*/ 12 h 56"/>
                  <a:gd name="T34" fmla="*/ 2 w 16"/>
                  <a:gd name="T35" fmla="*/ 12 h 56"/>
                  <a:gd name="T36" fmla="*/ 2 w 16"/>
                  <a:gd name="T37" fmla="*/ 10 h 56"/>
                  <a:gd name="T38" fmla="*/ 1 w 16"/>
                  <a:gd name="T39" fmla="*/ 9 h 56"/>
                  <a:gd name="T40" fmla="*/ 1 w 16"/>
                  <a:gd name="T41" fmla="*/ 7 h 56"/>
                  <a:gd name="T42" fmla="*/ 1 w 16"/>
                  <a:gd name="T43" fmla="*/ 6 h 56"/>
                  <a:gd name="T44" fmla="*/ 0 w 16"/>
                  <a:gd name="T45" fmla="*/ 5 h 56"/>
                  <a:gd name="T46" fmla="*/ 0 w 16"/>
                  <a:gd name="T47" fmla="*/ 3 h 56"/>
                  <a:gd name="T48" fmla="*/ 1 w 16"/>
                  <a:gd name="T49" fmla="*/ 2 h 56"/>
                  <a:gd name="T50" fmla="*/ 1 w 16"/>
                  <a:gd name="T51" fmla="*/ 0 h 56"/>
                  <a:gd name="T52" fmla="*/ 3 w 16"/>
                  <a:gd name="T53" fmla="*/ 0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 h="56">
                    <a:moveTo>
                      <a:pt x="9" y="0"/>
                    </a:moveTo>
                    <a:lnTo>
                      <a:pt x="9" y="7"/>
                    </a:lnTo>
                    <a:lnTo>
                      <a:pt x="9" y="14"/>
                    </a:lnTo>
                    <a:lnTo>
                      <a:pt x="10" y="21"/>
                    </a:lnTo>
                    <a:lnTo>
                      <a:pt x="11" y="28"/>
                    </a:lnTo>
                    <a:lnTo>
                      <a:pt x="12" y="35"/>
                    </a:lnTo>
                    <a:lnTo>
                      <a:pt x="13" y="42"/>
                    </a:lnTo>
                    <a:lnTo>
                      <a:pt x="15" y="48"/>
                    </a:lnTo>
                    <a:lnTo>
                      <a:pt x="16" y="55"/>
                    </a:lnTo>
                    <a:lnTo>
                      <a:pt x="16" y="56"/>
                    </a:lnTo>
                    <a:lnTo>
                      <a:pt x="14" y="56"/>
                    </a:lnTo>
                    <a:lnTo>
                      <a:pt x="12" y="56"/>
                    </a:lnTo>
                    <a:lnTo>
                      <a:pt x="10" y="55"/>
                    </a:lnTo>
                    <a:lnTo>
                      <a:pt x="9" y="53"/>
                    </a:lnTo>
                    <a:lnTo>
                      <a:pt x="7" y="51"/>
                    </a:lnTo>
                    <a:lnTo>
                      <a:pt x="6" y="49"/>
                    </a:lnTo>
                    <a:lnTo>
                      <a:pt x="5" y="47"/>
                    </a:lnTo>
                    <a:lnTo>
                      <a:pt x="5" y="45"/>
                    </a:lnTo>
                    <a:lnTo>
                      <a:pt x="5" y="40"/>
                    </a:lnTo>
                    <a:lnTo>
                      <a:pt x="4" y="34"/>
                    </a:lnTo>
                    <a:lnTo>
                      <a:pt x="3" y="28"/>
                    </a:lnTo>
                    <a:lnTo>
                      <a:pt x="2" y="22"/>
                    </a:lnTo>
                    <a:lnTo>
                      <a:pt x="0" y="17"/>
                    </a:lnTo>
                    <a:lnTo>
                      <a:pt x="0" y="11"/>
                    </a:lnTo>
                    <a:lnTo>
                      <a:pt x="2" y="6"/>
                    </a:lnTo>
                    <a:lnTo>
                      <a:pt x="3"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Freeform 84"/>
              <p:cNvSpPr>
                <a:spLocks/>
              </p:cNvSpPr>
              <p:nvPr/>
            </p:nvSpPr>
            <p:spPr bwMode="auto">
              <a:xfrm>
                <a:off x="4800" y="2174"/>
                <a:ext cx="7" cy="28"/>
              </a:xfrm>
              <a:custGeom>
                <a:avLst/>
                <a:gdLst>
                  <a:gd name="T0" fmla="*/ 3 w 14"/>
                  <a:gd name="T1" fmla="*/ 7 h 56"/>
                  <a:gd name="T2" fmla="*/ 3 w 14"/>
                  <a:gd name="T3" fmla="*/ 8 h 56"/>
                  <a:gd name="T4" fmla="*/ 3 w 14"/>
                  <a:gd name="T5" fmla="*/ 9 h 56"/>
                  <a:gd name="T6" fmla="*/ 3 w 14"/>
                  <a:gd name="T7" fmla="*/ 10 h 56"/>
                  <a:gd name="T8" fmla="*/ 4 w 14"/>
                  <a:gd name="T9" fmla="*/ 11 h 56"/>
                  <a:gd name="T10" fmla="*/ 4 w 14"/>
                  <a:gd name="T11" fmla="*/ 12 h 56"/>
                  <a:gd name="T12" fmla="*/ 4 w 14"/>
                  <a:gd name="T13" fmla="*/ 13 h 56"/>
                  <a:gd name="T14" fmla="*/ 4 w 14"/>
                  <a:gd name="T15" fmla="*/ 14 h 56"/>
                  <a:gd name="T16" fmla="*/ 4 w 14"/>
                  <a:gd name="T17" fmla="*/ 14 h 56"/>
                  <a:gd name="T18" fmla="*/ 2 w 14"/>
                  <a:gd name="T19" fmla="*/ 14 h 56"/>
                  <a:gd name="T20" fmla="*/ 2 w 14"/>
                  <a:gd name="T21" fmla="*/ 13 h 56"/>
                  <a:gd name="T22" fmla="*/ 2 w 14"/>
                  <a:gd name="T23" fmla="*/ 11 h 56"/>
                  <a:gd name="T24" fmla="*/ 1 w 14"/>
                  <a:gd name="T25" fmla="*/ 9 h 56"/>
                  <a:gd name="T26" fmla="*/ 1 w 14"/>
                  <a:gd name="T27" fmla="*/ 8 h 56"/>
                  <a:gd name="T28" fmla="*/ 0 w 14"/>
                  <a:gd name="T29" fmla="*/ 6 h 56"/>
                  <a:gd name="T30" fmla="*/ 0 w 14"/>
                  <a:gd name="T31" fmla="*/ 4 h 56"/>
                  <a:gd name="T32" fmla="*/ 0 w 14"/>
                  <a:gd name="T33" fmla="*/ 2 h 56"/>
                  <a:gd name="T34" fmla="*/ 1 w 14"/>
                  <a:gd name="T35" fmla="*/ 0 h 56"/>
                  <a:gd name="T36" fmla="*/ 2 w 14"/>
                  <a:gd name="T37" fmla="*/ 1 h 56"/>
                  <a:gd name="T38" fmla="*/ 2 w 14"/>
                  <a:gd name="T39" fmla="*/ 2 h 56"/>
                  <a:gd name="T40" fmla="*/ 2 w 14"/>
                  <a:gd name="T41" fmla="*/ 2 h 56"/>
                  <a:gd name="T42" fmla="*/ 3 w 14"/>
                  <a:gd name="T43" fmla="*/ 3 h 56"/>
                  <a:gd name="T44" fmla="*/ 3 w 14"/>
                  <a:gd name="T45" fmla="*/ 4 h 56"/>
                  <a:gd name="T46" fmla="*/ 3 w 14"/>
                  <a:gd name="T47" fmla="*/ 5 h 56"/>
                  <a:gd name="T48" fmla="*/ 3 w 14"/>
                  <a:gd name="T49" fmla="*/ 6 h 56"/>
                  <a:gd name="T50" fmla="*/ 3 w 14"/>
                  <a:gd name="T51" fmla="*/ 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56">
                    <a:moveTo>
                      <a:pt x="12" y="28"/>
                    </a:moveTo>
                    <a:lnTo>
                      <a:pt x="11" y="31"/>
                    </a:lnTo>
                    <a:lnTo>
                      <a:pt x="11" y="35"/>
                    </a:lnTo>
                    <a:lnTo>
                      <a:pt x="12" y="39"/>
                    </a:lnTo>
                    <a:lnTo>
                      <a:pt x="13" y="43"/>
                    </a:lnTo>
                    <a:lnTo>
                      <a:pt x="13" y="46"/>
                    </a:lnTo>
                    <a:lnTo>
                      <a:pt x="14" y="50"/>
                    </a:lnTo>
                    <a:lnTo>
                      <a:pt x="14" y="53"/>
                    </a:lnTo>
                    <a:lnTo>
                      <a:pt x="14" y="56"/>
                    </a:lnTo>
                    <a:lnTo>
                      <a:pt x="8" y="56"/>
                    </a:lnTo>
                    <a:lnTo>
                      <a:pt x="7" y="49"/>
                    </a:lnTo>
                    <a:lnTo>
                      <a:pt x="5" y="43"/>
                    </a:lnTo>
                    <a:lnTo>
                      <a:pt x="3" y="36"/>
                    </a:lnTo>
                    <a:lnTo>
                      <a:pt x="2" y="29"/>
                    </a:lnTo>
                    <a:lnTo>
                      <a:pt x="0" y="22"/>
                    </a:lnTo>
                    <a:lnTo>
                      <a:pt x="0" y="14"/>
                    </a:lnTo>
                    <a:lnTo>
                      <a:pt x="0" y="7"/>
                    </a:lnTo>
                    <a:lnTo>
                      <a:pt x="2" y="0"/>
                    </a:lnTo>
                    <a:lnTo>
                      <a:pt x="5" y="2"/>
                    </a:lnTo>
                    <a:lnTo>
                      <a:pt x="7" y="5"/>
                    </a:lnTo>
                    <a:lnTo>
                      <a:pt x="8" y="8"/>
                    </a:lnTo>
                    <a:lnTo>
                      <a:pt x="9" y="11"/>
                    </a:lnTo>
                    <a:lnTo>
                      <a:pt x="9" y="15"/>
                    </a:lnTo>
                    <a:lnTo>
                      <a:pt x="10" y="19"/>
                    </a:lnTo>
                    <a:lnTo>
                      <a:pt x="11" y="23"/>
                    </a:lnTo>
                    <a:lnTo>
                      <a:pt x="1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5" name="Freeform 85"/>
              <p:cNvSpPr>
                <a:spLocks/>
              </p:cNvSpPr>
              <p:nvPr/>
            </p:nvSpPr>
            <p:spPr bwMode="auto">
              <a:xfrm>
                <a:off x="4718" y="2236"/>
                <a:ext cx="515" cy="766"/>
              </a:xfrm>
              <a:custGeom>
                <a:avLst/>
                <a:gdLst>
                  <a:gd name="T0" fmla="*/ 232 w 1029"/>
                  <a:gd name="T1" fmla="*/ 5 h 1534"/>
                  <a:gd name="T2" fmla="*/ 249 w 1029"/>
                  <a:gd name="T3" fmla="*/ 10 h 1534"/>
                  <a:gd name="T4" fmla="*/ 248 w 1029"/>
                  <a:gd name="T5" fmla="*/ 21 h 1534"/>
                  <a:gd name="T6" fmla="*/ 258 w 1029"/>
                  <a:gd name="T7" fmla="*/ 54 h 1534"/>
                  <a:gd name="T8" fmla="*/ 256 w 1029"/>
                  <a:gd name="T9" fmla="*/ 74 h 1534"/>
                  <a:gd name="T10" fmla="*/ 253 w 1029"/>
                  <a:gd name="T11" fmla="*/ 83 h 1534"/>
                  <a:gd name="T12" fmla="*/ 252 w 1029"/>
                  <a:gd name="T13" fmla="*/ 93 h 1534"/>
                  <a:gd name="T14" fmla="*/ 247 w 1029"/>
                  <a:gd name="T15" fmla="*/ 121 h 1534"/>
                  <a:gd name="T16" fmla="*/ 248 w 1029"/>
                  <a:gd name="T17" fmla="*/ 143 h 1534"/>
                  <a:gd name="T18" fmla="*/ 249 w 1029"/>
                  <a:gd name="T19" fmla="*/ 150 h 1534"/>
                  <a:gd name="T20" fmla="*/ 250 w 1029"/>
                  <a:gd name="T21" fmla="*/ 156 h 1534"/>
                  <a:gd name="T22" fmla="*/ 246 w 1029"/>
                  <a:gd name="T23" fmla="*/ 159 h 1534"/>
                  <a:gd name="T24" fmla="*/ 244 w 1029"/>
                  <a:gd name="T25" fmla="*/ 160 h 1534"/>
                  <a:gd name="T26" fmla="*/ 242 w 1029"/>
                  <a:gd name="T27" fmla="*/ 163 h 1534"/>
                  <a:gd name="T28" fmla="*/ 237 w 1029"/>
                  <a:gd name="T29" fmla="*/ 166 h 1534"/>
                  <a:gd name="T30" fmla="*/ 224 w 1029"/>
                  <a:gd name="T31" fmla="*/ 172 h 1534"/>
                  <a:gd name="T32" fmla="*/ 212 w 1029"/>
                  <a:gd name="T33" fmla="*/ 175 h 1534"/>
                  <a:gd name="T34" fmla="*/ 208 w 1029"/>
                  <a:gd name="T35" fmla="*/ 178 h 1534"/>
                  <a:gd name="T36" fmla="*/ 206 w 1029"/>
                  <a:gd name="T37" fmla="*/ 186 h 1534"/>
                  <a:gd name="T38" fmla="*/ 211 w 1029"/>
                  <a:gd name="T39" fmla="*/ 212 h 1534"/>
                  <a:gd name="T40" fmla="*/ 212 w 1029"/>
                  <a:gd name="T41" fmla="*/ 231 h 1534"/>
                  <a:gd name="T42" fmla="*/ 210 w 1029"/>
                  <a:gd name="T43" fmla="*/ 244 h 1534"/>
                  <a:gd name="T44" fmla="*/ 186 w 1029"/>
                  <a:gd name="T45" fmla="*/ 264 h 1534"/>
                  <a:gd name="T46" fmla="*/ 164 w 1029"/>
                  <a:gd name="T47" fmla="*/ 284 h 1534"/>
                  <a:gd name="T48" fmla="*/ 140 w 1029"/>
                  <a:gd name="T49" fmla="*/ 315 h 1534"/>
                  <a:gd name="T50" fmla="*/ 116 w 1029"/>
                  <a:gd name="T51" fmla="*/ 346 h 1534"/>
                  <a:gd name="T52" fmla="*/ 99 w 1029"/>
                  <a:gd name="T53" fmla="*/ 362 h 1534"/>
                  <a:gd name="T54" fmla="*/ 81 w 1029"/>
                  <a:gd name="T55" fmla="*/ 375 h 1534"/>
                  <a:gd name="T56" fmla="*/ 65 w 1029"/>
                  <a:gd name="T57" fmla="*/ 382 h 1534"/>
                  <a:gd name="T58" fmla="*/ 67 w 1029"/>
                  <a:gd name="T59" fmla="*/ 372 h 1534"/>
                  <a:gd name="T60" fmla="*/ 68 w 1029"/>
                  <a:gd name="T61" fmla="*/ 356 h 1534"/>
                  <a:gd name="T62" fmla="*/ 69 w 1029"/>
                  <a:gd name="T63" fmla="*/ 333 h 1534"/>
                  <a:gd name="T64" fmla="*/ 64 w 1029"/>
                  <a:gd name="T65" fmla="*/ 322 h 1534"/>
                  <a:gd name="T66" fmla="*/ 42 w 1029"/>
                  <a:gd name="T67" fmla="*/ 315 h 1534"/>
                  <a:gd name="T68" fmla="*/ 20 w 1029"/>
                  <a:gd name="T69" fmla="*/ 310 h 1534"/>
                  <a:gd name="T70" fmla="*/ 7 w 1029"/>
                  <a:gd name="T71" fmla="*/ 307 h 1534"/>
                  <a:gd name="T72" fmla="*/ 1 w 1029"/>
                  <a:gd name="T73" fmla="*/ 304 h 1534"/>
                  <a:gd name="T74" fmla="*/ 5 w 1029"/>
                  <a:gd name="T75" fmla="*/ 297 h 1534"/>
                  <a:gd name="T76" fmla="*/ 12 w 1029"/>
                  <a:gd name="T77" fmla="*/ 286 h 1534"/>
                  <a:gd name="T78" fmla="*/ 34 w 1029"/>
                  <a:gd name="T79" fmla="*/ 263 h 1534"/>
                  <a:gd name="T80" fmla="*/ 69 w 1029"/>
                  <a:gd name="T81" fmla="*/ 235 h 1534"/>
                  <a:gd name="T82" fmla="*/ 92 w 1029"/>
                  <a:gd name="T83" fmla="*/ 215 h 1534"/>
                  <a:gd name="T84" fmla="*/ 111 w 1029"/>
                  <a:gd name="T85" fmla="*/ 193 h 1534"/>
                  <a:gd name="T86" fmla="*/ 124 w 1029"/>
                  <a:gd name="T87" fmla="*/ 179 h 1534"/>
                  <a:gd name="T88" fmla="*/ 131 w 1029"/>
                  <a:gd name="T89" fmla="*/ 161 h 1534"/>
                  <a:gd name="T90" fmla="*/ 139 w 1029"/>
                  <a:gd name="T91" fmla="*/ 131 h 1534"/>
                  <a:gd name="T92" fmla="*/ 143 w 1029"/>
                  <a:gd name="T93" fmla="*/ 101 h 1534"/>
                  <a:gd name="T94" fmla="*/ 150 w 1029"/>
                  <a:gd name="T95" fmla="*/ 79 h 1534"/>
                  <a:gd name="T96" fmla="*/ 153 w 1029"/>
                  <a:gd name="T97" fmla="*/ 60 h 1534"/>
                  <a:gd name="T98" fmla="*/ 155 w 1029"/>
                  <a:gd name="T99" fmla="*/ 54 h 1534"/>
                  <a:gd name="T100" fmla="*/ 162 w 1029"/>
                  <a:gd name="T101" fmla="*/ 37 h 1534"/>
                  <a:gd name="T102" fmla="*/ 167 w 1029"/>
                  <a:gd name="T103" fmla="*/ 24 h 1534"/>
                  <a:gd name="T104" fmla="*/ 167 w 1029"/>
                  <a:gd name="T105" fmla="*/ 5 h 1534"/>
                  <a:gd name="T106" fmla="*/ 185 w 1029"/>
                  <a:gd name="T107" fmla="*/ 1 h 1534"/>
                  <a:gd name="T108" fmla="*/ 214 w 1029"/>
                  <a:gd name="T109" fmla="*/ 1 h 15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29" h="1534">
                    <a:moveTo>
                      <a:pt x="855" y="7"/>
                    </a:moveTo>
                    <a:lnTo>
                      <a:pt x="872" y="12"/>
                    </a:lnTo>
                    <a:lnTo>
                      <a:pt x="890" y="16"/>
                    </a:lnTo>
                    <a:lnTo>
                      <a:pt x="907" y="18"/>
                    </a:lnTo>
                    <a:lnTo>
                      <a:pt x="925" y="21"/>
                    </a:lnTo>
                    <a:lnTo>
                      <a:pt x="944" y="22"/>
                    </a:lnTo>
                    <a:lnTo>
                      <a:pt x="961" y="25"/>
                    </a:lnTo>
                    <a:lnTo>
                      <a:pt x="979" y="28"/>
                    </a:lnTo>
                    <a:lnTo>
                      <a:pt x="995" y="34"/>
                    </a:lnTo>
                    <a:lnTo>
                      <a:pt x="996" y="42"/>
                    </a:lnTo>
                    <a:lnTo>
                      <a:pt x="996" y="50"/>
                    </a:lnTo>
                    <a:lnTo>
                      <a:pt x="995" y="59"/>
                    </a:lnTo>
                    <a:lnTo>
                      <a:pt x="993" y="68"/>
                    </a:lnTo>
                    <a:lnTo>
                      <a:pt x="992" y="76"/>
                    </a:lnTo>
                    <a:lnTo>
                      <a:pt x="991" y="85"/>
                    </a:lnTo>
                    <a:lnTo>
                      <a:pt x="991" y="94"/>
                    </a:lnTo>
                    <a:lnTo>
                      <a:pt x="992" y="104"/>
                    </a:lnTo>
                    <a:lnTo>
                      <a:pt x="1029" y="179"/>
                    </a:lnTo>
                    <a:lnTo>
                      <a:pt x="1029" y="198"/>
                    </a:lnTo>
                    <a:lnTo>
                      <a:pt x="1029" y="216"/>
                    </a:lnTo>
                    <a:lnTo>
                      <a:pt x="1029" y="235"/>
                    </a:lnTo>
                    <a:lnTo>
                      <a:pt x="1029" y="252"/>
                    </a:lnTo>
                    <a:lnTo>
                      <a:pt x="1027" y="270"/>
                    </a:lnTo>
                    <a:lnTo>
                      <a:pt x="1025" y="287"/>
                    </a:lnTo>
                    <a:lnTo>
                      <a:pt x="1023" y="296"/>
                    </a:lnTo>
                    <a:lnTo>
                      <a:pt x="1020" y="305"/>
                    </a:lnTo>
                    <a:lnTo>
                      <a:pt x="1017" y="313"/>
                    </a:lnTo>
                    <a:lnTo>
                      <a:pt x="1013" y="321"/>
                    </a:lnTo>
                    <a:lnTo>
                      <a:pt x="1012" y="327"/>
                    </a:lnTo>
                    <a:lnTo>
                      <a:pt x="1011" y="334"/>
                    </a:lnTo>
                    <a:lnTo>
                      <a:pt x="1009" y="341"/>
                    </a:lnTo>
                    <a:lnTo>
                      <a:pt x="1008" y="350"/>
                    </a:lnTo>
                    <a:lnTo>
                      <a:pt x="1007" y="358"/>
                    </a:lnTo>
                    <a:lnTo>
                      <a:pt x="1006" y="366"/>
                    </a:lnTo>
                    <a:lnTo>
                      <a:pt x="1005" y="373"/>
                    </a:lnTo>
                    <a:lnTo>
                      <a:pt x="1003" y="381"/>
                    </a:lnTo>
                    <a:lnTo>
                      <a:pt x="998" y="406"/>
                    </a:lnTo>
                    <a:lnTo>
                      <a:pt x="994" y="432"/>
                    </a:lnTo>
                    <a:lnTo>
                      <a:pt x="990" y="457"/>
                    </a:lnTo>
                    <a:lnTo>
                      <a:pt x="988" y="484"/>
                    </a:lnTo>
                    <a:lnTo>
                      <a:pt x="986" y="511"/>
                    </a:lnTo>
                    <a:lnTo>
                      <a:pt x="987" y="536"/>
                    </a:lnTo>
                    <a:lnTo>
                      <a:pt x="988" y="550"/>
                    </a:lnTo>
                    <a:lnTo>
                      <a:pt x="990" y="562"/>
                    </a:lnTo>
                    <a:lnTo>
                      <a:pt x="992" y="574"/>
                    </a:lnTo>
                    <a:lnTo>
                      <a:pt x="995" y="587"/>
                    </a:lnTo>
                    <a:lnTo>
                      <a:pt x="994" y="591"/>
                    </a:lnTo>
                    <a:lnTo>
                      <a:pt x="994" y="594"/>
                    </a:lnTo>
                    <a:lnTo>
                      <a:pt x="994" y="598"/>
                    </a:lnTo>
                    <a:lnTo>
                      <a:pt x="994" y="602"/>
                    </a:lnTo>
                    <a:lnTo>
                      <a:pt x="996" y="609"/>
                    </a:lnTo>
                    <a:lnTo>
                      <a:pt x="998" y="616"/>
                    </a:lnTo>
                    <a:lnTo>
                      <a:pt x="998" y="619"/>
                    </a:lnTo>
                    <a:lnTo>
                      <a:pt x="998" y="622"/>
                    </a:lnTo>
                    <a:lnTo>
                      <a:pt x="998" y="625"/>
                    </a:lnTo>
                    <a:lnTo>
                      <a:pt x="997" y="629"/>
                    </a:lnTo>
                    <a:lnTo>
                      <a:pt x="995" y="632"/>
                    </a:lnTo>
                    <a:lnTo>
                      <a:pt x="993" y="634"/>
                    </a:lnTo>
                    <a:lnTo>
                      <a:pt x="989" y="637"/>
                    </a:lnTo>
                    <a:lnTo>
                      <a:pt x="984" y="639"/>
                    </a:lnTo>
                    <a:lnTo>
                      <a:pt x="983" y="639"/>
                    </a:lnTo>
                    <a:lnTo>
                      <a:pt x="981" y="640"/>
                    </a:lnTo>
                    <a:lnTo>
                      <a:pt x="979" y="640"/>
                    </a:lnTo>
                    <a:lnTo>
                      <a:pt x="976" y="641"/>
                    </a:lnTo>
                    <a:lnTo>
                      <a:pt x="974" y="642"/>
                    </a:lnTo>
                    <a:lnTo>
                      <a:pt x="972" y="643"/>
                    </a:lnTo>
                    <a:lnTo>
                      <a:pt x="970" y="644"/>
                    </a:lnTo>
                    <a:lnTo>
                      <a:pt x="969" y="647"/>
                    </a:lnTo>
                    <a:lnTo>
                      <a:pt x="968" y="651"/>
                    </a:lnTo>
                    <a:lnTo>
                      <a:pt x="966" y="654"/>
                    </a:lnTo>
                    <a:lnTo>
                      <a:pt x="962" y="657"/>
                    </a:lnTo>
                    <a:lnTo>
                      <a:pt x="958" y="659"/>
                    </a:lnTo>
                    <a:lnTo>
                      <a:pt x="954" y="661"/>
                    </a:lnTo>
                    <a:lnTo>
                      <a:pt x="950" y="663"/>
                    </a:lnTo>
                    <a:lnTo>
                      <a:pt x="947" y="664"/>
                    </a:lnTo>
                    <a:lnTo>
                      <a:pt x="943" y="666"/>
                    </a:lnTo>
                    <a:lnTo>
                      <a:pt x="930" y="672"/>
                    </a:lnTo>
                    <a:lnTo>
                      <a:pt x="917" y="678"/>
                    </a:lnTo>
                    <a:lnTo>
                      <a:pt x="905" y="685"/>
                    </a:lnTo>
                    <a:lnTo>
                      <a:pt x="893" y="691"/>
                    </a:lnTo>
                    <a:lnTo>
                      <a:pt x="879" y="696"/>
                    </a:lnTo>
                    <a:lnTo>
                      <a:pt x="867" y="701"/>
                    </a:lnTo>
                    <a:lnTo>
                      <a:pt x="860" y="702"/>
                    </a:lnTo>
                    <a:lnTo>
                      <a:pt x="854" y="703"/>
                    </a:lnTo>
                    <a:lnTo>
                      <a:pt x="846" y="703"/>
                    </a:lnTo>
                    <a:lnTo>
                      <a:pt x="839" y="703"/>
                    </a:lnTo>
                    <a:lnTo>
                      <a:pt x="837" y="706"/>
                    </a:lnTo>
                    <a:lnTo>
                      <a:pt x="835" y="710"/>
                    </a:lnTo>
                    <a:lnTo>
                      <a:pt x="833" y="712"/>
                    </a:lnTo>
                    <a:lnTo>
                      <a:pt x="831" y="714"/>
                    </a:lnTo>
                    <a:lnTo>
                      <a:pt x="828" y="717"/>
                    </a:lnTo>
                    <a:lnTo>
                      <a:pt x="826" y="719"/>
                    </a:lnTo>
                    <a:lnTo>
                      <a:pt x="824" y="721"/>
                    </a:lnTo>
                    <a:lnTo>
                      <a:pt x="822" y="723"/>
                    </a:lnTo>
                    <a:lnTo>
                      <a:pt x="823" y="745"/>
                    </a:lnTo>
                    <a:lnTo>
                      <a:pt x="826" y="767"/>
                    </a:lnTo>
                    <a:lnTo>
                      <a:pt x="829" y="787"/>
                    </a:lnTo>
                    <a:lnTo>
                      <a:pt x="833" y="808"/>
                    </a:lnTo>
                    <a:lnTo>
                      <a:pt x="837" y="830"/>
                    </a:lnTo>
                    <a:lnTo>
                      <a:pt x="842" y="850"/>
                    </a:lnTo>
                    <a:lnTo>
                      <a:pt x="846" y="872"/>
                    </a:lnTo>
                    <a:lnTo>
                      <a:pt x="851" y="893"/>
                    </a:lnTo>
                    <a:lnTo>
                      <a:pt x="851" y="904"/>
                    </a:lnTo>
                    <a:lnTo>
                      <a:pt x="850" y="915"/>
                    </a:lnTo>
                    <a:lnTo>
                      <a:pt x="848" y="926"/>
                    </a:lnTo>
                    <a:lnTo>
                      <a:pt x="847" y="937"/>
                    </a:lnTo>
                    <a:lnTo>
                      <a:pt x="845" y="947"/>
                    </a:lnTo>
                    <a:lnTo>
                      <a:pt x="843" y="959"/>
                    </a:lnTo>
                    <a:lnTo>
                      <a:pt x="841" y="969"/>
                    </a:lnTo>
                    <a:lnTo>
                      <a:pt x="839" y="979"/>
                    </a:lnTo>
                    <a:lnTo>
                      <a:pt x="819" y="993"/>
                    </a:lnTo>
                    <a:lnTo>
                      <a:pt x="798" y="1008"/>
                    </a:lnTo>
                    <a:lnTo>
                      <a:pt x="779" y="1024"/>
                    </a:lnTo>
                    <a:lnTo>
                      <a:pt x="759" y="1042"/>
                    </a:lnTo>
                    <a:lnTo>
                      <a:pt x="741" y="1059"/>
                    </a:lnTo>
                    <a:lnTo>
                      <a:pt x="721" y="1076"/>
                    </a:lnTo>
                    <a:lnTo>
                      <a:pt x="702" y="1092"/>
                    </a:lnTo>
                    <a:lnTo>
                      <a:pt x="682" y="1107"/>
                    </a:lnTo>
                    <a:lnTo>
                      <a:pt x="668" y="1123"/>
                    </a:lnTo>
                    <a:lnTo>
                      <a:pt x="654" y="1138"/>
                    </a:lnTo>
                    <a:lnTo>
                      <a:pt x="642" y="1154"/>
                    </a:lnTo>
                    <a:lnTo>
                      <a:pt x="630" y="1169"/>
                    </a:lnTo>
                    <a:lnTo>
                      <a:pt x="606" y="1201"/>
                    </a:lnTo>
                    <a:lnTo>
                      <a:pt x="583" y="1232"/>
                    </a:lnTo>
                    <a:lnTo>
                      <a:pt x="560" y="1264"/>
                    </a:lnTo>
                    <a:lnTo>
                      <a:pt x="536" y="1296"/>
                    </a:lnTo>
                    <a:lnTo>
                      <a:pt x="512" y="1328"/>
                    </a:lnTo>
                    <a:lnTo>
                      <a:pt x="485" y="1359"/>
                    </a:lnTo>
                    <a:lnTo>
                      <a:pt x="473" y="1373"/>
                    </a:lnTo>
                    <a:lnTo>
                      <a:pt x="461" y="1387"/>
                    </a:lnTo>
                    <a:lnTo>
                      <a:pt x="448" y="1401"/>
                    </a:lnTo>
                    <a:lnTo>
                      <a:pt x="436" y="1414"/>
                    </a:lnTo>
                    <a:lnTo>
                      <a:pt x="422" y="1427"/>
                    </a:lnTo>
                    <a:lnTo>
                      <a:pt x="409" y="1440"/>
                    </a:lnTo>
                    <a:lnTo>
                      <a:pt x="395" y="1451"/>
                    </a:lnTo>
                    <a:lnTo>
                      <a:pt x="380" y="1462"/>
                    </a:lnTo>
                    <a:lnTo>
                      <a:pt x="366" y="1473"/>
                    </a:lnTo>
                    <a:lnTo>
                      <a:pt x="352" y="1484"/>
                    </a:lnTo>
                    <a:lnTo>
                      <a:pt x="336" y="1493"/>
                    </a:lnTo>
                    <a:lnTo>
                      <a:pt x="321" y="1502"/>
                    </a:lnTo>
                    <a:lnTo>
                      <a:pt x="304" y="1511"/>
                    </a:lnTo>
                    <a:lnTo>
                      <a:pt x="289" y="1520"/>
                    </a:lnTo>
                    <a:lnTo>
                      <a:pt x="273" y="1527"/>
                    </a:lnTo>
                    <a:lnTo>
                      <a:pt x="256" y="1534"/>
                    </a:lnTo>
                    <a:lnTo>
                      <a:pt x="259" y="1530"/>
                    </a:lnTo>
                    <a:lnTo>
                      <a:pt x="261" y="1525"/>
                    </a:lnTo>
                    <a:lnTo>
                      <a:pt x="263" y="1520"/>
                    </a:lnTo>
                    <a:lnTo>
                      <a:pt x="264" y="1514"/>
                    </a:lnTo>
                    <a:lnTo>
                      <a:pt x="266" y="1503"/>
                    </a:lnTo>
                    <a:lnTo>
                      <a:pt x="266" y="1491"/>
                    </a:lnTo>
                    <a:lnTo>
                      <a:pt x="265" y="1480"/>
                    </a:lnTo>
                    <a:lnTo>
                      <a:pt x="266" y="1467"/>
                    </a:lnTo>
                    <a:lnTo>
                      <a:pt x="267" y="1456"/>
                    </a:lnTo>
                    <a:lnTo>
                      <a:pt x="270" y="1446"/>
                    </a:lnTo>
                    <a:lnTo>
                      <a:pt x="271" y="1426"/>
                    </a:lnTo>
                    <a:lnTo>
                      <a:pt x="273" y="1408"/>
                    </a:lnTo>
                    <a:lnTo>
                      <a:pt x="275" y="1389"/>
                    </a:lnTo>
                    <a:lnTo>
                      <a:pt x="276" y="1371"/>
                    </a:lnTo>
                    <a:lnTo>
                      <a:pt x="276" y="1352"/>
                    </a:lnTo>
                    <a:lnTo>
                      <a:pt x="275" y="1335"/>
                    </a:lnTo>
                    <a:lnTo>
                      <a:pt x="273" y="1326"/>
                    </a:lnTo>
                    <a:lnTo>
                      <a:pt x="271" y="1317"/>
                    </a:lnTo>
                    <a:lnTo>
                      <a:pt x="267" y="1307"/>
                    </a:lnTo>
                    <a:lnTo>
                      <a:pt x="263" y="1297"/>
                    </a:lnTo>
                    <a:lnTo>
                      <a:pt x="253" y="1291"/>
                    </a:lnTo>
                    <a:lnTo>
                      <a:pt x="241" y="1285"/>
                    </a:lnTo>
                    <a:lnTo>
                      <a:pt x="230" y="1280"/>
                    </a:lnTo>
                    <a:lnTo>
                      <a:pt x="217" y="1275"/>
                    </a:lnTo>
                    <a:lnTo>
                      <a:pt x="192" y="1268"/>
                    </a:lnTo>
                    <a:lnTo>
                      <a:pt x="166" y="1263"/>
                    </a:lnTo>
                    <a:lnTo>
                      <a:pt x="140" y="1259"/>
                    </a:lnTo>
                    <a:lnTo>
                      <a:pt x="115" y="1254"/>
                    </a:lnTo>
                    <a:lnTo>
                      <a:pt x="101" y="1251"/>
                    </a:lnTo>
                    <a:lnTo>
                      <a:pt x="89" y="1248"/>
                    </a:lnTo>
                    <a:lnTo>
                      <a:pt x="77" y="1244"/>
                    </a:lnTo>
                    <a:lnTo>
                      <a:pt x="64" y="1239"/>
                    </a:lnTo>
                    <a:lnTo>
                      <a:pt x="56" y="1237"/>
                    </a:lnTo>
                    <a:lnTo>
                      <a:pt x="47" y="1235"/>
                    </a:lnTo>
                    <a:lnTo>
                      <a:pt x="38" y="1232"/>
                    </a:lnTo>
                    <a:lnTo>
                      <a:pt x="28" y="1230"/>
                    </a:lnTo>
                    <a:lnTo>
                      <a:pt x="20" y="1228"/>
                    </a:lnTo>
                    <a:lnTo>
                      <a:pt x="12" y="1224"/>
                    </a:lnTo>
                    <a:lnTo>
                      <a:pt x="9" y="1222"/>
                    </a:lnTo>
                    <a:lnTo>
                      <a:pt x="6" y="1220"/>
                    </a:lnTo>
                    <a:lnTo>
                      <a:pt x="3" y="1217"/>
                    </a:lnTo>
                    <a:lnTo>
                      <a:pt x="0" y="1213"/>
                    </a:lnTo>
                    <a:lnTo>
                      <a:pt x="5" y="1208"/>
                    </a:lnTo>
                    <a:lnTo>
                      <a:pt x="9" y="1202"/>
                    </a:lnTo>
                    <a:lnTo>
                      <a:pt x="13" y="1196"/>
                    </a:lnTo>
                    <a:lnTo>
                      <a:pt x="17" y="1189"/>
                    </a:lnTo>
                    <a:lnTo>
                      <a:pt x="21" y="1183"/>
                    </a:lnTo>
                    <a:lnTo>
                      <a:pt x="25" y="1177"/>
                    </a:lnTo>
                    <a:lnTo>
                      <a:pt x="28" y="1172"/>
                    </a:lnTo>
                    <a:lnTo>
                      <a:pt x="31" y="1167"/>
                    </a:lnTo>
                    <a:lnTo>
                      <a:pt x="47" y="1146"/>
                    </a:lnTo>
                    <a:lnTo>
                      <a:pt x="63" y="1127"/>
                    </a:lnTo>
                    <a:lnTo>
                      <a:pt x="80" y="1107"/>
                    </a:lnTo>
                    <a:lnTo>
                      <a:pt x="98" y="1090"/>
                    </a:lnTo>
                    <a:lnTo>
                      <a:pt x="117" y="1073"/>
                    </a:lnTo>
                    <a:lnTo>
                      <a:pt x="136" y="1056"/>
                    </a:lnTo>
                    <a:lnTo>
                      <a:pt x="156" y="1039"/>
                    </a:lnTo>
                    <a:lnTo>
                      <a:pt x="175" y="1023"/>
                    </a:lnTo>
                    <a:lnTo>
                      <a:pt x="215" y="992"/>
                    </a:lnTo>
                    <a:lnTo>
                      <a:pt x="255" y="959"/>
                    </a:lnTo>
                    <a:lnTo>
                      <a:pt x="276" y="942"/>
                    </a:lnTo>
                    <a:lnTo>
                      <a:pt x="295" y="926"/>
                    </a:lnTo>
                    <a:lnTo>
                      <a:pt x="314" y="908"/>
                    </a:lnTo>
                    <a:lnTo>
                      <a:pt x="332" y="891"/>
                    </a:lnTo>
                    <a:lnTo>
                      <a:pt x="351" y="878"/>
                    </a:lnTo>
                    <a:lnTo>
                      <a:pt x="368" y="862"/>
                    </a:lnTo>
                    <a:lnTo>
                      <a:pt x="386" y="846"/>
                    </a:lnTo>
                    <a:lnTo>
                      <a:pt x="401" y="828"/>
                    </a:lnTo>
                    <a:lnTo>
                      <a:pt x="415" y="811"/>
                    </a:lnTo>
                    <a:lnTo>
                      <a:pt x="430" y="793"/>
                    </a:lnTo>
                    <a:lnTo>
                      <a:pt x="444" y="774"/>
                    </a:lnTo>
                    <a:lnTo>
                      <a:pt x="457" y="756"/>
                    </a:lnTo>
                    <a:lnTo>
                      <a:pt x="469" y="746"/>
                    </a:lnTo>
                    <a:lnTo>
                      <a:pt x="478" y="737"/>
                    </a:lnTo>
                    <a:lnTo>
                      <a:pt x="486" y="727"/>
                    </a:lnTo>
                    <a:lnTo>
                      <a:pt x="493" y="716"/>
                    </a:lnTo>
                    <a:lnTo>
                      <a:pt x="499" y="704"/>
                    </a:lnTo>
                    <a:lnTo>
                      <a:pt x="505" y="693"/>
                    </a:lnTo>
                    <a:lnTo>
                      <a:pt x="510" y="681"/>
                    </a:lnTo>
                    <a:lnTo>
                      <a:pt x="515" y="669"/>
                    </a:lnTo>
                    <a:lnTo>
                      <a:pt x="522" y="644"/>
                    </a:lnTo>
                    <a:lnTo>
                      <a:pt x="530" y="619"/>
                    </a:lnTo>
                    <a:lnTo>
                      <a:pt x="538" y="595"/>
                    </a:lnTo>
                    <a:lnTo>
                      <a:pt x="548" y="570"/>
                    </a:lnTo>
                    <a:lnTo>
                      <a:pt x="551" y="548"/>
                    </a:lnTo>
                    <a:lnTo>
                      <a:pt x="554" y="524"/>
                    </a:lnTo>
                    <a:lnTo>
                      <a:pt x="556" y="499"/>
                    </a:lnTo>
                    <a:lnTo>
                      <a:pt x="559" y="476"/>
                    </a:lnTo>
                    <a:lnTo>
                      <a:pt x="562" y="453"/>
                    </a:lnTo>
                    <a:lnTo>
                      <a:pt x="566" y="430"/>
                    </a:lnTo>
                    <a:lnTo>
                      <a:pt x="572" y="407"/>
                    </a:lnTo>
                    <a:lnTo>
                      <a:pt x="579" y="386"/>
                    </a:lnTo>
                    <a:lnTo>
                      <a:pt x="583" y="367"/>
                    </a:lnTo>
                    <a:lnTo>
                      <a:pt x="588" y="351"/>
                    </a:lnTo>
                    <a:lnTo>
                      <a:pt x="592" y="333"/>
                    </a:lnTo>
                    <a:lnTo>
                      <a:pt x="597" y="316"/>
                    </a:lnTo>
                    <a:lnTo>
                      <a:pt x="601" y="298"/>
                    </a:lnTo>
                    <a:lnTo>
                      <a:pt x="605" y="281"/>
                    </a:lnTo>
                    <a:lnTo>
                      <a:pt x="608" y="263"/>
                    </a:lnTo>
                    <a:lnTo>
                      <a:pt x="610" y="244"/>
                    </a:lnTo>
                    <a:lnTo>
                      <a:pt x="610" y="240"/>
                    </a:lnTo>
                    <a:lnTo>
                      <a:pt x="611" y="235"/>
                    </a:lnTo>
                    <a:lnTo>
                      <a:pt x="613" y="231"/>
                    </a:lnTo>
                    <a:lnTo>
                      <a:pt x="615" y="227"/>
                    </a:lnTo>
                    <a:lnTo>
                      <a:pt x="618" y="223"/>
                    </a:lnTo>
                    <a:lnTo>
                      <a:pt x="619" y="218"/>
                    </a:lnTo>
                    <a:lnTo>
                      <a:pt x="620" y="213"/>
                    </a:lnTo>
                    <a:lnTo>
                      <a:pt x="619" y="209"/>
                    </a:lnTo>
                    <a:lnTo>
                      <a:pt x="630" y="164"/>
                    </a:lnTo>
                    <a:lnTo>
                      <a:pt x="640" y="156"/>
                    </a:lnTo>
                    <a:lnTo>
                      <a:pt x="648" y="148"/>
                    </a:lnTo>
                    <a:lnTo>
                      <a:pt x="654" y="138"/>
                    </a:lnTo>
                    <a:lnTo>
                      <a:pt x="659" y="129"/>
                    </a:lnTo>
                    <a:lnTo>
                      <a:pt x="663" y="119"/>
                    </a:lnTo>
                    <a:lnTo>
                      <a:pt x="665" y="109"/>
                    </a:lnTo>
                    <a:lnTo>
                      <a:pt x="666" y="98"/>
                    </a:lnTo>
                    <a:lnTo>
                      <a:pt x="666" y="88"/>
                    </a:lnTo>
                    <a:lnTo>
                      <a:pt x="666" y="66"/>
                    </a:lnTo>
                    <a:lnTo>
                      <a:pt x="665" y="43"/>
                    </a:lnTo>
                    <a:lnTo>
                      <a:pt x="665" y="33"/>
                    </a:lnTo>
                    <a:lnTo>
                      <a:pt x="665" y="22"/>
                    </a:lnTo>
                    <a:lnTo>
                      <a:pt x="666" y="10"/>
                    </a:lnTo>
                    <a:lnTo>
                      <a:pt x="669" y="0"/>
                    </a:lnTo>
                    <a:lnTo>
                      <a:pt x="691" y="2"/>
                    </a:lnTo>
                    <a:lnTo>
                      <a:pt x="714" y="4"/>
                    </a:lnTo>
                    <a:lnTo>
                      <a:pt x="738" y="4"/>
                    </a:lnTo>
                    <a:lnTo>
                      <a:pt x="761" y="4"/>
                    </a:lnTo>
                    <a:lnTo>
                      <a:pt x="785" y="4"/>
                    </a:lnTo>
                    <a:lnTo>
                      <a:pt x="808" y="4"/>
                    </a:lnTo>
                    <a:lnTo>
                      <a:pt x="831" y="5"/>
                    </a:lnTo>
                    <a:lnTo>
                      <a:pt x="855" y="7"/>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6" name="Freeform 86"/>
              <p:cNvSpPr>
                <a:spLocks/>
              </p:cNvSpPr>
              <p:nvPr/>
            </p:nvSpPr>
            <p:spPr bwMode="auto">
              <a:xfrm>
                <a:off x="5065" y="2251"/>
                <a:ext cx="6" cy="32"/>
              </a:xfrm>
              <a:custGeom>
                <a:avLst/>
                <a:gdLst>
                  <a:gd name="T0" fmla="*/ 2 w 12"/>
                  <a:gd name="T1" fmla="*/ 0 h 64"/>
                  <a:gd name="T2" fmla="*/ 3 w 12"/>
                  <a:gd name="T3" fmla="*/ 2 h 64"/>
                  <a:gd name="T4" fmla="*/ 3 w 12"/>
                  <a:gd name="T5" fmla="*/ 4 h 64"/>
                  <a:gd name="T6" fmla="*/ 3 w 12"/>
                  <a:gd name="T7" fmla="*/ 6 h 64"/>
                  <a:gd name="T8" fmla="*/ 3 w 12"/>
                  <a:gd name="T9" fmla="*/ 9 h 64"/>
                  <a:gd name="T10" fmla="*/ 3 w 12"/>
                  <a:gd name="T11" fmla="*/ 11 h 64"/>
                  <a:gd name="T12" fmla="*/ 3 w 12"/>
                  <a:gd name="T13" fmla="*/ 13 h 64"/>
                  <a:gd name="T14" fmla="*/ 2 w 12"/>
                  <a:gd name="T15" fmla="*/ 15 h 64"/>
                  <a:gd name="T16" fmla="*/ 1 w 12"/>
                  <a:gd name="T17" fmla="*/ 16 h 64"/>
                  <a:gd name="T18" fmla="*/ 1 w 12"/>
                  <a:gd name="T19" fmla="*/ 15 h 64"/>
                  <a:gd name="T20" fmla="*/ 0 w 12"/>
                  <a:gd name="T21" fmla="*/ 14 h 64"/>
                  <a:gd name="T22" fmla="*/ 1 w 12"/>
                  <a:gd name="T23" fmla="*/ 12 h 64"/>
                  <a:gd name="T24" fmla="*/ 1 w 12"/>
                  <a:gd name="T25" fmla="*/ 11 h 64"/>
                  <a:gd name="T26" fmla="*/ 1 w 12"/>
                  <a:gd name="T27" fmla="*/ 10 h 64"/>
                  <a:gd name="T28" fmla="*/ 1 w 12"/>
                  <a:gd name="T29" fmla="*/ 8 h 64"/>
                  <a:gd name="T30" fmla="*/ 1 w 12"/>
                  <a:gd name="T31" fmla="*/ 7 h 64"/>
                  <a:gd name="T32" fmla="*/ 0 w 12"/>
                  <a:gd name="T33" fmla="*/ 5 h 64"/>
                  <a:gd name="T34" fmla="*/ 1 w 12"/>
                  <a:gd name="T35" fmla="*/ 5 h 64"/>
                  <a:gd name="T36" fmla="*/ 1 w 12"/>
                  <a:gd name="T37" fmla="*/ 4 h 64"/>
                  <a:gd name="T38" fmla="*/ 1 w 12"/>
                  <a:gd name="T39" fmla="*/ 3 h 64"/>
                  <a:gd name="T40" fmla="*/ 1 w 12"/>
                  <a:gd name="T41" fmla="*/ 2 h 64"/>
                  <a:gd name="T42" fmla="*/ 1 w 12"/>
                  <a:gd name="T43" fmla="*/ 2 h 64"/>
                  <a:gd name="T44" fmla="*/ 1 w 12"/>
                  <a:gd name="T45" fmla="*/ 1 h 64"/>
                  <a:gd name="T46" fmla="*/ 1 w 12"/>
                  <a:gd name="T47" fmla="*/ 1 h 64"/>
                  <a:gd name="T48" fmla="*/ 2 w 12"/>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64">
                    <a:moveTo>
                      <a:pt x="7" y="0"/>
                    </a:moveTo>
                    <a:lnTo>
                      <a:pt x="9" y="7"/>
                    </a:lnTo>
                    <a:lnTo>
                      <a:pt x="10" y="15"/>
                    </a:lnTo>
                    <a:lnTo>
                      <a:pt x="11" y="24"/>
                    </a:lnTo>
                    <a:lnTo>
                      <a:pt x="12" y="34"/>
                    </a:lnTo>
                    <a:lnTo>
                      <a:pt x="11" y="42"/>
                    </a:lnTo>
                    <a:lnTo>
                      <a:pt x="10" y="51"/>
                    </a:lnTo>
                    <a:lnTo>
                      <a:pt x="8" y="58"/>
                    </a:lnTo>
                    <a:lnTo>
                      <a:pt x="4" y="64"/>
                    </a:lnTo>
                    <a:lnTo>
                      <a:pt x="1" y="59"/>
                    </a:lnTo>
                    <a:lnTo>
                      <a:pt x="0" y="54"/>
                    </a:lnTo>
                    <a:lnTo>
                      <a:pt x="1" y="48"/>
                    </a:lnTo>
                    <a:lnTo>
                      <a:pt x="2" y="43"/>
                    </a:lnTo>
                    <a:lnTo>
                      <a:pt x="3" y="37"/>
                    </a:lnTo>
                    <a:lnTo>
                      <a:pt x="4" y="31"/>
                    </a:lnTo>
                    <a:lnTo>
                      <a:pt x="3" y="25"/>
                    </a:lnTo>
                    <a:lnTo>
                      <a:pt x="0" y="20"/>
                    </a:lnTo>
                    <a:lnTo>
                      <a:pt x="1" y="17"/>
                    </a:lnTo>
                    <a:lnTo>
                      <a:pt x="1" y="14"/>
                    </a:lnTo>
                    <a:lnTo>
                      <a:pt x="1" y="11"/>
                    </a:lnTo>
                    <a:lnTo>
                      <a:pt x="1" y="8"/>
                    </a:lnTo>
                    <a:lnTo>
                      <a:pt x="1" y="6"/>
                    </a:lnTo>
                    <a:lnTo>
                      <a:pt x="2" y="3"/>
                    </a:lnTo>
                    <a:lnTo>
                      <a:pt x="4" y="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7" name="Freeform 87"/>
              <p:cNvSpPr>
                <a:spLocks/>
              </p:cNvSpPr>
              <p:nvPr/>
            </p:nvSpPr>
            <p:spPr bwMode="auto">
              <a:xfrm>
                <a:off x="5083" y="2253"/>
                <a:ext cx="17" cy="30"/>
              </a:xfrm>
              <a:custGeom>
                <a:avLst/>
                <a:gdLst>
                  <a:gd name="T0" fmla="*/ 8 w 34"/>
                  <a:gd name="T1" fmla="*/ 1 h 59"/>
                  <a:gd name="T2" fmla="*/ 8 w 34"/>
                  <a:gd name="T3" fmla="*/ 2 h 59"/>
                  <a:gd name="T4" fmla="*/ 7 w 34"/>
                  <a:gd name="T5" fmla="*/ 4 h 59"/>
                  <a:gd name="T6" fmla="*/ 7 w 34"/>
                  <a:gd name="T7" fmla="*/ 6 h 59"/>
                  <a:gd name="T8" fmla="*/ 7 w 34"/>
                  <a:gd name="T9" fmla="*/ 8 h 59"/>
                  <a:gd name="T10" fmla="*/ 7 w 34"/>
                  <a:gd name="T11" fmla="*/ 9 h 59"/>
                  <a:gd name="T12" fmla="*/ 8 w 34"/>
                  <a:gd name="T13" fmla="*/ 11 h 59"/>
                  <a:gd name="T14" fmla="*/ 8 w 34"/>
                  <a:gd name="T15" fmla="*/ 12 h 59"/>
                  <a:gd name="T16" fmla="*/ 9 w 34"/>
                  <a:gd name="T17" fmla="*/ 13 h 59"/>
                  <a:gd name="T18" fmla="*/ 9 w 34"/>
                  <a:gd name="T19" fmla="*/ 14 h 59"/>
                  <a:gd name="T20" fmla="*/ 9 w 34"/>
                  <a:gd name="T21" fmla="*/ 14 h 59"/>
                  <a:gd name="T22" fmla="*/ 9 w 34"/>
                  <a:gd name="T23" fmla="*/ 14 h 59"/>
                  <a:gd name="T24" fmla="*/ 9 w 34"/>
                  <a:gd name="T25" fmla="*/ 14 h 59"/>
                  <a:gd name="T26" fmla="*/ 8 w 34"/>
                  <a:gd name="T27" fmla="*/ 15 h 59"/>
                  <a:gd name="T28" fmla="*/ 8 w 34"/>
                  <a:gd name="T29" fmla="*/ 15 h 59"/>
                  <a:gd name="T30" fmla="*/ 8 w 34"/>
                  <a:gd name="T31" fmla="*/ 15 h 59"/>
                  <a:gd name="T32" fmla="*/ 7 w 34"/>
                  <a:gd name="T33" fmla="*/ 15 h 59"/>
                  <a:gd name="T34" fmla="*/ 7 w 34"/>
                  <a:gd name="T35" fmla="*/ 15 h 59"/>
                  <a:gd name="T36" fmla="*/ 6 w 34"/>
                  <a:gd name="T37" fmla="*/ 14 h 59"/>
                  <a:gd name="T38" fmla="*/ 6 w 34"/>
                  <a:gd name="T39" fmla="*/ 14 h 59"/>
                  <a:gd name="T40" fmla="*/ 6 w 34"/>
                  <a:gd name="T41" fmla="*/ 13 h 59"/>
                  <a:gd name="T42" fmla="*/ 5 w 34"/>
                  <a:gd name="T43" fmla="*/ 12 h 59"/>
                  <a:gd name="T44" fmla="*/ 5 w 34"/>
                  <a:gd name="T45" fmla="*/ 11 h 59"/>
                  <a:gd name="T46" fmla="*/ 5 w 34"/>
                  <a:gd name="T47" fmla="*/ 9 h 59"/>
                  <a:gd name="T48" fmla="*/ 5 w 34"/>
                  <a:gd name="T49" fmla="*/ 8 h 59"/>
                  <a:gd name="T50" fmla="*/ 5 w 34"/>
                  <a:gd name="T51" fmla="*/ 6 h 59"/>
                  <a:gd name="T52" fmla="*/ 4 w 34"/>
                  <a:gd name="T53" fmla="*/ 5 h 59"/>
                  <a:gd name="T54" fmla="*/ 4 w 34"/>
                  <a:gd name="T55" fmla="*/ 6 h 59"/>
                  <a:gd name="T56" fmla="*/ 4 w 34"/>
                  <a:gd name="T57" fmla="*/ 7 h 59"/>
                  <a:gd name="T58" fmla="*/ 3 w 34"/>
                  <a:gd name="T59" fmla="*/ 8 h 59"/>
                  <a:gd name="T60" fmla="*/ 3 w 34"/>
                  <a:gd name="T61" fmla="*/ 10 h 59"/>
                  <a:gd name="T62" fmla="*/ 3 w 34"/>
                  <a:gd name="T63" fmla="*/ 11 h 59"/>
                  <a:gd name="T64" fmla="*/ 3 w 34"/>
                  <a:gd name="T65" fmla="*/ 12 h 59"/>
                  <a:gd name="T66" fmla="*/ 3 w 34"/>
                  <a:gd name="T67" fmla="*/ 13 h 59"/>
                  <a:gd name="T68" fmla="*/ 3 w 34"/>
                  <a:gd name="T69" fmla="*/ 15 h 59"/>
                  <a:gd name="T70" fmla="*/ 2 w 34"/>
                  <a:gd name="T71" fmla="*/ 15 h 59"/>
                  <a:gd name="T72" fmla="*/ 2 w 34"/>
                  <a:gd name="T73" fmla="*/ 15 h 59"/>
                  <a:gd name="T74" fmla="*/ 2 w 34"/>
                  <a:gd name="T75" fmla="*/ 14 h 59"/>
                  <a:gd name="T76" fmla="*/ 1 w 34"/>
                  <a:gd name="T77" fmla="*/ 14 h 59"/>
                  <a:gd name="T78" fmla="*/ 1 w 34"/>
                  <a:gd name="T79" fmla="*/ 14 h 59"/>
                  <a:gd name="T80" fmla="*/ 1 w 34"/>
                  <a:gd name="T81" fmla="*/ 14 h 59"/>
                  <a:gd name="T82" fmla="*/ 1 w 34"/>
                  <a:gd name="T83" fmla="*/ 13 h 59"/>
                  <a:gd name="T84" fmla="*/ 0 w 34"/>
                  <a:gd name="T85" fmla="*/ 13 h 59"/>
                  <a:gd name="T86" fmla="*/ 2 w 34"/>
                  <a:gd name="T87" fmla="*/ 3 h 59"/>
                  <a:gd name="T88" fmla="*/ 2 w 34"/>
                  <a:gd name="T89" fmla="*/ 2 h 59"/>
                  <a:gd name="T90" fmla="*/ 3 w 34"/>
                  <a:gd name="T91" fmla="*/ 2 h 59"/>
                  <a:gd name="T92" fmla="*/ 3 w 34"/>
                  <a:gd name="T93" fmla="*/ 2 h 59"/>
                  <a:gd name="T94" fmla="*/ 4 w 34"/>
                  <a:gd name="T95" fmla="*/ 2 h 59"/>
                  <a:gd name="T96" fmla="*/ 4 w 34"/>
                  <a:gd name="T97" fmla="*/ 2 h 59"/>
                  <a:gd name="T98" fmla="*/ 4 w 34"/>
                  <a:gd name="T99" fmla="*/ 3 h 59"/>
                  <a:gd name="T100" fmla="*/ 5 w 34"/>
                  <a:gd name="T101" fmla="*/ 3 h 59"/>
                  <a:gd name="T102" fmla="*/ 5 w 34"/>
                  <a:gd name="T103" fmla="*/ 3 h 59"/>
                  <a:gd name="T104" fmla="*/ 6 w 34"/>
                  <a:gd name="T105" fmla="*/ 0 h 59"/>
                  <a:gd name="T106" fmla="*/ 8 w 34"/>
                  <a:gd name="T107" fmla="*/ 1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 h="59">
                    <a:moveTo>
                      <a:pt x="30" y="2"/>
                    </a:moveTo>
                    <a:lnTo>
                      <a:pt x="29" y="8"/>
                    </a:lnTo>
                    <a:lnTo>
                      <a:pt x="28" y="14"/>
                    </a:lnTo>
                    <a:lnTo>
                      <a:pt x="28" y="21"/>
                    </a:lnTo>
                    <a:lnTo>
                      <a:pt x="27" y="29"/>
                    </a:lnTo>
                    <a:lnTo>
                      <a:pt x="28" y="35"/>
                    </a:lnTo>
                    <a:lnTo>
                      <a:pt x="29" y="41"/>
                    </a:lnTo>
                    <a:lnTo>
                      <a:pt x="30" y="46"/>
                    </a:lnTo>
                    <a:lnTo>
                      <a:pt x="34" y="51"/>
                    </a:lnTo>
                    <a:lnTo>
                      <a:pt x="34" y="53"/>
                    </a:lnTo>
                    <a:lnTo>
                      <a:pt x="34" y="54"/>
                    </a:lnTo>
                    <a:lnTo>
                      <a:pt x="33" y="55"/>
                    </a:lnTo>
                    <a:lnTo>
                      <a:pt x="33" y="56"/>
                    </a:lnTo>
                    <a:lnTo>
                      <a:pt x="32" y="57"/>
                    </a:lnTo>
                    <a:lnTo>
                      <a:pt x="30" y="57"/>
                    </a:lnTo>
                    <a:lnTo>
                      <a:pt x="29" y="58"/>
                    </a:lnTo>
                    <a:lnTo>
                      <a:pt x="28" y="59"/>
                    </a:lnTo>
                    <a:lnTo>
                      <a:pt x="25" y="57"/>
                    </a:lnTo>
                    <a:lnTo>
                      <a:pt x="23" y="56"/>
                    </a:lnTo>
                    <a:lnTo>
                      <a:pt x="22" y="54"/>
                    </a:lnTo>
                    <a:lnTo>
                      <a:pt x="21" y="52"/>
                    </a:lnTo>
                    <a:lnTo>
                      <a:pt x="20" y="47"/>
                    </a:lnTo>
                    <a:lnTo>
                      <a:pt x="20" y="41"/>
                    </a:lnTo>
                    <a:lnTo>
                      <a:pt x="20" y="35"/>
                    </a:lnTo>
                    <a:lnTo>
                      <a:pt x="20" y="29"/>
                    </a:lnTo>
                    <a:lnTo>
                      <a:pt x="19" y="22"/>
                    </a:lnTo>
                    <a:lnTo>
                      <a:pt x="16" y="18"/>
                    </a:lnTo>
                    <a:lnTo>
                      <a:pt x="15" y="22"/>
                    </a:lnTo>
                    <a:lnTo>
                      <a:pt x="13" y="28"/>
                    </a:lnTo>
                    <a:lnTo>
                      <a:pt x="12" y="32"/>
                    </a:lnTo>
                    <a:lnTo>
                      <a:pt x="11" y="37"/>
                    </a:lnTo>
                    <a:lnTo>
                      <a:pt x="11" y="42"/>
                    </a:lnTo>
                    <a:lnTo>
                      <a:pt x="10" y="47"/>
                    </a:lnTo>
                    <a:lnTo>
                      <a:pt x="9" y="52"/>
                    </a:lnTo>
                    <a:lnTo>
                      <a:pt x="9" y="57"/>
                    </a:lnTo>
                    <a:lnTo>
                      <a:pt x="7" y="57"/>
                    </a:lnTo>
                    <a:lnTo>
                      <a:pt x="6" y="57"/>
                    </a:lnTo>
                    <a:lnTo>
                      <a:pt x="5" y="56"/>
                    </a:lnTo>
                    <a:lnTo>
                      <a:pt x="3" y="55"/>
                    </a:lnTo>
                    <a:lnTo>
                      <a:pt x="2" y="54"/>
                    </a:lnTo>
                    <a:lnTo>
                      <a:pt x="2" y="53"/>
                    </a:lnTo>
                    <a:lnTo>
                      <a:pt x="1" y="52"/>
                    </a:lnTo>
                    <a:lnTo>
                      <a:pt x="0" y="51"/>
                    </a:lnTo>
                    <a:lnTo>
                      <a:pt x="7" y="10"/>
                    </a:lnTo>
                    <a:lnTo>
                      <a:pt x="8" y="7"/>
                    </a:lnTo>
                    <a:lnTo>
                      <a:pt x="10" y="6"/>
                    </a:lnTo>
                    <a:lnTo>
                      <a:pt x="11" y="6"/>
                    </a:lnTo>
                    <a:lnTo>
                      <a:pt x="13" y="7"/>
                    </a:lnTo>
                    <a:lnTo>
                      <a:pt x="14" y="8"/>
                    </a:lnTo>
                    <a:lnTo>
                      <a:pt x="15" y="10"/>
                    </a:lnTo>
                    <a:lnTo>
                      <a:pt x="17" y="11"/>
                    </a:lnTo>
                    <a:lnTo>
                      <a:pt x="18" y="12"/>
                    </a:lnTo>
                    <a:lnTo>
                      <a:pt x="22" y="0"/>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8" name="Freeform 88"/>
              <p:cNvSpPr>
                <a:spLocks/>
              </p:cNvSpPr>
              <p:nvPr/>
            </p:nvSpPr>
            <p:spPr bwMode="auto">
              <a:xfrm>
                <a:off x="5103" y="2254"/>
                <a:ext cx="8" cy="29"/>
              </a:xfrm>
              <a:custGeom>
                <a:avLst/>
                <a:gdLst>
                  <a:gd name="T0" fmla="*/ 4 w 16"/>
                  <a:gd name="T1" fmla="*/ 1 h 57"/>
                  <a:gd name="T2" fmla="*/ 4 w 16"/>
                  <a:gd name="T3" fmla="*/ 3 h 57"/>
                  <a:gd name="T4" fmla="*/ 4 w 16"/>
                  <a:gd name="T5" fmla="*/ 5 h 57"/>
                  <a:gd name="T6" fmla="*/ 3 w 16"/>
                  <a:gd name="T7" fmla="*/ 6 h 57"/>
                  <a:gd name="T8" fmla="*/ 3 w 16"/>
                  <a:gd name="T9" fmla="*/ 8 h 57"/>
                  <a:gd name="T10" fmla="*/ 3 w 16"/>
                  <a:gd name="T11" fmla="*/ 10 h 57"/>
                  <a:gd name="T12" fmla="*/ 3 w 16"/>
                  <a:gd name="T13" fmla="*/ 11 h 57"/>
                  <a:gd name="T14" fmla="*/ 3 w 16"/>
                  <a:gd name="T15" fmla="*/ 13 h 57"/>
                  <a:gd name="T16" fmla="*/ 3 w 16"/>
                  <a:gd name="T17" fmla="*/ 15 h 57"/>
                  <a:gd name="T18" fmla="*/ 2 w 16"/>
                  <a:gd name="T19" fmla="*/ 14 h 57"/>
                  <a:gd name="T20" fmla="*/ 2 w 16"/>
                  <a:gd name="T21" fmla="*/ 14 h 57"/>
                  <a:gd name="T22" fmla="*/ 1 w 16"/>
                  <a:gd name="T23" fmla="*/ 14 h 57"/>
                  <a:gd name="T24" fmla="*/ 1 w 16"/>
                  <a:gd name="T25" fmla="*/ 13 h 57"/>
                  <a:gd name="T26" fmla="*/ 1 w 16"/>
                  <a:gd name="T27" fmla="*/ 13 h 57"/>
                  <a:gd name="T28" fmla="*/ 1 w 16"/>
                  <a:gd name="T29" fmla="*/ 12 h 57"/>
                  <a:gd name="T30" fmla="*/ 1 w 16"/>
                  <a:gd name="T31" fmla="*/ 12 h 57"/>
                  <a:gd name="T32" fmla="*/ 0 w 16"/>
                  <a:gd name="T33" fmla="*/ 12 h 57"/>
                  <a:gd name="T34" fmla="*/ 1 w 16"/>
                  <a:gd name="T35" fmla="*/ 10 h 57"/>
                  <a:gd name="T36" fmla="*/ 1 w 16"/>
                  <a:gd name="T37" fmla="*/ 9 h 57"/>
                  <a:gd name="T38" fmla="*/ 1 w 16"/>
                  <a:gd name="T39" fmla="*/ 7 h 57"/>
                  <a:gd name="T40" fmla="*/ 1 w 16"/>
                  <a:gd name="T41" fmla="*/ 6 h 57"/>
                  <a:gd name="T42" fmla="*/ 2 w 16"/>
                  <a:gd name="T43" fmla="*/ 4 h 57"/>
                  <a:gd name="T44" fmla="*/ 2 w 16"/>
                  <a:gd name="T45" fmla="*/ 3 h 57"/>
                  <a:gd name="T46" fmla="*/ 3 w 16"/>
                  <a:gd name="T47" fmla="*/ 2 h 57"/>
                  <a:gd name="T48" fmla="*/ 3 w 16"/>
                  <a:gd name="T49" fmla="*/ 0 h 57"/>
                  <a:gd name="T50" fmla="*/ 3 w 16"/>
                  <a:gd name="T51" fmla="*/ 0 h 57"/>
                  <a:gd name="T52" fmla="*/ 3 w 16"/>
                  <a:gd name="T53" fmla="*/ 0 h 57"/>
                  <a:gd name="T54" fmla="*/ 4 w 16"/>
                  <a:gd name="T55" fmla="*/ 1 h 57"/>
                  <a:gd name="T56" fmla="*/ 4 w 16"/>
                  <a:gd name="T57" fmla="*/ 1 h 57"/>
                  <a:gd name="T58" fmla="*/ 4 w 16"/>
                  <a:gd name="T59" fmla="*/ 1 h 57"/>
                  <a:gd name="T60" fmla="*/ 4 w 16"/>
                  <a:gd name="T61" fmla="*/ 1 h 57"/>
                  <a:gd name="T62" fmla="*/ 4 w 16"/>
                  <a:gd name="T63" fmla="*/ 1 h 57"/>
                  <a:gd name="T64" fmla="*/ 4 w 16"/>
                  <a:gd name="T65" fmla="*/ 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57">
                    <a:moveTo>
                      <a:pt x="16" y="4"/>
                    </a:moveTo>
                    <a:lnTo>
                      <a:pt x="15" y="10"/>
                    </a:lnTo>
                    <a:lnTo>
                      <a:pt x="13" y="17"/>
                    </a:lnTo>
                    <a:lnTo>
                      <a:pt x="12" y="24"/>
                    </a:lnTo>
                    <a:lnTo>
                      <a:pt x="11" y="31"/>
                    </a:lnTo>
                    <a:lnTo>
                      <a:pt x="10" y="38"/>
                    </a:lnTo>
                    <a:lnTo>
                      <a:pt x="10" y="44"/>
                    </a:lnTo>
                    <a:lnTo>
                      <a:pt x="9" y="51"/>
                    </a:lnTo>
                    <a:lnTo>
                      <a:pt x="9" y="57"/>
                    </a:lnTo>
                    <a:lnTo>
                      <a:pt x="6" y="56"/>
                    </a:lnTo>
                    <a:lnTo>
                      <a:pt x="5" y="55"/>
                    </a:lnTo>
                    <a:lnTo>
                      <a:pt x="4" y="54"/>
                    </a:lnTo>
                    <a:lnTo>
                      <a:pt x="4" y="52"/>
                    </a:lnTo>
                    <a:lnTo>
                      <a:pt x="3" y="50"/>
                    </a:lnTo>
                    <a:lnTo>
                      <a:pt x="3" y="48"/>
                    </a:lnTo>
                    <a:lnTo>
                      <a:pt x="1" y="46"/>
                    </a:lnTo>
                    <a:lnTo>
                      <a:pt x="0" y="45"/>
                    </a:lnTo>
                    <a:lnTo>
                      <a:pt x="1" y="39"/>
                    </a:lnTo>
                    <a:lnTo>
                      <a:pt x="1" y="34"/>
                    </a:lnTo>
                    <a:lnTo>
                      <a:pt x="3" y="28"/>
                    </a:lnTo>
                    <a:lnTo>
                      <a:pt x="4" y="22"/>
                    </a:lnTo>
                    <a:lnTo>
                      <a:pt x="6" y="16"/>
                    </a:lnTo>
                    <a:lnTo>
                      <a:pt x="7" y="11"/>
                    </a:lnTo>
                    <a:lnTo>
                      <a:pt x="9" y="5"/>
                    </a:lnTo>
                    <a:lnTo>
                      <a:pt x="11" y="0"/>
                    </a:lnTo>
                    <a:lnTo>
                      <a:pt x="12" y="0"/>
                    </a:lnTo>
                    <a:lnTo>
                      <a:pt x="13" y="1"/>
                    </a:lnTo>
                    <a:lnTo>
                      <a:pt x="14" y="1"/>
                    </a:lnTo>
                    <a:lnTo>
                      <a:pt x="14" y="2"/>
                    </a:lnTo>
                    <a:lnTo>
                      <a:pt x="15" y="3"/>
                    </a:lnTo>
                    <a:lnTo>
                      <a:pt x="16" y="3"/>
                    </a:lnTo>
                    <a:lnTo>
                      <a:pt x="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9" name="Freeform 89"/>
              <p:cNvSpPr>
                <a:spLocks/>
              </p:cNvSpPr>
              <p:nvPr/>
            </p:nvSpPr>
            <p:spPr bwMode="auto">
              <a:xfrm>
                <a:off x="5157" y="2254"/>
                <a:ext cx="7" cy="27"/>
              </a:xfrm>
              <a:custGeom>
                <a:avLst/>
                <a:gdLst>
                  <a:gd name="T0" fmla="*/ 3 w 15"/>
                  <a:gd name="T1" fmla="*/ 0 h 53"/>
                  <a:gd name="T2" fmla="*/ 3 w 15"/>
                  <a:gd name="T3" fmla="*/ 2 h 53"/>
                  <a:gd name="T4" fmla="*/ 3 w 15"/>
                  <a:gd name="T5" fmla="*/ 4 h 53"/>
                  <a:gd name="T6" fmla="*/ 3 w 15"/>
                  <a:gd name="T7" fmla="*/ 5 h 53"/>
                  <a:gd name="T8" fmla="*/ 3 w 15"/>
                  <a:gd name="T9" fmla="*/ 7 h 53"/>
                  <a:gd name="T10" fmla="*/ 2 w 15"/>
                  <a:gd name="T11" fmla="*/ 9 h 53"/>
                  <a:gd name="T12" fmla="*/ 2 w 15"/>
                  <a:gd name="T13" fmla="*/ 11 h 53"/>
                  <a:gd name="T14" fmla="*/ 2 w 15"/>
                  <a:gd name="T15" fmla="*/ 12 h 53"/>
                  <a:gd name="T16" fmla="*/ 2 w 15"/>
                  <a:gd name="T17" fmla="*/ 14 h 53"/>
                  <a:gd name="T18" fmla="*/ 2 w 15"/>
                  <a:gd name="T19" fmla="*/ 14 h 53"/>
                  <a:gd name="T20" fmla="*/ 1 w 15"/>
                  <a:gd name="T21" fmla="*/ 14 h 53"/>
                  <a:gd name="T22" fmla="*/ 1 w 15"/>
                  <a:gd name="T23" fmla="*/ 13 h 53"/>
                  <a:gd name="T24" fmla="*/ 0 w 15"/>
                  <a:gd name="T25" fmla="*/ 13 h 53"/>
                  <a:gd name="T26" fmla="*/ 0 w 15"/>
                  <a:gd name="T27" fmla="*/ 13 h 53"/>
                  <a:gd name="T28" fmla="*/ 0 w 15"/>
                  <a:gd name="T29" fmla="*/ 12 h 53"/>
                  <a:gd name="T30" fmla="*/ 0 w 15"/>
                  <a:gd name="T31" fmla="*/ 12 h 53"/>
                  <a:gd name="T32" fmla="*/ 0 w 15"/>
                  <a:gd name="T33" fmla="*/ 12 h 53"/>
                  <a:gd name="T34" fmla="*/ 0 w 15"/>
                  <a:gd name="T35" fmla="*/ 10 h 53"/>
                  <a:gd name="T36" fmla="*/ 0 w 15"/>
                  <a:gd name="T37" fmla="*/ 9 h 53"/>
                  <a:gd name="T38" fmla="*/ 0 w 15"/>
                  <a:gd name="T39" fmla="*/ 7 h 53"/>
                  <a:gd name="T40" fmla="*/ 0 w 15"/>
                  <a:gd name="T41" fmla="*/ 5 h 53"/>
                  <a:gd name="T42" fmla="*/ 1 w 15"/>
                  <a:gd name="T43" fmla="*/ 4 h 53"/>
                  <a:gd name="T44" fmla="*/ 1 w 15"/>
                  <a:gd name="T45" fmla="*/ 3 h 53"/>
                  <a:gd name="T46" fmla="*/ 2 w 15"/>
                  <a:gd name="T47" fmla="*/ 1 h 53"/>
                  <a:gd name="T48" fmla="*/ 3 w 15"/>
                  <a:gd name="T49" fmla="*/ 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53">
                    <a:moveTo>
                      <a:pt x="14" y="0"/>
                    </a:moveTo>
                    <a:lnTo>
                      <a:pt x="15" y="7"/>
                    </a:lnTo>
                    <a:lnTo>
                      <a:pt x="15" y="13"/>
                    </a:lnTo>
                    <a:lnTo>
                      <a:pt x="13" y="20"/>
                    </a:lnTo>
                    <a:lnTo>
                      <a:pt x="12" y="28"/>
                    </a:lnTo>
                    <a:lnTo>
                      <a:pt x="9" y="34"/>
                    </a:lnTo>
                    <a:lnTo>
                      <a:pt x="8" y="41"/>
                    </a:lnTo>
                    <a:lnTo>
                      <a:pt x="8" y="47"/>
                    </a:lnTo>
                    <a:lnTo>
                      <a:pt x="11" y="53"/>
                    </a:lnTo>
                    <a:lnTo>
                      <a:pt x="8" y="53"/>
                    </a:lnTo>
                    <a:lnTo>
                      <a:pt x="6" y="53"/>
                    </a:lnTo>
                    <a:lnTo>
                      <a:pt x="5" y="52"/>
                    </a:lnTo>
                    <a:lnTo>
                      <a:pt x="3" y="51"/>
                    </a:lnTo>
                    <a:lnTo>
                      <a:pt x="2" y="49"/>
                    </a:lnTo>
                    <a:lnTo>
                      <a:pt x="1" y="48"/>
                    </a:lnTo>
                    <a:lnTo>
                      <a:pt x="1" y="46"/>
                    </a:lnTo>
                    <a:lnTo>
                      <a:pt x="0" y="45"/>
                    </a:lnTo>
                    <a:lnTo>
                      <a:pt x="1" y="39"/>
                    </a:lnTo>
                    <a:lnTo>
                      <a:pt x="1" y="33"/>
                    </a:lnTo>
                    <a:lnTo>
                      <a:pt x="2" y="27"/>
                    </a:lnTo>
                    <a:lnTo>
                      <a:pt x="3" y="19"/>
                    </a:lnTo>
                    <a:lnTo>
                      <a:pt x="5" y="14"/>
                    </a:lnTo>
                    <a:lnTo>
                      <a:pt x="7" y="9"/>
                    </a:lnTo>
                    <a:lnTo>
                      <a:pt x="11" y="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0" name="Freeform 90"/>
              <p:cNvSpPr>
                <a:spLocks/>
              </p:cNvSpPr>
              <p:nvPr/>
            </p:nvSpPr>
            <p:spPr bwMode="auto">
              <a:xfrm>
                <a:off x="5074" y="2255"/>
                <a:ext cx="7" cy="25"/>
              </a:xfrm>
              <a:custGeom>
                <a:avLst/>
                <a:gdLst>
                  <a:gd name="T0" fmla="*/ 4 w 13"/>
                  <a:gd name="T1" fmla="*/ 2 h 50"/>
                  <a:gd name="T2" fmla="*/ 4 w 13"/>
                  <a:gd name="T3" fmla="*/ 3 h 50"/>
                  <a:gd name="T4" fmla="*/ 3 w 13"/>
                  <a:gd name="T5" fmla="*/ 4 h 50"/>
                  <a:gd name="T6" fmla="*/ 3 w 13"/>
                  <a:gd name="T7" fmla="*/ 5 h 50"/>
                  <a:gd name="T8" fmla="*/ 3 w 13"/>
                  <a:gd name="T9" fmla="*/ 6 h 50"/>
                  <a:gd name="T10" fmla="*/ 3 w 13"/>
                  <a:gd name="T11" fmla="*/ 7 h 50"/>
                  <a:gd name="T12" fmla="*/ 3 w 13"/>
                  <a:gd name="T13" fmla="*/ 8 h 50"/>
                  <a:gd name="T14" fmla="*/ 3 w 13"/>
                  <a:gd name="T15" fmla="*/ 9 h 50"/>
                  <a:gd name="T16" fmla="*/ 4 w 13"/>
                  <a:gd name="T17" fmla="*/ 9 h 50"/>
                  <a:gd name="T18" fmla="*/ 3 w 13"/>
                  <a:gd name="T19" fmla="*/ 10 h 50"/>
                  <a:gd name="T20" fmla="*/ 3 w 13"/>
                  <a:gd name="T21" fmla="*/ 10 h 50"/>
                  <a:gd name="T22" fmla="*/ 3 w 13"/>
                  <a:gd name="T23" fmla="*/ 11 h 50"/>
                  <a:gd name="T24" fmla="*/ 3 w 13"/>
                  <a:gd name="T25" fmla="*/ 12 h 50"/>
                  <a:gd name="T26" fmla="*/ 3 w 13"/>
                  <a:gd name="T27" fmla="*/ 12 h 50"/>
                  <a:gd name="T28" fmla="*/ 3 w 13"/>
                  <a:gd name="T29" fmla="*/ 13 h 50"/>
                  <a:gd name="T30" fmla="*/ 2 w 13"/>
                  <a:gd name="T31" fmla="*/ 13 h 50"/>
                  <a:gd name="T32" fmla="*/ 1 w 13"/>
                  <a:gd name="T33" fmla="*/ 13 h 50"/>
                  <a:gd name="T34" fmla="*/ 1 w 13"/>
                  <a:gd name="T35" fmla="*/ 11 h 50"/>
                  <a:gd name="T36" fmla="*/ 0 w 13"/>
                  <a:gd name="T37" fmla="*/ 10 h 50"/>
                  <a:gd name="T38" fmla="*/ 0 w 13"/>
                  <a:gd name="T39" fmla="*/ 9 h 50"/>
                  <a:gd name="T40" fmla="*/ 1 w 13"/>
                  <a:gd name="T41" fmla="*/ 7 h 50"/>
                  <a:gd name="T42" fmla="*/ 1 w 13"/>
                  <a:gd name="T43" fmla="*/ 6 h 50"/>
                  <a:gd name="T44" fmla="*/ 1 w 13"/>
                  <a:gd name="T45" fmla="*/ 4 h 50"/>
                  <a:gd name="T46" fmla="*/ 1 w 13"/>
                  <a:gd name="T47" fmla="*/ 3 h 50"/>
                  <a:gd name="T48" fmla="*/ 1 w 13"/>
                  <a:gd name="T49" fmla="*/ 1 h 50"/>
                  <a:gd name="T50" fmla="*/ 1 w 13"/>
                  <a:gd name="T51" fmla="*/ 1 h 50"/>
                  <a:gd name="T52" fmla="*/ 2 w 13"/>
                  <a:gd name="T53" fmla="*/ 0 h 50"/>
                  <a:gd name="T54" fmla="*/ 2 w 13"/>
                  <a:gd name="T55" fmla="*/ 0 h 50"/>
                  <a:gd name="T56" fmla="*/ 2 w 13"/>
                  <a:gd name="T57" fmla="*/ 1 h 50"/>
                  <a:gd name="T58" fmla="*/ 3 w 13"/>
                  <a:gd name="T59" fmla="*/ 1 h 50"/>
                  <a:gd name="T60" fmla="*/ 3 w 13"/>
                  <a:gd name="T61" fmla="*/ 1 h 50"/>
                  <a:gd name="T62" fmla="*/ 3 w 13"/>
                  <a:gd name="T63" fmla="*/ 2 h 50"/>
                  <a:gd name="T64" fmla="*/ 4 w 13"/>
                  <a:gd name="T65" fmla="*/ 2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0">
                    <a:moveTo>
                      <a:pt x="13" y="8"/>
                    </a:moveTo>
                    <a:lnTo>
                      <a:pt x="13" y="11"/>
                    </a:lnTo>
                    <a:lnTo>
                      <a:pt x="12" y="15"/>
                    </a:lnTo>
                    <a:lnTo>
                      <a:pt x="11" y="18"/>
                    </a:lnTo>
                    <a:lnTo>
                      <a:pt x="10" y="23"/>
                    </a:lnTo>
                    <a:lnTo>
                      <a:pt x="9" y="26"/>
                    </a:lnTo>
                    <a:lnTo>
                      <a:pt x="10" y="29"/>
                    </a:lnTo>
                    <a:lnTo>
                      <a:pt x="11" y="33"/>
                    </a:lnTo>
                    <a:lnTo>
                      <a:pt x="13" y="36"/>
                    </a:lnTo>
                    <a:lnTo>
                      <a:pt x="12" y="37"/>
                    </a:lnTo>
                    <a:lnTo>
                      <a:pt x="12" y="40"/>
                    </a:lnTo>
                    <a:lnTo>
                      <a:pt x="11" y="42"/>
                    </a:lnTo>
                    <a:lnTo>
                      <a:pt x="11" y="45"/>
                    </a:lnTo>
                    <a:lnTo>
                      <a:pt x="11" y="47"/>
                    </a:lnTo>
                    <a:lnTo>
                      <a:pt x="10" y="49"/>
                    </a:lnTo>
                    <a:lnTo>
                      <a:pt x="7" y="50"/>
                    </a:lnTo>
                    <a:lnTo>
                      <a:pt x="4" y="49"/>
                    </a:lnTo>
                    <a:lnTo>
                      <a:pt x="1" y="44"/>
                    </a:lnTo>
                    <a:lnTo>
                      <a:pt x="0" y="39"/>
                    </a:lnTo>
                    <a:lnTo>
                      <a:pt x="0" y="33"/>
                    </a:lnTo>
                    <a:lnTo>
                      <a:pt x="1" y="28"/>
                    </a:lnTo>
                    <a:lnTo>
                      <a:pt x="2" y="22"/>
                    </a:lnTo>
                    <a:lnTo>
                      <a:pt x="2" y="16"/>
                    </a:lnTo>
                    <a:lnTo>
                      <a:pt x="3" y="10"/>
                    </a:lnTo>
                    <a:lnTo>
                      <a:pt x="2" y="4"/>
                    </a:lnTo>
                    <a:lnTo>
                      <a:pt x="4" y="2"/>
                    </a:lnTo>
                    <a:lnTo>
                      <a:pt x="5" y="0"/>
                    </a:lnTo>
                    <a:lnTo>
                      <a:pt x="7" y="0"/>
                    </a:lnTo>
                    <a:lnTo>
                      <a:pt x="8" y="1"/>
                    </a:lnTo>
                    <a:lnTo>
                      <a:pt x="10" y="3"/>
                    </a:lnTo>
                    <a:lnTo>
                      <a:pt x="11" y="4"/>
                    </a:lnTo>
                    <a:lnTo>
                      <a:pt x="12" y="6"/>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1" name="Freeform 91"/>
              <p:cNvSpPr>
                <a:spLocks/>
              </p:cNvSpPr>
              <p:nvPr/>
            </p:nvSpPr>
            <p:spPr bwMode="auto">
              <a:xfrm>
                <a:off x="5114" y="2255"/>
                <a:ext cx="9" cy="27"/>
              </a:xfrm>
              <a:custGeom>
                <a:avLst/>
                <a:gdLst>
                  <a:gd name="T0" fmla="*/ 5 w 17"/>
                  <a:gd name="T1" fmla="*/ 1 h 53"/>
                  <a:gd name="T2" fmla="*/ 4 w 17"/>
                  <a:gd name="T3" fmla="*/ 3 h 53"/>
                  <a:gd name="T4" fmla="*/ 4 w 17"/>
                  <a:gd name="T5" fmla="*/ 4 h 53"/>
                  <a:gd name="T6" fmla="*/ 3 w 17"/>
                  <a:gd name="T7" fmla="*/ 6 h 53"/>
                  <a:gd name="T8" fmla="*/ 3 w 17"/>
                  <a:gd name="T9" fmla="*/ 8 h 53"/>
                  <a:gd name="T10" fmla="*/ 3 w 17"/>
                  <a:gd name="T11" fmla="*/ 9 h 53"/>
                  <a:gd name="T12" fmla="*/ 3 w 17"/>
                  <a:gd name="T13" fmla="*/ 11 h 53"/>
                  <a:gd name="T14" fmla="*/ 3 w 17"/>
                  <a:gd name="T15" fmla="*/ 12 h 53"/>
                  <a:gd name="T16" fmla="*/ 2 w 17"/>
                  <a:gd name="T17" fmla="*/ 14 h 53"/>
                  <a:gd name="T18" fmla="*/ 2 w 17"/>
                  <a:gd name="T19" fmla="*/ 14 h 53"/>
                  <a:gd name="T20" fmla="*/ 1 w 17"/>
                  <a:gd name="T21" fmla="*/ 14 h 53"/>
                  <a:gd name="T22" fmla="*/ 1 w 17"/>
                  <a:gd name="T23" fmla="*/ 13 h 53"/>
                  <a:gd name="T24" fmla="*/ 1 w 17"/>
                  <a:gd name="T25" fmla="*/ 13 h 53"/>
                  <a:gd name="T26" fmla="*/ 1 w 17"/>
                  <a:gd name="T27" fmla="*/ 13 h 53"/>
                  <a:gd name="T28" fmla="*/ 1 w 17"/>
                  <a:gd name="T29" fmla="*/ 12 h 53"/>
                  <a:gd name="T30" fmla="*/ 1 w 17"/>
                  <a:gd name="T31" fmla="*/ 12 h 53"/>
                  <a:gd name="T32" fmla="*/ 0 w 17"/>
                  <a:gd name="T33" fmla="*/ 12 h 53"/>
                  <a:gd name="T34" fmla="*/ 1 w 17"/>
                  <a:gd name="T35" fmla="*/ 10 h 53"/>
                  <a:gd name="T36" fmla="*/ 1 w 17"/>
                  <a:gd name="T37" fmla="*/ 9 h 53"/>
                  <a:gd name="T38" fmla="*/ 1 w 17"/>
                  <a:gd name="T39" fmla="*/ 7 h 53"/>
                  <a:gd name="T40" fmla="*/ 1 w 17"/>
                  <a:gd name="T41" fmla="*/ 5 h 53"/>
                  <a:gd name="T42" fmla="*/ 1 w 17"/>
                  <a:gd name="T43" fmla="*/ 4 h 53"/>
                  <a:gd name="T44" fmla="*/ 2 w 17"/>
                  <a:gd name="T45" fmla="*/ 3 h 53"/>
                  <a:gd name="T46" fmla="*/ 2 w 17"/>
                  <a:gd name="T47" fmla="*/ 1 h 53"/>
                  <a:gd name="T48" fmla="*/ 3 w 17"/>
                  <a:gd name="T49" fmla="*/ 0 h 53"/>
                  <a:gd name="T50" fmla="*/ 5 w 17"/>
                  <a:gd name="T51" fmla="*/ 1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53">
                    <a:moveTo>
                      <a:pt x="17" y="4"/>
                    </a:moveTo>
                    <a:lnTo>
                      <a:pt x="15" y="9"/>
                    </a:lnTo>
                    <a:lnTo>
                      <a:pt x="13" y="15"/>
                    </a:lnTo>
                    <a:lnTo>
                      <a:pt x="11" y="22"/>
                    </a:lnTo>
                    <a:lnTo>
                      <a:pt x="10" y="29"/>
                    </a:lnTo>
                    <a:lnTo>
                      <a:pt x="10" y="35"/>
                    </a:lnTo>
                    <a:lnTo>
                      <a:pt x="9" y="41"/>
                    </a:lnTo>
                    <a:lnTo>
                      <a:pt x="9" y="47"/>
                    </a:lnTo>
                    <a:lnTo>
                      <a:pt x="8" y="53"/>
                    </a:lnTo>
                    <a:lnTo>
                      <a:pt x="6" y="53"/>
                    </a:lnTo>
                    <a:lnTo>
                      <a:pt x="4" y="53"/>
                    </a:lnTo>
                    <a:lnTo>
                      <a:pt x="3" y="52"/>
                    </a:lnTo>
                    <a:lnTo>
                      <a:pt x="3" y="51"/>
                    </a:lnTo>
                    <a:lnTo>
                      <a:pt x="2" y="49"/>
                    </a:lnTo>
                    <a:lnTo>
                      <a:pt x="2" y="48"/>
                    </a:lnTo>
                    <a:lnTo>
                      <a:pt x="1" y="46"/>
                    </a:lnTo>
                    <a:lnTo>
                      <a:pt x="0" y="45"/>
                    </a:lnTo>
                    <a:lnTo>
                      <a:pt x="1" y="39"/>
                    </a:lnTo>
                    <a:lnTo>
                      <a:pt x="2" y="33"/>
                    </a:lnTo>
                    <a:lnTo>
                      <a:pt x="2" y="27"/>
                    </a:lnTo>
                    <a:lnTo>
                      <a:pt x="3" y="20"/>
                    </a:lnTo>
                    <a:lnTo>
                      <a:pt x="4" y="14"/>
                    </a:lnTo>
                    <a:lnTo>
                      <a:pt x="5" y="9"/>
                    </a:lnTo>
                    <a:lnTo>
                      <a:pt x="8" y="4"/>
                    </a:lnTo>
                    <a:lnTo>
                      <a:pt x="12" y="0"/>
                    </a:lnTo>
                    <a:lnTo>
                      <a:pt x="1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92"/>
              <p:cNvSpPr>
                <a:spLocks/>
              </p:cNvSpPr>
              <p:nvPr/>
            </p:nvSpPr>
            <p:spPr bwMode="auto">
              <a:xfrm>
                <a:off x="5146" y="2255"/>
                <a:ext cx="8" cy="30"/>
              </a:xfrm>
              <a:custGeom>
                <a:avLst/>
                <a:gdLst>
                  <a:gd name="T0" fmla="*/ 4 w 15"/>
                  <a:gd name="T1" fmla="*/ 0 h 59"/>
                  <a:gd name="T2" fmla="*/ 3 w 15"/>
                  <a:gd name="T3" fmla="*/ 2 h 59"/>
                  <a:gd name="T4" fmla="*/ 3 w 15"/>
                  <a:gd name="T5" fmla="*/ 4 h 59"/>
                  <a:gd name="T6" fmla="*/ 3 w 15"/>
                  <a:gd name="T7" fmla="*/ 6 h 59"/>
                  <a:gd name="T8" fmla="*/ 3 w 15"/>
                  <a:gd name="T9" fmla="*/ 8 h 59"/>
                  <a:gd name="T10" fmla="*/ 3 w 15"/>
                  <a:gd name="T11" fmla="*/ 10 h 59"/>
                  <a:gd name="T12" fmla="*/ 3 w 15"/>
                  <a:gd name="T13" fmla="*/ 11 h 59"/>
                  <a:gd name="T14" fmla="*/ 3 w 15"/>
                  <a:gd name="T15" fmla="*/ 13 h 59"/>
                  <a:gd name="T16" fmla="*/ 3 w 15"/>
                  <a:gd name="T17" fmla="*/ 15 h 59"/>
                  <a:gd name="T18" fmla="*/ 2 w 15"/>
                  <a:gd name="T19" fmla="*/ 15 h 59"/>
                  <a:gd name="T20" fmla="*/ 2 w 15"/>
                  <a:gd name="T21" fmla="*/ 15 h 59"/>
                  <a:gd name="T22" fmla="*/ 2 w 15"/>
                  <a:gd name="T23" fmla="*/ 15 h 59"/>
                  <a:gd name="T24" fmla="*/ 1 w 15"/>
                  <a:gd name="T25" fmla="*/ 15 h 59"/>
                  <a:gd name="T26" fmla="*/ 1 w 15"/>
                  <a:gd name="T27" fmla="*/ 15 h 59"/>
                  <a:gd name="T28" fmla="*/ 1 w 15"/>
                  <a:gd name="T29" fmla="*/ 15 h 59"/>
                  <a:gd name="T30" fmla="*/ 1 w 15"/>
                  <a:gd name="T31" fmla="*/ 14 h 59"/>
                  <a:gd name="T32" fmla="*/ 0 w 15"/>
                  <a:gd name="T33" fmla="*/ 14 h 59"/>
                  <a:gd name="T34" fmla="*/ 0 w 15"/>
                  <a:gd name="T35" fmla="*/ 12 h 59"/>
                  <a:gd name="T36" fmla="*/ 0 w 15"/>
                  <a:gd name="T37" fmla="*/ 11 h 59"/>
                  <a:gd name="T38" fmla="*/ 0 w 15"/>
                  <a:gd name="T39" fmla="*/ 9 h 59"/>
                  <a:gd name="T40" fmla="*/ 1 w 15"/>
                  <a:gd name="T41" fmla="*/ 7 h 59"/>
                  <a:gd name="T42" fmla="*/ 1 w 15"/>
                  <a:gd name="T43" fmla="*/ 5 h 59"/>
                  <a:gd name="T44" fmla="*/ 1 w 15"/>
                  <a:gd name="T45" fmla="*/ 4 h 59"/>
                  <a:gd name="T46" fmla="*/ 2 w 15"/>
                  <a:gd name="T47" fmla="*/ 2 h 59"/>
                  <a:gd name="T48" fmla="*/ 2 w 15"/>
                  <a:gd name="T49" fmla="*/ 0 h 59"/>
                  <a:gd name="T50" fmla="*/ 4 w 15"/>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 h="59">
                    <a:moveTo>
                      <a:pt x="15" y="0"/>
                    </a:moveTo>
                    <a:lnTo>
                      <a:pt x="12" y="7"/>
                    </a:lnTo>
                    <a:lnTo>
                      <a:pt x="11" y="14"/>
                    </a:lnTo>
                    <a:lnTo>
                      <a:pt x="10" y="22"/>
                    </a:lnTo>
                    <a:lnTo>
                      <a:pt x="9" y="29"/>
                    </a:lnTo>
                    <a:lnTo>
                      <a:pt x="10" y="37"/>
                    </a:lnTo>
                    <a:lnTo>
                      <a:pt x="10" y="44"/>
                    </a:lnTo>
                    <a:lnTo>
                      <a:pt x="10" y="51"/>
                    </a:lnTo>
                    <a:lnTo>
                      <a:pt x="9" y="58"/>
                    </a:lnTo>
                    <a:lnTo>
                      <a:pt x="8" y="59"/>
                    </a:lnTo>
                    <a:lnTo>
                      <a:pt x="7" y="59"/>
                    </a:lnTo>
                    <a:lnTo>
                      <a:pt x="5" y="58"/>
                    </a:lnTo>
                    <a:lnTo>
                      <a:pt x="4" y="58"/>
                    </a:lnTo>
                    <a:lnTo>
                      <a:pt x="3" y="57"/>
                    </a:lnTo>
                    <a:lnTo>
                      <a:pt x="2" y="57"/>
                    </a:lnTo>
                    <a:lnTo>
                      <a:pt x="1" y="56"/>
                    </a:lnTo>
                    <a:lnTo>
                      <a:pt x="0" y="55"/>
                    </a:lnTo>
                    <a:lnTo>
                      <a:pt x="0" y="48"/>
                    </a:lnTo>
                    <a:lnTo>
                      <a:pt x="0" y="41"/>
                    </a:lnTo>
                    <a:lnTo>
                      <a:pt x="0" y="35"/>
                    </a:lnTo>
                    <a:lnTo>
                      <a:pt x="1" y="28"/>
                    </a:lnTo>
                    <a:lnTo>
                      <a:pt x="2" y="20"/>
                    </a:lnTo>
                    <a:lnTo>
                      <a:pt x="3" y="13"/>
                    </a:lnTo>
                    <a:lnTo>
                      <a:pt x="5" y="6"/>
                    </a:lnTo>
                    <a:lnTo>
                      <a:pt x="8"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3" name="Freeform 93"/>
              <p:cNvSpPr>
                <a:spLocks/>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6 h 60"/>
                  <a:gd name="T44" fmla="*/ 0 w 13"/>
                  <a:gd name="T45" fmla="*/ 4 h 60"/>
                  <a:gd name="T46" fmla="*/ 1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0 h 60"/>
                  <a:gd name="T60" fmla="*/ 2 w 13"/>
                  <a:gd name="T61" fmla="*/ 0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5"/>
                    </a:lnTo>
                    <a:lnTo>
                      <a:pt x="0" y="38"/>
                    </a:lnTo>
                    <a:lnTo>
                      <a:pt x="1" y="31"/>
                    </a:lnTo>
                    <a:lnTo>
                      <a:pt x="1" y="24"/>
                    </a:lnTo>
                    <a:lnTo>
                      <a:pt x="3" y="16"/>
                    </a:lnTo>
                    <a:lnTo>
                      <a:pt x="4" y="9"/>
                    </a:lnTo>
                    <a:lnTo>
                      <a:pt x="4" y="2"/>
                    </a:lnTo>
                    <a:lnTo>
                      <a:pt x="5" y="2"/>
                    </a:lnTo>
                    <a:lnTo>
                      <a:pt x="6" y="2"/>
                    </a:lnTo>
                    <a:lnTo>
                      <a:pt x="7" y="1"/>
                    </a:lnTo>
                    <a:lnTo>
                      <a:pt x="8" y="1"/>
                    </a:lnTo>
                    <a:lnTo>
                      <a:pt x="9" y="0"/>
                    </a:lnTo>
                    <a:lnTo>
                      <a:pt x="10" y="0"/>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4" name="Freeform 94"/>
              <p:cNvSpPr>
                <a:spLocks/>
              </p:cNvSpPr>
              <p:nvPr/>
            </p:nvSpPr>
            <p:spPr bwMode="auto">
              <a:xfrm>
                <a:off x="5136" y="2256"/>
                <a:ext cx="6" cy="26"/>
              </a:xfrm>
              <a:custGeom>
                <a:avLst/>
                <a:gdLst>
                  <a:gd name="T0" fmla="*/ 3 w 12"/>
                  <a:gd name="T1" fmla="*/ 8 h 51"/>
                  <a:gd name="T2" fmla="*/ 2 w 12"/>
                  <a:gd name="T3" fmla="*/ 9 h 51"/>
                  <a:gd name="T4" fmla="*/ 2 w 12"/>
                  <a:gd name="T5" fmla="*/ 10 h 51"/>
                  <a:gd name="T6" fmla="*/ 3 w 12"/>
                  <a:gd name="T7" fmla="*/ 10 h 51"/>
                  <a:gd name="T8" fmla="*/ 3 w 12"/>
                  <a:gd name="T9" fmla="*/ 11 h 51"/>
                  <a:gd name="T10" fmla="*/ 3 w 12"/>
                  <a:gd name="T11" fmla="*/ 11 h 51"/>
                  <a:gd name="T12" fmla="*/ 3 w 12"/>
                  <a:gd name="T13" fmla="*/ 12 h 51"/>
                  <a:gd name="T14" fmla="*/ 3 w 12"/>
                  <a:gd name="T15" fmla="*/ 12 h 51"/>
                  <a:gd name="T16" fmla="*/ 3 w 12"/>
                  <a:gd name="T17" fmla="*/ 13 h 51"/>
                  <a:gd name="T18" fmla="*/ 1 w 12"/>
                  <a:gd name="T19" fmla="*/ 13 h 51"/>
                  <a:gd name="T20" fmla="*/ 1 w 12"/>
                  <a:gd name="T21" fmla="*/ 11 h 51"/>
                  <a:gd name="T22" fmla="*/ 1 w 12"/>
                  <a:gd name="T23" fmla="*/ 10 h 51"/>
                  <a:gd name="T24" fmla="*/ 1 w 12"/>
                  <a:gd name="T25" fmla="*/ 8 h 51"/>
                  <a:gd name="T26" fmla="*/ 0 w 12"/>
                  <a:gd name="T27" fmla="*/ 6 h 51"/>
                  <a:gd name="T28" fmla="*/ 1 w 12"/>
                  <a:gd name="T29" fmla="*/ 4 h 51"/>
                  <a:gd name="T30" fmla="*/ 1 w 12"/>
                  <a:gd name="T31" fmla="*/ 3 h 51"/>
                  <a:gd name="T32" fmla="*/ 1 w 12"/>
                  <a:gd name="T33" fmla="*/ 1 h 51"/>
                  <a:gd name="T34" fmla="*/ 2 w 12"/>
                  <a:gd name="T35" fmla="*/ 0 h 51"/>
                  <a:gd name="T36" fmla="*/ 3 w 12"/>
                  <a:gd name="T37" fmla="*/ 1 h 51"/>
                  <a:gd name="T38" fmla="*/ 3 w 12"/>
                  <a:gd name="T39" fmla="*/ 2 h 51"/>
                  <a:gd name="T40" fmla="*/ 3 w 12"/>
                  <a:gd name="T41" fmla="*/ 3 h 51"/>
                  <a:gd name="T42" fmla="*/ 3 w 12"/>
                  <a:gd name="T43" fmla="*/ 4 h 51"/>
                  <a:gd name="T44" fmla="*/ 3 w 12"/>
                  <a:gd name="T45" fmla="*/ 5 h 51"/>
                  <a:gd name="T46" fmla="*/ 2 w 12"/>
                  <a:gd name="T47" fmla="*/ 6 h 51"/>
                  <a:gd name="T48" fmla="*/ 2 w 12"/>
                  <a:gd name="T49" fmla="*/ 7 h 51"/>
                  <a:gd name="T50" fmla="*/ 3 w 12"/>
                  <a:gd name="T51" fmla="*/ 8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51">
                    <a:moveTo>
                      <a:pt x="9" y="31"/>
                    </a:moveTo>
                    <a:lnTo>
                      <a:pt x="8" y="34"/>
                    </a:lnTo>
                    <a:lnTo>
                      <a:pt x="8" y="37"/>
                    </a:lnTo>
                    <a:lnTo>
                      <a:pt x="9" y="39"/>
                    </a:lnTo>
                    <a:lnTo>
                      <a:pt x="10" y="42"/>
                    </a:lnTo>
                    <a:lnTo>
                      <a:pt x="10" y="44"/>
                    </a:lnTo>
                    <a:lnTo>
                      <a:pt x="11" y="46"/>
                    </a:lnTo>
                    <a:lnTo>
                      <a:pt x="10" y="48"/>
                    </a:lnTo>
                    <a:lnTo>
                      <a:pt x="9" y="51"/>
                    </a:lnTo>
                    <a:lnTo>
                      <a:pt x="3" y="51"/>
                    </a:lnTo>
                    <a:lnTo>
                      <a:pt x="2" y="44"/>
                    </a:lnTo>
                    <a:lnTo>
                      <a:pt x="1" y="38"/>
                    </a:lnTo>
                    <a:lnTo>
                      <a:pt x="1" y="31"/>
                    </a:lnTo>
                    <a:lnTo>
                      <a:pt x="0" y="24"/>
                    </a:lnTo>
                    <a:lnTo>
                      <a:pt x="1" y="16"/>
                    </a:lnTo>
                    <a:lnTo>
                      <a:pt x="2" y="10"/>
                    </a:lnTo>
                    <a:lnTo>
                      <a:pt x="3" y="4"/>
                    </a:lnTo>
                    <a:lnTo>
                      <a:pt x="7" y="0"/>
                    </a:lnTo>
                    <a:lnTo>
                      <a:pt x="11" y="3"/>
                    </a:lnTo>
                    <a:lnTo>
                      <a:pt x="12" y="6"/>
                    </a:lnTo>
                    <a:lnTo>
                      <a:pt x="12" y="10"/>
                    </a:lnTo>
                    <a:lnTo>
                      <a:pt x="11" y="13"/>
                    </a:lnTo>
                    <a:lnTo>
                      <a:pt x="9" y="17"/>
                    </a:lnTo>
                    <a:lnTo>
                      <a:pt x="8" y="23"/>
                    </a:lnTo>
                    <a:lnTo>
                      <a:pt x="8" y="27"/>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95"/>
              <p:cNvSpPr>
                <a:spLocks/>
              </p:cNvSpPr>
              <p:nvPr/>
            </p:nvSpPr>
            <p:spPr bwMode="auto">
              <a:xfrm>
                <a:off x="5166" y="2256"/>
                <a:ext cx="8" cy="30"/>
              </a:xfrm>
              <a:custGeom>
                <a:avLst/>
                <a:gdLst>
                  <a:gd name="T0" fmla="*/ 4 w 14"/>
                  <a:gd name="T1" fmla="*/ 0 h 61"/>
                  <a:gd name="T2" fmla="*/ 5 w 14"/>
                  <a:gd name="T3" fmla="*/ 2 h 61"/>
                  <a:gd name="T4" fmla="*/ 5 w 14"/>
                  <a:gd name="T5" fmla="*/ 3 h 61"/>
                  <a:gd name="T6" fmla="*/ 4 w 14"/>
                  <a:gd name="T7" fmla="*/ 6 h 61"/>
                  <a:gd name="T8" fmla="*/ 3 w 14"/>
                  <a:gd name="T9" fmla="*/ 7 h 61"/>
                  <a:gd name="T10" fmla="*/ 3 w 14"/>
                  <a:gd name="T11" fmla="*/ 9 h 61"/>
                  <a:gd name="T12" fmla="*/ 3 w 14"/>
                  <a:gd name="T13" fmla="*/ 11 h 61"/>
                  <a:gd name="T14" fmla="*/ 3 w 14"/>
                  <a:gd name="T15" fmla="*/ 13 h 61"/>
                  <a:gd name="T16" fmla="*/ 3 w 14"/>
                  <a:gd name="T17" fmla="*/ 15 h 61"/>
                  <a:gd name="T18" fmla="*/ 3 w 14"/>
                  <a:gd name="T19" fmla="*/ 15 h 61"/>
                  <a:gd name="T20" fmla="*/ 2 w 14"/>
                  <a:gd name="T21" fmla="*/ 15 h 61"/>
                  <a:gd name="T22" fmla="*/ 2 w 14"/>
                  <a:gd name="T23" fmla="*/ 15 h 61"/>
                  <a:gd name="T24" fmla="*/ 2 w 14"/>
                  <a:gd name="T25" fmla="*/ 15 h 61"/>
                  <a:gd name="T26" fmla="*/ 1 w 14"/>
                  <a:gd name="T27" fmla="*/ 15 h 61"/>
                  <a:gd name="T28" fmla="*/ 1 w 14"/>
                  <a:gd name="T29" fmla="*/ 14 h 61"/>
                  <a:gd name="T30" fmla="*/ 1 w 14"/>
                  <a:gd name="T31" fmla="*/ 14 h 61"/>
                  <a:gd name="T32" fmla="*/ 1 w 14"/>
                  <a:gd name="T33" fmla="*/ 14 h 61"/>
                  <a:gd name="T34" fmla="*/ 0 w 14"/>
                  <a:gd name="T35" fmla="*/ 12 h 61"/>
                  <a:gd name="T36" fmla="*/ 0 w 14"/>
                  <a:gd name="T37" fmla="*/ 10 h 61"/>
                  <a:gd name="T38" fmla="*/ 1 w 14"/>
                  <a:gd name="T39" fmla="*/ 8 h 61"/>
                  <a:gd name="T40" fmla="*/ 1 w 14"/>
                  <a:gd name="T41" fmla="*/ 7 h 61"/>
                  <a:gd name="T42" fmla="*/ 1 w 14"/>
                  <a:gd name="T43" fmla="*/ 5 h 61"/>
                  <a:gd name="T44" fmla="*/ 2 w 14"/>
                  <a:gd name="T45" fmla="*/ 3 h 61"/>
                  <a:gd name="T46" fmla="*/ 2 w 14"/>
                  <a:gd name="T47" fmla="*/ 1 h 61"/>
                  <a:gd name="T48" fmla="*/ 2 w 14"/>
                  <a:gd name="T49" fmla="*/ 0 h 61"/>
                  <a:gd name="T50" fmla="*/ 4 w 14"/>
                  <a:gd name="T51" fmla="*/ 0 h 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61">
                    <a:moveTo>
                      <a:pt x="13" y="0"/>
                    </a:moveTo>
                    <a:lnTo>
                      <a:pt x="14" y="8"/>
                    </a:lnTo>
                    <a:lnTo>
                      <a:pt x="14" y="15"/>
                    </a:lnTo>
                    <a:lnTo>
                      <a:pt x="13" y="24"/>
                    </a:lnTo>
                    <a:lnTo>
                      <a:pt x="11" y="31"/>
                    </a:lnTo>
                    <a:lnTo>
                      <a:pt x="9" y="38"/>
                    </a:lnTo>
                    <a:lnTo>
                      <a:pt x="8" y="45"/>
                    </a:lnTo>
                    <a:lnTo>
                      <a:pt x="8" y="53"/>
                    </a:lnTo>
                    <a:lnTo>
                      <a:pt x="9" y="61"/>
                    </a:lnTo>
                    <a:lnTo>
                      <a:pt x="8" y="61"/>
                    </a:lnTo>
                    <a:lnTo>
                      <a:pt x="7" y="61"/>
                    </a:lnTo>
                    <a:lnTo>
                      <a:pt x="5" y="61"/>
                    </a:lnTo>
                    <a:lnTo>
                      <a:pt x="5" y="60"/>
                    </a:lnTo>
                    <a:lnTo>
                      <a:pt x="4" y="60"/>
                    </a:lnTo>
                    <a:lnTo>
                      <a:pt x="3" y="58"/>
                    </a:lnTo>
                    <a:lnTo>
                      <a:pt x="2" y="57"/>
                    </a:lnTo>
                    <a:lnTo>
                      <a:pt x="1" y="56"/>
                    </a:lnTo>
                    <a:lnTo>
                      <a:pt x="0" y="49"/>
                    </a:lnTo>
                    <a:lnTo>
                      <a:pt x="0" y="42"/>
                    </a:lnTo>
                    <a:lnTo>
                      <a:pt x="1" y="35"/>
                    </a:lnTo>
                    <a:lnTo>
                      <a:pt x="3" y="28"/>
                    </a:lnTo>
                    <a:lnTo>
                      <a:pt x="4" y="22"/>
                    </a:lnTo>
                    <a:lnTo>
                      <a:pt x="6" y="14"/>
                    </a:lnTo>
                    <a:lnTo>
                      <a:pt x="7" y="7"/>
                    </a:lnTo>
                    <a:lnTo>
                      <a:pt x="7"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Freeform 96"/>
              <p:cNvSpPr>
                <a:spLocks/>
              </p:cNvSpPr>
              <p:nvPr/>
            </p:nvSpPr>
            <p:spPr bwMode="auto">
              <a:xfrm>
                <a:off x="5180" y="2258"/>
                <a:ext cx="9" cy="25"/>
              </a:xfrm>
              <a:custGeom>
                <a:avLst/>
                <a:gdLst>
                  <a:gd name="T0" fmla="*/ 4 w 19"/>
                  <a:gd name="T1" fmla="*/ 1 h 50"/>
                  <a:gd name="T2" fmla="*/ 4 w 19"/>
                  <a:gd name="T3" fmla="*/ 2 h 50"/>
                  <a:gd name="T4" fmla="*/ 4 w 19"/>
                  <a:gd name="T5" fmla="*/ 2 h 50"/>
                  <a:gd name="T6" fmla="*/ 4 w 19"/>
                  <a:gd name="T7" fmla="*/ 3 h 50"/>
                  <a:gd name="T8" fmla="*/ 3 w 19"/>
                  <a:gd name="T9" fmla="*/ 3 h 50"/>
                  <a:gd name="T10" fmla="*/ 3 w 19"/>
                  <a:gd name="T11" fmla="*/ 4 h 50"/>
                  <a:gd name="T12" fmla="*/ 2 w 19"/>
                  <a:gd name="T13" fmla="*/ 4 h 50"/>
                  <a:gd name="T14" fmla="*/ 2 w 19"/>
                  <a:gd name="T15" fmla="*/ 5 h 50"/>
                  <a:gd name="T16" fmla="*/ 2 w 19"/>
                  <a:gd name="T17" fmla="*/ 6 h 50"/>
                  <a:gd name="T18" fmla="*/ 2 w 19"/>
                  <a:gd name="T19" fmla="*/ 6 h 50"/>
                  <a:gd name="T20" fmla="*/ 2 w 19"/>
                  <a:gd name="T21" fmla="*/ 7 h 50"/>
                  <a:gd name="T22" fmla="*/ 2 w 19"/>
                  <a:gd name="T23" fmla="*/ 8 h 50"/>
                  <a:gd name="T24" fmla="*/ 2 w 19"/>
                  <a:gd name="T25" fmla="*/ 9 h 50"/>
                  <a:gd name="T26" fmla="*/ 2 w 19"/>
                  <a:gd name="T27" fmla="*/ 10 h 50"/>
                  <a:gd name="T28" fmla="*/ 2 w 19"/>
                  <a:gd name="T29" fmla="*/ 10 h 50"/>
                  <a:gd name="T30" fmla="*/ 3 w 19"/>
                  <a:gd name="T31" fmla="*/ 11 h 50"/>
                  <a:gd name="T32" fmla="*/ 4 w 19"/>
                  <a:gd name="T33" fmla="*/ 11 h 50"/>
                  <a:gd name="T34" fmla="*/ 4 w 19"/>
                  <a:gd name="T35" fmla="*/ 12 h 50"/>
                  <a:gd name="T36" fmla="*/ 4 w 19"/>
                  <a:gd name="T37" fmla="*/ 12 h 50"/>
                  <a:gd name="T38" fmla="*/ 4 w 19"/>
                  <a:gd name="T39" fmla="*/ 12 h 50"/>
                  <a:gd name="T40" fmla="*/ 4 w 19"/>
                  <a:gd name="T41" fmla="*/ 12 h 50"/>
                  <a:gd name="T42" fmla="*/ 4 w 19"/>
                  <a:gd name="T43" fmla="*/ 12 h 50"/>
                  <a:gd name="T44" fmla="*/ 4 w 19"/>
                  <a:gd name="T45" fmla="*/ 12 h 50"/>
                  <a:gd name="T46" fmla="*/ 3 w 19"/>
                  <a:gd name="T47" fmla="*/ 13 h 50"/>
                  <a:gd name="T48" fmla="*/ 3 w 19"/>
                  <a:gd name="T49" fmla="*/ 13 h 50"/>
                  <a:gd name="T50" fmla="*/ 3 w 19"/>
                  <a:gd name="T51" fmla="*/ 13 h 50"/>
                  <a:gd name="T52" fmla="*/ 2 w 19"/>
                  <a:gd name="T53" fmla="*/ 13 h 50"/>
                  <a:gd name="T54" fmla="*/ 1 w 19"/>
                  <a:gd name="T55" fmla="*/ 13 h 50"/>
                  <a:gd name="T56" fmla="*/ 1 w 19"/>
                  <a:gd name="T57" fmla="*/ 12 h 50"/>
                  <a:gd name="T58" fmla="*/ 1 w 19"/>
                  <a:gd name="T59" fmla="*/ 11 h 50"/>
                  <a:gd name="T60" fmla="*/ 0 w 19"/>
                  <a:gd name="T61" fmla="*/ 10 h 50"/>
                  <a:gd name="T62" fmla="*/ 0 w 19"/>
                  <a:gd name="T63" fmla="*/ 9 h 50"/>
                  <a:gd name="T64" fmla="*/ 0 w 19"/>
                  <a:gd name="T65" fmla="*/ 8 h 50"/>
                  <a:gd name="T66" fmla="*/ 0 w 19"/>
                  <a:gd name="T67" fmla="*/ 7 h 50"/>
                  <a:gd name="T68" fmla="*/ 0 w 19"/>
                  <a:gd name="T69" fmla="*/ 6 h 50"/>
                  <a:gd name="T70" fmla="*/ 0 w 19"/>
                  <a:gd name="T71" fmla="*/ 5 h 50"/>
                  <a:gd name="T72" fmla="*/ 1 w 19"/>
                  <a:gd name="T73" fmla="*/ 4 h 50"/>
                  <a:gd name="T74" fmla="*/ 1 w 19"/>
                  <a:gd name="T75" fmla="*/ 3 h 50"/>
                  <a:gd name="T76" fmla="*/ 1 w 19"/>
                  <a:gd name="T77" fmla="*/ 2 h 50"/>
                  <a:gd name="T78" fmla="*/ 2 w 19"/>
                  <a:gd name="T79" fmla="*/ 1 h 50"/>
                  <a:gd name="T80" fmla="*/ 2 w 19"/>
                  <a:gd name="T81" fmla="*/ 0 h 50"/>
                  <a:gd name="T82" fmla="*/ 3 w 19"/>
                  <a:gd name="T83" fmla="*/ 0 h 50"/>
                  <a:gd name="T84" fmla="*/ 3 w 19"/>
                  <a:gd name="T85" fmla="*/ 0 h 50"/>
                  <a:gd name="T86" fmla="*/ 4 w 19"/>
                  <a:gd name="T87" fmla="*/ 1 h 50"/>
                  <a:gd name="T88" fmla="*/ 4 w 19"/>
                  <a:gd name="T89" fmla="*/ 1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 h="50">
                    <a:moveTo>
                      <a:pt x="18" y="3"/>
                    </a:moveTo>
                    <a:lnTo>
                      <a:pt x="19" y="6"/>
                    </a:lnTo>
                    <a:lnTo>
                      <a:pt x="18" y="8"/>
                    </a:lnTo>
                    <a:lnTo>
                      <a:pt x="17" y="10"/>
                    </a:lnTo>
                    <a:lnTo>
                      <a:pt x="15" y="12"/>
                    </a:lnTo>
                    <a:lnTo>
                      <a:pt x="13" y="13"/>
                    </a:lnTo>
                    <a:lnTo>
                      <a:pt x="11" y="15"/>
                    </a:lnTo>
                    <a:lnTo>
                      <a:pt x="10" y="18"/>
                    </a:lnTo>
                    <a:lnTo>
                      <a:pt x="10" y="21"/>
                    </a:lnTo>
                    <a:lnTo>
                      <a:pt x="11" y="24"/>
                    </a:lnTo>
                    <a:lnTo>
                      <a:pt x="11" y="27"/>
                    </a:lnTo>
                    <a:lnTo>
                      <a:pt x="10" y="31"/>
                    </a:lnTo>
                    <a:lnTo>
                      <a:pt x="10" y="34"/>
                    </a:lnTo>
                    <a:lnTo>
                      <a:pt x="10" y="37"/>
                    </a:lnTo>
                    <a:lnTo>
                      <a:pt x="11" y="40"/>
                    </a:lnTo>
                    <a:lnTo>
                      <a:pt x="13" y="42"/>
                    </a:lnTo>
                    <a:lnTo>
                      <a:pt x="16" y="44"/>
                    </a:lnTo>
                    <a:lnTo>
                      <a:pt x="16" y="45"/>
                    </a:lnTo>
                    <a:lnTo>
                      <a:pt x="16" y="46"/>
                    </a:lnTo>
                    <a:lnTo>
                      <a:pt x="16" y="47"/>
                    </a:lnTo>
                    <a:lnTo>
                      <a:pt x="16" y="48"/>
                    </a:lnTo>
                    <a:lnTo>
                      <a:pt x="15" y="49"/>
                    </a:lnTo>
                    <a:lnTo>
                      <a:pt x="14" y="50"/>
                    </a:lnTo>
                    <a:lnTo>
                      <a:pt x="12" y="50"/>
                    </a:lnTo>
                    <a:lnTo>
                      <a:pt x="9" y="49"/>
                    </a:lnTo>
                    <a:lnTo>
                      <a:pt x="7" y="49"/>
                    </a:lnTo>
                    <a:lnTo>
                      <a:pt x="6" y="47"/>
                    </a:lnTo>
                    <a:lnTo>
                      <a:pt x="4" y="44"/>
                    </a:lnTo>
                    <a:lnTo>
                      <a:pt x="2" y="40"/>
                    </a:lnTo>
                    <a:lnTo>
                      <a:pt x="2" y="35"/>
                    </a:lnTo>
                    <a:lnTo>
                      <a:pt x="2" y="30"/>
                    </a:lnTo>
                    <a:lnTo>
                      <a:pt x="1" y="26"/>
                    </a:lnTo>
                    <a:lnTo>
                      <a:pt x="0" y="23"/>
                    </a:lnTo>
                    <a:lnTo>
                      <a:pt x="1" y="20"/>
                    </a:lnTo>
                    <a:lnTo>
                      <a:pt x="4" y="14"/>
                    </a:lnTo>
                    <a:lnTo>
                      <a:pt x="5" y="10"/>
                    </a:lnTo>
                    <a:lnTo>
                      <a:pt x="7" y="6"/>
                    </a:lnTo>
                    <a:lnTo>
                      <a:pt x="9" y="2"/>
                    </a:lnTo>
                    <a:lnTo>
                      <a:pt x="11" y="0"/>
                    </a:lnTo>
                    <a:lnTo>
                      <a:pt x="13" y="0"/>
                    </a:lnTo>
                    <a:lnTo>
                      <a:pt x="14" y="0"/>
                    </a:lnTo>
                    <a:lnTo>
                      <a:pt x="16" y="1"/>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7" name="Freeform 97"/>
              <p:cNvSpPr>
                <a:spLocks/>
              </p:cNvSpPr>
              <p:nvPr/>
            </p:nvSpPr>
            <p:spPr bwMode="auto">
              <a:xfrm>
                <a:off x="5192" y="2258"/>
                <a:ext cx="6" cy="27"/>
              </a:xfrm>
              <a:custGeom>
                <a:avLst/>
                <a:gdLst>
                  <a:gd name="T0" fmla="*/ 2 w 13"/>
                  <a:gd name="T1" fmla="*/ 12 h 54"/>
                  <a:gd name="T2" fmla="*/ 2 w 13"/>
                  <a:gd name="T3" fmla="*/ 12 h 54"/>
                  <a:gd name="T4" fmla="*/ 2 w 13"/>
                  <a:gd name="T5" fmla="*/ 12 h 54"/>
                  <a:gd name="T6" fmla="*/ 2 w 13"/>
                  <a:gd name="T7" fmla="*/ 13 h 54"/>
                  <a:gd name="T8" fmla="*/ 2 w 13"/>
                  <a:gd name="T9" fmla="*/ 13 h 54"/>
                  <a:gd name="T10" fmla="*/ 2 w 13"/>
                  <a:gd name="T11" fmla="*/ 13 h 54"/>
                  <a:gd name="T12" fmla="*/ 2 w 13"/>
                  <a:gd name="T13" fmla="*/ 14 h 54"/>
                  <a:gd name="T14" fmla="*/ 1 w 13"/>
                  <a:gd name="T15" fmla="*/ 14 h 54"/>
                  <a:gd name="T16" fmla="*/ 1 w 13"/>
                  <a:gd name="T17" fmla="*/ 14 h 54"/>
                  <a:gd name="T18" fmla="*/ 0 w 13"/>
                  <a:gd name="T19" fmla="*/ 12 h 54"/>
                  <a:gd name="T20" fmla="*/ 0 w 13"/>
                  <a:gd name="T21" fmla="*/ 11 h 54"/>
                  <a:gd name="T22" fmla="*/ 0 w 13"/>
                  <a:gd name="T23" fmla="*/ 9 h 54"/>
                  <a:gd name="T24" fmla="*/ 0 w 13"/>
                  <a:gd name="T25" fmla="*/ 8 h 54"/>
                  <a:gd name="T26" fmla="*/ 0 w 13"/>
                  <a:gd name="T27" fmla="*/ 6 h 54"/>
                  <a:gd name="T28" fmla="*/ 0 w 13"/>
                  <a:gd name="T29" fmla="*/ 4 h 54"/>
                  <a:gd name="T30" fmla="*/ 0 w 13"/>
                  <a:gd name="T31" fmla="*/ 3 h 54"/>
                  <a:gd name="T32" fmla="*/ 1 w 13"/>
                  <a:gd name="T33" fmla="*/ 1 h 54"/>
                  <a:gd name="T34" fmla="*/ 2 w 13"/>
                  <a:gd name="T35" fmla="*/ 0 h 54"/>
                  <a:gd name="T36" fmla="*/ 2 w 13"/>
                  <a:gd name="T37" fmla="*/ 1 h 54"/>
                  <a:gd name="T38" fmla="*/ 3 w 13"/>
                  <a:gd name="T39" fmla="*/ 1 h 54"/>
                  <a:gd name="T40" fmla="*/ 3 w 13"/>
                  <a:gd name="T41" fmla="*/ 2 h 54"/>
                  <a:gd name="T42" fmla="*/ 3 w 13"/>
                  <a:gd name="T43" fmla="*/ 3 h 54"/>
                  <a:gd name="T44" fmla="*/ 3 w 13"/>
                  <a:gd name="T45" fmla="*/ 4 h 54"/>
                  <a:gd name="T46" fmla="*/ 2 w 13"/>
                  <a:gd name="T47" fmla="*/ 6 h 54"/>
                  <a:gd name="T48" fmla="*/ 2 w 13"/>
                  <a:gd name="T49" fmla="*/ 7 h 54"/>
                  <a:gd name="T50" fmla="*/ 2 w 13"/>
                  <a:gd name="T51" fmla="*/ 9 h 54"/>
                  <a:gd name="T52" fmla="*/ 2 w 13"/>
                  <a:gd name="T53" fmla="*/ 9 h 54"/>
                  <a:gd name="T54" fmla="*/ 2 w 13"/>
                  <a:gd name="T55" fmla="*/ 10 h 54"/>
                  <a:gd name="T56" fmla="*/ 2 w 13"/>
                  <a:gd name="T57" fmla="*/ 11 h 54"/>
                  <a:gd name="T58" fmla="*/ 2 w 13"/>
                  <a:gd name="T59" fmla="*/ 12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54">
                    <a:moveTo>
                      <a:pt x="11" y="45"/>
                    </a:moveTo>
                    <a:lnTo>
                      <a:pt x="11" y="46"/>
                    </a:lnTo>
                    <a:lnTo>
                      <a:pt x="11" y="48"/>
                    </a:lnTo>
                    <a:lnTo>
                      <a:pt x="11" y="50"/>
                    </a:lnTo>
                    <a:lnTo>
                      <a:pt x="10" y="51"/>
                    </a:lnTo>
                    <a:lnTo>
                      <a:pt x="9" y="52"/>
                    </a:lnTo>
                    <a:lnTo>
                      <a:pt x="8" y="53"/>
                    </a:lnTo>
                    <a:lnTo>
                      <a:pt x="7" y="54"/>
                    </a:lnTo>
                    <a:lnTo>
                      <a:pt x="5" y="54"/>
                    </a:lnTo>
                    <a:lnTo>
                      <a:pt x="0" y="47"/>
                    </a:lnTo>
                    <a:lnTo>
                      <a:pt x="0" y="41"/>
                    </a:lnTo>
                    <a:lnTo>
                      <a:pt x="0" y="35"/>
                    </a:lnTo>
                    <a:lnTo>
                      <a:pt x="0" y="29"/>
                    </a:lnTo>
                    <a:lnTo>
                      <a:pt x="1" y="22"/>
                    </a:lnTo>
                    <a:lnTo>
                      <a:pt x="1" y="16"/>
                    </a:lnTo>
                    <a:lnTo>
                      <a:pt x="3" y="9"/>
                    </a:lnTo>
                    <a:lnTo>
                      <a:pt x="6" y="4"/>
                    </a:lnTo>
                    <a:lnTo>
                      <a:pt x="9" y="0"/>
                    </a:lnTo>
                    <a:lnTo>
                      <a:pt x="11" y="2"/>
                    </a:lnTo>
                    <a:lnTo>
                      <a:pt x="12" y="4"/>
                    </a:lnTo>
                    <a:lnTo>
                      <a:pt x="13" y="7"/>
                    </a:lnTo>
                    <a:lnTo>
                      <a:pt x="13" y="9"/>
                    </a:lnTo>
                    <a:lnTo>
                      <a:pt x="13" y="16"/>
                    </a:lnTo>
                    <a:lnTo>
                      <a:pt x="11" y="22"/>
                    </a:lnTo>
                    <a:lnTo>
                      <a:pt x="10" y="28"/>
                    </a:lnTo>
                    <a:lnTo>
                      <a:pt x="9" y="34"/>
                    </a:lnTo>
                    <a:lnTo>
                      <a:pt x="9" y="36"/>
                    </a:lnTo>
                    <a:lnTo>
                      <a:pt x="9" y="39"/>
                    </a:lnTo>
                    <a:lnTo>
                      <a:pt x="10" y="42"/>
                    </a:lnTo>
                    <a:lnTo>
                      <a:pt x="1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8" name="Freeform 98"/>
              <p:cNvSpPr>
                <a:spLocks/>
              </p:cNvSpPr>
              <p:nvPr/>
            </p:nvSpPr>
            <p:spPr bwMode="auto">
              <a:xfrm>
                <a:off x="5203" y="2258"/>
                <a:ext cx="5" cy="25"/>
              </a:xfrm>
              <a:custGeom>
                <a:avLst/>
                <a:gdLst>
                  <a:gd name="T0" fmla="*/ 3 w 10"/>
                  <a:gd name="T1" fmla="*/ 2 h 50"/>
                  <a:gd name="T2" fmla="*/ 3 w 10"/>
                  <a:gd name="T3" fmla="*/ 3 h 50"/>
                  <a:gd name="T4" fmla="*/ 3 w 10"/>
                  <a:gd name="T5" fmla="*/ 5 h 50"/>
                  <a:gd name="T6" fmla="*/ 3 w 10"/>
                  <a:gd name="T7" fmla="*/ 6 h 50"/>
                  <a:gd name="T8" fmla="*/ 3 w 10"/>
                  <a:gd name="T9" fmla="*/ 7 h 50"/>
                  <a:gd name="T10" fmla="*/ 3 w 10"/>
                  <a:gd name="T11" fmla="*/ 9 h 50"/>
                  <a:gd name="T12" fmla="*/ 2 w 10"/>
                  <a:gd name="T13" fmla="*/ 10 h 50"/>
                  <a:gd name="T14" fmla="*/ 2 w 10"/>
                  <a:gd name="T15" fmla="*/ 12 h 50"/>
                  <a:gd name="T16" fmla="*/ 2 w 10"/>
                  <a:gd name="T17" fmla="*/ 13 h 50"/>
                  <a:gd name="T18" fmla="*/ 1 w 10"/>
                  <a:gd name="T19" fmla="*/ 12 h 50"/>
                  <a:gd name="T20" fmla="*/ 1 w 10"/>
                  <a:gd name="T21" fmla="*/ 10 h 50"/>
                  <a:gd name="T22" fmla="*/ 0 w 10"/>
                  <a:gd name="T23" fmla="*/ 9 h 50"/>
                  <a:gd name="T24" fmla="*/ 0 w 10"/>
                  <a:gd name="T25" fmla="*/ 7 h 50"/>
                  <a:gd name="T26" fmla="*/ 0 w 10"/>
                  <a:gd name="T27" fmla="*/ 5 h 50"/>
                  <a:gd name="T28" fmla="*/ 1 w 10"/>
                  <a:gd name="T29" fmla="*/ 3 h 50"/>
                  <a:gd name="T30" fmla="*/ 1 w 10"/>
                  <a:gd name="T31" fmla="*/ 2 h 50"/>
                  <a:gd name="T32" fmla="*/ 2 w 10"/>
                  <a:gd name="T33" fmla="*/ 0 h 50"/>
                  <a:gd name="T34" fmla="*/ 3 w 10"/>
                  <a:gd name="T35" fmla="*/ 2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50">
                    <a:moveTo>
                      <a:pt x="10" y="6"/>
                    </a:moveTo>
                    <a:lnTo>
                      <a:pt x="10" y="11"/>
                    </a:lnTo>
                    <a:lnTo>
                      <a:pt x="10" y="17"/>
                    </a:lnTo>
                    <a:lnTo>
                      <a:pt x="10" y="22"/>
                    </a:lnTo>
                    <a:lnTo>
                      <a:pt x="9" y="28"/>
                    </a:lnTo>
                    <a:lnTo>
                      <a:pt x="9" y="34"/>
                    </a:lnTo>
                    <a:lnTo>
                      <a:pt x="8" y="39"/>
                    </a:lnTo>
                    <a:lnTo>
                      <a:pt x="7" y="45"/>
                    </a:lnTo>
                    <a:lnTo>
                      <a:pt x="6" y="50"/>
                    </a:lnTo>
                    <a:lnTo>
                      <a:pt x="3" y="46"/>
                    </a:lnTo>
                    <a:lnTo>
                      <a:pt x="1" y="40"/>
                    </a:lnTo>
                    <a:lnTo>
                      <a:pt x="0" y="34"/>
                    </a:lnTo>
                    <a:lnTo>
                      <a:pt x="0" y="27"/>
                    </a:lnTo>
                    <a:lnTo>
                      <a:pt x="0" y="20"/>
                    </a:lnTo>
                    <a:lnTo>
                      <a:pt x="1" y="12"/>
                    </a:lnTo>
                    <a:lnTo>
                      <a:pt x="3" y="6"/>
                    </a:lnTo>
                    <a:lnTo>
                      <a:pt x="5" y="0"/>
                    </a:lnTo>
                    <a:lnTo>
                      <a:pt x="1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9" name="Freeform 99"/>
              <p:cNvSpPr>
                <a:spLocks/>
              </p:cNvSpPr>
              <p:nvPr/>
            </p:nvSpPr>
            <p:spPr bwMode="auto">
              <a:xfrm>
                <a:off x="5135" y="2554"/>
                <a:ext cx="109" cy="165"/>
              </a:xfrm>
              <a:custGeom>
                <a:avLst/>
                <a:gdLst>
                  <a:gd name="T0" fmla="*/ 54 w 218"/>
                  <a:gd name="T1" fmla="*/ 44 h 330"/>
                  <a:gd name="T2" fmla="*/ 51 w 218"/>
                  <a:gd name="T3" fmla="*/ 51 h 330"/>
                  <a:gd name="T4" fmla="*/ 47 w 218"/>
                  <a:gd name="T5" fmla="*/ 58 h 330"/>
                  <a:gd name="T6" fmla="*/ 42 w 218"/>
                  <a:gd name="T7" fmla="*/ 63 h 330"/>
                  <a:gd name="T8" fmla="*/ 36 w 218"/>
                  <a:gd name="T9" fmla="*/ 68 h 330"/>
                  <a:gd name="T10" fmla="*/ 30 w 218"/>
                  <a:gd name="T11" fmla="*/ 72 h 330"/>
                  <a:gd name="T12" fmla="*/ 20 w 218"/>
                  <a:gd name="T13" fmla="*/ 77 h 330"/>
                  <a:gd name="T14" fmla="*/ 12 w 218"/>
                  <a:gd name="T15" fmla="*/ 80 h 330"/>
                  <a:gd name="T16" fmla="*/ 10 w 218"/>
                  <a:gd name="T17" fmla="*/ 81 h 330"/>
                  <a:gd name="T18" fmla="*/ 9 w 218"/>
                  <a:gd name="T19" fmla="*/ 82 h 330"/>
                  <a:gd name="T20" fmla="*/ 7 w 218"/>
                  <a:gd name="T21" fmla="*/ 83 h 330"/>
                  <a:gd name="T22" fmla="*/ 7 w 218"/>
                  <a:gd name="T23" fmla="*/ 79 h 330"/>
                  <a:gd name="T24" fmla="*/ 7 w 218"/>
                  <a:gd name="T25" fmla="*/ 71 h 330"/>
                  <a:gd name="T26" fmla="*/ 7 w 218"/>
                  <a:gd name="T27" fmla="*/ 63 h 330"/>
                  <a:gd name="T28" fmla="*/ 7 w 218"/>
                  <a:gd name="T29" fmla="*/ 57 h 330"/>
                  <a:gd name="T30" fmla="*/ 6 w 218"/>
                  <a:gd name="T31" fmla="*/ 53 h 330"/>
                  <a:gd name="T32" fmla="*/ 5 w 218"/>
                  <a:gd name="T33" fmla="*/ 48 h 330"/>
                  <a:gd name="T34" fmla="*/ 3 w 218"/>
                  <a:gd name="T35" fmla="*/ 41 h 330"/>
                  <a:gd name="T36" fmla="*/ 1 w 218"/>
                  <a:gd name="T37" fmla="*/ 34 h 330"/>
                  <a:gd name="T38" fmla="*/ 0 w 218"/>
                  <a:gd name="T39" fmla="*/ 28 h 330"/>
                  <a:gd name="T40" fmla="*/ 0 w 218"/>
                  <a:gd name="T41" fmla="*/ 24 h 330"/>
                  <a:gd name="T42" fmla="*/ 2 w 218"/>
                  <a:gd name="T43" fmla="*/ 22 h 330"/>
                  <a:gd name="T44" fmla="*/ 4 w 218"/>
                  <a:gd name="T45" fmla="*/ 21 h 330"/>
                  <a:gd name="T46" fmla="*/ 7 w 218"/>
                  <a:gd name="T47" fmla="*/ 20 h 330"/>
                  <a:gd name="T48" fmla="*/ 10 w 218"/>
                  <a:gd name="T49" fmla="*/ 19 h 330"/>
                  <a:gd name="T50" fmla="*/ 15 w 218"/>
                  <a:gd name="T51" fmla="*/ 17 h 330"/>
                  <a:gd name="T52" fmla="*/ 22 w 218"/>
                  <a:gd name="T53" fmla="*/ 14 h 330"/>
                  <a:gd name="T54" fmla="*/ 30 w 218"/>
                  <a:gd name="T55" fmla="*/ 10 h 330"/>
                  <a:gd name="T56" fmla="*/ 37 w 218"/>
                  <a:gd name="T57" fmla="*/ 6 h 330"/>
                  <a:gd name="T58" fmla="*/ 42 w 218"/>
                  <a:gd name="T59" fmla="*/ 0 h 330"/>
                  <a:gd name="T60" fmla="*/ 47 w 218"/>
                  <a:gd name="T61" fmla="*/ 10 h 330"/>
                  <a:gd name="T62" fmla="*/ 51 w 218"/>
                  <a:gd name="T63" fmla="*/ 20 h 330"/>
                  <a:gd name="T64" fmla="*/ 53 w 218"/>
                  <a:gd name="T65" fmla="*/ 25 h 330"/>
                  <a:gd name="T66" fmla="*/ 54 w 218"/>
                  <a:gd name="T67" fmla="*/ 30 h 330"/>
                  <a:gd name="T68" fmla="*/ 55 w 218"/>
                  <a:gd name="T69" fmla="*/ 35 h 330"/>
                  <a:gd name="T70" fmla="*/ 55 w 218"/>
                  <a:gd name="T71" fmla="*/ 40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8" h="330">
                    <a:moveTo>
                      <a:pt x="217" y="160"/>
                    </a:moveTo>
                    <a:lnTo>
                      <a:pt x="214" y="176"/>
                    </a:lnTo>
                    <a:lnTo>
                      <a:pt x="210" y="190"/>
                    </a:lnTo>
                    <a:lnTo>
                      <a:pt x="203" y="204"/>
                    </a:lnTo>
                    <a:lnTo>
                      <a:pt x="196" y="217"/>
                    </a:lnTo>
                    <a:lnTo>
                      <a:pt x="188" y="229"/>
                    </a:lnTo>
                    <a:lnTo>
                      <a:pt x="178" y="241"/>
                    </a:lnTo>
                    <a:lnTo>
                      <a:pt x="167" y="251"/>
                    </a:lnTo>
                    <a:lnTo>
                      <a:pt x="156" y="261"/>
                    </a:lnTo>
                    <a:lnTo>
                      <a:pt x="144" y="270"/>
                    </a:lnTo>
                    <a:lnTo>
                      <a:pt x="132" y="279"/>
                    </a:lnTo>
                    <a:lnTo>
                      <a:pt x="119" y="287"/>
                    </a:lnTo>
                    <a:lnTo>
                      <a:pt x="106" y="294"/>
                    </a:lnTo>
                    <a:lnTo>
                      <a:pt x="78" y="308"/>
                    </a:lnTo>
                    <a:lnTo>
                      <a:pt x="52" y="321"/>
                    </a:lnTo>
                    <a:lnTo>
                      <a:pt x="47" y="320"/>
                    </a:lnTo>
                    <a:lnTo>
                      <a:pt x="44" y="320"/>
                    </a:lnTo>
                    <a:lnTo>
                      <a:pt x="40" y="321"/>
                    </a:lnTo>
                    <a:lnTo>
                      <a:pt x="37" y="323"/>
                    </a:lnTo>
                    <a:lnTo>
                      <a:pt x="34" y="325"/>
                    </a:lnTo>
                    <a:lnTo>
                      <a:pt x="31" y="327"/>
                    </a:lnTo>
                    <a:lnTo>
                      <a:pt x="28" y="329"/>
                    </a:lnTo>
                    <a:lnTo>
                      <a:pt x="25" y="330"/>
                    </a:lnTo>
                    <a:lnTo>
                      <a:pt x="25" y="316"/>
                    </a:lnTo>
                    <a:lnTo>
                      <a:pt x="26" y="299"/>
                    </a:lnTo>
                    <a:lnTo>
                      <a:pt x="27" y="284"/>
                    </a:lnTo>
                    <a:lnTo>
                      <a:pt x="28" y="266"/>
                    </a:lnTo>
                    <a:lnTo>
                      <a:pt x="28" y="250"/>
                    </a:lnTo>
                    <a:lnTo>
                      <a:pt x="27" y="235"/>
                    </a:lnTo>
                    <a:lnTo>
                      <a:pt x="26" y="226"/>
                    </a:lnTo>
                    <a:lnTo>
                      <a:pt x="24" y="219"/>
                    </a:lnTo>
                    <a:lnTo>
                      <a:pt x="22" y="212"/>
                    </a:lnTo>
                    <a:lnTo>
                      <a:pt x="19" y="206"/>
                    </a:lnTo>
                    <a:lnTo>
                      <a:pt x="18" y="190"/>
                    </a:lnTo>
                    <a:lnTo>
                      <a:pt x="16" y="175"/>
                    </a:lnTo>
                    <a:lnTo>
                      <a:pt x="11" y="162"/>
                    </a:lnTo>
                    <a:lnTo>
                      <a:pt x="7" y="147"/>
                    </a:lnTo>
                    <a:lnTo>
                      <a:pt x="4" y="133"/>
                    </a:lnTo>
                    <a:lnTo>
                      <a:pt x="1" y="119"/>
                    </a:lnTo>
                    <a:lnTo>
                      <a:pt x="0" y="112"/>
                    </a:lnTo>
                    <a:lnTo>
                      <a:pt x="0" y="103"/>
                    </a:lnTo>
                    <a:lnTo>
                      <a:pt x="0" y="96"/>
                    </a:lnTo>
                    <a:lnTo>
                      <a:pt x="1" y="88"/>
                    </a:lnTo>
                    <a:lnTo>
                      <a:pt x="5" y="86"/>
                    </a:lnTo>
                    <a:lnTo>
                      <a:pt x="9" y="84"/>
                    </a:lnTo>
                    <a:lnTo>
                      <a:pt x="14" y="82"/>
                    </a:lnTo>
                    <a:lnTo>
                      <a:pt x="20" y="80"/>
                    </a:lnTo>
                    <a:lnTo>
                      <a:pt x="26" y="79"/>
                    </a:lnTo>
                    <a:lnTo>
                      <a:pt x="31" y="77"/>
                    </a:lnTo>
                    <a:lnTo>
                      <a:pt x="37" y="76"/>
                    </a:lnTo>
                    <a:lnTo>
                      <a:pt x="42" y="75"/>
                    </a:lnTo>
                    <a:lnTo>
                      <a:pt x="58" y="66"/>
                    </a:lnTo>
                    <a:lnTo>
                      <a:pt x="72" y="60"/>
                    </a:lnTo>
                    <a:lnTo>
                      <a:pt x="87" y="53"/>
                    </a:lnTo>
                    <a:lnTo>
                      <a:pt x="103" y="46"/>
                    </a:lnTo>
                    <a:lnTo>
                      <a:pt x="118" y="39"/>
                    </a:lnTo>
                    <a:lnTo>
                      <a:pt x="133" y="32"/>
                    </a:lnTo>
                    <a:lnTo>
                      <a:pt x="148" y="23"/>
                    </a:lnTo>
                    <a:lnTo>
                      <a:pt x="161" y="14"/>
                    </a:lnTo>
                    <a:lnTo>
                      <a:pt x="167" y="0"/>
                    </a:lnTo>
                    <a:lnTo>
                      <a:pt x="177" y="19"/>
                    </a:lnTo>
                    <a:lnTo>
                      <a:pt x="187" y="38"/>
                    </a:lnTo>
                    <a:lnTo>
                      <a:pt x="196" y="57"/>
                    </a:lnTo>
                    <a:lnTo>
                      <a:pt x="204" y="77"/>
                    </a:lnTo>
                    <a:lnTo>
                      <a:pt x="207" y="87"/>
                    </a:lnTo>
                    <a:lnTo>
                      <a:pt x="211" y="97"/>
                    </a:lnTo>
                    <a:lnTo>
                      <a:pt x="214" y="107"/>
                    </a:lnTo>
                    <a:lnTo>
                      <a:pt x="216" y="118"/>
                    </a:lnTo>
                    <a:lnTo>
                      <a:pt x="217" y="128"/>
                    </a:lnTo>
                    <a:lnTo>
                      <a:pt x="218" y="138"/>
                    </a:lnTo>
                    <a:lnTo>
                      <a:pt x="218" y="149"/>
                    </a:lnTo>
                    <a:lnTo>
                      <a:pt x="217" y="1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100"/>
              <p:cNvSpPr>
                <a:spLocks/>
              </p:cNvSpPr>
              <p:nvPr/>
            </p:nvSpPr>
            <p:spPr bwMode="auto">
              <a:xfrm>
                <a:off x="4923" y="2829"/>
                <a:ext cx="50" cy="42"/>
              </a:xfrm>
              <a:custGeom>
                <a:avLst/>
                <a:gdLst>
                  <a:gd name="T0" fmla="*/ 7 w 101"/>
                  <a:gd name="T1" fmla="*/ 4 h 83"/>
                  <a:gd name="T2" fmla="*/ 7 w 101"/>
                  <a:gd name="T3" fmla="*/ 5 h 83"/>
                  <a:gd name="T4" fmla="*/ 7 w 101"/>
                  <a:gd name="T5" fmla="*/ 6 h 83"/>
                  <a:gd name="T6" fmla="*/ 7 w 101"/>
                  <a:gd name="T7" fmla="*/ 7 h 83"/>
                  <a:gd name="T8" fmla="*/ 8 w 101"/>
                  <a:gd name="T9" fmla="*/ 7 h 83"/>
                  <a:gd name="T10" fmla="*/ 8 w 101"/>
                  <a:gd name="T11" fmla="*/ 6 h 83"/>
                  <a:gd name="T12" fmla="*/ 9 w 101"/>
                  <a:gd name="T13" fmla="*/ 6 h 83"/>
                  <a:gd name="T14" fmla="*/ 10 w 101"/>
                  <a:gd name="T15" fmla="*/ 5 h 83"/>
                  <a:gd name="T16" fmla="*/ 12 w 101"/>
                  <a:gd name="T17" fmla="*/ 5 h 83"/>
                  <a:gd name="T18" fmla="*/ 13 w 101"/>
                  <a:gd name="T19" fmla="*/ 6 h 83"/>
                  <a:gd name="T20" fmla="*/ 14 w 101"/>
                  <a:gd name="T21" fmla="*/ 7 h 83"/>
                  <a:gd name="T22" fmla="*/ 15 w 101"/>
                  <a:gd name="T23" fmla="*/ 8 h 83"/>
                  <a:gd name="T24" fmla="*/ 16 w 101"/>
                  <a:gd name="T25" fmla="*/ 9 h 83"/>
                  <a:gd name="T26" fmla="*/ 17 w 101"/>
                  <a:gd name="T27" fmla="*/ 9 h 83"/>
                  <a:gd name="T28" fmla="*/ 18 w 101"/>
                  <a:gd name="T29" fmla="*/ 9 h 83"/>
                  <a:gd name="T30" fmla="*/ 18 w 101"/>
                  <a:gd name="T31" fmla="*/ 10 h 83"/>
                  <a:gd name="T32" fmla="*/ 19 w 101"/>
                  <a:gd name="T33" fmla="*/ 11 h 83"/>
                  <a:gd name="T34" fmla="*/ 20 w 101"/>
                  <a:gd name="T35" fmla="*/ 11 h 83"/>
                  <a:gd name="T36" fmla="*/ 21 w 101"/>
                  <a:gd name="T37" fmla="*/ 11 h 83"/>
                  <a:gd name="T38" fmla="*/ 21 w 101"/>
                  <a:gd name="T39" fmla="*/ 13 h 83"/>
                  <a:gd name="T40" fmla="*/ 22 w 101"/>
                  <a:gd name="T41" fmla="*/ 15 h 83"/>
                  <a:gd name="T42" fmla="*/ 23 w 101"/>
                  <a:gd name="T43" fmla="*/ 15 h 83"/>
                  <a:gd name="T44" fmla="*/ 24 w 101"/>
                  <a:gd name="T45" fmla="*/ 16 h 83"/>
                  <a:gd name="T46" fmla="*/ 25 w 101"/>
                  <a:gd name="T47" fmla="*/ 16 h 83"/>
                  <a:gd name="T48" fmla="*/ 25 w 101"/>
                  <a:gd name="T49" fmla="*/ 17 h 83"/>
                  <a:gd name="T50" fmla="*/ 25 w 101"/>
                  <a:gd name="T51" fmla="*/ 18 h 83"/>
                  <a:gd name="T52" fmla="*/ 24 w 101"/>
                  <a:gd name="T53" fmla="*/ 19 h 83"/>
                  <a:gd name="T54" fmla="*/ 24 w 101"/>
                  <a:gd name="T55" fmla="*/ 20 h 83"/>
                  <a:gd name="T56" fmla="*/ 23 w 101"/>
                  <a:gd name="T57" fmla="*/ 20 h 83"/>
                  <a:gd name="T58" fmla="*/ 23 w 101"/>
                  <a:gd name="T59" fmla="*/ 21 h 83"/>
                  <a:gd name="T60" fmla="*/ 22 w 101"/>
                  <a:gd name="T61" fmla="*/ 21 h 83"/>
                  <a:gd name="T62" fmla="*/ 20 w 101"/>
                  <a:gd name="T63" fmla="*/ 21 h 83"/>
                  <a:gd name="T64" fmla="*/ 19 w 101"/>
                  <a:gd name="T65" fmla="*/ 20 h 83"/>
                  <a:gd name="T66" fmla="*/ 18 w 101"/>
                  <a:gd name="T67" fmla="*/ 19 h 83"/>
                  <a:gd name="T68" fmla="*/ 17 w 101"/>
                  <a:gd name="T69" fmla="*/ 18 h 83"/>
                  <a:gd name="T70" fmla="*/ 16 w 101"/>
                  <a:gd name="T71" fmla="*/ 17 h 83"/>
                  <a:gd name="T72" fmla="*/ 14 w 101"/>
                  <a:gd name="T73" fmla="*/ 16 h 83"/>
                  <a:gd name="T74" fmla="*/ 13 w 101"/>
                  <a:gd name="T75" fmla="*/ 15 h 83"/>
                  <a:gd name="T76" fmla="*/ 12 w 101"/>
                  <a:gd name="T77" fmla="*/ 14 h 83"/>
                  <a:gd name="T78" fmla="*/ 11 w 101"/>
                  <a:gd name="T79" fmla="*/ 14 h 83"/>
                  <a:gd name="T80" fmla="*/ 11 w 101"/>
                  <a:gd name="T81" fmla="*/ 15 h 83"/>
                  <a:gd name="T82" fmla="*/ 10 w 101"/>
                  <a:gd name="T83" fmla="*/ 15 h 83"/>
                  <a:gd name="T84" fmla="*/ 9 w 101"/>
                  <a:gd name="T85" fmla="*/ 14 h 83"/>
                  <a:gd name="T86" fmla="*/ 8 w 101"/>
                  <a:gd name="T87" fmla="*/ 13 h 83"/>
                  <a:gd name="T88" fmla="*/ 8 w 101"/>
                  <a:gd name="T89" fmla="*/ 12 h 83"/>
                  <a:gd name="T90" fmla="*/ 7 w 101"/>
                  <a:gd name="T91" fmla="*/ 11 h 83"/>
                  <a:gd name="T92" fmla="*/ 6 w 101"/>
                  <a:gd name="T93" fmla="*/ 11 h 83"/>
                  <a:gd name="T94" fmla="*/ 5 w 101"/>
                  <a:gd name="T95" fmla="*/ 12 h 83"/>
                  <a:gd name="T96" fmla="*/ 4 w 101"/>
                  <a:gd name="T97" fmla="*/ 12 h 83"/>
                  <a:gd name="T98" fmla="*/ 3 w 101"/>
                  <a:gd name="T99" fmla="*/ 13 h 83"/>
                  <a:gd name="T100" fmla="*/ 1 w 101"/>
                  <a:gd name="T101" fmla="*/ 13 h 83"/>
                  <a:gd name="T102" fmla="*/ 0 w 101"/>
                  <a:gd name="T103" fmla="*/ 11 h 83"/>
                  <a:gd name="T104" fmla="*/ 0 w 101"/>
                  <a:gd name="T105" fmla="*/ 9 h 83"/>
                  <a:gd name="T106" fmla="*/ 0 w 101"/>
                  <a:gd name="T107" fmla="*/ 8 h 83"/>
                  <a:gd name="T108" fmla="*/ 0 w 101"/>
                  <a:gd name="T109" fmla="*/ 6 h 83"/>
                  <a:gd name="T110" fmla="*/ 0 w 101"/>
                  <a:gd name="T111" fmla="*/ 4 h 83"/>
                  <a:gd name="T112" fmla="*/ 1 w 101"/>
                  <a:gd name="T113" fmla="*/ 3 h 83"/>
                  <a:gd name="T114" fmla="*/ 2 w 101"/>
                  <a:gd name="T115" fmla="*/ 1 h 83"/>
                  <a:gd name="T116" fmla="*/ 3 w 101"/>
                  <a:gd name="T117" fmla="*/ 0 h 83"/>
                  <a:gd name="T118" fmla="*/ 5 w 101"/>
                  <a:gd name="T119" fmla="*/ 1 h 83"/>
                  <a:gd name="T120" fmla="*/ 6 w 101"/>
                  <a:gd name="T121" fmla="*/ 1 h 83"/>
                  <a:gd name="T122" fmla="*/ 7 w 101"/>
                  <a:gd name="T123" fmla="*/ 3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 h="83">
                    <a:moveTo>
                      <a:pt x="31" y="13"/>
                    </a:moveTo>
                    <a:lnTo>
                      <a:pt x="31" y="15"/>
                    </a:lnTo>
                    <a:lnTo>
                      <a:pt x="31" y="18"/>
                    </a:lnTo>
                    <a:lnTo>
                      <a:pt x="30" y="20"/>
                    </a:lnTo>
                    <a:lnTo>
                      <a:pt x="30" y="22"/>
                    </a:lnTo>
                    <a:lnTo>
                      <a:pt x="30" y="24"/>
                    </a:lnTo>
                    <a:lnTo>
                      <a:pt x="30" y="26"/>
                    </a:lnTo>
                    <a:lnTo>
                      <a:pt x="31" y="28"/>
                    </a:lnTo>
                    <a:lnTo>
                      <a:pt x="32" y="30"/>
                    </a:lnTo>
                    <a:lnTo>
                      <a:pt x="33" y="28"/>
                    </a:lnTo>
                    <a:lnTo>
                      <a:pt x="34" y="26"/>
                    </a:lnTo>
                    <a:lnTo>
                      <a:pt x="35" y="24"/>
                    </a:lnTo>
                    <a:lnTo>
                      <a:pt x="37" y="22"/>
                    </a:lnTo>
                    <a:lnTo>
                      <a:pt x="38" y="21"/>
                    </a:lnTo>
                    <a:lnTo>
                      <a:pt x="40" y="20"/>
                    </a:lnTo>
                    <a:lnTo>
                      <a:pt x="43" y="19"/>
                    </a:lnTo>
                    <a:lnTo>
                      <a:pt x="45" y="20"/>
                    </a:lnTo>
                    <a:lnTo>
                      <a:pt x="48" y="20"/>
                    </a:lnTo>
                    <a:lnTo>
                      <a:pt x="50" y="20"/>
                    </a:lnTo>
                    <a:lnTo>
                      <a:pt x="52" y="21"/>
                    </a:lnTo>
                    <a:lnTo>
                      <a:pt x="54" y="22"/>
                    </a:lnTo>
                    <a:lnTo>
                      <a:pt x="57" y="25"/>
                    </a:lnTo>
                    <a:lnTo>
                      <a:pt x="59" y="29"/>
                    </a:lnTo>
                    <a:lnTo>
                      <a:pt x="61" y="32"/>
                    </a:lnTo>
                    <a:lnTo>
                      <a:pt x="63" y="35"/>
                    </a:lnTo>
                    <a:lnTo>
                      <a:pt x="64" y="36"/>
                    </a:lnTo>
                    <a:lnTo>
                      <a:pt x="66" y="36"/>
                    </a:lnTo>
                    <a:lnTo>
                      <a:pt x="68" y="36"/>
                    </a:lnTo>
                    <a:lnTo>
                      <a:pt x="71" y="35"/>
                    </a:lnTo>
                    <a:lnTo>
                      <a:pt x="72" y="36"/>
                    </a:lnTo>
                    <a:lnTo>
                      <a:pt x="74" y="37"/>
                    </a:lnTo>
                    <a:lnTo>
                      <a:pt x="75" y="38"/>
                    </a:lnTo>
                    <a:lnTo>
                      <a:pt x="76" y="39"/>
                    </a:lnTo>
                    <a:lnTo>
                      <a:pt x="77" y="41"/>
                    </a:lnTo>
                    <a:lnTo>
                      <a:pt x="79" y="42"/>
                    </a:lnTo>
                    <a:lnTo>
                      <a:pt x="80" y="43"/>
                    </a:lnTo>
                    <a:lnTo>
                      <a:pt x="82" y="43"/>
                    </a:lnTo>
                    <a:lnTo>
                      <a:pt x="85" y="44"/>
                    </a:lnTo>
                    <a:lnTo>
                      <a:pt x="86" y="48"/>
                    </a:lnTo>
                    <a:lnTo>
                      <a:pt x="87" y="51"/>
                    </a:lnTo>
                    <a:lnTo>
                      <a:pt x="88" y="54"/>
                    </a:lnTo>
                    <a:lnTo>
                      <a:pt x="88" y="57"/>
                    </a:lnTo>
                    <a:lnTo>
                      <a:pt x="90" y="59"/>
                    </a:lnTo>
                    <a:lnTo>
                      <a:pt x="94" y="60"/>
                    </a:lnTo>
                    <a:lnTo>
                      <a:pt x="98" y="59"/>
                    </a:lnTo>
                    <a:lnTo>
                      <a:pt x="99" y="61"/>
                    </a:lnTo>
                    <a:lnTo>
                      <a:pt x="100" y="62"/>
                    </a:lnTo>
                    <a:lnTo>
                      <a:pt x="100" y="64"/>
                    </a:lnTo>
                    <a:lnTo>
                      <a:pt x="100" y="66"/>
                    </a:lnTo>
                    <a:lnTo>
                      <a:pt x="101" y="67"/>
                    </a:lnTo>
                    <a:lnTo>
                      <a:pt x="101" y="69"/>
                    </a:lnTo>
                    <a:lnTo>
                      <a:pt x="100" y="71"/>
                    </a:lnTo>
                    <a:lnTo>
                      <a:pt x="100" y="73"/>
                    </a:lnTo>
                    <a:lnTo>
                      <a:pt x="99" y="74"/>
                    </a:lnTo>
                    <a:lnTo>
                      <a:pt x="98" y="75"/>
                    </a:lnTo>
                    <a:lnTo>
                      <a:pt x="97" y="77"/>
                    </a:lnTo>
                    <a:lnTo>
                      <a:pt x="96" y="78"/>
                    </a:lnTo>
                    <a:lnTo>
                      <a:pt x="95" y="79"/>
                    </a:lnTo>
                    <a:lnTo>
                      <a:pt x="94" y="81"/>
                    </a:lnTo>
                    <a:lnTo>
                      <a:pt x="93" y="82"/>
                    </a:lnTo>
                    <a:lnTo>
                      <a:pt x="91" y="83"/>
                    </a:lnTo>
                    <a:lnTo>
                      <a:pt x="88" y="83"/>
                    </a:lnTo>
                    <a:lnTo>
                      <a:pt x="85" y="82"/>
                    </a:lnTo>
                    <a:lnTo>
                      <a:pt x="83" y="81"/>
                    </a:lnTo>
                    <a:lnTo>
                      <a:pt x="81" y="79"/>
                    </a:lnTo>
                    <a:lnTo>
                      <a:pt x="79" y="77"/>
                    </a:lnTo>
                    <a:lnTo>
                      <a:pt x="77" y="75"/>
                    </a:lnTo>
                    <a:lnTo>
                      <a:pt x="75" y="73"/>
                    </a:lnTo>
                    <a:lnTo>
                      <a:pt x="72" y="73"/>
                    </a:lnTo>
                    <a:lnTo>
                      <a:pt x="71" y="69"/>
                    </a:lnTo>
                    <a:lnTo>
                      <a:pt x="68" y="66"/>
                    </a:lnTo>
                    <a:lnTo>
                      <a:pt x="65" y="65"/>
                    </a:lnTo>
                    <a:lnTo>
                      <a:pt x="62" y="64"/>
                    </a:lnTo>
                    <a:lnTo>
                      <a:pt x="59" y="62"/>
                    </a:lnTo>
                    <a:lnTo>
                      <a:pt x="56" y="61"/>
                    </a:lnTo>
                    <a:lnTo>
                      <a:pt x="52" y="59"/>
                    </a:lnTo>
                    <a:lnTo>
                      <a:pt x="51" y="55"/>
                    </a:lnTo>
                    <a:lnTo>
                      <a:pt x="50" y="55"/>
                    </a:lnTo>
                    <a:lnTo>
                      <a:pt x="48" y="56"/>
                    </a:lnTo>
                    <a:lnTo>
                      <a:pt x="47" y="56"/>
                    </a:lnTo>
                    <a:lnTo>
                      <a:pt x="46" y="57"/>
                    </a:lnTo>
                    <a:lnTo>
                      <a:pt x="45" y="58"/>
                    </a:lnTo>
                    <a:lnTo>
                      <a:pt x="44" y="58"/>
                    </a:lnTo>
                    <a:lnTo>
                      <a:pt x="42" y="58"/>
                    </a:lnTo>
                    <a:lnTo>
                      <a:pt x="41" y="57"/>
                    </a:lnTo>
                    <a:lnTo>
                      <a:pt x="38" y="55"/>
                    </a:lnTo>
                    <a:lnTo>
                      <a:pt x="36" y="54"/>
                    </a:lnTo>
                    <a:lnTo>
                      <a:pt x="35" y="51"/>
                    </a:lnTo>
                    <a:lnTo>
                      <a:pt x="33" y="49"/>
                    </a:lnTo>
                    <a:lnTo>
                      <a:pt x="32" y="47"/>
                    </a:lnTo>
                    <a:lnTo>
                      <a:pt x="31" y="43"/>
                    </a:lnTo>
                    <a:lnTo>
                      <a:pt x="29" y="41"/>
                    </a:lnTo>
                    <a:lnTo>
                      <a:pt x="28" y="38"/>
                    </a:lnTo>
                    <a:lnTo>
                      <a:pt x="27" y="41"/>
                    </a:lnTo>
                    <a:lnTo>
                      <a:pt x="25" y="43"/>
                    </a:lnTo>
                    <a:lnTo>
                      <a:pt x="23" y="45"/>
                    </a:lnTo>
                    <a:lnTo>
                      <a:pt x="21" y="47"/>
                    </a:lnTo>
                    <a:lnTo>
                      <a:pt x="18" y="48"/>
                    </a:lnTo>
                    <a:lnTo>
                      <a:pt x="16" y="49"/>
                    </a:lnTo>
                    <a:lnTo>
                      <a:pt x="12" y="50"/>
                    </a:lnTo>
                    <a:lnTo>
                      <a:pt x="10" y="51"/>
                    </a:lnTo>
                    <a:lnTo>
                      <a:pt x="7" y="49"/>
                    </a:lnTo>
                    <a:lnTo>
                      <a:pt x="5" y="45"/>
                    </a:lnTo>
                    <a:lnTo>
                      <a:pt x="3" y="42"/>
                    </a:lnTo>
                    <a:lnTo>
                      <a:pt x="1" y="39"/>
                    </a:lnTo>
                    <a:lnTo>
                      <a:pt x="0" y="36"/>
                    </a:lnTo>
                    <a:lnTo>
                      <a:pt x="0" y="33"/>
                    </a:lnTo>
                    <a:lnTo>
                      <a:pt x="0" y="29"/>
                    </a:lnTo>
                    <a:lnTo>
                      <a:pt x="1" y="25"/>
                    </a:lnTo>
                    <a:lnTo>
                      <a:pt x="1" y="22"/>
                    </a:lnTo>
                    <a:lnTo>
                      <a:pt x="2" y="19"/>
                    </a:lnTo>
                    <a:lnTo>
                      <a:pt x="3" y="16"/>
                    </a:lnTo>
                    <a:lnTo>
                      <a:pt x="4" y="13"/>
                    </a:lnTo>
                    <a:lnTo>
                      <a:pt x="5" y="10"/>
                    </a:lnTo>
                    <a:lnTo>
                      <a:pt x="7" y="7"/>
                    </a:lnTo>
                    <a:lnTo>
                      <a:pt x="9" y="3"/>
                    </a:lnTo>
                    <a:lnTo>
                      <a:pt x="11" y="0"/>
                    </a:lnTo>
                    <a:lnTo>
                      <a:pt x="15" y="0"/>
                    </a:lnTo>
                    <a:lnTo>
                      <a:pt x="18" y="0"/>
                    </a:lnTo>
                    <a:lnTo>
                      <a:pt x="21" y="1"/>
                    </a:lnTo>
                    <a:lnTo>
                      <a:pt x="24" y="2"/>
                    </a:lnTo>
                    <a:lnTo>
                      <a:pt x="26" y="4"/>
                    </a:lnTo>
                    <a:lnTo>
                      <a:pt x="29" y="7"/>
                    </a:lnTo>
                    <a:lnTo>
                      <a:pt x="30" y="10"/>
                    </a:lnTo>
                    <a:lnTo>
                      <a:pt x="3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1" name="Freeform 101"/>
              <p:cNvSpPr>
                <a:spLocks/>
              </p:cNvSpPr>
              <p:nvPr/>
            </p:nvSpPr>
            <p:spPr bwMode="auto">
              <a:xfrm>
                <a:off x="4927" y="2831"/>
                <a:ext cx="7" cy="18"/>
              </a:xfrm>
              <a:custGeom>
                <a:avLst/>
                <a:gdLst>
                  <a:gd name="T0" fmla="*/ 3 w 16"/>
                  <a:gd name="T1" fmla="*/ 3 h 36"/>
                  <a:gd name="T2" fmla="*/ 3 w 16"/>
                  <a:gd name="T3" fmla="*/ 4 h 36"/>
                  <a:gd name="T4" fmla="*/ 3 w 16"/>
                  <a:gd name="T5" fmla="*/ 5 h 36"/>
                  <a:gd name="T6" fmla="*/ 3 w 16"/>
                  <a:gd name="T7" fmla="*/ 6 h 36"/>
                  <a:gd name="T8" fmla="*/ 3 w 16"/>
                  <a:gd name="T9" fmla="*/ 6 h 36"/>
                  <a:gd name="T10" fmla="*/ 3 w 16"/>
                  <a:gd name="T11" fmla="*/ 7 h 36"/>
                  <a:gd name="T12" fmla="*/ 2 w 16"/>
                  <a:gd name="T13" fmla="*/ 8 h 36"/>
                  <a:gd name="T14" fmla="*/ 2 w 16"/>
                  <a:gd name="T15" fmla="*/ 9 h 36"/>
                  <a:gd name="T16" fmla="*/ 1 w 16"/>
                  <a:gd name="T17" fmla="*/ 9 h 36"/>
                  <a:gd name="T18" fmla="*/ 0 w 16"/>
                  <a:gd name="T19" fmla="*/ 9 h 36"/>
                  <a:gd name="T20" fmla="*/ 0 w 16"/>
                  <a:gd name="T21" fmla="*/ 8 h 36"/>
                  <a:gd name="T22" fmla="*/ 0 w 16"/>
                  <a:gd name="T23" fmla="*/ 7 h 36"/>
                  <a:gd name="T24" fmla="*/ 0 w 16"/>
                  <a:gd name="T25" fmla="*/ 6 h 36"/>
                  <a:gd name="T26" fmla="*/ 0 w 16"/>
                  <a:gd name="T27" fmla="*/ 5 h 36"/>
                  <a:gd name="T28" fmla="*/ 1 w 16"/>
                  <a:gd name="T29" fmla="*/ 4 h 36"/>
                  <a:gd name="T30" fmla="*/ 1 w 16"/>
                  <a:gd name="T31" fmla="*/ 3 h 36"/>
                  <a:gd name="T32" fmla="*/ 1 w 16"/>
                  <a:gd name="T33" fmla="*/ 2 h 36"/>
                  <a:gd name="T34" fmla="*/ 1 w 16"/>
                  <a:gd name="T35" fmla="*/ 0 h 36"/>
                  <a:gd name="T36" fmla="*/ 2 w 16"/>
                  <a:gd name="T37" fmla="*/ 1 h 36"/>
                  <a:gd name="T38" fmla="*/ 2 w 16"/>
                  <a:gd name="T39" fmla="*/ 1 h 36"/>
                  <a:gd name="T40" fmla="*/ 2 w 16"/>
                  <a:gd name="T41" fmla="*/ 1 h 36"/>
                  <a:gd name="T42" fmla="*/ 2 w 16"/>
                  <a:gd name="T43" fmla="*/ 1 h 36"/>
                  <a:gd name="T44" fmla="*/ 3 w 16"/>
                  <a:gd name="T45" fmla="*/ 2 h 36"/>
                  <a:gd name="T46" fmla="*/ 3 w 16"/>
                  <a:gd name="T47" fmla="*/ 2 h 36"/>
                  <a:gd name="T48" fmla="*/ 3 w 16"/>
                  <a:gd name="T49" fmla="*/ 2 h 36"/>
                  <a:gd name="T50" fmla="*/ 3 w 16"/>
                  <a:gd name="T51" fmla="*/ 3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 h="36">
                    <a:moveTo>
                      <a:pt x="16" y="9"/>
                    </a:moveTo>
                    <a:lnTo>
                      <a:pt x="16" y="13"/>
                    </a:lnTo>
                    <a:lnTo>
                      <a:pt x="16" y="17"/>
                    </a:lnTo>
                    <a:lnTo>
                      <a:pt x="16" y="21"/>
                    </a:lnTo>
                    <a:lnTo>
                      <a:pt x="15" y="24"/>
                    </a:lnTo>
                    <a:lnTo>
                      <a:pt x="13" y="28"/>
                    </a:lnTo>
                    <a:lnTo>
                      <a:pt x="12" y="31"/>
                    </a:lnTo>
                    <a:lnTo>
                      <a:pt x="9" y="34"/>
                    </a:lnTo>
                    <a:lnTo>
                      <a:pt x="5" y="36"/>
                    </a:lnTo>
                    <a:lnTo>
                      <a:pt x="2" y="36"/>
                    </a:lnTo>
                    <a:lnTo>
                      <a:pt x="0" y="31"/>
                    </a:lnTo>
                    <a:lnTo>
                      <a:pt x="0" y="27"/>
                    </a:lnTo>
                    <a:lnTo>
                      <a:pt x="1" y="23"/>
                    </a:lnTo>
                    <a:lnTo>
                      <a:pt x="2" y="19"/>
                    </a:lnTo>
                    <a:lnTo>
                      <a:pt x="4" y="15"/>
                    </a:lnTo>
                    <a:lnTo>
                      <a:pt x="5" y="10"/>
                    </a:lnTo>
                    <a:lnTo>
                      <a:pt x="7" y="6"/>
                    </a:lnTo>
                    <a:lnTo>
                      <a:pt x="7" y="0"/>
                    </a:lnTo>
                    <a:lnTo>
                      <a:pt x="9" y="1"/>
                    </a:lnTo>
                    <a:lnTo>
                      <a:pt x="10" y="1"/>
                    </a:lnTo>
                    <a:lnTo>
                      <a:pt x="11" y="3"/>
                    </a:lnTo>
                    <a:lnTo>
                      <a:pt x="12" y="4"/>
                    </a:lnTo>
                    <a:lnTo>
                      <a:pt x="14" y="5"/>
                    </a:lnTo>
                    <a:lnTo>
                      <a:pt x="15" y="6"/>
                    </a:lnTo>
                    <a:lnTo>
                      <a:pt x="15" y="7"/>
                    </a:lnTo>
                    <a:lnTo>
                      <a:pt x="1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2" name="Freeform 102"/>
              <p:cNvSpPr>
                <a:spLocks/>
              </p:cNvSpPr>
              <p:nvPr/>
            </p:nvSpPr>
            <p:spPr bwMode="auto">
              <a:xfrm>
                <a:off x="4942" y="2843"/>
                <a:ext cx="7" cy="10"/>
              </a:xfrm>
              <a:custGeom>
                <a:avLst/>
                <a:gdLst>
                  <a:gd name="T0" fmla="*/ 3 w 16"/>
                  <a:gd name="T1" fmla="*/ 1 h 21"/>
                  <a:gd name="T2" fmla="*/ 3 w 16"/>
                  <a:gd name="T3" fmla="*/ 2 h 21"/>
                  <a:gd name="T4" fmla="*/ 3 w 16"/>
                  <a:gd name="T5" fmla="*/ 2 h 21"/>
                  <a:gd name="T6" fmla="*/ 3 w 16"/>
                  <a:gd name="T7" fmla="*/ 3 h 21"/>
                  <a:gd name="T8" fmla="*/ 3 w 16"/>
                  <a:gd name="T9" fmla="*/ 3 h 21"/>
                  <a:gd name="T10" fmla="*/ 3 w 16"/>
                  <a:gd name="T11" fmla="*/ 4 h 21"/>
                  <a:gd name="T12" fmla="*/ 2 w 16"/>
                  <a:gd name="T13" fmla="*/ 4 h 21"/>
                  <a:gd name="T14" fmla="*/ 2 w 16"/>
                  <a:gd name="T15" fmla="*/ 5 h 21"/>
                  <a:gd name="T16" fmla="*/ 1 w 16"/>
                  <a:gd name="T17" fmla="*/ 5 h 21"/>
                  <a:gd name="T18" fmla="*/ 1 w 16"/>
                  <a:gd name="T19" fmla="*/ 5 h 21"/>
                  <a:gd name="T20" fmla="*/ 1 w 16"/>
                  <a:gd name="T21" fmla="*/ 5 h 21"/>
                  <a:gd name="T22" fmla="*/ 1 w 16"/>
                  <a:gd name="T23" fmla="*/ 5 h 21"/>
                  <a:gd name="T24" fmla="*/ 0 w 16"/>
                  <a:gd name="T25" fmla="*/ 5 h 21"/>
                  <a:gd name="T26" fmla="*/ 0 w 16"/>
                  <a:gd name="T27" fmla="*/ 4 h 21"/>
                  <a:gd name="T28" fmla="*/ 0 w 16"/>
                  <a:gd name="T29" fmla="*/ 4 h 21"/>
                  <a:gd name="T30" fmla="*/ 0 w 16"/>
                  <a:gd name="T31" fmla="*/ 4 h 21"/>
                  <a:gd name="T32" fmla="*/ 0 w 16"/>
                  <a:gd name="T33" fmla="*/ 4 h 21"/>
                  <a:gd name="T34" fmla="*/ 0 w 16"/>
                  <a:gd name="T35" fmla="*/ 3 h 21"/>
                  <a:gd name="T36" fmla="*/ 0 w 16"/>
                  <a:gd name="T37" fmla="*/ 2 h 21"/>
                  <a:gd name="T38" fmla="*/ 0 w 16"/>
                  <a:gd name="T39" fmla="*/ 2 h 21"/>
                  <a:gd name="T40" fmla="*/ 0 w 16"/>
                  <a:gd name="T41" fmla="*/ 1 h 21"/>
                  <a:gd name="T42" fmla="*/ 0 w 16"/>
                  <a:gd name="T43" fmla="*/ 1 h 21"/>
                  <a:gd name="T44" fmla="*/ 1 w 16"/>
                  <a:gd name="T45" fmla="*/ 0 h 21"/>
                  <a:gd name="T46" fmla="*/ 1 w 16"/>
                  <a:gd name="T47" fmla="*/ 0 h 21"/>
                  <a:gd name="T48" fmla="*/ 1 w 16"/>
                  <a:gd name="T49" fmla="*/ 0 h 21"/>
                  <a:gd name="T50" fmla="*/ 2 w 16"/>
                  <a:gd name="T51" fmla="*/ 0 h 21"/>
                  <a:gd name="T52" fmla="*/ 2 w 16"/>
                  <a:gd name="T53" fmla="*/ 0 h 21"/>
                  <a:gd name="T54" fmla="*/ 2 w 16"/>
                  <a:gd name="T55" fmla="*/ 0 h 21"/>
                  <a:gd name="T56" fmla="*/ 2 w 16"/>
                  <a:gd name="T57" fmla="*/ 0 h 21"/>
                  <a:gd name="T58" fmla="*/ 3 w 16"/>
                  <a:gd name="T59" fmla="*/ 0 h 21"/>
                  <a:gd name="T60" fmla="*/ 3 w 16"/>
                  <a:gd name="T61" fmla="*/ 0 h 21"/>
                  <a:gd name="T62" fmla="*/ 3 w 16"/>
                  <a:gd name="T63" fmla="*/ 1 h 21"/>
                  <a:gd name="T64" fmla="*/ 3 w 16"/>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 h="21">
                    <a:moveTo>
                      <a:pt x="16" y="6"/>
                    </a:moveTo>
                    <a:lnTo>
                      <a:pt x="16" y="8"/>
                    </a:lnTo>
                    <a:lnTo>
                      <a:pt x="16" y="10"/>
                    </a:lnTo>
                    <a:lnTo>
                      <a:pt x="14" y="12"/>
                    </a:lnTo>
                    <a:lnTo>
                      <a:pt x="14" y="14"/>
                    </a:lnTo>
                    <a:lnTo>
                      <a:pt x="13" y="16"/>
                    </a:lnTo>
                    <a:lnTo>
                      <a:pt x="11" y="18"/>
                    </a:lnTo>
                    <a:lnTo>
                      <a:pt x="9" y="20"/>
                    </a:lnTo>
                    <a:lnTo>
                      <a:pt x="7" y="21"/>
                    </a:lnTo>
                    <a:lnTo>
                      <a:pt x="6" y="21"/>
                    </a:lnTo>
                    <a:lnTo>
                      <a:pt x="5" y="21"/>
                    </a:lnTo>
                    <a:lnTo>
                      <a:pt x="4" y="21"/>
                    </a:lnTo>
                    <a:lnTo>
                      <a:pt x="3" y="20"/>
                    </a:lnTo>
                    <a:lnTo>
                      <a:pt x="3" y="18"/>
                    </a:lnTo>
                    <a:lnTo>
                      <a:pt x="2" y="17"/>
                    </a:lnTo>
                    <a:lnTo>
                      <a:pt x="1" y="16"/>
                    </a:lnTo>
                    <a:lnTo>
                      <a:pt x="0" y="16"/>
                    </a:lnTo>
                    <a:lnTo>
                      <a:pt x="0" y="13"/>
                    </a:lnTo>
                    <a:lnTo>
                      <a:pt x="0" y="11"/>
                    </a:lnTo>
                    <a:lnTo>
                      <a:pt x="0" y="8"/>
                    </a:lnTo>
                    <a:lnTo>
                      <a:pt x="1" y="6"/>
                    </a:lnTo>
                    <a:lnTo>
                      <a:pt x="3" y="4"/>
                    </a:lnTo>
                    <a:lnTo>
                      <a:pt x="4" y="3"/>
                    </a:lnTo>
                    <a:lnTo>
                      <a:pt x="6" y="1"/>
                    </a:lnTo>
                    <a:lnTo>
                      <a:pt x="7" y="0"/>
                    </a:lnTo>
                    <a:lnTo>
                      <a:pt x="9" y="0"/>
                    </a:lnTo>
                    <a:lnTo>
                      <a:pt x="10" y="0"/>
                    </a:lnTo>
                    <a:lnTo>
                      <a:pt x="11" y="0"/>
                    </a:lnTo>
                    <a:lnTo>
                      <a:pt x="12" y="1"/>
                    </a:lnTo>
                    <a:lnTo>
                      <a:pt x="13" y="2"/>
                    </a:lnTo>
                    <a:lnTo>
                      <a:pt x="13" y="3"/>
                    </a:lnTo>
                    <a:lnTo>
                      <a:pt x="14" y="5"/>
                    </a:lnTo>
                    <a:lnTo>
                      <a:pt x="1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3" name="Freeform 103"/>
              <p:cNvSpPr>
                <a:spLocks/>
              </p:cNvSpPr>
              <p:nvPr/>
            </p:nvSpPr>
            <p:spPr bwMode="auto">
              <a:xfrm>
                <a:off x="4952" y="2849"/>
                <a:ext cx="5" cy="7"/>
              </a:xfrm>
              <a:custGeom>
                <a:avLst/>
                <a:gdLst>
                  <a:gd name="T0" fmla="*/ 2 w 9"/>
                  <a:gd name="T1" fmla="*/ 0 h 15"/>
                  <a:gd name="T2" fmla="*/ 3 w 9"/>
                  <a:gd name="T3" fmla="*/ 0 h 15"/>
                  <a:gd name="T4" fmla="*/ 3 w 9"/>
                  <a:gd name="T5" fmla="*/ 1 h 15"/>
                  <a:gd name="T6" fmla="*/ 3 w 9"/>
                  <a:gd name="T7" fmla="*/ 1 h 15"/>
                  <a:gd name="T8" fmla="*/ 3 w 9"/>
                  <a:gd name="T9" fmla="*/ 2 h 15"/>
                  <a:gd name="T10" fmla="*/ 2 w 9"/>
                  <a:gd name="T11" fmla="*/ 2 h 15"/>
                  <a:gd name="T12" fmla="*/ 2 w 9"/>
                  <a:gd name="T13" fmla="*/ 3 h 15"/>
                  <a:gd name="T14" fmla="*/ 2 w 9"/>
                  <a:gd name="T15" fmla="*/ 3 h 15"/>
                  <a:gd name="T16" fmla="*/ 1 w 9"/>
                  <a:gd name="T17" fmla="*/ 3 h 15"/>
                  <a:gd name="T18" fmla="*/ 1 w 9"/>
                  <a:gd name="T19" fmla="*/ 3 h 15"/>
                  <a:gd name="T20" fmla="*/ 1 w 9"/>
                  <a:gd name="T21" fmla="*/ 3 h 15"/>
                  <a:gd name="T22" fmla="*/ 1 w 9"/>
                  <a:gd name="T23" fmla="*/ 2 h 15"/>
                  <a:gd name="T24" fmla="*/ 0 w 9"/>
                  <a:gd name="T25" fmla="*/ 2 h 15"/>
                  <a:gd name="T26" fmla="*/ 1 w 9"/>
                  <a:gd name="T27" fmla="*/ 2 h 15"/>
                  <a:gd name="T28" fmla="*/ 1 w 9"/>
                  <a:gd name="T29" fmla="*/ 1 h 15"/>
                  <a:gd name="T30" fmla="*/ 1 w 9"/>
                  <a:gd name="T31" fmla="*/ 0 h 15"/>
                  <a:gd name="T32" fmla="*/ 1 w 9"/>
                  <a:gd name="T33" fmla="*/ 0 h 15"/>
                  <a:gd name="T34" fmla="*/ 1 w 9"/>
                  <a:gd name="T35" fmla="*/ 0 h 15"/>
                  <a:gd name="T36" fmla="*/ 1 w 9"/>
                  <a:gd name="T37" fmla="*/ 0 h 15"/>
                  <a:gd name="T38" fmla="*/ 1 w 9"/>
                  <a:gd name="T39" fmla="*/ 0 h 15"/>
                  <a:gd name="T40" fmla="*/ 2 w 9"/>
                  <a:gd name="T41" fmla="*/ 0 h 15"/>
                  <a:gd name="T42" fmla="*/ 2 w 9"/>
                  <a:gd name="T43" fmla="*/ 0 h 15"/>
                  <a:gd name="T44" fmla="*/ 2 w 9"/>
                  <a:gd name="T45" fmla="*/ 0 h 15"/>
                  <a:gd name="T46" fmla="*/ 2 w 9"/>
                  <a:gd name="T47" fmla="*/ 0 h 15"/>
                  <a:gd name="T48" fmla="*/ 2 w 9"/>
                  <a:gd name="T49" fmla="*/ 0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5">
                    <a:moveTo>
                      <a:pt x="8" y="0"/>
                    </a:moveTo>
                    <a:lnTo>
                      <a:pt x="9" y="2"/>
                    </a:lnTo>
                    <a:lnTo>
                      <a:pt x="9" y="4"/>
                    </a:lnTo>
                    <a:lnTo>
                      <a:pt x="9" y="7"/>
                    </a:lnTo>
                    <a:lnTo>
                      <a:pt x="9" y="9"/>
                    </a:lnTo>
                    <a:lnTo>
                      <a:pt x="8" y="11"/>
                    </a:lnTo>
                    <a:lnTo>
                      <a:pt x="7" y="12"/>
                    </a:lnTo>
                    <a:lnTo>
                      <a:pt x="6" y="14"/>
                    </a:lnTo>
                    <a:lnTo>
                      <a:pt x="4" y="15"/>
                    </a:lnTo>
                    <a:lnTo>
                      <a:pt x="2" y="14"/>
                    </a:lnTo>
                    <a:lnTo>
                      <a:pt x="1" y="13"/>
                    </a:lnTo>
                    <a:lnTo>
                      <a:pt x="1" y="11"/>
                    </a:lnTo>
                    <a:lnTo>
                      <a:pt x="0" y="10"/>
                    </a:lnTo>
                    <a:lnTo>
                      <a:pt x="1" y="8"/>
                    </a:lnTo>
                    <a:lnTo>
                      <a:pt x="1" y="5"/>
                    </a:lnTo>
                    <a:lnTo>
                      <a:pt x="2" y="3"/>
                    </a:lnTo>
                    <a:lnTo>
                      <a:pt x="2" y="1"/>
                    </a:lnTo>
                    <a:lnTo>
                      <a:pt x="3"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4" name="Freeform 104"/>
              <p:cNvSpPr>
                <a:spLocks/>
              </p:cNvSpPr>
              <p:nvPr/>
            </p:nvSpPr>
            <p:spPr bwMode="auto">
              <a:xfrm>
                <a:off x="4961" y="2853"/>
                <a:ext cx="3" cy="7"/>
              </a:xfrm>
              <a:custGeom>
                <a:avLst/>
                <a:gdLst>
                  <a:gd name="T0" fmla="*/ 1 w 7"/>
                  <a:gd name="T1" fmla="*/ 3 h 14"/>
                  <a:gd name="T2" fmla="*/ 1 w 7"/>
                  <a:gd name="T3" fmla="*/ 3 h 14"/>
                  <a:gd name="T4" fmla="*/ 1 w 7"/>
                  <a:gd name="T5" fmla="*/ 3 h 14"/>
                  <a:gd name="T6" fmla="*/ 1 w 7"/>
                  <a:gd name="T7" fmla="*/ 3 h 14"/>
                  <a:gd name="T8" fmla="*/ 1 w 7"/>
                  <a:gd name="T9" fmla="*/ 4 h 14"/>
                  <a:gd name="T10" fmla="*/ 0 w 7"/>
                  <a:gd name="T11" fmla="*/ 4 h 14"/>
                  <a:gd name="T12" fmla="*/ 0 w 7"/>
                  <a:gd name="T13" fmla="*/ 4 h 14"/>
                  <a:gd name="T14" fmla="*/ 0 w 7"/>
                  <a:gd name="T15" fmla="*/ 4 h 14"/>
                  <a:gd name="T16" fmla="*/ 0 w 7"/>
                  <a:gd name="T17" fmla="*/ 4 h 14"/>
                  <a:gd name="T18" fmla="*/ 0 w 7"/>
                  <a:gd name="T19" fmla="*/ 0 h 14"/>
                  <a:gd name="T20" fmla="*/ 0 w 7"/>
                  <a:gd name="T21" fmla="*/ 1 h 14"/>
                  <a:gd name="T22" fmla="*/ 1 w 7"/>
                  <a:gd name="T23" fmla="*/ 1 h 14"/>
                  <a:gd name="T24" fmla="*/ 1 w 7"/>
                  <a:gd name="T25" fmla="*/ 1 h 14"/>
                  <a:gd name="T26" fmla="*/ 1 w 7"/>
                  <a:gd name="T27" fmla="*/ 1 h 14"/>
                  <a:gd name="T28" fmla="*/ 1 w 7"/>
                  <a:gd name="T29" fmla="*/ 2 h 14"/>
                  <a:gd name="T30" fmla="*/ 1 w 7"/>
                  <a:gd name="T31" fmla="*/ 2 h 14"/>
                  <a:gd name="T32" fmla="*/ 1 w 7"/>
                  <a:gd name="T33" fmla="*/ 3 h 14"/>
                  <a:gd name="T34" fmla="*/ 1 w 7"/>
                  <a:gd name="T35" fmla="*/ 3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4">
                    <a:moveTo>
                      <a:pt x="6" y="10"/>
                    </a:moveTo>
                    <a:lnTo>
                      <a:pt x="6" y="11"/>
                    </a:lnTo>
                    <a:lnTo>
                      <a:pt x="5" y="12"/>
                    </a:lnTo>
                    <a:lnTo>
                      <a:pt x="4" y="12"/>
                    </a:lnTo>
                    <a:lnTo>
                      <a:pt x="4" y="13"/>
                    </a:lnTo>
                    <a:lnTo>
                      <a:pt x="3" y="13"/>
                    </a:lnTo>
                    <a:lnTo>
                      <a:pt x="2" y="14"/>
                    </a:lnTo>
                    <a:lnTo>
                      <a:pt x="1" y="14"/>
                    </a:lnTo>
                    <a:lnTo>
                      <a:pt x="0" y="14"/>
                    </a:lnTo>
                    <a:lnTo>
                      <a:pt x="2" y="0"/>
                    </a:lnTo>
                    <a:lnTo>
                      <a:pt x="3" y="1"/>
                    </a:lnTo>
                    <a:lnTo>
                      <a:pt x="4" y="2"/>
                    </a:lnTo>
                    <a:lnTo>
                      <a:pt x="5" y="3"/>
                    </a:lnTo>
                    <a:lnTo>
                      <a:pt x="6" y="4"/>
                    </a:lnTo>
                    <a:lnTo>
                      <a:pt x="6" y="6"/>
                    </a:lnTo>
                    <a:lnTo>
                      <a:pt x="7" y="7"/>
                    </a:lnTo>
                    <a:lnTo>
                      <a:pt x="7" y="9"/>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5" name="Freeform 105"/>
              <p:cNvSpPr>
                <a:spLocks/>
              </p:cNvSpPr>
              <p:nvPr/>
            </p:nvSpPr>
            <p:spPr bwMode="auto">
              <a:xfrm>
                <a:off x="4911" y="2860"/>
                <a:ext cx="50" cy="84"/>
              </a:xfrm>
              <a:custGeom>
                <a:avLst/>
                <a:gdLst>
                  <a:gd name="T0" fmla="*/ 25 w 99"/>
                  <a:gd name="T1" fmla="*/ 9 h 167"/>
                  <a:gd name="T2" fmla="*/ 25 w 99"/>
                  <a:gd name="T3" fmla="*/ 12 h 167"/>
                  <a:gd name="T4" fmla="*/ 23 w 99"/>
                  <a:gd name="T5" fmla="*/ 16 h 167"/>
                  <a:gd name="T6" fmla="*/ 21 w 99"/>
                  <a:gd name="T7" fmla="*/ 19 h 167"/>
                  <a:gd name="T8" fmla="*/ 19 w 99"/>
                  <a:gd name="T9" fmla="*/ 22 h 167"/>
                  <a:gd name="T10" fmla="*/ 17 w 99"/>
                  <a:gd name="T11" fmla="*/ 27 h 167"/>
                  <a:gd name="T12" fmla="*/ 15 w 99"/>
                  <a:gd name="T13" fmla="*/ 31 h 167"/>
                  <a:gd name="T14" fmla="*/ 14 w 99"/>
                  <a:gd name="T15" fmla="*/ 35 h 167"/>
                  <a:gd name="T16" fmla="*/ 12 w 99"/>
                  <a:gd name="T17" fmla="*/ 38 h 167"/>
                  <a:gd name="T18" fmla="*/ 11 w 99"/>
                  <a:gd name="T19" fmla="*/ 40 h 167"/>
                  <a:gd name="T20" fmla="*/ 10 w 99"/>
                  <a:gd name="T21" fmla="*/ 41 h 167"/>
                  <a:gd name="T22" fmla="*/ 8 w 99"/>
                  <a:gd name="T23" fmla="*/ 42 h 167"/>
                  <a:gd name="T24" fmla="*/ 6 w 99"/>
                  <a:gd name="T25" fmla="*/ 42 h 167"/>
                  <a:gd name="T26" fmla="*/ 6 w 99"/>
                  <a:gd name="T27" fmla="*/ 42 h 167"/>
                  <a:gd name="T28" fmla="*/ 5 w 99"/>
                  <a:gd name="T29" fmla="*/ 42 h 167"/>
                  <a:gd name="T30" fmla="*/ 4 w 99"/>
                  <a:gd name="T31" fmla="*/ 41 h 167"/>
                  <a:gd name="T32" fmla="*/ 2 w 99"/>
                  <a:gd name="T33" fmla="*/ 40 h 167"/>
                  <a:gd name="T34" fmla="*/ 1 w 99"/>
                  <a:gd name="T35" fmla="*/ 38 h 167"/>
                  <a:gd name="T36" fmla="*/ 0 w 99"/>
                  <a:gd name="T37" fmla="*/ 36 h 167"/>
                  <a:gd name="T38" fmla="*/ 1 w 99"/>
                  <a:gd name="T39" fmla="*/ 33 h 167"/>
                  <a:gd name="T40" fmla="*/ 2 w 99"/>
                  <a:gd name="T41" fmla="*/ 31 h 167"/>
                  <a:gd name="T42" fmla="*/ 3 w 99"/>
                  <a:gd name="T43" fmla="*/ 29 h 167"/>
                  <a:gd name="T44" fmla="*/ 4 w 99"/>
                  <a:gd name="T45" fmla="*/ 26 h 167"/>
                  <a:gd name="T46" fmla="*/ 6 w 99"/>
                  <a:gd name="T47" fmla="*/ 25 h 167"/>
                  <a:gd name="T48" fmla="*/ 7 w 99"/>
                  <a:gd name="T49" fmla="*/ 22 h 167"/>
                  <a:gd name="T50" fmla="*/ 7 w 99"/>
                  <a:gd name="T51" fmla="*/ 19 h 167"/>
                  <a:gd name="T52" fmla="*/ 6 w 99"/>
                  <a:gd name="T53" fmla="*/ 14 h 167"/>
                  <a:gd name="T54" fmla="*/ 4 w 99"/>
                  <a:gd name="T55" fmla="*/ 10 h 167"/>
                  <a:gd name="T56" fmla="*/ 4 w 99"/>
                  <a:gd name="T57" fmla="*/ 7 h 167"/>
                  <a:gd name="T58" fmla="*/ 4 w 99"/>
                  <a:gd name="T59" fmla="*/ 4 h 167"/>
                  <a:gd name="T60" fmla="*/ 6 w 99"/>
                  <a:gd name="T61" fmla="*/ 2 h 167"/>
                  <a:gd name="T62" fmla="*/ 9 w 99"/>
                  <a:gd name="T63" fmla="*/ 1 h 167"/>
                  <a:gd name="T64" fmla="*/ 13 w 99"/>
                  <a:gd name="T65" fmla="*/ 0 h 167"/>
                  <a:gd name="T66" fmla="*/ 17 w 99"/>
                  <a:gd name="T67" fmla="*/ 1 h 167"/>
                  <a:gd name="T68" fmla="*/ 20 w 99"/>
                  <a:gd name="T69" fmla="*/ 2 h 167"/>
                  <a:gd name="T70" fmla="*/ 21 w 99"/>
                  <a:gd name="T71" fmla="*/ 3 h 167"/>
                  <a:gd name="T72" fmla="*/ 24 w 99"/>
                  <a:gd name="T73" fmla="*/ 7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9" h="167">
                    <a:moveTo>
                      <a:pt x="95" y="27"/>
                    </a:moveTo>
                    <a:lnTo>
                      <a:pt x="98" y="34"/>
                    </a:lnTo>
                    <a:lnTo>
                      <a:pt x="99" y="41"/>
                    </a:lnTo>
                    <a:lnTo>
                      <a:pt x="98" y="48"/>
                    </a:lnTo>
                    <a:lnTo>
                      <a:pt x="95" y="55"/>
                    </a:lnTo>
                    <a:lnTo>
                      <a:pt x="92" y="61"/>
                    </a:lnTo>
                    <a:lnTo>
                      <a:pt x="88" y="68"/>
                    </a:lnTo>
                    <a:lnTo>
                      <a:pt x="84" y="74"/>
                    </a:lnTo>
                    <a:lnTo>
                      <a:pt x="79" y="80"/>
                    </a:lnTo>
                    <a:lnTo>
                      <a:pt x="75" y="88"/>
                    </a:lnTo>
                    <a:lnTo>
                      <a:pt x="71" y="96"/>
                    </a:lnTo>
                    <a:lnTo>
                      <a:pt x="67" y="106"/>
                    </a:lnTo>
                    <a:lnTo>
                      <a:pt x="63" y="114"/>
                    </a:lnTo>
                    <a:lnTo>
                      <a:pt x="59" y="122"/>
                    </a:lnTo>
                    <a:lnTo>
                      <a:pt x="56" y="130"/>
                    </a:lnTo>
                    <a:lnTo>
                      <a:pt x="53" y="139"/>
                    </a:lnTo>
                    <a:lnTo>
                      <a:pt x="50" y="148"/>
                    </a:lnTo>
                    <a:lnTo>
                      <a:pt x="48" y="151"/>
                    </a:lnTo>
                    <a:lnTo>
                      <a:pt x="46" y="154"/>
                    </a:lnTo>
                    <a:lnTo>
                      <a:pt x="43" y="158"/>
                    </a:lnTo>
                    <a:lnTo>
                      <a:pt x="41" y="161"/>
                    </a:lnTo>
                    <a:lnTo>
                      <a:pt x="38" y="163"/>
                    </a:lnTo>
                    <a:lnTo>
                      <a:pt x="34" y="165"/>
                    </a:lnTo>
                    <a:lnTo>
                      <a:pt x="30" y="166"/>
                    </a:lnTo>
                    <a:lnTo>
                      <a:pt x="26" y="167"/>
                    </a:lnTo>
                    <a:lnTo>
                      <a:pt x="24" y="167"/>
                    </a:lnTo>
                    <a:lnTo>
                      <a:pt x="22" y="167"/>
                    </a:lnTo>
                    <a:lnTo>
                      <a:pt x="21" y="167"/>
                    </a:lnTo>
                    <a:lnTo>
                      <a:pt x="19" y="166"/>
                    </a:lnTo>
                    <a:lnTo>
                      <a:pt x="17" y="166"/>
                    </a:lnTo>
                    <a:lnTo>
                      <a:pt x="15" y="165"/>
                    </a:lnTo>
                    <a:lnTo>
                      <a:pt x="13" y="164"/>
                    </a:lnTo>
                    <a:lnTo>
                      <a:pt x="11" y="162"/>
                    </a:lnTo>
                    <a:lnTo>
                      <a:pt x="8" y="159"/>
                    </a:lnTo>
                    <a:lnTo>
                      <a:pt x="5" y="155"/>
                    </a:lnTo>
                    <a:lnTo>
                      <a:pt x="3" y="151"/>
                    </a:lnTo>
                    <a:lnTo>
                      <a:pt x="1" y="147"/>
                    </a:lnTo>
                    <a:lnTo>
                      <a:pt x="0" y="141"/>
                    </a:lnTo>
                    <a:lnTo>
                      <a:pt x="0" y="137"/>
                    </a:lnTo>
                    <a:lnTo>
                      <a:pt x="1" y="132"/>
                    </a:lnTo>
                    <a:lnTo>
                      <a:pt x="2" y="127"/>
                    </a:lnTo>
                    <a:lnTo>
                      <a:pt x="5" y="123"/>
                    </a:lnTo>
                    <a:lnTo>
                      <a:pt x="7" y="118"/>
                    </a:lnTo>
                    <a:lnTo>
                      <a:pt x="9" y="114"/>
                    </a:lnTo>
                    <a:lnTo>
                      <a:pt x="12" y="110"/>
                    </a:lnTo>
                    <a:lnTo>
                      <a:pt x="15" y="104"/>
                    </a:lnTo>
                    <a:lnTo>
                      <a:pt x="18" y="100"/>
                    </a:lnTo>
                    <a:lnTo>
                      <a:pt x="22" y="97"/>
                    </a:lnTo>
                    <a:lnTo>
                      <a:pt x="26" y="93"/>
                    </a:lnTo>
                    <a:lnTo>
                      <a:pt x="27" y="87"/>
                    </a:lnTo>
                    <a:lnTo>
                      <a:pt x="27" y="81"/>
                    </a:lnTo>
                    <a:lnTo>
                      <a:pt x="26" y="75"/>
                    </a:lnTo>
                    <a:lnTo>
                      <a:pt x="25" y="69"/>
                    </a:lnTo>
                    <a:lnTo>
                      <a:pt x="21" y="56"/>
                    </a:lnTo>
                    <a:lnTo>
                      <a:pt x="16" y="44"/>
                    </a:lnTo>
                    <a:lnTo>
                      <a:pt x="15" y="38"/>
                    </a:lnTo>
                    <a:lnTo>
                      <a:pt x="13" y="32"/>
                    </a:lnTo>
                    <a:lnTo>
                      <a:pt x="13" y="27"/>
                    </a:lnTo>
                    <a:lnTo>
                      <a:pt x="13" y="20"/>
                    </a:lnTo>
                    <a:lnTo>
                      <a:pt x="15" y="15"/>
                    </a:lnTo>
                    <a:lnTo>
                      <a:pt x="18" y="11"/>
                    </a:lnTo>
                    <a:lnTo>
                      <a:pt x="22" y="6"/>
                    </a:lnTo>
                    <a:lnTo>
                      <a:pt x="29" y="2"/>
                    </a:lnTo>
                    <a:lnTo>
                      <a:pt x="36" y="1"/>
                    </a:lnTo>
                    <a:lnTo>
                      <a:pt x="44" y="1"/>
                    </a:lnTo>
                    <a:lnTo>
                      <a:pt x="52" y="0"/>
                    </a:lnTo>
                    <a:lnTo>
                      <a:pt x="59" y="0"/>
                    </a:lnTo>
                    <a:lnTo>
                      <a:pt x="66" y="1"/>
                    </a:lnTo>
                    <a:lnTo>
                      <a:pt x="73" y="4"/>
                    </a:lnTo>
                    <a:lnTo>
                      <a:pt x="77" y="5"/>
                    </a:lnTo>
                    <a:lnTo>
                      <a:pt x="80" y="7"/>
                    </a:lnTo>
                    <a:lnTo>
                      <a:pt x="83" y="10"/>
                    </a:lnTo>
                    <a:lnTo>
                      <a:pt x="85" y="13"/>
                    </a:lnTo>
                    <a:lnTo>
                      <a:pt x="9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6" name="Freeform 106"/>
              <p:cNvSpPr>
                <a:spLocks/>
              </p:cNvSpPr>
              <p:nvPr/>
            </p:nvSpPr>
            <p:spPr bwMode="auto">
              <a:xfrm>
                <a:off x="4967" y="2863"/>
                <a:ext cx="2" cy="3"/>
              </a:xfrm>
              <a:custGeom>
                <a:avLst/>
                <a:gdLst>
                  <a:gd name="T0" fmla="*/ 1 w 5"/>
                  <a:gd name="T1" fmla="*/ 0 h 6"/>
                  <a:gd name="T2" fmla="*/ 1 w 5"/>
                  <a:gd name="T3" fmla="*/ 1 h 6"/>
                  <a:gd name="T4" fmla="*/ 1 w 5"/>
                  <a:gd name="T5" fmla="*/ 1 h 6"/>
                  <a:gd name="T6" fmla="*/ 1 w 5"/>
                  <a:gd name="T7" fmla="*/ 1 h 6"/>
                  <a:gd name="T8" fmla="*/ 1 w 5"/>
                  <a:gd name="T9" fmla="*/ 1 h 6"/>
                  <a:gd name="T10" fmla="*/ 0 w 5"/>
                  <a:gd name="T11" fmla="*/ 1 h 6"/>
                  <a:gd name="T12" fmla="*/ 0 w 5"/>
                  <a:gd name="T13" fmla="*/ 1 h 6"/>
                  <a:gd name="T14" fmla="*/ 0 w 5"/>
                  <a:gd name="T15" fmla="*/ 2 h 6"/>
                  <a:gd name="T16" fmla="*/ 0 w 5"/>
                  <a:gd name="T17" fmla="*/ 2 h 6"/>
                  <a:gd name="T18" fmla="*/ 0 w 5"/>
                  <a:gd name="T19" fmla="*/ 0 h 6"/>
                  <a:gd name="T20" fmla="*/ 1 w 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6">
                    <a:moveTo>
                      <a:pt x="5" y="0"/>
                    </a:moveTo>
                    <a:lnTo>
                      <a:pt x="5" y="1"/>
                    </a:lnTo>
                    <a:lnTo>
                      <a:pt x="4" y="2"/>
                    </a:lnTo>
                    <a:lnTo>
                      <a:pt x="4" y="3"/>
                    </a:lnTo>
                    <a:lnTo>
                      <a:pt x="2" y="4"/>
                    </a:lnTo>
                    <a:lnTo>
                      <a:pt x="1" y="5"/>
                    </a:lnTo>
                    <a:lnTo>
                      <a:pt x="0" y="6"/>
                    </a:lnTo>
                    <a:lnTo>
                      <a:pt x="0" y="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7"/>
              <p:cNvSpPr>
                <a:spLocks/>
              </p:cNvSpPr>
              <p:nvPr/>
            </p:nvSpPr>
            <p:spPr bwMode="auto">
              <a:xfrm>
                <a:off x="4916" y="2864"/>
                <a:ext cx="40" cy="74"/>
              </a:xfrm>
              <a:custGeom>
                <a:avLst/>
                <a:gdLst>
                  <a:gd name="T0" fmla="*/ 20 w 80"/>
                  <a:gd name="T1" fmla="*/ 8 h 150"/>
                  <a:gd name="T2" fmla="*/ 19 w 80"/>
                  <a:gd name="T3" fmla="*/ 12 h 150"/>
                  <a:gd name="T4" fmla="*/ 17 w 80"/>
                  <a:gd name="T5" fmla="*/ 15 h 150"/>
                  <a:gd name="T6" fmla="*/ 15 w 80"/>
                  <a:gd name="T7" fmla="*/ 18 h 150"/>
                  <a:gd name="T8" fmla="*/ 13 w 80"/>
                  <a:gd name="T9" fmla="*/ 21 h 150"/>
                  <a:gd name="T10" fmla="*/ 12 w 80"/>
                  <a:gd name="T11" fmla="*/ 25 h 150"/>
                  <a:gd name="T12" fmla="*/ 10 w 80"/>
                  <a:gd name="T13" fmla="*/ 29 h 150"/>
                  <a:gd name="T14" fmla="*/ 9 w 80"/>
                  <a:gd name="T15" fmla="*/ 33 h 150"/>
                  <a:gd name="T16" fmla="*/ 8 w 80"/>
                  <a:gd name="T17" fmla="*/ 35 h 150"/>
                  <a:gd name="T18" fmla="*/ 7 w 80"/>
                  <a:gd name="T19" fmla="*/ 36 h 150"/>
                  <a:gd name="T20" fmla="*/ 6 w 80"/>
                  <a:gd name="T21" fmla="*/ 36 h 150"/>
                  <a:gd name="T22" fmla="*/ 5 w 80"/>
                  <a:gd name="T23" fmla="*/ 37 h 150"/>
                  <a:gd name="T24" fmla="*/ 4 w 80"/>
                  <a:gd name="T25" fmla="*/ 37 h 150"/>
                  <a:gd name="T26" fmla="*/ 3 w 80"/>
                  <a:gd name="T27" fmla="*/ 37 h 150"/>
                  <a:gd name="T28" fmla="*/ 2 w 80"/>
                  <a:gd name="T29" fmla="*/ 37 h 150"/>
                  <a:gd name="T30" fmla="*/ 1 w 80"/>
                  <a:gd name="T31" fmla="*/ 36 h 150"/>
                  <a:gd name="T32" fmla="*/ 0 w 80"/>
                  <a:gd name="T33" fmla="*/ 34 h 150"/>
                  <a:gd name="T34" fmla="*/ 1 w 80"/>
                  <a:gd name="T35" fmla="*/ 31 h 150"/>
                  <a:gd name="T36" fmla="*/ 2 w 80"/>
                  <a:gd name="T37" fmla="*/ 27 h 150"/>
                  <a:gd name="T38" fmla="*/ 4 w 80"/>
                  <a:gd name="T39" fmla="*/ 22 h 150"/>
                  <a:gd name="T40" fmla="*/ 5 w 80"/>
                  <a:gd name="T41" fmla="*/ 18 h 150"/>
                  <a:gd name="T42" fmla="*/ 5 w 80"/>
                  <a:gd name="T43" fmla="*/ 15 h 150"/>
                  <a:gd name="T44" fmla="*/ 5 w 80"/>
                  <a:gd name="T45" fmla="*/ 12 h 150"/>
                  <a:gd name="T46" fmla="*/ 4 w 80"/>
                  <a:gd name="T47" fmla="*/ 9 h 150"/>
                  <a:gd name="T48" fmla="*/ 3 w 80"/>
                  <a:gd name="T49" fmla="*/ 7 h 150"/>
                  <a:gd name="T50" fmla="*/ 3 w 80"/>
                  <a:gd name="T51" fmla="*/ 4 h 150"/>
                  <a:gd name="T52" fmla="*/ 5 w 80"/>
                  <a:gd name="T53" fmla="*/ 1 h 150"/>
                  <a:gd name="T54" fmla="*/ 8 w 80"/>
                  <a:gd name="T55" fmla="*/ 0 h 150"/>
                  <a:gd name="T56" fmla="*/ 10 w 80"/>
                  <a:gd name="T57" fmla="*/ 0 h 150"/>
                  <a:gd name="T58" fmla="*/ 13 w 80"/>
                  <a:gd name="T59" fmla="*/ 0 h 150"/>
                  <a:gd name="T60" fmla="*/ 15 w 80"/>
                  <a:gd name="T61" fmla="*/ 1 h 150"/>
                  <a:gd name="T62" fmla="*/ 17 w 80"/>
                  <a:gd name="T63" fmla="*/ 2 h 150"/>
                  <a:gd name="T64" fmla="*/ 18 w 80"/>
                  <a:gd name="T65" fmla="*/ 3 h 150"/>
                  <a:gd name="T66" fmla="*/ 20 w 80"/>
                  <a:gd name="T67" fmla="*/ 5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150">
                    <a:moveTo>
                      <a:pt x="80" y="25"/>
                    </a:moveTo>
                    <a:lnTo>
                      <a:pt x="79" y="33"/>
                    </a:lnTo>
                    <a:lnTo>
                      <a:pt x="77" y="40"/>
                    </a:lnTo>
                    <a:lnTo>
                      <a:pt x="75" y="48"/>
                    </a:lnTo>
                    <a:lnTo>
                      <a:pt x="72" y="55"/>
                    </a:lnTo>
                    <a:lnTo>
                      <a:pt x="68" y="63"/>
                    </a:lnTo>
                    <a:lnTo>
                      <a:pt x="63" y="69"/>
                    </a:lnTo>
                    <a:lnTo>
                      <a:pt x="59" y="75"/>
                    </a:lnTo>
                    <a:lnTo>
                      <a:pt x="53" y="80"/>
                    </a:lnTo>
                    <a:lnTo>
                      <a:pt x="50" y="87"/>
                    </a:lnTo>
                    <a:lnTo>
                      <a:pt x="48" y="95"/>
                    </a:lnTo>
                    <a:lnTo>
                      <a:pt x="45" y="103"/>
                    </a:lnTo>
                    <a:lnTo>
                      <a:pt x="43" y="111"/>
                    </a:lnTo>
                    <a:lnTo>
                      <a:pt x="40" y="118"/>
                    </a:lnTo>
                    <a:lnTo>
                      <a:pt x="38" y="126"/>
                    </a:lnTo>
                    <a:lnTo>
                      <a:pt x="35" y="133"/>
                    </a:lnTo>
                    <a:lnTo>
                      <a:pt x="32" y="141"/>
                    </a:lnTo>
                    <a:lnTo>
                      <a:pt x="30" y="143"/>
                    </a:lnTo>
                    <a:lnTo>
                      <a:pt x="28" y="145"/>
                    </a:lnTo>
                    <a:lnTo>
                      <a:pt x="25" y="146"/>
                    </a:lnTo>
                    <a:lnTo>
                      <a:pt x="23" y="147"/>
                    </a:lnTo>
                    <a:lnTo>
                      <a:pt x="21" y="148"/>
                    </a:lnTo>
                    <a:lnTo>
                      <a:pt x="19" y="149"/>
                    </a:lnTo>
                    <a:lnTo>
                      <a:pt x="17" y="149"/>
                    </a:lnTo>
                    <a:lnTo>
                      <a:pt x="15" y="150"/>
                    </a:lnTo>
                    <a:lnTo>
                      <a:pt x="13" y="150"/>
                    </a:lnTo>
                    <a:lnTo>
                      <a:pt x="11" y="150"/>
                    </a:lnTo>
                    <a:lnTo>
                      <a:pt x="9" y="150"/>
                    </a:lnTo>
                    <a:lnTo>
                      <a:pt x="7" y="149"/>
                    </a:lnTo>
                    <a:lnTo>
                      <a:pt x="5" y="149"/>
                    </a:lnTo>
                    <a:lnTo>
                      <a:pt x="3" y="148"/>
                    </a:lnTo>
                    <a:lnTo>
                      <a:pt x="2" y="146"/>
                    </a:lnTo>
                    <a:lnTo>
                      <a:pt x="0" y="144"/>
                    </a:lnTo>
                    <a:lnTo>
                      <a:pt x="0" y="138"/>
                    </a:lnTo>
                    <a:lnTo>
                      <a:pt x="1" y="132"/>
                    </a:lnTo>
                    <a:lnTo>
                      <a:pt x="2" y="127"/>
                    </a:lnTo>
                    <a:lnTo>
                      <a:pt x="3" y="121"/>
                    </a:lnTo>
                    <a:lnTo>
                      <a:pt x="7" y="111"/>
                    </a:lnTo>
                    <a:lnTo>
                      <a:pt x="12" y="101"/>
                    </a:lnTo>
                    <a:lnTo>
                      <a:pt x="16" y="90"/>
                    </a:lnTo>
                    <a:lnTo>
                      <a:pt x="19" y="79"/>
                    </a:lnTo>
                    <a:lnTo>
                      <a:pt x="20" y="74"/>
                    </a:lnTo>
                    <a:lnTo>
                      <a:pt x="21" y="68"/>
                    </a:lnTo>
                    <a:lnTo>
                      <a:pt x="20" y="63"/>
                    </a:lnTo>
                    <a:lnTo>
                      <a:pt x="19" y="56"/>
                    </a:lnTo>
                    <a:lnTo>
                      <a:pt x="18" y="50"/>
                    </a:lnTo>
                    <a:lnTo>
                      <a:pt x="16" y="45"/>
                    </a:lnTo>
                    <a:lnTo>
                      <a:pt x="14" y="39"/>
                    </a:lnTo>
                    <a:lnTo>
                      <a:pt x="12" y="34"/>
                    </a:lnTo>
                    <a:lnTo>
                      <a:pt x="11" y="28"/>
                    </a:lnTo>
                    <a:lnTo>
                      <a:pt x="10" y="22"/>
                    </a:lnTo>
                    <a:lnTo>
                      <a:pt x="11" y="16"/>
                    </a:lnTo>
                    <a:lnTo>
                      <a:pt x="13" y="11"/>
                    </a:lnTo>
                    <a:lnTo>
                      <a:pt x="18" y="7"/>
                    </a:lnTo>
                    <a:lnTo>
                      <a:pt x="23" y="5"/>
                    </a:lnTo>
                    <a:lnTo>
                      <a:pt x="29" y="3"/>
                    </a:lnTo>
                    <a:lnTo>
                      <a:pt x="34" y="1"/>
                    </a:lnTo>
                    <a:lnTo>
                      <a:pt x="40" y="1"/>
                    </a:lnTo>
                    <a:lnTo>
                      <a:pt x="45" y="0"/>
                    </a:lnTo>
                    <a:lnTo>
                      <a:pt x="51" y="1"/>
                    </a:lnTo>
                    <a:lnTo>
                      <a:pt x="56" y="2"/>
                    </a:lnTo>
                    <a:lnTo>
                      <a:pt x="59" y="4"/>
                    </a:lnTo>
                    <a:lnTo>
                      <a:pt x="62" y="6"/>
                    </a:lnTo>
                    <a:lnTo>
                      <a:pt x="67" y="9"/>
                    </a:lnTo>
                    <a:lnTo>
                      <a:pt x="69" y="12"/>
                    </a:lnTo>
                    <a:lnTo>
                      <a:pt x="72" y="14"/>
                    </a:lnTo>
                    <a:lnTo>
                      <a:pt x="75" y="19"/>
                    </a:lnTo>
                    <a:lnTo>
                      <a:pt x="78" y="22"/>
                    </a:lnTo>
                    <a:lnTo>
                      <a:pt x="8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8" name="Freeform 108"/>
              <p:cNvSpPr>
                <a:spLocks/>
              </p:cNvSpPr>
              <p:nvPr/>
            </p:nvSpPr>
            <p:spPr bwMode="auto">
              <a:xfrm>
                <a:off x="5019" y="2694"/>
                <a:ext cx="55" cy="45"/>
              </a:xfrm>
              <a:custGeom>
                <a:avLst/>
                <a:gdLst>
                  <a:gd name="T0" fmla="*/ 8 w 111"/>
                  <a:gd name="T1" fmla="*/ 4 h 91"/>
                  <a:gd name="T2" fmla="*/ 8 w 111"/>
                  <a:gd name="T3" fmla="*/ 5 h 91"/>
                  <a:gd name="T4" fmla="*/ 8 w 111"/>
                  <a:gd name="T5" fmla="*/ 6 h 91"/>
                  <a:gd name="T6" fmla="*/ 8 w 111"/>
                  <a:gd name="T7" fmla="*/ 7 h 91"/>
                  <a:gd name="T8" fmla="*/ 9 w 111"/>
                  <a:gd name="T9" fmla="*/ 7 h 91"/>
                  <a:gd name="T10" fmla="*/ 9 w 111"/>
                  <a:gd name="T11" fmla="*/ 6 h 91"/>
                  <a:gd name="T12" fmla="*/ 10 w 111"/>
                  <a:gd name="T13" fmla="*/ 5 h 91"/>
                  <a:gd name="T14" fmla="*/ 11 w 111"/>
                  <a:gd name="T15" fmla="*/ 5 h 91"/>
                  <a:gd name="T16" fmla="*/ 13 w 111"/>
                  <a:gd name="T17" fmla="*/ 5 h 91"/>
                  <a:gd name="T18" fmla="*/ 14 w 111"/>
                  <a:gd name="T19" fmla="*/ 5 h 91"/>
                  <a:gd name="T20" fmla="*/ 15 w 111"/>
                  <a:gd name="T21" fmla="*/ 6 h 91"/>
                  <a:gd name="T22" fmla="*/ 16 w 111"/>
                  <a:gd name="T23" fmla="*/ 8 h 91"/>
                  <a:gd name="T24" fmla="*/ 17 w 111"/>
                  <a:gd name="T25" fmla="*/ 9 h 91"/>
                  <a:gd name="T26" fmla="*/ 18 w 111"/>
                  <a:gd name="T27" fmla="*/ 10 h 91"/>
                  <a:gd name="T28" fmla="*/ 20 w 111"/>
                  <a:gd name="T29" fmla="*/ 9 h 91"/>
                  <a:gd name="T30" fmla="*/ 20 w 111"/>
                  <a:gd name="T31" fmla="*/ 10 h 91"/>
                  <a:gd name="T32" fmla="*/ 21 w 111"/>
                  <a:gd name="T33" fmla="*/ 11 h 91"/>
                  <a:gd name="T34" fmla="*/ 22 w 111"/>
                  <a:gd name="T35" fmla="*/ 11 h 91"/>
                  <a:gd name="T36" fmla="*/ 23 w 111"/>
                  <a:gd name="T37" fmla="*/ 12 h 91"/>
                  <a:gd name="T38" fmla="*/ 24 w 111"/>
                  <a:gd name="T39" fmla="*/ 13 h 91"/>
                  <a:gd name="T40" fmla="*/ 24 w 111"/>
                  <a:gd name="T41" fmla="*/ 15 h 91"/>
                  <a:gd name="T42" fmla="*/ 25 w 111"/>
                  <a:gd name="T43" fmla="*/ 16 h 91"/>
                  <a:gd name="T44" fmla="*/ 27 w 111"/>
                  <a:gd name="T45" fmla="*/ 16 h 91"/>
                  <a:gd name="T46" fmla="*/ 27 w 111"/>
                  <a:gd name="T47" fmla="*/ 17 h 91"/>
                  <a:gd name="T48" fmla="*/ 27 w 111"/>
                  <a:gd name="T49" fmla="*/ 18 h 91"/>
                  <a:gd name="T50" fmla="*/ 27 w 111"/>
                  <a:gd name="T51" fmla="*/ 19 h 91"/>
                  <a:gd name="T52" fmla="*/ 27 w 111"/>
                  <a:gd name="T53" fmla="*/ 20 h 91"/>
                  <a:gd name="T54" fmla="*/ 26 w 111"/>
                  <a:gd name="T55" fmla="*/ 21 h 91"/>
                  <a:gd name="T56" fmla="*/ 26 w 111"/>
                  <a:gd name="T57" fmla="*/ 21 h 91"/>
                  <a:gd name="T58" fmla="*/ 25 w 111"/>
                  <a:gd name="T59" fmla="*/ 22 h 91"/>
                  <a:gd name="T60" fmla="*/ 24 w 111"/>
                  <a:gd name="T61" fmla="*/ 22 h 91"/>
                  <a:gd name="T62" fmla="*/ 22 w 111"/>
                  <a:gd name="T63" fmla="*/ 22 h 91"/>
                  <a:gd name="T64" fmla="*/ 21 w 111"/>
                  <a:gd name="T65" fmla="*/ 21 h 91"/>
                  <a:gd name="T66" fmla="*/ 20 w 111"/>
                  <a:gd name="T67" fmla="*/ 20 h 91"/>
                  <a:gd name="T68" fmla="*/ 19 w 111"/>
                  <a:gd name="T69" fmla="*/ 18 h 91"/>
                  <a:gd name="T70" fmla="*/ 18 w 111"/>
                  <a:gd name="T71" fmla="*/ 17 h 91"/>
                  <a:gd name="T72" fmla="*/ 16 w 111"/>
                  <a:gd name="T73" fmla="*/ 16 h 91"/>
                  <a:gd name="T74" fmla="*/ 14 w 111"/>
                  <a:gd name="T75" fmla="*/ 15 h 91"/>
                  <a:gd name="T76" fmla="*/ 14 w 111"/>
                  <a:gd name="T77" fmla="*/ 14 h 91"/>
                  <a:gd name="T78" fmla="*/ 13 w 111"/>
                  <a:gd name="T79" fmla="*/ 15 h 91"/>
                  <a:gd name="T80" fmla="*/ 12 w 111"/>
                  <a:gd name="T81" fmla="*/ 15 h 91"/>
                  <a:gd name="T82" fmla="*/ 11 w 111"/>
                  <a:gd name="T83" fmla="*/ 15 h 91"/>
                  <a:gd name="T84" fmla="*/ 10 w 111"/>
                  <a:gd name="T85" fmla="*/ 15 h 91"/>
                  <a:gd name="T86" fmla="*/ 9 w 111"/>
                  <a:gd name="T87" fmla="*/ 13 h 91"/>
                  <a:gd name="T88" fmla="*/ 8 w 111"/>
                  <a:gd name="T89" fmla="*/ 12 h 91"/>
                  <a:gd name="T90" fmla="*/ 8 w 111"/>
                  <a:gd name="T91" fmla="*/ 11 h 91"/>
                  <a:gd name="T92" fmla="*/ 7 w 111"/>
                  <a:gd name="T93" fmla="*/ 11 h 91"/>
                  <a:gd name="T94" fmla="*/ 6 w 111"/>
                  <a:gd name="T95" fmla="*/ 12 h 91"/>
                  <a:gd name="T96" fmla="*/ 5 w 111"/>
                  <a:gd name="T97" fmla="*/ 12 h 91"/>
                  <a:gd name="T98" fmla="*/ 3 w 111"/>
                  <a:gd name="T99" fmla="*/ 13 h 91"/>
                  <a:gd name="T100" fmla="*/ 2 w 111"/>
                  <a:gd name="T101" fmla="*/ 13 h 91"/>
                  <a:gd name="T102" fmla="*/ 1 w 111"/>
                  <a:gd name="T103" fmla="*/ 11 h 91"/>
                  <a:gd name="T104" fmla="*/ 0 w 111"/>
                  <a:gd name="T105" fmla="*/ 9 h 91"/>
                  <a:gd name="T106" fmla="*/ 0 w 111"/>
                  <a:gd name="T107" fmla="*/ 7 h 91"/>
                  <a:gd name="T108" fmla="*/ 0 w 111"/>
                  <a:gd name="T109" fmla="*/ 6 h 91"/>
                  <a:gd name="T110" fmla="*/ 0 w 111"/>
                  <a:gd name="T111" fmla="*/ 4 h 91"/>
                  <a:gd name="T112" fmla="*/ 1 w 111"/>
                  <a:gd name="T113" fmla="*/ 2 h 91"/>
                  <a:gd name="T114" fmla="*/ 2 w 111"/>
                  <a:gd name="T115" fmla="*/ 0 h 91"/>
                  <a:gd name="T116" fmla="*/ 4 w 111"/>
                  <a:gd name="T117" fmla="*/ 0 h 91"/>
                  <a:gd name="T118" fmla="*/ 6 w 111"/>
                  <a:gd name="T119" fmla="*/ 0 h 91"/>
                  <a:gd name="T120" fmla="*/ 7 w 111"/>
                  <a:gd name="T121" fmla="*/ 1 h 91"/>
                  <a:gd name="T122" fmla="*/ 8 w 111"/>
                  <a:gd name="T123" fmla="*/ 2 h 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1" h="91">
                    <a:moveTo>
                      <a:pt x="35" y="13"/>
                    </a:moveTo>
                    <a:lnTo>
                      <a:pt x="34" y="16"/>
                    </a:lnTo>
                    <a:lnTo>
                      <a:pt x="34" y="18"/>
                    </a:lnTo>
                    <a:lnTo>
                      <a:pt x="34" y="21"/>
                    </a:lnTo>
                    <a:lnTo>
                      <a:pt x="33" y="23"/>
                    </a:lnTo>
                    <a:lnTo>
                      <a:pt x="33" y="25"/>
                    </a:lnTo>
                    <a:lnTo>
                      <a:pt x="33" y="27"/>
                    </a:lnTo>
                    <a:lnTo>
                      <a:pt x="34" y="29"/>
                    </a:lnTo>
                    <a:lnTo>
                      <a:pt x="36" y="32"/>
                    </a:lnTo>
                    <a:lnTo>
                      <a:pt x="37" y="29"/>
                    </a:lnTo>
                    <a:lnTo>
                      <a:pt x="38" y="27"/>
                    </a:lnTo>
                    <a:lnTo>
                      <a:pt x="39" y="25"/>
                    </a:lnTo>
                    <a:lnTo>
                      <a:pt x="41" y="23"/>
                    </a:lnTo>
                    <a:lnTo>
                      <a:pt x="42" y="22"/>
                    </a:lnTo>
                    <a:lnTo>
                      <a:pt x="45" y="21"/>
                    </a:lnTo>
                    <a:lnTo>
                      <a:pt x="47" y="20"/>
                    </a:lnTo>
                    <a:lnTo>
                      <a:pt x="50" y="21"/>
                    </a:lnTo>
                    <a:lnTo>
                      <a:pt x="54" y="20"/>
                    </a:lnTo>
                    <a:lnTo>
                      <a:pt x="56" y="21"/>
                    </a:lnTo>
                    <a:lnTo>
                      <a:pt x="58" y="22"/>
                    </a:lnTo>
                    <a:lnTo>
                      <a:pt x="60" y="23"/>
                    </a:lnTo>
                    <a:lnTo>
                      <a:pt x="63" y="27"/>
                    </a:lnTo>
                    <a:lnTo>
                      <a:pt x="65" y="31"/>
                    </a:lnTo>
                    <a:lnTo>
                      <a:pt x="67" y="35"/>
                    </a:lnTo>
                    <a:lnTo>
                      <a:pt x="69" y="38"/>
                    </a:lnTo>
                    <a:lnTo>
                      <a:pt x="71" y="39"/>
                    </a:lnTo>
                    <a:lnTo>
                      <a:pt x="73" y="40"/>
                    </a:lnTo>
                    <a:lnTo>
                      <a:pt x="75" y="40"/>
                    </a:lnTo>
                    <a:lnTo>
                      <a:pt x="78" y="39"/>
                    </a:lnTo>
                    <a:lnTo>
                      <a:pt x="80" y="39"/>
                    </a:lnTo>
                    <a:lnTo>
                      <a:pt x="81" y="40"/>
                    </a:lnTo>
                    <a:lnTo>
                      <a:pt x="82" y="42"/>
                    </a:lnTo>
                    <a:lnTo>
                      <a:pt x="84" y="43"/>
                    </a:lnTo>
                    <a:lnTo>
                      <a:pt x="85" y="45"/>
                    </a:lnTo>
                    <a:lnTo>
                      <a:pt x="86" y="46"/>
                    </a:lnTo>
                    <a:lnTo>
                      <a:pt x="88" y="47"/>
                    </a:lnTo>
                    <a:lnTo>
                      <a:pt x="91" y="47"/>
                    </a:lnTo>
                    <a:lnTo>
                      <a:pt x="94" y="49"/>
                    </a:lnTo>
                    <a:lnTo>
                      <a:pt x="96" y="51"/>
                    </a:lnTo>
                    <a:lnTo>
                      <a:pt x="97" y="55"/>
                    </a:lnTo>
                    <a:lnTo>
                      <a:pt x="97" y="58"/>
                    </a:lnTo>
                    <a:lnTo>
                      <a:pt x="98" y="61"/>
                    </a:lnTo>
                    <a:lnTo>
                      <a:pt x="100" y="63"/>
                    </a:lnTo>
                    <a:lnTo>
                      <a:pt x="103" y="65"/>
                    </a:lnTo>
                    <a:lnTo>
                      <a:pt x="107" y="64"/>
                    </a:lnTo>
                    <a:lnTo>
                      <a:pt x="109" y="66"/>
                    </a:lnTo>
                    <a:lnTo>
                      <a:pt x="110" y="67"/>
                    </a:lnTo>
                    <a:lnTo>
                      <a:pt x="110" y="69"/>
                    </a:lnTo>
                    <a:lnTo>
                      <a:pt x="110" y="71"/>
                    </a:lnTo>
                    <a:lnTo>
                      <a:pt x="111" y="74"/>
                    </a:lnTo>
                    <a:lnTo>
                      <a:pt x="111" y="76"/>
                    </a:lnTo>
                    <a:lnTo>
                      <a:pt x="110" y="78"/>
                    </a:lnTo>
                    <a:lnTo>
                      <a:pt x="110" y="80"/>
                    </a:lnTo>
                    <a:lnTo>
                      <a:pt x="109" y="81"/>
                    </a:lnTo>
                    <a:lnTo>
                      <a:pt x="108" y="82"/>
                    </a:lnTo>
                    <a:lnTo>
                      <a:pt x="107" y="84"/>
                    </a:lnTo>
                    <a:lnTo>
                      <a:pt x="106" y="85"/>
                    </a:lnTo>
                    <a:lnTo>
                      <a:pt x="105" y="87"/>
                    </a:lnTo>
                    <a:lnTo>
                      <a:pt x="103" y="88"/>
                    </a:lnTo>
                    <a:lnTo>
                      <a:pt x="102" y="90"/>
                    </a:lnTo>
                    <a:lnTo>
                      <a:pt x="101" y="91"/>
                    </a:lnTo>
                    <a:lnTo>
                      <a:pt x="97" y="91"/>
                    </a:lnTo>
                    <a:lnTo>
                      <a:pt x="94" y="90"/>
                    </a:lnTo>
                    <a:lnTo>
                      <a:pt x="91" y="88"/>
                    </a:lnTo>
                    <a:lnTo>
                      <a:pt x="89" y="86"/>
                    </a:lnTo>
                    <a:lnTo>
                      <a:pt x="87" y="84"/>
                    </a:lnTo>
                    <a:lnTo>
                      <a:pt x="84" y="82"/>
                    </a:lnTo>
                    <a:lnTo>
                      <a:pt x="82" y="80"/>
                    </a:lnTo>
                    <a:lnTo>
                      <a:pt x="80" y="80"/>
                    </a:lnTo>
                    <a:lnTo>
                      <a:pt x="78" y="75"/>
                    </a:lnTo>
                    <a:lnTo>
                      <a:pt x="75" y="72"/>
                    </a:lnTo>
                    <a:lnTo>
                      <a:pt x="72" y="70"/>
                    </a:lnTo>
                    <a:lnTo>
                      <a:pt x="68" y="69"/>
                    </a:lnTo>
                    <a:lnTo>
                      <a:pt x="65" y="67"/>
                    </a:lnTo>
                    <a:lnTo>
                      <a:pt x="61" y="66"/>
                    </a:lnTo>
                    <a:lnTo>
                      <a:pt x="59" y="63"/>
                    </a:lnTo>
                    <a:lnTo>
                      <a:pt x="58" y="60"/>
                    </a:lnTo>
                    <a:lnTo>
                      <a:pt x="56" y="59"/>
                    </a:lnTo>
                    <a:lnTo>
                      <a:pt x="55" y="60"/>
                    </a:lnTo>
                    <a:lnTo>
                      <a:pt x="52" y="61"/>
                    </a:lnTo>
                    <a:lnTo>
                      <a:pt x="51" y="61"/>
                    </a:lnTo>
                    <a:lnTo>
                      <a:pt x="49" y="62"/>
                    </a:lnTo>
                    <a:lnTo>
                      <a:pt x="48" y="62"/>
                    </a:lnTo>
                    <a:lnTo>
                      <a:pt x="47" y="62"/>
                    </a:lnTo>
                    <a:lnTo>
                      <a:pt x="46" y="61"/>
                    </a:lnTo>
                    <a:lnTo>
                      <a:pt x="43" y="60"/>
                    </a:lnTo>
                    <a:lnTo>
                      <a:pt x="40" y="58"/>
                    </a:lnTo>
                    <a:lnTo>
                      <a:pt x="38" y="55"/>
                    </a:lnTo>
                    <a:lnTo>
                      <a:pt x="37" y="53"/>
                    </a:lnTo>
                    <a:lnTo>
                      <a:pt x="35" y="50"/>
                    </a:lnTo>
                    <a:lnTo>
                      <a:pt x="34" y="47"/>
                    </a:lnTo>
                    <a:lnTo>
                      <a:pt x="33" y="45"/>
                    </a:lnTo>
                    <a:lnTo>
                      <a:pt x="31" y="42"/>
                    </a:lnTo>
                    <a:lnTo>
                      <a:pt x="30" y="45"/>
                    </a:lnTo>
                    <a:lnTo>
                      <a:pt x="28" y="47"/>
                    </a:lnTo>
                    <a:lnTo>
                      <a:pt x="26" y="49"/>
                    </a:lnTo>
                    <a:lnTo>
                      <a:pt x="23" y="50"/>
                    </a:lnTo>
                    <a:lnTo>
                      <a:pt x="20" y="51"/>
                    </a:lnTo>
                    <a:lnTo>
                      <a:pt x="18" y="52"/>
                    </a:lnTo>
                    <a:lnTo>
                      <a:pt x="14" y="53"/>
                    </a:lnTo>
                    <a:lnTo>
                      <a:pt x="11" y="55"/>
                    </a:lnTo>
                    <a:lnTo>
                      <a:pt x="9" y="52"/>
                    </a:lnTo>
                    <a:lnTo>
                      <a:pt x="6" y="50"/>
                    </a:lnTo>
                    <a:lnTo>
                      <a:pt x="4" y="47"/>
                    </a:lnTo>
                    <a:lnTo>
                      <a:pt x="2" y="43"/>
                    </a:lnTo>
                    <a:lnTo>
                      <a:pt x="1" y="39"/>
                    </a:lnTo>
                    <a:lnTo>
                      <a:pt x="0" y="36"/>
                    </a:lnTo>
                    <a:lnTo>
                      <a:pt x="0" y="31"/>
                    </a:lnTo>
                    <a:lnTo>
                      <a:pt x="2" y="27"/>
                    </a:lnTo>
                    <a:lnTo>
                      <a:pt x="2" y="24"/>
                    </a:lnTo>
                    <a:lnTo>
                      <a:pt x="3" y="20"/>
                    </a:lnTo>
                    <a:lnTo>
                      <a:pt x="3" y="17"/>
                    </a:lnTo>
                    <a:lnTo>
                      <a:pt x="4" y="13"/>
                    </a:lnTo>
                    <a:lnTo>
                      <a:pt x="6" y="10"/>
                    </a:lnTo>
                    <a:lnTo>
                      <a:pt x="8" y="6"/>
                    </a:lnTo>
                    <a:lnTo>
                      <a:pt x="10" y="3"/>
                    </a:lnTo>
                    <a:lnTo>
                      <a:pt x="13" y="0"/>
                    </a:lnTo>
                    <a:lnTo>
                      <a:pt x="17" y="0"/>
                    </a:lnTo>
                    <a:lnTo>
                      <a:pt x="21" y="1"/>
                    </a:lnTo>
                    <a:lnTo>
                      <a:pt x="24" y="1"/>
                    </a:lnTo>
                    <a:lnTo>
                      <a:pt x="27" y="3"/>
                    </a:lnTo>
                    <a:lnTo>
                      <a:pt x="29" y="5"/>
                    </a:lnTo>
                    <a:lnTo>
                      <a:pt x="32" y="7"/>
                    </a:lnTo>
                    <a:lnTo>
                      <a:pt x="33" y="10"/>
                    </a:lnTo>
                    <a:lnTo>
                      <a:pt x="3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9" name="Freeform 109"/>
              <p:cNvSpPr>
                <a:spLocks/>
              </p:cNvSpPr>
              <p:nvPr/>
            </p:nvSpPr>
            <p:spPr bwMode="auto">
              <a:xfrm>
                <a:off x="5024" y="2696"/>
                <a:ext cx="8" cy="20"/>
              </a:xfrm>
              <a:custGeom>
                <a:avLst/>
                <a:gdLst>
                  <a:gd name="T0" fmla="*/ 4 w 18"/>
                  <a:gd name="T1" fmla="*/ 2 h 39"/>
                  <a:gd name="T2" fmla="*/ 4 w 18"/>
                  <a:gd name="T3" fmla="*/ 3 h 39"/>
                  <a:gd name="T4" fmla="*/ 4 w 18"/>
                  <a:gd name="T5" fmla="*/ 5 h 39"/>
                  <a:gd name="T6" fmla="*/ 4 w 18"/>
                  <a:gd name="T7" fmla="*/ 6 h 39"/>
                  <a:gd name="T8" fmla="*/ 3 w 18"/>
                  <a:gd name="T9" fmla="*/ 7 h 39"/>
                  <a:gd name="T10" fmla="*/ 3 w 18"/>
                  <a:gd name="T11" fmla="*/ 8 h 39"/>
                  <a:gd name="T12" fmla="*/ 3 w 18"/>
                  <a:gd name="T13" fmla="*/ 9 h 39"/>
                  <a:gd name="T14" fmla="*/ 2 w 18"/>
                  <a:gd name="T15" fmla="*/ 9 h 39"/>
                  <a:gd name="T16" fmla="*/ 1 w 18"/>
                  <a:gd name="T17" fmla="*/ 10 h 39"/>
                  <a:gd name="T18" fmla="*/ 0 w 18"/>
                  <a:gd name="T19" fmla="*/ 10 h 39"/>
                  <a:gd name="T20" fmla="*/ 0 w 18"/>
                  <a:gd name="T21" fmla="*/ 9 h 39"/>
                  <a:gd name="T22" fmla="*/ 0 w 18"/>
                  <a:gd name="T23" fmla="*/ 8 h 39"/>
                  <a:gd name="T24" fmla="*/ 0 w 18"/>
                  <a:gd name="T25" fmla="*/ 6 h 39"/>
                  <a:gd name="T26" fmla="*/ 0 w 18"/>
                  <a:gd name="T27" fmla="*/ 5 h 39"/>
                  <a:gd name="T28" fmla="*/ 1 w 18"/>
                  <a:gd name="T29" fmla="*/ 4 h 39"/>
                  <a:gd name="T30" fmla="*/ 1 w 18"/>
                  <a:gd name="T31" fmla="*/ 3 h 39"/>
                  <a:gd name="T32" fmla="*/ 2 w 18"/>
                  <a:gd name="T33" fmla="*/ 2 h 39"/>
                  <a:gd name="T34" fmla="*/ 2 w 18"/>
                  <a:gd name="T35" fmla="*/ 0 h 39"/>
                  <a:gd name="T36" fmla="*/ 2 w 18"/>
                  <a:gd name="T37" fmla="*/ 0 h 39"/>
                  <a:gd name="T38" fmla="*/ 2 w 18"/>
                  <a:gd name="T39" fmla="*/ 1 h 39"/>
                  <a:gd name="T40" fmla="*/ 2 w 18"/>
                  <a:gd name="T41" fmla="*/ 1 h 39"/>
                  <a:gd name="T42" fmla="*/ 3 w 18"/>
                  <a:gd name="T43" fmla="*/ 1 h 39"/>
                  <a:gd name="T44" fmla="*/ 3 w 18"/>
                  <a:gd name="T45" fmla="*/ 1 h 39"/>
                  <a:gd name="T46" fmla="*/ 3 w 18"/>
                  <a:gd name="T47" fmla="*/ 2 h 39"/>
                  <a:gd name="T48" fmla="*/ 4 w 18"/>
                  <a:gd name="T49" fmla="*/ 2 h 39"/>
                  <a:gd name="T50" fmla="*/ 4 w 18"/>
                  <a:gd name="T51" fmla="*/ 2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39">
                    <a:moveTo>
                      <a:pt x="18" y="8"/>
                    </a:moveTo>
                    <a:lnTo>
                      <a:pt x="18" y="12"/>
                    </a:lnTo>
                    <a:lnTo>
                      <a:pt x="18" y="17"/>
                    </a:lnTo>
                    <a:lnTo>
                      <a:pt x="17" y="21"/>
                    </a:lnTo>
                    <a:lnTo>
                      <a:pt x="16" y="25"/>
                    </a:lnTo>
                    <a:lnTo>
                      <a:pt x="15" y="30"/>
                    </a:lnTo>
                    <a:lnTo>
                      <a:pt x="13" y="33"/>
                    </a:lnTo>
                    <a:lnTo>
                      <a:pt x="10" y="36"/>
                    </a:lnTo>
                    <a:lnTo>
                      <a:pt x="7" y="39"/>
                    </a:lnTo>
                    <a:lnTo>
                      <a:pt x="2" y="39"/>
                    </a:lnTo>
                    <a:lnTo>
                      <a:pt x="1" y="34"/>
                    </a:lnTo>
                    <a:lnTo>
                      <a:pt x="0" y="29"/>
                    </a:lnTo>
                    <a:lnTo>
                      <a:pt x="1" y="23"/>
                    </a:lnTo>
                    <a:lnTo>
                      <a:pt x="3" y="19"/>
                    </a:lnTo>
                    <a:lnTo>
                      <a:pt x="5" y="14"/>
                    </a:lnTo>
                    <a:lnTo>
                      <a:pt x="7" y="10"/>
                    </a:lnTo>
                    <a:lnTo>
                      <a:pt x="8" y="5"/>
                    </a:lnTo>
                    <a:lnTo>
                      <a:pt x="8" y="0"/>
                    </a:lnTo>
                    <a:lnTo>
                      <a:pt x="10" y="0"/>
                    </a:lnTo>
                    <a:lnTo>
                      <a:pt x="11" y="1"/>
                    </a:lnTo>
                    <a:lnTo>
                      <a:pt x="12" y="2"/>
                    </a:lnTo>
                    <a:lnTo>
                      <a:pt x="14" y="3"/>
                    </a:lnTo>
                    <a:lnTo>
                      <a:pt x="15" y="4"/>
                    </a:lnTo>
                    <a:lnTo>
                      <a:pt x="16" y="5"/>
                    </a:lnTo>
                    <a:lnTo>
                      <a:pt x="17" y="6"/>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0" name="Freeform 110"/>
              <p:cNvSpPr>
                <a:spLocks/>
              </p:cNvSpPr>
              <p:nvPr/>
            </p:nvSpPr>
            <p:spPr bwMode="auto">
              <a:xfrm>
                <a:off x="5040" y="2708"/>
                <a:ext cx="8" cy="12"/>
              </a:xfrm>
              <a:custGeom>
                <a:avLst/>
                <a:gdLst>
                  <a:gd name="T0" fmla="*/ 4 w 17"/>
                  <a:gd name="T1" fmla="*/ 2 h 24"/>
                  <a:gd name="T2" fmla="*/ 4 w 17"/>
                  <a:gd name="T3" fmla="*/ 3 h 24"/>
                  <a:gd name="T4" fmla="*/ 4 w 17"/>
                  <a:gd name="T5" fmla="*/ 4 h 24"/>
                  <a:gd name="T6" fmla="*/ 4 w 17"/>
                  <a:gd name="T7" fmla="*/ 4 h 24"/>
                  <a:gd name="T8" fmla="*/ 4 w 17"/>
                  <a:gd name="T9" fmla="*/ 5 h 24"/>
                  <a:gd name="T10" fmla="*/ 3 w 17"/>
                  <a:gd name="T11" fmla="*/ 5 h 24"/>
                  <a:gd name="T12" fmla="*/ 3 w 17"/>
                  <a:gd name="T13" fmla="*/ 6 h 24"/>
                  <a:gd name="T14" fmla="*/ 2 w 17"/>
                  <a:gd name="T15" fmla="*/ 6 h 24"/>
                  <a:gd name="T16" fmla="*/ 2 w 17"/>
                  <a:gd name="T17" fmla="*/ 6 h 24"/>
                  <a:gd name="T18" fmla="*/ 1 w 17"/>
                  <a:gd name="T19" fmla="*/ 6 h 24"/>
                  <a:gd name="T20" fmla="*/ 1 w 17"/>
                  <a:gd name="T21" fmla="*/ 6 h 24"/>
                  <a:gd name="T22" fmla="*/ 1 w 17"/>
                  <a:gd name="T23" fmla="*/ 6 h 24"/>
                  <a:gd name="T24" fmla="*/ 1 w 17"/>
                  <a:gd name="T25" fmla="*/ 6 h 24"/>
                  <a:gd name="T26" fmla="*/ 0 w 17"/>
                  <a:gd name="T27" fmla="*/ 6 h 24"/>
                  <a:gd name="T28" fmla="*/ 0 w 17"/>
                  <a:gd name="T29" fmla="*/ 5 h 24"/>
                  <a:gd name="T30" fmla="*/ 0 w 17"/>
                  <a:gd name="T31" fmla="*/ 5 h 24"/>
                  <a:gd name="T32" fmla="*/ 0 w 17"/>
                  <a:gd name="T33" fmla="*/ 5 h 24"/>
                  <a:gd name="T34" fmla="*/ 0 w 17"/>
                  <a:gd name="T35" fmla="*/ 4 h 24"/>
                  <a:gd name="T36" fmla="*/ 0 w 17"/>
                  <a:gd name="T37" fmla="*/ 4 h 24"/>
                  <a:gd name="T38" fmla="*/ 0 w 17"/>
                  <a:gd name="T39" fmla="*/ 3 h 24"/>
                  <a:gd name="T40" fmla="*/ 0 w 17"/>
                  <a:gd name="T41" fmla="*/ 3 h 24"/>
                  <a:gd name="T42" fmla="*/ 0 w 17"/>
                  <a:gd name="T43" fmla="*/ 2 h 24"/>
                  <a:gd name="T44" fmla="*/ 1 w 17"/>
                  <a:gd name="T45" fmla="*/ 1 h 24"/>
                  <a:gd name="T46" fmla="*/ 1 w 17"/>
                  <a:gd name="T47" fmla="*/ 1 h 24"/>
                  <a:gd name="T48" fmla="*/ 2 w 17"/>
                  <a:gd name="T49" fmla="*/ 1 h 24"/>
                  <a:gd name="T50" fmla="*/ 2 w 17"/>
                  <a:gd name="T51" fmla="*/ 0 h 24"/>
                  <a:gd name="T52" fmla="*/ 3 w 17"/>
                  <a:gd name="T53" fmla="*/ 0 h 24"/>
                  <a:gd name="T54" fmla="*/ 3 w 17"/>
                  <a:gd name="T55" fmla="*/ 1 h 24"/>
                  <a:gd name="T56" fmla="*/ 3 w 17"/>
                  <a:gd name="T57" fmla="*/ 1 h 24"/>
                  <a:gd name="T58" fmla="*/ 3 w 17"/>
                  <a:gd name="T59" fmla="*/ 1 h 24"/>
                  <a:gd name="T60" fmla="*/ 4 w 17"/>
                  <a:gd name="T61" fmla="*/ 1 h 24"/>
                  <a:gd name="T62" fmla="*/ 4 w 17"/>
                  <a:gd name="T63" fmla="*/ 2 h 24"/>
                  <a:gd name="T64" fmla="*/ 4 w 17"/>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4">
                    <a:moveTo>
                      <a:pt x="17" y="8"/>
                    </a:moveTo>
                    <a:lnTo>
                      <a:pt x="17" y="10"/>
                    </a:lnTo>
                    <a:lnTo>
                      <a:pt x="17" y="13"/>
                    </a:lnTo>
                    <a:lnTo>
                      <a:pt x="17" y="15"/>
                    </a:lnTo>
                    <a:lnTo>
                      <a:pt x="16" y="17"/>
                    </a:lnTo>
                    <a:lnTo>
                      <a:pt x="15" y="19"/>
                    </a:lnTo>
                    <a:lnTo>
                      <a:pt x="13" y="21"/>
                    </a:lnTo>
                    <a:lnTo>
                      <a:pt x="10" y="23"/>
                    </a:lnTo>
                    <a:lnTo>
                      <a:pt x="8" y="24"/>
                    </a:lnTo>
                    <a:lnTo>
                      <a:pt x="7" y="24"/>
                    </a:lnTo>
                    <a:lnTo>
                      <a:pt x="6" y="24"/>
                    </a:lnTo>
                    <a:lnTo>
                      <a:pt x="5" y="23"/>
                    </a:lnTo>
                    <a:lnTo>
                      <a:pt x="4" y="22"/>
                    </a:lnTo>
                    <a:lnTo>
                      <a:pt x="3" y="21"/>
                    </a:lnTo>
                    <a:lnTo>
                      <a:pt x="2" y="20"/>
                    </a:lnTo>
                    <a:lnTo>
                      <a:pt x="1" y="20"/>
                    </a:lnTo>
                    <a:lnTo>
                      <a:pt x="0" y="19"/>
                    </a:lnTo>
                    <a:lnTo>
                      <a:pt x="0" y="16"/>
                    </a:lnTo>
                    <a:lnTo>
                      <a:pt x="0" y="13"/>
                    </a:lnTo>
                    <a:lnTo>
                      <a:pt x="1" y="11"/>
                    </a:lnTo>
                    <a:lnTo>
                      <a:pt x="2" y="9"/>
                    </a:lnTo>
                    <a:lnTo>
                      <a:pt x="3" y="6"/>
                    </a:lnTo>
                    <a:lnTo>
                      <a:pt x="4" y="4"/>
                    </a:lnTo>
                    <a:lnTo>
                      <a:pt x="6" y="2"/>
                    </a:lnTo>
                    <a:lnTo>
                      <a:pt x="8" y="1"/>
                    </a:lnTo>
                    <a:lnTo>
                      <a:pt x="10" y="0"/>
                    </a:lnTo>
                    <a:lnTo>
                      <a:pt x="12" y="0"/>
                    </a:lnTo>
                    <a:lnTo>
                      <a:pt x="14" y="1"/>
                    </a:lnTo>
                    <a:lnTo>
                      <a:pt x="14" y="2"/>
                    </a:lnTo>
                    <a:lnTo>
                      <a:pt x="15" y="3"/>
                    </a:lnTo>
                    <a:lnTo>
                      <a:pt x="16" y="4"/>
                    </a:lnTo>
                    <a:lnTo>
                      <a:pt x="16" y="7"/>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1" name="Freeform 111"/>
              <p:cNvSpPr>
                <a:spLocks/>
              </p:cNvSpPr>
              <p:nvPr/>
            </p:nvSpPr>
            <p:spPr bwMode="auto">
              <a:xfrm>
                <a:off x="5052" y="2716"/>
                <a:ext cx="5" cy="8"/>
              </a:xfrm>
              <a:custGeom>
                <a:avLst/>
                <a:gdLst>
                  <a:gd name="T0" fmla="*/ 2 w 9"/>
                  <a:gd name="T1" fmla="*/ 0 h 16"/>
                  <a:gd name="T2" fmla="*/ 3 w 9"/>
                  <a:gd name="T3" fmla="*/ 1 h 16"/>
                  <a:gd name="T4" fmla="*/ 3 w 9"/>
                  <a:gd name="T5" fmla="*/ 1 h 16"/>
                  <a:gd name="T6" fmla="*/ 3 w 9"/>
                  <a:gd name="T7" fmla="*/ 2 h 16"/>
                  <a:gd name="T8" fmla="*/ 3 w 9"/>
                  <a:gd name="T9" fmla="*/ 2 h 16"/>
                  <a:gd name="T10" fmla="*/ 2 w 9"/>
                  <a:gd name="T11" fmla="*/ 3 h 16"/>
                  <a:gd name="T12" fmla="*/ 2 w 9"/>
                  <a:gd name="T13" fmla="*/ 3 h 16"/>
                  <a:gd name="T14" fmla="*/ 2 w 9"/>
                  <a:gd name="T15" fmla="*/ 4 h 16"/>
                  <a:gd name="T16" fmla="*/ 1 w 9"/>
                  <a:gd name="T17" fmla="*/ 4 h 16"/>
                  <a:gd name="T18" fmla="*/ 1 w 9"/>
                  <a:gd name="T19" fmla="*/ 4 h 16"/>
                  <a:gd name="T20" fmla="*/ 0 w 9"/>
                  <a:gd name="T21" fmla="*/ 4 h 16"/>
                  <a:gd name="T22" fmla="*/ 0 w 9"/>
                  <a:gd name="T23" fmla="*/ 3 h 16"/>
                  <a:gd name="T24" fmla="*/ 0 w 9"/>
                  <a:gd name="T25" fmla="*/ 3 h 16"/>
                  <a:gd name="T26" fmla="*/ 0 w 9"/>
                  <a:gd name="T27" fmla="*/ 2 h 16"/>
                  <a:gd name="T28" fmla="*/ 0 w 9"/>
                  <a:gd name="T29" fmla="*/ 2 h 16"/>
                  <a:gd name="T30" fmla="*/ 1 w 9"/>
                  <a:gd name="T31" fmla="*/ 1 h 16"/>
                  <a:gd name="T32" fmla="*/ 1 w 9"/>
                  <a:gd name="T33" fmla="*/ 1 h 16"/>
                  <a:gd name="T34" fmla="*/ 1 w 9"/>
                  <a:gd name="T35" fmla="*/ 1 h 16"/>
                  <a:gd name="T36" fmla="*/ 1 w 9"/>
                  <a:gd name="T37" fmla="*/ 0 h 16"/>
                  <a:gd name="T38" fmla="*/ 1 w 9"/>
                  <a:gd name="T39" fmla="*/ 0 h 16"/>
                  <a:gd name="T40" fmla="*/ 1 w 9"/>
                  <a:gd name="T41" fmla="*/ 0 h 16"/>
                  <a:gd name="T42" fmla="*/ 2 w 9"/>
                  <a:gd name="T43" fmla="*/ 0 h 16"/>
                  <a:gd name="T44" fmla="*/ 2 w 9"/>
                  <a:gd name="T45" fmla="*/ 0 h 16"/>
                  <a:gd name="T46" fmla="*/ 2 w 9"/>
                  <a:gd name="T47" fmla="*/ 0 h 16"/>
                  <a:gd name="T48" fmla="*/ 2 w 9"/>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16">
                    <a:moveTo>
                      <a:pt x="8" y="0"/>
                    </a:moveTo>
                    <a:lnTo>
                      <a:pt x="9" y="2"/>
                    </a:lnTo>
                    <a:lnTo>
                      <a:pt x="9" y="4"/>
                    </a:lnTo>
                    <a:lnTo>
                      <a:pt x="9" y="6"/>
                    </a:lnTo>
                    <a:lnTo>
                      <a:pt x="9" y="8"/>
                    </a:lnTo>
                    <a:lnTo>
                      <a:pt x="8" y="10"/>
                    </a:lnTo>
                    <a:lnTo>
                      <a:pt x="7" y="12"/>
                    </a:lnTo>
                    <a:lnTo>
                      <a:pt x="5" y="14"/>
                    </a:lnTo>
                    <a:lnTo>
                      <a:pt x="3" y="16"/>
                    </a:lnTo>
                    <a:lnTo>
                      <a:pt x="1" y="15"/>
                    </a:lnTo>
                    <a:lnTo>
                      <a:pt x="0" y="13"/>
                    </a:lnTo>
                    <a:lnTo>
                      <a:pt x="0" y="11"/>
                    </a:lnTo>
                    <a:lnTo>
                      <a:pt x="0" y="9"/>
                    </a:lnTo>
                    <a:lnTo>
                      <a:pt x="0" y="7"/>
                    </a:lnTo>
                    <a:lnTo>
                      <a:pt x="0" y="5"/>
                    </a:lnTo>
                    <a:lnTo>
                      <a:pt x="1" y="3"/>
                    </a:lnTo>
                    <a:lnTo>
                      <a:pt x="2" y="1"/>
                    </a:lnTo>
                    <a:lnTo>
                      <a:pt x="3" y="0"/>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2" name="Freeform 112"/>
              <p:cNvSpPr>
                <a:spLocks/>
              </p:cNvSpPr>
              <p:nvPr/>
            </p:nvSpPr>
            <p:spPr bwMode="auto">
              <a:xfrm>
                <a:off x="5061" y="2720"/>
                <a:ext cx="4" cy="8"/>
              </a:xfrm>
              <a:custGeom>
                <a:avLst/>
                <a:gdLst>
                  <a:gd name="T0" fmla="*/ 2 w 7"/>
                  <a:gd name="T1" fmla="*/ 3 h 15"/>
                  <a:gd name="T2" fmla="*/ 2 w 7"/>
                  <a:gd name="T3" fmla="*/ 3 h 15"/>
                  <a:gd name="T4" fmla="*/ 2 w 7"/>
                  <a:gd name="T5" fmla="*/ 3 h 15"/>
                  <a:gd name="T6" fmla="*/ 2 w 7"/>
                  <a:gd name="T7" fmla="*/ 4 h 15"/>
                  <a:gd name="T8" fmla="*/ 1 w 7"/>
                  <a:gd name="T9" fmla="*/ 4 h 15"/>
                  <a:gd name="T10" fmla="*/ 1 w 7"/>
                  <a:gd name="T11" fmla="*/ 4 h 15"/>
                  <a:gd name="T12" fmla="*/ 1 w 7"/>
                  <a:gd name="T13" fmla="*/ 4 h 15"/>
                  <a:gd name="T14" fmla="*/ 1 w 7"/>
                  <a:gd name="T15" fmla="*/ 4 h 15"/>
                  <a:gd name="T16" fmla="*/ 0 w 7"/>
                  <a:gd name="T17" fmla="*/ 4 h 15"/>
                  <a:gd name="T18" fmla="*/ 1 w 7"/>
                  <a:gd name="T19" fmla="*/ 0 h 15"/>
                  <a:gd name="T20" fmla="*/ 1 w 7"/>
                  <a:gd name="T21" fmla="*/ 1 h 15"/>
                  <a:gd name="T22" fmla="*/ 1 w 7"/>
                  <a:gd name="T23" fmla="*/ 1 h 15"/>
                  <a:gd name="T24" fmla="*/ 2 w 7"/>
                  <a:gd name="T25" fmla="*/ 1 h 15"/>
                  <a:gd name="T26" fmla="*/ 2 w 7"/>
                  <a:gd name="T27" fmla="*/ 1 h 15"/>
                  <a:gd name="T28" fmla="*/ 2 w 7"/>
                  <a:gd name="T29" fmla="*/ 2 h 15"/>
                  <a:gd name="T30" fmla="*/ 2 w 7"/>
                  <a:gd name="T31" fmla="*/ 2 h 15"/>
                  <a:gd name="T32" fmla="*/ 2 w 7"/>
                  <a:gd name="T33" fmla="*/ 3 h 15"/>
                  <a:gd name="T34" fmla="*/ 2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5" y="12"/>
                    </a:lnTo>
                    <a:lnTo>
                      <a:pt x="5" y="13"/>
                    </a:lnTo>
                    <a:lnTo>
                      <a:pt x="4" y="14"/>
                    </a:lnTo>
                    <a:lnTo>
                      <a:pt x="3" y="14"/>
                    </a:lnTo>
                    <a:lnTo>
                      <a:pt x="2" y="15"/>
                    </a:lnTo>
                    <a:lnTo>
                      <a:pt x="1" y="15"/>
                    </a:lnTo>
                    <a:lnTo>
                      <a:pt x="0" y="15"/>
                    </a:lnTo>
                    <a:lnTo>
                      <a:pt x="2" y="0"/>
                    </a:lnTo>
                    <a:lnTo>
                      <a:pt x="3" y="1"/>
                    </a:lnTo>
                    <a:lnTo>
                      <a:pt x="4" y="2"/>
                    </a:lnTo>
                    <a:lnTo>
                      <a:pt x="5" y="3"/>
                    </a:lnTo>
                    <a:lnTo>
                      <a:pt x="6" y="4"/>
                    </a:lnTo>
                    <a:lnTo>
                      <a:pt x="7" y="6"/>
                    </a:lnTo>
                    <a:lnTo>
                      <a:pt x="7" y="8"/>
                    </a:lnTo>
                    <a:lnTo>
                      <a:pt x="7" y="9"/>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3" name="Freeform 113"/>
              <p:cNvSpPr>
                <a:spLocks/>
              </p:cNvSpPr>
              <p:nvPr/>
            </p:nvSpPr>
            <p:spPr bwMode="auto">
              <a:xfrm>
                <a:off x="5006" y="2728"/>
                <a:ext cx="55" cy="91"/>
              </a:xfrm>
              <a:custGeom>
                <a:avLst/>
                <a:gdLst>
                  <a:gd name="T0" fmla="*/ 27 w 109"/>
                  <a:gd name="T1" fmla="*/ 8 h 184"/>
                  <a:gd name="T2" fmla="*/ 28 w 109"/>
                  <a:gd name="T3" fmla="*/ 10 h 184"/>
                  <a:gd name="T4" fmla="*/ 27 w 109"/>
                  <a:gd name="T5" fmla="*/ 13 h 184"/>
                  <a:gd name="T6" fmla="*/ 26 w 109"/>
                  <a:gd name="T7" fmla="*/ 17 h 184"/>
                  <a:gd name="T8" fmla="*/ 24 w 109"/>
                  <a:gd name="T9" fmla="*/ 20 h 184"/>
                  <a:gd name="T10" fmla="*/ 21 w 109"/>
                  <a:gd name="T11" fmla="*/ 24 h 184"/>
                  <a:gd name="T12" fmla="*/ 19 w 109"/>
                  <a:gd name="T13" fmla="*/ 28 h 184"/>
                  <a:gd name="T14" fmla="*/ 17 w 109"/>
                  <a:gd name="T15" fmla="*/ 33 h 184"/>
                  <a:gd name="T16" fmla="*/ 15 w 109"/>
                  <a:gd name="T17" fmla="*/ 38 h 184"/>
                  <a:gd name="T18" fmla="*/ 14 w 109"/>
                  <a:gd name="T19" fmla="*/ 41 h 184"/>
                  <a:gd name="T20" fmla="*/ 13 w 109"/>
                  <a:gd name="T21" fmla="*/ 43 h 184"/>
                  <a:gd name="T22" fmla="*/ 11 w 109"/>
                  <a:gd name="T23" fmla="*/ 44 h 184"/>
                  <a:gd name="T24" fmla="*/ 9 w 109"/>
                  <a:gd name="T25" fmla="*/ 45 h 184"/>
                  <a:gd name="T26" fmla="*/ 7 w 109"/>
                  <a:gd name="T27" fmla="*/ 45 h 184"/>
                  <a:gd name="T28" fmla="*/ 6 w 109"/>
                  <a:gd name="T29" fmla="*/ 45 h 184"/>
                  <a:gd name="T30" fmla="*/ 5 w 109"/>
                  <a:gd name="T31" fmla="*/ 45 h 184"/>
                  <a:gd name="T32" fmla="*/ 4 w 109"/>
                  <a:gd name="T33" fmla="*/ 44 h 184"/>
                  <a:gd name="T34" fmla="*/ 3 w 109"/>
                  <a:gd name="T35" fmla="*/ 43 h 184"/>
                  <a:gd name="T36" fmla="*/ 1 w 109"/>
                  <a:gd name="T37" fmla="*/ 41 h 184"/>
                  <a:gd name="T38" fmla="*/ 1 w 109"/>
                  <a:gd name="T39" fmla="*/ 38 h 184"/>
                  <a:gd name="T40" fmla="*/ 1 w 109"/>
                  <a:gd name="T41" fmla="*/ 36 h 184"/>
                  <a:gd name="T42" fmla="*/ 2 w 109"/>
                  <a:gd name="T43" fmla="*/ 33 h 184"/>
                  <a:gd name="T44" fmla="*/ 3 w 109"/>
                  <a:gd name="T45" fmla="*/ 31 h 184"/>
                  <a:gd name="T46" fmla="*/ 5 w 109"/>
                  <a:gd name="T47" fmla="*/ 28 h 184"/>
                  <a:gd name="T48" fmla="*/ 7 w 109"/>
                  <a:gd name="T49" fmla="*/ 26 h 184"/>
                  <a:gd name="T50" fmla="*/ 8 w 109"/>
                  <a:gd name="T51" fmla="*/ 23 h 184"/>
                  <a:gd name="T52" fmla="*/ 8 w 109"/>
                  <a:gd name="T53" fmla="*/ 20 h 184"/>
                  <a:gd name="T54" fmla="*/ 6 w 109"/>
                  <a:gd name="T55" fmla="*/ 15 h 184"/>
                  <a:gd name="T56" fmla="*/ 5 w 109"/>
                  <a:gd name="T57" fmla="*/ 10 h 184"/>
                  <a:gd name="T58" fmla="*/ 4 w 109"/>
                  <a:gd name="T59" fmla="*/ 7 h 184"/>
                  <a:gd name="T60" fmla="*/ 5 w 109"/>
                  <a:gd name="T61" fmla="*/ 4 h 184"/>
                  <a:gd name="T62" fmla="*/ 7 w 109"/>
                  <a:gd name="T63" fmla="*/ 2 h 184"/>
                  <a:gd name="T64" fmla="*/ 10 w 109"/>
                  <a:gd name="T65" fmla="*/ 0 h 184"/>
                  <a:gd name="T66" fmla="*/ 15 w 109"/>
                  <a:gd name="T67" fmla="*/ 0 h 184"/>
                  <a:gd name="T68" fmla="*/ 19 w 109"/>
                  <a:gd name="T69" fmla="*/ 0 h 184"/>
                  <a:gd name="T70" fmla="*/ 22 w 109"/>
                  <a:gd name="T71" fmla="*/ 1 h 184"/>
                  <a:gd name="T72" fmla="*/ 23 w 109"/>
                  <a:gd name="T73" fmla="*/ 3 h 184"/>
                  <a:gd name="T74" fmla="*/ 27 w 109"/>
                  <a:gd name="T75" fmla="*/ 7 h 1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 h="184">
                    <a:moveTo>
                      <a:pt x="106" y="30"/>
                    </a:moveTo>
                    <a:lnTo>
                      <a:pt x="107" y="34"/>
                    </a:lnTo>
                    <a:lnTo>
                      <a:pt x="109" y="37"/>
                    </a:lnTo>
                    <a:lnTo>
                      <a:pt x="109" y="41"/>
                    </a:lnTo>
                    <a:lnTo>
                      <a:pt x="109" y="45"/>
                    </a:lnTo>
                    <a:lnTo>
                      <a:pt x="108" y="53"/>
                    </a:lnTo>
                    <a:lnTo>
                      <a:pt x="106" y="61"/>
                    </a:lnTo>
                    <a:lnTo>
                      <a:pt x="102" y="68"/>
                    </a:lnTo>
                    <a:lnTo>
                      <a:pt x="98" y="75"/>
                    </a:lnTo>
                    <a:lnTo>
                      <a:pt x="93" y="81"/>
                    </a:lnTo>
                    <a:lnTo>
                      <a:pt x="88" y="88"/>
                    </a:lnTo>
                    <a:lnTo>
                      <a:pt x="84" y="97"/>
                    </a:lnTo>
                    <a:lnTo>
                      <a:pt x="80" y="106"/>
                    </a:lnTo>
                    <a:lnTo>
                      <a:pt x="75" y="116"/>
                    </a:lnTo>
                    <a:lnTo>
                      <a:pt x="70" y="125"/>
                    </a:lnTo>
                    <a:lnTo>
                      <a:pt x="66" y="135"/>
                    </a:lnTo>
                    <a:lnTo>
                      <a:pt x="63" y="144"/>
                    </a:lnTo>
                    <a:lnTo>
                      <a:pt x="59" y="153"/>
                    </a:lnTo>
                    <a:lnTo>
                      <a:pt x="56" y="162"/>
                    </a:lnTo>
                    <a:lnTo>
                      <a:pt x="54" y="165"/>
                    </a:lnTo>
                    <a:lnTo>
                      <a:pt x="51" y="170"/>
                    </a:lnTo>
                    <a:lnTo>
                      <a:pt x="49" y="173"/>
                    </a:lnTo>
                    <a:lnTo>
                      <a:pt x="46" y="177"/>
                    </a:lnTo>
                    <a:lnTo>
                      <a:pt x="43" y="179"/>
                    </a:lnTo>
                    <a:lnTo>
                      <a:pt x="38" y="182"/>
                    </a:lnTo>
                    <a:lnTo>
                      <a:pt x="34" y="183"/>
                    </a:lnTo>
                    <a:lnTo>
                      <a:pt x="30" y="184"/>
                    </a:lnTo>
                    <a:lnTo>
                      <a:pt x="28" y="184"/>
                    </a:lnTo>
                    <a:lnTo>
                      <a:pt x="26" y="183"/>
                    </a:lnTo>
                    <a:lnTo>
                      <a:pt x="24" y="183"/>
                    </a:lnTo>
                    <a:lnTo>
                      <a:pt x="22" y="183"/>
                    </a:lnTo>
                    <a:lnTo>
                      <a:pt x="19" y="182"/>
                    </a:lnTo>
                    <a:lnTo>
                      <a:pt x="17" y="181"/>
                    </a:lnTo>
                    <a:lnTo>
                      <a:pt x="15" y="180"/>
                    </a:lnTo>
                    <a:lnTo>
                      <a:pt x="14" y="179"/>
                    </a:lnTo>
                    <a:lnTo>
                      <a:pt x="10" y="175"/>
                    </a:lnTo>
                    <a:lnTo>
                      <a:pt x="7" y="170"/>
                    </a:lnTo>
                    <a:lnTo>
                      <a:pt x="4" y="165"/>
                    </a:lnTo>
                    <a:lnTo>
                      <a:pt x="3" y="160"/>
                    </a:lnTo>
                    <a:lnTo>
                      <a:pt x="1" y="156"/>
                    </a:lnTo>
                    <a:lnTo>
                      <a:pt x="0" y="151"/>
                    </a:lnTo>
                    <a:lnTo>
                      <a:pt x="1" y="145"/>
                    </a:lnTo>
                    <a:lnTo>
                      <a:pt x="4" y="140"/>
                    </a:lnTo>
                    <a:lnTo>
                      <a:pt x="7" y="135"/>
                    </a:lnTo>
                    <a:lnTo>
                      <a:pt x="9" y="130"/>
                    </a:lnTo>
                    <a:lnTo>
                      <a:pt x="12" y="125"/>
                    </a:lnTo>
                    <a:lnTo>
                      <a:pt x="14" y="120"/>
                    </a:lnTo>
                    <a:lnTo>
                      <a:pt x="17" y="115"/>
                    </a:lnTo>
                    <a:lnTo>
                      <a:pt x="21" y="111"/>
                    </a:lnTo>
                    <a:lnTo>
                      <a:pt x="25" y="107"/>
                    </a:lnTo>
                    <a:lnTo>
                      <a:pt x="30" y="103"/>
                    </a:lnTo>
                    <a:lnTo>
                      <a:pt x="31" y="96"/>
                    </a:lnTo>
                    <a:lnTo>
                      <a:pt x="31" y="90"/>
                    </a:lnTo>
                    <a:lnTo>
                      <a:pt x="30" y="82"/>
                    </a:lnTo>
                    <a:lnTo>
                      <a:pt x="28" y="75"/>
                    </a:lnTo>
                    <a:lnTo>
                      <a:pt x="24" y="62"/>
                    </a:lnTo>
                    <a:lnTo>
                      <a:pt x="19" y="49"/>
                    </a:lnTo>
                    <a:lnTo>
                      <a:pt x="17" y="41"/>
                    </a:lnTo>
                    <a:lnTo>
                      <a:pt x="16" y="35"/>
                    </a:lnTo>
                    <a:lnTo>
                      <a:pt x="15" y="29"/>
                    </a:lnTo>
                    <a:lnTo>
                      <a:pt x="16" y="23"/>
                    </a:lnTo>
                    <a:lnTo>
                      <a:pt x="18" y="18"/>
                    </a:lnTo>
                    <a:lnTo>
                      <a:pt x="21" y="13"/>
                    </a:lnTo>
                    <a:lnTo>
                      <a:pt x="26" y="8"/>
                    </a:lnTo>
                    <a:lnTo>
                      <a:pt x="33" y="2"/>
                    </a:lnTo>
                    <a:lnTo>
                      <a:pt x="40" y="1"/>
                    </a:lnTo>
                    <a:lnTo>
                      <a:pt x="49" y="1"/>
                    </a:lnTo>
                    <a:lnTo>
                      <a:pt x="58" y="0"/>
                    </a:lnTo>
                    <a:lnTo>
                      <a:pt x="66" y="0"/>
                    </a:lnTo>
                    <a:lnTo>
                      <a:pt x="74" y="1"/>
                    </a:lnTo>
                    <a:lnTo>
                      <a:pt x="82" y="4"/>
                    </a:lnTo>
                    <a:lnTo>
                      <a:pt x="86" y="7"/>
                    </a:lnTo>
                    <a:lnTo>
                      <a:pt x="89" y="9"/>
                    </a:lnTo>
                    <a:lnTo>
                      <a:pt x="92" y="12"/>
                    </a:lnTo>
                    <a:lnTo>
                      <a:pt x="95" y="16"/>
                    </a:lnTo>
                    <a:lnTo>
                      <a:pt x="10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4" name="Freeform 114"/>
              <p:cNvSpPr>
                <a:spLocks/>
              </p:cNvSpPr>
              <p:nvPr/>
            </p:nvSpPr>
            <p:spPr bwMode="auto">
              <a:xfrm>
                <a:off x="5068" y="2730"/>
                <a:ext cx="2" cy="4"/>
              </a:xfrm>
              <a:custGeom>
                <a:avLst/>
                <a:gdLst>
                  <a:gd name="T0" fmla="*/ 1 w 4"/>
                  <a:gd name="T1" fmla="*/ 0 h 8"/>
                  <a:gd name="T2" fmla="*/ 1 w 4"/>
                  <a:gd name="T3" fmla="*/ 1 h 8"/>
                  <a:gd name="T4" fmla="*/ 1 w 4"/>
                  <a:gd name="T5" fmla="*/ 1 h 8"/>
                  <a:gd name="T6" fmla="*/ 1 w 4"/>
                  <a:gd name="T7" fmla="*/ 1 h 8"/>
                  <a:gd name="T8" fmla="*/ 1 w 4"/>
                  <a:gd name="T9" fmla="*/ 2 h 8"/>
                  <a:gd name="T10" fmla="*/ 1 w 4"/>
                  <a:gd name="T11" fmla="*/ 2 h 8"/>
                  <a:gd name="T12" fmla="*/ 1 w 4"/>
                  <a:gd name="T13" fmla="*/ 2 h 8"/>
                  <a:gd name="T14" fmla="*/ 1 w 4"/>
                  <a:gd name="T15" fmla="*/ 2 h 8"/>
                  <a:gd name="T16" fmla="*/ 0 w 4"/>
                  <a:gd name="T17" fmla="*/ 2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2"/>
                    </a:lnTo>
                    <a:lnTo>
                      <a:pt x="4" y="3"/>
                    </a:lnTo>
                    <a:lnTo>
                      <a:pt x="4" y="4"/>
                    </a:lnTo>
                    <a:lnTo>
                      <a:pt x="3" y="5"/>
                    </a:lnTo>
                    <a:lnTo>
                      <a:pt x="2" y="6"/>
                    </a:lnTo>
                    <a:lnTo>
                      <a:pt x="1" y="7"/>
                    </a:lnTo>
                    <a:lnTo>
                      <a:pt x="0" y="8"/>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5"/>
              <p:cNvSpPr>
                <a:spLocks/>
              </p:cNvSpPr>
              <p:nvPr/>
            </p:nvSpPr>
            <p:spPr bwMode="auto">
              <a:xfrm>
                <a:off x="5012" y="2732"/>
                <a:ext cx="45" cy="82"/>
              </a:xfrm>
              <a:custGeom>
                <a:avLst/>
                <a:gdLst>
                  <a:gd name="T0" fmla="*/ 23 w 88"/>
                  <a:gd name="T1" fmla="*/ 9 h 164"/>
                  <a:gd name="T2" fmla="*/ 21 w 88"/>
                  <a:gd name="T3" fmla="*/ 13 h 164"/>
                  <a:gd name="T4" fmla="*/ 19 w 88"/>
                  <a:gd name="T5" fmla="*/ 17 h 164"/>
                  <a:gd name="T6" fmla="*/ 17 w 88"/>
                  <a:gd name="T7" fmla="*/ 21 h 164"/>
                  <a:gd name="T8" fmla="*/ 14 w 88"/>
                  <a:gd name="T9" fmla="*/ 24 h 164"/>
                  <a:gd name="T10" fmla="*/ 13 w 88"/>
                  <a:gd name="T11" fmla="*/ 28 h 164"/>
                  <a:gd name="T12" fmla="*/ 12 w 88"/>
                  <a:gd name="T13" fmla="*/ 33 h 164"/>
                  <a:gd name="T14" fmla="*/ 10 w 88"/>
                  <a:gd name="T15" fmla="*/ 37 h 164"/>
                  <a:gd name="T16" fmla="*/ 9 w 88"/>
                  <a:gd name="T17" fmla="*/ 39 h 164"/>
                  <a:gd name="T18" fmla="*/ 8 w 88"/>
                  <a:gd name="T19" fmla="*/ 40 h 164"/>
                  <a:gd name="T20" fmla="*/ 6 w 88"/>
                  <a:gd name="T21" fmla="*/ 41 h 164"/>
                  <a:gd name="T22" fmla="*/ 5 w 88"/>
                  <a:gd name="T23" fmla="*/ 41 h 164"/>
                  <a:gd name="T24" fmla="*/ 4 w 88"/>
                  <a:gd name="T25" fmla="*/ 41 h 164"/>
                  <a:gd name="T26" fmla="*/ 3 w 88"/>
                  <a:gd name="T27" fmla="*/ 41 h 164"/>
                  <a:gd name="T28" fmla="*/ 2 w 88"/>
                  <a:gd name="T29" fmla="*/ 41 h 164"/>
                  <a:gd name="T30" fmla="*/ 1 w 88"/>
                  <a:gd name="T31" fmla="*/ 40 h 164"/>
                  <a:gd name="T32" fmla="*/ 0 w 88"/>
                  <a:gd name="T33" fmla="*/ 38 h 164"/>
                  <a:gd name="T34" fmla="*/ 1 w 88"/>
                  <a:gd name="T35" fmla="*/ 35 h 164"/>
                  <a:gd name="T36" fmla="*/ 2 w 88"/>
                  <a:gd name="T37" fmla="*/ 31 h 164"/>
                  <a:gd name="T38" fmla="*/ 5 w 88"/>
                  <a:gd name="T39" fmla="*/ 25 h 164"/>
                  <a:gd name="T40" fmla="*/ 6 w 88"/>
                  <a:gd name="T41" fmla="*/ 20 h 164"/>
                  <a:gd name="T42" fmla="*/ 6 w 88"/>
                  <a:gd name="T43" fmla="*/ 17 h 164"/>
                  <a:gd name="T44" fmla="*/ 5 w 88"/>
                  <a:gd name="T45" fmla="*/ 14 h 164"/>
                  <a:gd name="T46" fmla="*/ 4 w 88"/>
                  <a:gd name="T47" fmla="*/ 11 h 164"/>
                  <a:gd name="T48" fmla="*/ 3 w 88"/>
                  <a:gd name="T49" fmla="*/ 8 h 164"/>
                  <a:gd name="T50" fmla="*/ 3 w 88"/>
                  <a:gd name="T51" fmla="*/ 5 h 164"/>
                  <a:gd name="T52" fmla="*/ 5 w 88"/>
                  <a:gd name="T53" fmla="*/ 2 h 164"/>
                  <a:gd name="T54" fmla="*/ 8 w 88"/>
                  <a:gd name="T55" fmla="*/ 1 h 164"/>
                  <a:gd name="T56" fmla="*/ 12 w 88"/>
                  <a:gd name="T57" fmla="*/ 0 h 164"/>
                  <a:gd name="T58" fmla="*/ 15 w 88"/>
                  <a:gd name="T59" fmla="*/ 0 h 164"/>
                  <a:gd name="T60" fmla="*/ 17 w 88"/>
                  <a:gd name="T61" fmla="*/ 1 h 164"/>
                  <a:gd name="T62" fmla="*/ 19 w 88"/>
                  <a:gd name="T63" fmla="*/ 3 h 164"/>
                  <a:gd name="T64" fmla="*/ 20 w 88"/>
                  <a:gd name="T65" fmla="*/ 4 h 164"/>
                  <a:gd name="T66" fmla="*/ 22 w 88"/>
                  <a:gd name="T67" fmla="*/ 6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 h="164">
                    <a:moveTo>
                      <a:pt x="88" y="26"/>
                    </a:moveTo>
                    <a:lnTo>
                      <a:pt x="87" y="34"/>
                    </a:lnTo>
                    <a:lnTo>
                      <a:pt x="85" y="44"/>
                    </a:lnTo>
                    <a:lnTo>
                      <a:pt x="82" y="52"/>
                    </a:lnTo>
                    <a:lnTo>
                      <a:pt x="79" y="60"/>
                    </a:lnTo>
                    <a:lnTo>
                      <a:pt x="75" y="67"/>
                    </a:lnTo>
                    <a:lnTo>
                      <a:pt x="71" y="74"/>
                    </a:lnTo>
                    <a:lnTo>
                      <a:pt x="64" y="82"/>
                    </a:lnTo>
                    <a:lnTo>
                      <a:pt x="59" y="87"/>
                    </a:lnTo>
                    <a:lnTo>
                      <a:pt x="55" y="95"/>
                    </a:lnTo>
                    <a:lnTo>
                      <a:pt x="52" y="103"/>
                    </a:lnTo>
                    <a:lnTo>
                      <a:pt x="50" y="112"/>
                    </a:lnTo>
                    <a:lnTo>
                      <a:pt x="47" y="121"/>
                    </a:lnTo>
                    <a:lnTo>
                      <a:pt x="44" y="129"/>
                    </a:lnTo>
                    <a:lnTo>
                      <a:pt x="42" y="137"/>
                    </a:lnTo>
                    <a:lnTo>
                      <a:pt x="38" y="145"/>
                    </a:lnTo>
                    <a:lnTo>
                      <a:pt x="35" y="153"/>
                    </a:lnTo>
                    <a:lnTo>
                      <a:pt x="33" y="155"/>
                    </a:lnTo>
                    <a:lnTo>
                      <a:pt x="31" y="157"/>
                    </a:lnTo>
                    <a:lnTo>
                      <a:pt x="29" y="160"/>
                    </a:lnTo>
                    <a:lnTo>
                      <a:pt x="26" y="161"/>
                    </a:lnTo>
                    <a:lnTo>
                      <a:pt x="24" y="162"/>
                    </a:lnTo>
                    <a:lnTo>
                      <a:pt x="21" y="163"/>
                    </a:lnTo>
                    <a:lnTo>
                      <a:pt x="19" y="163"/>
                    </a:lnTo>
                    <a:lnTo>
                      <a:pt x="17" y="164"/>
                    </a:lnTo>
                    <a:lnTo>
                      <a:pt x="15" y="164"/>
                    </a:lnTo>
                    <a:lnTo>
                      <a:pt x="13" y="164"/>
                    </a:lnTo>
                    <a:lnTo>
                      <a:pt x="10" y="163"/>
                    </a:lnTo>
                    <a:lnTo>
                      <a:pt x="8" y="163"/>
                    </a:lnTo>
                    <a:lnTo>
                      <a:pt x="6" y="162"/>
                    </a:lnTo>
                    <a:lnTo>
                      <a:pt x="4" y="161"/>
                    </a:lnTo>
                    <a:lnTo>
                      <a:pt x="2" y="158"/>
                    </a:lnTo>
                    <a:lnTo>
                      <a:pt x="1" y="156"/>
                    </a:lnTo>
                    <a:lnTo>
                      <a:pt x="0" y="150"/>
                    </a:lnTo>
                    <a:lnTo>
                      <a:pt x="1" y="144"/>
                    </a:lnTo>
                    <a:lnTo>
                      <a:pt x="2" y="138"/>
                    </a:lnTo>
                    <a:lnTo>
                      <a:pt x="4" y="133"/>
                    </a:lnTo>
                    <a:lnTo>
                      <a:pt x="8" y="121"/>
                    </a:lnTo>
                    <a:lnTo>
                      <a:pt x="13" y="109"/>
                    </a:lnTo>
                    <a:lnTo>
                      <a:pt x="18" y="98"/>
                    </a:lnTo>
                    <a:lnTo>
                      <a:pt x="22" y="86"/>
                    </a:lnTo>
                    <a:lnTo>
                      <a:pt x="23" y="80"/>
                    </a:lnTo>
                    <a:lnTo>
                      <a:pt x="23" y="74"/>
                    </a:lnTo>
                    <a:lnTo>
                      <a:pt x="22" y="67"/>
                    </a:lnTo>
                    <a:lnTo>
                      <a:pt x="21" y="61"/>
                    </a:lnTo>
                    <a:lnTo>
                      <a:pt x="20" y="55"/>
                    </a:lnTo>
                    <a:lnTo>
                      <a:pt x="18" y="49"/>
                    </a:lnTo>
                    <a:lnTo>
                      <a:pt x="16" y="42"/>
                    </a:lnTo>
                    <a:lnTo>
                      <a:pt x="14" y="35"/>
                    </a:lnTo>
                    <a:lnTo>
                      <a:pt x="12" y="29"/>
                    </a:lnTo>
                    <a:lnTo>
                      <a:pt x="11" y="23"/>
                    </a:lnTo>
                    <a:lnTo>
                      <a:pt x="12" y="17"/>
                    </a:lnTo>
                    <a:lnTo>
                      <a:pt x="15" y="11"/>
                    </a:lnTo>
                    <a:lnTo>
                      <a:pt x="20" y="8"/>
                    </a:lnTo>
                    <a:lnTo>
                      <a:pt x="25" y="5"/>
                    </a:lnTo>
                    <a:lnTo>
                      <a:pt x="32" y="3"/>
                    </a:lnTo>
                    <a:lnTo>
                      <a:pt x="38" y="1"/>
                    </a:lnTo>
                    <a:lnTo>
                      <a:pt x="44" y="0"/>
                    </a:lnTo>
                    <a:lnTo>
                      <a:pt x="50" y="0"/>
                    </a:lnTo>
                    <a:lnTo>
                      <a:pt x="56" y="0"/>
                    </a:lnTo>
                    <a:lnTo>
                      <a:pt x="62" y="2"/>
                    </a:lnTo>
                    <a:lnTo>
                      <a:pt x="65" y="4"/>
                    </a:lnTo>
                    <a:lnTo>
                      <a:pt x="70" y="6"/>
                    </a:lnTo>
                    <a:lnTo>
                      <a:pt x="73" y="9"/>
                    </a:lnTo>
                    <a:lnTo>
                      <a:pt x="76" y="12"/>
                    </a:lnTo>
                    <a:lnTo>
                      <a:pt x="79" y="15"/>
                    </a:lnTo>
                    <a:lnTo>
                      <a:pt x="82" y="19"/>
                    </a:lnTo>
                    <a:lnTo>
                      <a:pt x="85" y="22"/>
                    </a:lnTo>
                    <a:lnTo>
                      <a:pt x="88"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6" name="Freeform 116"/>
              <p:cNvSpPr>
                <a:spLocks/>
              </p:cNvSpPr>
              <p:nvPr/>
            </p:nvSpPr>
            <p:spPr bwMode="auto">
              <a:xfrm>
                <a:off x="5137" y="2441"/>
                <a:ext cx="59" cy="48"/>
              </a:xfrm>
              <a:custGeom>
                <a:avLst/>
                <a:gdLst>
                  <a:gd name="T0" fmla="*/ 10 w 118"/>
                  <a:gd name="T1" fmla="*/ 4 h 98"/>
                  <a:gd name="T2" fmla="*/ 9 w 118"/>
                  <a:gd name="T3" fmla="*/ 5 h 98"/>
                  <a:gd name="T4" fmla="*/ 9 w 118"/>
                  <a:gd name="T5" fmla="*/ 7 h 98"/>
                  <a:gd name="T6" fmla="*/ 10 w 118"/>
                  <a:gd name="T7" fmla="*/ 8 h 98"/>
                  <a:gd name="T8" fmla="*/ 10 w 118"/>
                  <a:gd name="T9" fmla="*/ 8 h 98"/>
                  <a:gd name="T10" fmla="*/ 11 w 118"/>
                  <a:gd name="T11" fmla="*/ 7 h 98"/>
                  <a:gd name="T12" fmla="*/ 12 w 118"/>
                  <a:gd name="T13" fmla="*/ 6 h 98"/>
                  <a:gd name="T14" fmla="*/ 13 w 118"/>
                  <a:gd name="T15" fmla="*/ 5 h 98"/>
                  <a:gd name="T16" fmla="*/ 15 w 118"/>
                  <a:gd name="T17" fmla="*/ 5 h 98"/>
                  <a:gd name="T18" fmla="*/ 16 w 118"/>
                  <a:gd name="T19" fmla="*/ 6 h 98"/>
                  <a:gd name="T20" fmla="*/ 17 w 118"/>
                  <a:gd name="T21" fmla="*/ 7 h 98"/>
                  <a:gd name="T22" fmla="*/ 18 w 118"/>
                  <a:gd name="T23" fmla="*/ 9 h 98"/>
                  <a:gd name="T24" fmla="*/ 19 w 118"/>
                  <a:gd name="T25" fmla="*/ 10 h 98"/>
                  <a:gd name="T26" fmla="*/ 21 w 118"/>
                  <a:gd name="T27" fmla="*/ 10 h 98"/>
                  <a:gd name="T28" fmla="*/ 22 w 118"/>
                  <a:gd name="T29" fmla="*/ 10 h 98"/>
                  <a:gd name="T30" fmla="*/ 22 w 118"/>
                  <a:gd name="T31" fmla="*/ 11 h 98"/>
                  <a:gd name="T32" fmla="*/ 23 w 118"/>
                  <a:gd name="T33" fmla="*/ 12 h 98"/>
                  <a:gd name="T34" fmla="*/ 24 w 118"/>
                  <a:gd name="T35" fmla="*/ 12 h 98"/>
                  <a:gd name="T36" fmla="*/ 26 w 118"/>
                  <a:gd name="T37" fmla="*/ 12 h 98"/>
                  <a:gd name="T38" fmla="*/ 26 w 118"/>
                  <a:gd name="T39" fmla="*/ 14 h 98"/>
                  <a:gd name="T40" fmla="*/ 27 w 118"/>
                  <a:gd name="T41" fmla="*/ 16 h 98"/>
                  <a:gd name="T42" fmla="*/ 28 w 118"/>
                  <a:gd name="T43" fmla="*/ 17 h 98"/>
                  <a:gd name="T44" fmla="*/ 29 w 118"/>
                  <a:gd name="T45" fmla="*/ 17 h 98"/>
                  <a:gd name="T46" fmla="*/ 30 w 118"/>
                  <a:gd name="T47" fmla="*/ 18 h 98"/>
                  <a:gd name="T48" fmla="*/ 30 w 118"/>
                  <a:gd name="T49" fmla="*/ 19 h 98"/>
                  <a:gd name="T50" fmla="*/ 30 w 118"/>
                  <a:gd name="T51" fmla="*/ 20 h 98"/>
                  <a:gd name="T52" fmla="*/ 30 w 118"/>
                  <a:gd name="T53" fmla="*/ 21 h 98"/>
                  <a:gd name="T54" fmla="*/ 29 w 118"/>
                  <a:gd name="T55" fmla="*/ 22 h 98"/>
                  <a:gd name="T56" fmla="*/ 28 w 118"/>
                  <a:gd name="T57" fmla="*/ 23 h 98"/>
                  <a:gd name="T58" fmla="*/ 28 w 118"/>
                  <a:gd name="T59" fmla="*/ 24 h 98"/>
                  <a:gd name="T60" fmla="*/ 26 w 118"/>
                  <a:gd name="T61" fmla="*/ 24 h 98"/>
                  <a:gd name="T62" fmla="*/ 25 w 118"/>
                  <a:gd name="T63" fmla="*/ 23 h 98"/>
                  <a:gd name="T64" fmla="*/ 24 w 118"/>
                  <a:gd name="T65" fmla="*/ 22 h 98"/>
                  <a:gd name="T66" fmla="*/ 22 w 118"/>
                  <a:gd name="T67" fmla="*/ 21 h 98"/>
                  <a:gd name="T68" fmla="*/ 21 w 118"/>
                  <a:gd name="T69" fmla="*/ 19 h 98"/>
                  <a:gd name="T70" fmla="*/ 20 w 118"/>
                  <a:gd name="T71" fmla="*/ 18 h 98"/>
                  <a:gd name="T72" fmla="*/ 18 w 118"/>
                  <a:gd name="T73" fmla="*/ 18 h 98"/>
                  <a:gd name="T74" fmla="*/ 16 w 118"/>
                  <a:gd name="T75" fmla="*/ 17 h 98"/>
                  <a:gd name="T76" fmla="*/ 15 w 118"/>
                  <a:gd name="T77" fmla="*/ 15 h 98"/>
                  <a:gd name="T78" fmla="*/ 15 w 118"/>
                  <a:gd name="T79" fmla="*/ 16 h 98"/>
                  <a:gd name="T80" fmla="*/ 14 w 118"/>
                  <a:gd name="T81" fmla="*/ 16 h 98"/>
                  <a:gd name="T82" fmla="*/ 13 w 118"/>
                  <a:gd name="T83" fmla="*/ 16 h 98"/>
                  <a:gd name="T84" fmla="*/ 12 w 118"/>
                  <a:gd name="T85" fmla="*/ 15 h 98"/>
                  <a:gd name="T86" fmla="*/ 11 w 118"/>
                  <a:gd name="T87" fmla="*/ 14 h 98"/>
                  <a:gd name="T88" fmla="*/ 10 w 118"/>
                  <a:gd name="T89" fmla="*/ 13 h 98"/>
                  <a:gd name="T90" fmla="*/ 9 w 118"/>
                  <a:gd name="T91" fmla="*/ 11 h 98"/>
                  <a:gd name="T92" fmla="*/ 8 w 118"/>
                  <a:gd name="T93" fmla="*/ 12 h 98"/>
                  <a:gd name="T94" fmla="*/ 7 w 118"/>
                  <a:gd name="T95" fmla="*/ 12 h 98"/>
                  <a:gd name="T96" fmla="*/ 6 w 118"/>
                  <a:gd name="T97" fmla="*/ 13 h 98"/>
                  <a:gd name="T98" fmla="*/ 4 w 118"/>
                  <a:gd name="T99" fmla="*/ 14 h 98"/>
                  <a:gd name="T100" fmla="*/ 3 w 118"/>
                  <a:gd name="T101" fmla="*/ 14 h 98"/>
                  <a:gd name="T102" fmla="*/ 1 w 118"/>
                  <a:gd name="T103" fmla="*/ 12 h 98"/>
                  <a:gd name="T104" fmla="*/ 1 w 118"/>
                  <a:gd name="T105" fmla="*/ 10 h 98"/>
                  <a:gd name="T106" fmla="*/ 1 w 118"/>
                  <a:gd name="T107" fmla="*/ 8 h 98"/>
                  <a:gd name="T108" fmla="*/ 1 w 118"/>
                  <a:gd name="T109" fmla="*/ 6 h 98"/>
                  <a:gd name="T110" fmla="*/ 1 w 118"/>
                  <a:gd name="T111" fmla="*/ 4 h 98"/>
                  <a:gd name="T112" fmla="*/ 2 w 118"/>
                  <a:gd name="T113" fmla="*/ 2 h 98"/>
                  <a:gd name="T114" fmla="*/ 3 w 118"/>
                  <a:gd name="T115" fmla="*/ 0 h 98"/>
                  <a:gd name="T116" fmla="*/ 5 w 118"/>
                  <a:gd name="T117" fmla="*/ 0 h 98"/>
                  <a:gd name="T118" fmla="*/ 7 w 118"/>
                  <a:gd name="T119" fmla="*/ 0 h 98"/>
                  <a:gd name="T120" fmla="*/ 8 w 118"/>
                  <a:gd name="T121" fmla="*/ 1 h 98"/>
                  <a:gd name="T122" fmla="*/ 9 w 118"/>
                  <a:gd name="T123" fmla="*/ 2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3"/>
                    </a:moveTo>
                    <a:lnTo>
                      <a:pt x="37" y="18"/>
                    </a:lnTo>
                    <a:lnTo>
                      <a:pt x="37" y="20"/>
                    </a:lnTo>
                    <a:lnTo>
                      <a:pt x="36" y="23"/>
                    </a:lnTo>
                    <a:lnTo>
                      <a:pt x="36" y="25"/>
                    </a:lnTo>
                    <a:lnTo>
                      <a:pt x="35" y="28"/>
                    </a:lnTo>
                    <a:lnTo>
                      <a:pt x="36" y="30"/>
                    </a:lnTo>
                    <a:lnTo>
                      <a:pt x="37" y="32"/>
                    </a:lnTo>
                    <a:lnTo>
                      <a:pt x="39" y="35"/>
                    </a:lnTo>
                    <a:lnTo>
                      <a:pt x="40" y="32"/>
                    </a:lnTo>
                    <a:lnTo>
                      <a:pt x="41" y="30"/>
                    </a:lnTo>
                    <a:lnTo>
                      <a:pt x="42" y="28"/>
                    </a:lnTo>
                    <a:lnTo>
                      <a:pt x="44" y="26"/>
                    </a:lnTo>
                    <a:lnTo>
                      <a:pt x="46" y="24"/>
                    </a:lnTo>
                    <a:lnTo>
                      <a:pt x="48" y="23"/>
                    </a:lnTo>
                    <a:lnTo>
                      <a:pt x="52" y="23"/>
                    </a:lnTo>
                    <a:lnTo>
                      <a:pt x="55" y="23"/>
                    </a:lnTo>
                    <a:lnTo>
                      <a:pt x="58" y="23"/>
                    </a:lnTo>
                    <a:lnTo>
                      <a:pt x="60" y="23"/>
                    </a:lnTo>
                    <a:lnTo>
                      <a:pt x="63" y="24"/>
                    </a:lnTo>
                    <a:lnTo>
                      <a:pt x="64" y="26"/>
                    </a:lnTo>
                    <a:lnTo>
                      <a:pt x="67" y="29"/>
                    </a:lnTo>
                    <a:lnTo>
                      <a:pt x="69" y="34"/>
                    </a:lnTo>
                    <a:lnTo>
                      <a:pt x="72" y="38"/>
                    </a:lnTo>
                    <a:lnTo>
                      <a:pt x="74" y="41"/>
                    </a:lnTo>
                    <a:lnTo>
                      <a:pt x="76" y="42"/>
                    </a:lnTo>
                    <a:lnTo>
                      <a:pt x="78" y="42"/>
                    </a:lnTo>
                    <a:lnTo>
                      <a:pt x="81" y="42"/>
                    </a:lnTo>
                    <a:lnTo>
                      <a:pt x="84" y="41"/>
                    </a:lnTo>
                    <a:lnTo>
                      <a:pt x="85" y="42"/>
                    </a:lnTo>
                    <a:lnTo>
                      <a:pt x="87" y="43"/>
                    </a:lnTo>
                    <a:lnTo>
                      <a:pt x="88" y="44"/>
                    </a:lnTo>
                    <a:lnTo>
                      <a:pt x="91" y="46"/>
                    </a:lnTo>
                    <a:lnTo>
                      <a:pt x="92" y="48"/>
                    </a:lnTo>
                    <a:lnTo>
                      <a:pt x="94" y="49"/>
                    </a:lnTo>
                    <a:lnTo>
                      <a:pt x="96" y="50"/>
                    </a:lnTo>
                    <a:lnTo>
                      <a:pt x="98" y="50"/>
                    </a:lnTo>
                    <a:lnTo>
                      <a:pt x="101" y="52"/>
                    </a:lnTo>
                    <a:lnTo>
                      <a:pt x="103" y="56"/>
                    </a:lnTo>
                    <a:lnTo>
                      <a:pt x="103" y="59"/>
                    </a:lnTo>
                    <a:lnTo>
                      <a:pt x="104" y="63"/>
                    </a:lnTo>
                    <a:lnTo>
                      <a:pt x="105" y="66"/>
                    </a:lnTo>
                    <a:lnTo>
                      <a:pt x="107" y="69"/>
                    </a:lnTo>
                    <a:lnTo>
                      <a:pt x="110" y="70"/>
                    </a:lnTo>
                    <a:lnTo>
                      <a:pt x="115" y="69"/>
                    </a:lnTo>
                    <a:lnTo>
                      <a:pt x="116" y="71"/>
                    </a:lnTo>
                    <a:lnTo>
                      <a:pt x="117" y="73"/>
                    </a:lnTo>
                    <a:lnTo>
                      <a:pt x="118" y="75"/>
                    </a:lnTo>
                    <a:lnTo>
                      <a:pt x="118" y="77"/>
                    </a:lnTo>
                    <a:lnTo>
                      <a:pt x="118" y="79"/>
                    </a:lnTo>
                    <a:lnTo>
                      <a:pt x="118" y="81"/>
                    </a:lnTo>
                    <a:lnTo>
                      <a:pt x="118" y="83"/>
                    </a:lnTo>
                    <a:lnTo>
                      <a:pt x="118" y="85"/>
                    </a:lnTo>
                    <a:lnTo>
                      <a:pt x="117" y="86"/>
                    </a:lnTo>
                    <a:lnTo>
                      <a:pt x="116" y="88"/>
                    </a:lnTo>
                    <a:lnTo>
                      <a:pt x="114" y="89"/>
                    </a:lnTo>
                    <a:lnTo>
                      <a:pt x="113" y="91"/>
                    </a:lnTo>
                    <a:lnTo>
                      <a:pt x="112" y="93"/>
                    </a:lnTo>
                    <a:lnTo>
                      <a:pt x="111" y="94"/>
                    </a:lnTo>
                    <a:lnTo>
                      <a:pt x="109" y="97"/>
                    </a:lnTo>
                    <a:lnTo>
                      <a:pt x="108" y="98"/>
                    </a:lnTo>
                    <a:lnTo>
                      <a:pt x="104" y="98"/>
                    </a:lnTo>
                    <a:lnTo>
                      <a:pt x="101" y="97"/>
                    </a:lnTo>
                    <a:lnTo>
                      <a:pt x="98" y="94"/>
                    </a:lnTo>
                    <a:lnTo>
                      <a:pt x="96" y="92"/>
                    </a:lnTo>
                    <a:lnTo>
                      <a:pt x="94" y="89"/>
                    </a:lnTo>
                    <a:lnTo>
                      <a:pt x="92" y="87"/>
                    </a:lnTo>
                    <a:lnTo>
                      <a:pt x="88" y="86"/>
                    </a:lnTo>
                    <a:lnTo>
                      <a:pt x="85" y="85"/>
                    </a:lnTo>
                    <a:lnTo>
                      <a:pt x="84" y="80"/>
                    </a:lnTo>
                    <a:lnTo>
                      <a:pt x="81" y="77"/>
                    </a:lnTo>
                    <a:lnTo>
                      <a:pt x="77" y="75"/>
                    </a:lnTo>
                    <a:lnTo>
                      <a:pt x="73" y="74"/>
                    </a:lnTo>
                    <a:lnTo>
                      <a:pt x="69" y="73"/>
                    </a:lnTo>
                    <a:lnTo>
                      <a:pt x="66" y="71"/>
                    </a:lnTo>
                    <a:lnTo>
                      <a:pt x="63" y="69"/>
                    </a:lnTo>
                    <a:lnTo>
                      <a:pt x="62" y="65"/>
                    </a:lnTo>
                    <a:lnTo>
                      <a:pt x="60" y="64"/>
                    </a:lnTo>
                    <a:lnTo>
                      <a:pt x="58" y="65"/>
                    </a:lnTo>
                    <a:lnTo>
                      <a:pt x="57" y="66"/>
                    </a:lnTo>
                    <a:lnTo>
                      <a:pt x="56" y="67"/>
                    </a:lnTo>
                    <a:lnTo>
                      <a:pt x="54" y="67"/>
                    </a:lnTo>
                    <a:lnTo>
                      <a:pt x="53" y="68"/>
                    </a:lnTo>
                    <a:lnTo>
                      <a:pt x="50" y="67"/>
                    </a:lnTo>
                    <a:lnTo>
                      <a:pt x="49" y="66"/>
                    </a:lnTo>
                    <a:lnTo>
                      <a:pt x="46" y="64"/>
                    </a:lnTo>
                    <a:lnTo>
                      <a:pt x="43" y="62"/>
                    </a:lnTo>
                    <a:lnTo>
                      <a:pt x="41" y="60"/>
                    </a:lnTo>
                    <a:lnTo>
                      <a:pt x="40" y="57"/>
                    </a:lnTo>
                    <a:lnTo>
                      <a:pt x="38" y="53"/>
                    </a:lnTo>
                    <a:lnTo>
                      <a:pt x="37" y="50"/>
                    </a:lnTo>
                    <a:lnTo>
                      <a:pt x="35" y="47"/>
                    </a:lnTo>
                    <a:lnTo>
                      <a:pt x="34" y="45"/>
                    </a:lnTo>
                    <a:lnTo>
                      <a:pt x="32" y="48"/>
                    </a:lnTo>
                    <a:lnTo>
                      <a:pt x="30" y="50"/>
                    </a:lnTo>
                    <a:lnTo>
                      <a:pt x="28" y="52"/>
                    </a:lnTo>
                    <a:lnTo>
                      <a:pt x="25" y="53"/>
                    </a:lnTo>
                    <a:lnTo>
                      <a:pt x="22" y="56"/>
                    </a:lnTo>
                    <a:lnTo>
                      <a:pt x="19" y="57"/>
                    </a:lnTo>
                    <a:lnTo>
                      <a:pt x="16" y="58"/>
                    </a:lnTo>
                    <a:lnTo>
                      <a:pt x="14" y="59"/>
                    </a:lnTo>
                    <a:lnTo>
                      <a:pt x="10" y="57"/>
                    </a:lnTo>
                    <a:lnTo>
                      <a:pt x="7" y="53"/>
                    </a:lnTo>
                    <a:lnTo>
                      <a:pt x="4" y="50"/>
                    </a:lnTo>
                    <a:lnTo>
                      <a:pt x="2" y="46"/>
                    </a:lnTo>
                    <a:lnTo>
                      <a:pt x="1" y="42"/>
                    </a:lnTo>
                    <a:lnTo>
                      <a:pt x="0" y="38"/>
                    </a:lnTo>
                    <a:lnTo>
                      <a:pt x="1" y="34"/>
                    </a:lnTo>
                    <a:lnTo>
                      <a:pt x="2" y="30"/>
                    </a:lnTo>
                    <a:lnTo>
                      <a:pt x="3" y="26"/>
                    </a:lnTo>
                    <a:lnTo>
                      <a:pt x="3" y="22"/>
                    </a:lnTo>
                    <a:lnTo>
                      <a:pt x="4" y="19"/>
                    </a:lnTo>
                    <a:lnTo>
                      <a:pt x="5" y="15"/>
                    </a:lnTo>
                    <a:lnTo>
                      <a:pt x="7" y="10"/>
                    </a:lnTo>
                    <a:lnTo>
                      <a:pt x="9" y="7"/>
                    </a:lnTo>
                    <a:lnTo>
                      <a:pt x="11" y="3"/>
                    </a:lnTo>
                    <a:lnTo>
                      <a:pt x="15" y="0"/>
                    </a:lnTo>
                    <a:lnTo>
                      <a:pt x="19" y="0"/>
                    </a:lnTo>
                    <a:lnTo>
                      <a:pt x="22" y="0"/>
                    </a:lnTo>
                    <a:lnTo>
                      <a:pt x="26" y="1"/>
                    </a:lnTo>
                    <a:lnTo>
                      <a:pt x="29" y="3"/>
                    </a:lnTo>
                    <a:lnTo>
                      <a:pt x="32" y="5"/>
                    </a:lnTo>
                    <a:lnTo>
                      <a:pt x="34" y="7"/>
                    </a:lnTo>
                    <a:lnTo>
                      <a:pt x="36" y="10"/>
                    </a:lnTo>
                    <a:lnTo>
                      <a:pt x="3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7" name="Freeform 117"/>
              <p:cNvSpPr>
                <a:spLocks/>
              </p:cNvSpPr>
              <p:nvPr/>
            </p:nvSpPr>
            <p:spPr bwMode="auto">
              <a:xfrm>
                <a:off x="5142" y="2443"/>
                <a:ext cx="9" cy="21"/>
              </a:xfrm>
              <a:custGeom>
                <a:avLst/>
                <a:gdLst>
                  <a:gd name="T0" fmla="*/ 4 w 19"/>
                  <a:gd name="T1" fmla="*/ 2 h 42"/>
                  <a:gd name="T2" fmla="*/ 4 w 19"/>
                  <a:gd name="T3" fmla="*/ 4 h 42"/>
                  <a:gd name="T4" fmla="*/ 4 w 19"/>
                  <a:gd name="T5" fmla="*/ 5 h 42"/>
                  <a:gd name="T6" fmla="*/ 4 w 19"/>
                  <a:gd name="T7" fmla="*/ 6 h 42"/>
                  <a:gd name="T8" fmla="*/ 4 w 19"/>
                  <a:gd name="T9" fmla="*/ 7 h 42"/>
                  <a:gd name="T10" fmla="*/ 4 w 19"/>
                  <a:gd name="T11" fmla="*/ 8 h 42"/>
                  <a:gd name="T12" fmla="*/ 3 w 19"/>
                  <a:gd name="T13" fmla="*/ 9 h 42"/>
                  <a:gd name="T14" fmla="*/ 2 w 19"/>
                  <a:gd name="T15" fmla="*/ 10 h 42"/>
                  <a:gd name="T16" fmla="*/ 1 w 19"/>
                  <a:gd name="T17" fmla="*/ 11 h 42"/>
                  <a:gd name="T18" fmla="*/ 1 w 19"/>
                  <a:gd name="T19" fmla="*/ 11 h 42"/>
                  <a:gd name="T20" fmla="*/ 0 w 19"/>
                  <a:gd name="T21" fmla="*/ 9 h 42"/>
                  <a:gd name="T22" fmla="*/ 0 w 19"/>
                  <a:gd name="T23" fmla="*/ 8 h 42"/>
                  <a:gd name="T24" fmla="*/ 0 w 19"/>
                  <a:gd name="T25" fmla="*/ 7 h 42"/>
                  <a:gd name="T26" fmla="*/ 1 w 19"/>
                  <a:gd name="T27" fmla="*/ 6 h 42"/>
                  <a:gd name="T28" fmla="*/ 1 w 19"/>
                  <a:gd name="T29" fmla="*/ 5 h 42"/>
                  <a:gd name="T30" fmla="*/ 2 w 19"/>
                  <a:gd name="T31" fmla="*/ 3 h 42"/>
                  <a:gd name="T32" fmla="*/ 2 w 19"/>
                  <a:gd name="T33" fmla="*/ 2 h 42"/>
                  <a:gd name="T34" fmla="*/ 2 w 19"/>
                  <a:gd name="T35" fmla="*/ 0 h 42"/>
                  <a:gd name="T36" fmla="*/ 2 w 19"/>
                  <a:gd name="T37" fmla="*/ 1 h 42"/>
                  <a:gd name="T38" fmla="*/ 3 w 19"/>
                  <a:gd name="T39" fmla="*/ 1 h 42"/>
                  <a:gd name="T40" fmla="*/ 3 w 19"/>
                  <a:gd name="T41" fmla="*/ 1 h 42"/>
                  <a:gd name="T42" fmla="*/ 3 w 19"/>
                  <a:gd name="T43" fmla="*/ 1 h 42"/>
                  <a:gd name="T44" fmla="*/ 4 w 19"/>
                  <a:gd name="T45" fmla="*/ 1 h 42"/>
                  <a:gd name="T46" fmla="*/ 4 w 19"/>
                  <a:gd name="T47" fmla="*/ 2 h 42"/>
                  <a:gd name="T48" fmla="*/ 4 w 19"/>
                  <a:gd name="T49" fmla="*/ 2 h 42"/>
                  <a:gd name="T50" fmla="*/ 4 w 19"/>
                  <a:gd name="T51" fmla="*/ 2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42">
                    <a:moveTo>
                      <a:pt x="19" y="8"/>
                    </a:moveTo>
                    <a:lnTo>
                      <a:pt x="19" y="14"/>
                    </a:lnTo>
                    <a:lnTo>
                      <a:pt x="19" y="19"/>
                    </a:lnTo>
                    <a:lnTo>
                      <a:pt x="18" y="24"/>
                    </a:lnTo>
                    <a:lnTo>
                      <a:pt x="17" y="28"/>
                    </a:lnTo>
                    <a:lnTo>
                      <a:pt x="16" y="32"/>
                    </a:lnTo>
                    <a:lnTo>
                      <a:pt x="14" y="36"/>
                    </a:lnTo>
                    <a:lnTo>
                      <a:pt x="11" y="39"/>
                    </a:lnTo>
                    <a:lnTo>
                      <a:pt x="7" y="42"/>
                    </a:lnTo>
                    <a:lnTo>
                      <a:pt x="4" y="42"/>
                    </a:lnTo>
                    <a:lnTo>
                      <a:pt x="1" y="36"/>
                    </a:lnTo>
                    <a:lnTo>
                      <a:pt x="0" y="31"/>
                    </a:lnTo>
                    <a:lnTo>
                      <a:pt x="1" y="26"/>
                    </a:lnTo>
                    <a:lnTo>
                      <a:pt x="4" y="21"/>
                    </a:lnTo>
                    <a:lnTo>
                      <a:pt x="6" y="17"/>
                    </a:lnTo>
                    <a:lnTo>
                      <a:pt x="8" y="12"/>
                    </a:lnTo>
                    <a:lnTo>
                      <a:pt x="9" y="5"/>
                    </a:lnTo>
                    <a:lnTo>
                      <a:pt x="8" y="0"/>
                    </a:lnTo>
                    <a:lnTo>
                      <a:pt x="10" y="1"/>
                    </a:lnTo>
                    <a:lnTo>
                      <a:pt x="12" y="1"/>
                    </a:lnTo>
                    <a:lnTo>
                      <a:pt x="13" y="2"/>
                    </a:lnTo>
                    <a:lnTo>
                      <a:pt x="15" y="3"/>
                    </a:lnTo>
                    <a:lnTo>
                      <a:pt x="16" y="4"/>
                    </a:lnTo>
                    <a:lnTo>
                      <a:pt x="17" y="6"/>
                    </a:lnTo>
                    <a:lnTo>
                      <a:pt x="18" y="7"/>
                    </a:ln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18"/>
              <p:cNvSpPr>
                <a:spLocks/>
              </p:cNvSpPr>
              <p:nvPr/>
            </p:nvSpPr>
            <p:spPr bwMode="auto">
              <a:xfrm>
                <a:off x="5159" y="2456"/>
                <a:ext cx="9" cy="12"/>
              </a:xfrm>
              <a:custGeom>
                <a:avLst/>
                <a:gdLst>
                  <a:gd name="T0" fmla="*/ 5 w 18"/>
                  <a:gd name="T1" fmla="*/ 1 h 25"/>
                  <a:gd name="T2" fmla="*/ 5 w 18"/>
                  <a:gd name="T3" fmla="*/ 2 h 25"/>
                  <a:gd name="T4" fmla="*/ 5 w 18"/>
                  <a:gd name="T5" fmla="*/ 3 h 25"/>
                  <a:gd name="T6" fmla="*/ 5 w 18"/>
                  <a:gd name="T7" fmla="*/ 3 h 25"/>
                  <a:gd name="T8" fmla="*/ 5 w 18"/>
                  <a:gd name="T9" fmla="*/ 4 h 25"/>
                  <a:gd name="T10" fmla="*/ 4 w 18"/>
                  <a:gd name="T11" fmla="*/ 4 h 25"/>
                  <a:gd name="T12" fmla="*/ 4 w 18"/>
                  <a:gd name="T13" fmla="*/ 5 h 25"/>
                  <a:gd name="T14" fmla="*/ 3 w 18"/>
                  <a:gd name="T15" fmla="*/ 6 h 25"/>
                  <a:gd name="T16" fmla="*/ 3 w 18"/>
                  <a:gd name="T17" fmla="*/ 6 h 25"/>
                  <a:gd name="T18" fmla="*/ 2 w 18"/>
                  <a:gd name="T19" fmla="*/ 6 h 25"/>
                  <a:gd name="T20" fmla="*/ 2 w 18"/>
                  <a:gd name="T21" fmla="*/ 6 h 25"/>
                  <a:gd name="T22" fmla="*/ 2 w 18"/>
                  <a:gd name="T23" fmla="*/ 6 h 25"/>
                  <a:gd name="T24" fmla="*/ 1 w 18"/>
                  <a:gd name="T25" fmla="*/ 6 h 25"/>
                  <a:gd name="T26" fmla="*/ 1 w 18"/>
                  <a:gd name="T27" fmla="*/ 5 h 25"/>
                  <a:gd name="T28" fmla="*/ 1 w 18"/>
                  <a:gd name="T29" fmla="*/ 5 h 25"/>
                  <a:gd name="T30" fmla="*/ 1 w 18"/>
                  <a:gd name="T31" fmla="*/ 5 h 25"/>
                  <a:gd name="T32" fmla="*/ 0 w 18"/>
                  <a:gd name="T33" fmla="*/ 4 h 25"/>
                  <a:gd name="T34" fmla="*/ 0 w 18"/>
                  <a:gd name="T35" fmla="*/ 4 h 25"/>
                  <a:gd name="T36" fmla="*/ 0 w 18"/>
                  <a:gd name="T37" fmla="*/ 3 h 25"/>
                  <a:gd name="T38" fmla="*/ 1 w 18"/>
                  <a:gd name="T39" fmla="*/ 2 h 25"/>
                  <a:gd name="T40" fmla="*/ 1 w 18"/>
                  <a:gd name="T41" fmla="*/ 2 h 25"/>
                  <a:gd name="T42" fmla="*/ 1 w 18"/>
                  <a:gd name="T43" fmla="*/ 1 h 25"/>
                  <a:gd name="T44" fmla="*/ 2 w 18"/>
                  <a:gd name="T45" fmla="*/ 1 h 25"/>
                  <a:gd name="T46" fmla="*/ 2 w 18"/>
                  <a:gd name="T47" fmla="*/ 0 h 25"/>
                  <a:gd name="T48" fmla="*/ 3 w 18"/>
                  <a:gd name="T49" fmla="*/ 0 h 25"/>
                  <a:gd name="T50" fmla="*/ 3 w 18"/>
                  <a:gd name="T51" fmla="*/ 0 h 25"/>
                  <a:gd name="T52" fmla="*/ 4 w 18"/>
                  <a:gd name="T53" fmla="*/ 0 h 25"/>
                  <a:gd name="T54" fmla="*/ 4 w 18"/>
                  <a:gd name="T55" fmla="*/ 0 h 25"/>
                  <a:gd name="T56" fmla="*/ 4 w 18"/>
                  <a:gd name="T57" fmla="*/ 0 h 25"/>
                  <a:gd name="T58" fmla="*/ 4 w 18"/>
                  <a:gd name="T59" fmla="*/ 0 h 25"/>
                  <a:gd name="T60" fmla="*/ 5 w 18"/>
                  <a:gd name="T61" fmla="*/ 1 h 25"/>
                  <a:gd name="T62" fmla="*/ 5 w 18"/>
                  <a:gd name="T63" fmla="*/ 1 h 25"/>
                  <a:gd name="T64" fmla="*/ 5 w 18"/>
                  <a:gd name="T65" fmla="*/ 1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2"/>
                    </a:lnTo>
                    <a:lnTo>
                      <a:pt x="18" y="15"/>
                    </a:lnTo>
                    <a:lnTo>
                      <a:pt x="17" y="17"/>
                    </a:lnTo>
                    <a:lnTo>
                      <a:pt x="16" y="19"/>
                    </a:lnTo>
                    <a:lnTo>
                      <a:pt x="14" y="21"/>
                    </a:lnTo>
                    <a:lnTo>
                      <a:pt x="12" y="24"/>
                    </a:lnTo>
                    <a:lnTo>
                      <a:pt x="10" y="25"/>
                    </a:lnTo>
                    <a:lnTo>
                      <a:pt x="8" y="25"/>
                    </a:lnTo>
                    <a:lnTo>
                      <a:pt x="7" y="25"/>
                    </a:lnTo>
                    <a:lnTo>
                      <a:pt x="5" y="25"/>
                    </a:lnTo>
                    <a:lnTo>
                      <a:pt x="4" y="24"/>
                    </a:lnTo>
                    <a:lnTo>
                      <a:pt x="3" y="22"/>
                    </a:lnTo>
                    <a:lnTo>
                      <a:pt x="2" y="21"/>
                    </a:lnTo>
                    <a:lnTo>
                      <a:pt x="1" y="20"/>
                    </a:lnTo>
                    <a:lnTo>
                      <a:pt x="0" y="19"/>
                    </a:lnTo>
                    <a:lnTo>
                      <a:pt x="0" y="16"/>
                    </a:lnTo>
                    <a:lnTo>
                      <a:pt x="0" y="13"/>
                    </a:lnTo>
                    <a:lnTo>
                      <a:pt x="1" y="10"/>
                    </a:lnTo>
                    <a:lnTo>
                      <a:pt x="2" y="8"/>
                    </a:lnTo>
                    <a:lnTo>
                      <a:pt x="3" y="6"/>
                    </a:lnTo>
                    <a:lnTo>
                      <a:pt x="5" y="4"/>
                    </a:lnTo>
                    <a:lnTo>
                      <a:pt x="8" y="2"/>
                    </a:lnTo>
                    <a:lnTo>
                      <a:pt x="10" y="0"/>
                    </a:lnTo>
                    <a:lnTo>
                      <a:pt x="12" y="0"/>
                    </a:lnTo>
                    <a:lnTo>
                      <a:pt x="13" y="0"/>
                    </a:lnTo>
                    <a:lnTo>
                      <a:pt x="15" y="1"/>
                    </a:lnTo>
                    <a:lnTo>
                      <a:pt x="16" y="2"/>
                    </a:lnTo>
                    <a:lnTo>
                      <a:pt x="16" y="3"/>
                    </a:lnTo>
                    <a:lnTo>
                      <a:pt x="17" y="4"/>
                    </a:lnTo>
                    <a:lnTo>
                      <a:pt x="18"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9" name="Freeform 119"/>
              <p:cNvSpPr>
                <a:spLocks/>
              </p:cNvSpPr>
              <p:nvPr/>
            </p:nvSpPr>
            <p:spPr bwMode="auto">
              <a:xfrm>
                <a:off x="5172" y="2464"/>
                <a:ext cx="6" cy="9"/>
              </a:xfrm>
              <a:custGeom>
                <a:avLst/>
                <a:gdLst>
                  <a:gd name="T0" fmla="*/ 3 w 11"/>
                  <a:gd name="T1" fmla="*/ 0 h 18"/>
                  <a:gd name="T2" fmla="*/ 3 w 11"/>
                  <a:gd name="T3" fmla="*/ 1 h 18"/>
                  <a:gd name="T4" fmla="*/ 3 w 11"/>
                  <a:gd name="T5" fmla="*/ 1 h 18"/>
                  <a:gd name="T6" fmla="*/ 3 w 11"/>
                  <a:gd name="T7" fmla="*/ 2 h 18"/>
                  <a:gd name="T8" fmla="*/ 3 w 11"/>
                  <a:gd name="T9" fmla="*/ 3 h 18"/>
                  <a:gd name="T10" fmla="*/ 3 w 11"/>
                  <a:gd name="T11" fmla="*/ 3 h 18"/>
                  <a:gd name="T12" fmla="*/ 2 w 11"/>
                  <a:gd name="T13" fmla="*/ 4 h 18"/>
                  <a:gd name="T14" fmla="*/ 2 w 11"/>
                  <a:gd name="T15" fmla="*/ 4 h 18"/>
                  <a:gd name="T16" fmla="*/ 1 w 11"/>
                  <a:gd name="T17" fmla="*/ 5 h 18"/>
                  <a:gd name="T18" fmla="*/ 1 w 11"/>
                  <a:gd name="T19" fmla="*/ 5 h 18"/>
                  <a:gd name="T20" fmla="*/ 1 w 11"/>
                  <a:gd name="T21" fmla="*/ 4 h 18"/>
                  <a:gd name="T22" fmla="*/ 1 w 11"/>
                  <a:gd name="T23" fmla="*/ 4 h 18"/>
                  <a:gd name="T24" fmla="*/ 0 w 11"/>
                  <a:gd name="T25" fmla="*/ 3 h 18"/>
                  <a:gd name="T26" fmla="*/ 1 w 11"/>
                  <a:gd name="T27" fmla="*/ 2 h 18"/>
                  <a:gd name="T28" fmla="*/ 1 w 11"/>
                  <a:gd name="T29" fmla="*/ 2 h 18"/>
                  <a:gd name="T30" fmla="*/ 1 w 11"/>
                  <a:gd name="T31" fmla="*/ 1 h 18"/>
                  <a:gd name="T32" fmla="*/ 1 w 11"/>
                  <a:gd name="T33" fmla="*/ 1 h 18"/>
                  <a:gd name="T34" fmla="*/ 1 w 11"/>
                  <a:gd name="T35" fmla="*/ 1 h 18"/>
                  <a:gd name="T36" fmla="*/ 1 w 11"/>
                  <a:gd name="T37" fmla="*/ 0 h 18"/>
                  <a:gd name="T38" fmla="*/ 2 w 11"/>
                  <a:gd name="T39" fmla="*/ 0 h 18"/>
                  <a:gd name="T40" fmla="*/ 2 w 11"/>
                  <a:gd name="T41" fmla="*/ 0 h 18"/>
                  <a:gd name="T42" fmla="*/ 2 w 11"/>
                  <a:gd name="T43" fmla="*/ 0 h 18"/>
                  <a:gd name="T44" fmla="*/ 2 w 11"/>
                  <a:gd name="T45" fmla="*/ 0 h 18"/>
                  <a:gd name="T46" fmla="*/ 2 w 11"/>
                  <a:gd name="T47" fmla="*/ 0 h 18"/>
                  <a:gd name="T48" fmla="*/ 3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9" y="0"/>
                    </a:moveTo>
                    <a:lnTo>
                      <a:pt x="10" y="2"/>
                    </a:lnTo>
                    <a:lnTo>
                      <a:pt x="10" y="4"/>
                    </a:lnTo>
                    <a:lnTo>
                      <a:pt x="11" y="8"/>
                    </a:lnTo>
                    <a:lnTo>
                      <a:pt x="10" y="10"/>
                    </a:lnTo>
                    <a:lnTo>
                      <a:pt x="9" y="12"/>
                    </a:lnTo>
                    <a:lnTo>
                      <a:pt x="8" y="14"/>
                    </a:lnTo>
                    <a:lnTo>
                      <a:pt x="6" y="16"/>
                    </a:lnTo>
                    <a:lnTo>
                      <a:pt x="4" y="18"/>
                    </a:lnTo>
                    <a:lnTo>
                      <a:pt x="2" y="17"/>
                    </a:lnTo>
                    <a:lnTo>
                      <a:pt x="1" y="15"/>
                    </a:lnTo>
                    <a:lnTo>
                      <a:pt x="1" y="13"/>
                    </a:lnTo>
                    <a:lnTo>
                      <a:pt x="0" y="11"/>
                    </a:lnTo>
                    <a:lnTo>
                      <a:pt x="1" y="8"/>
                    </a:lnTo>
                    <a:lnTo>
                      <a:pt x="1" y="5"/>
                    </a:lnTo>
                    <a:lnTo>
                      <a:pt x="2" y="3"/>
                    </a:lnTo>
                    <a:lnTo>
                      <a:pt x="3" y="1"/>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0" name="Freeform 120"/>
              <p:cNvSpPr>
                <a:spLocks/>
              </p:cNvSpPr>
              <p:nvPr/>
            </p:nvSpPr>
            <p:spPr bwMode="auto">
              <a:xfrm>
                <a:off x="5182" y="2469"/>
                <a:ext cx="3" cy="8"/>
              </a:xfrm>
              <a:custGeom>
                <a:avLst/>
                <a:gdLst>
                  <a:gd name="T0" fmla="*/ 1 w 7"/>
                  <a:gd name="T1" fmla="*/ 3 h 15"/>
                  <a:gd name="T2" fmla="*/ 1 w 7"/>
                  <a:gd name="T3" fmla="*/ 3 h 15"/>
                  <a:gd name="T4" fmla="*/ 1 w 7"/>
                  <a:gd name="T5" fmla="*/ 4 h 15"/>
                  <a:gd name="T6" fmla="*/ 1 w 7"/>
                  <a:gd name="T7" fmla="*/ 4 h 15"/>
                  <a:gd name="T8" fmla="*/ 1 w 7"/>
                  <a:gd name="T9" fmla="*/ 4 h 15"/>
                  <a:gd name="T10" fmla="*/ 0 w 7"/>
                  <a:gd name="T11" fmla="*/ 4 h 15"/>
                  <a:gd name="T12" fmla="*/ 0 w 7"/>
                  <a:gd name="T13" fmla="*/ 4 h 15"/>
                  <a:gd name="T14" fmla="*/ 0 w 7"/>
                  <a:gd name="T15" fmla="*/ 4 h 15"/>
                  <a:gd name="T16" fmla="*/ 0 w 7"/>
                  <a:gd name="T17" fmla="*/ 4 h 15"/>
                  <a:gd name="T18" fmla="*/ 0 w 7"/>
                  <a:gd name="T19" fmla="*/ 0 h 15"/>
                  <a:gd name="T20" fmla="*/ 0 w 7"/>
                  <a:gd name="T21" fmla="*/ 0 h 15"/>
                  <a:gd name="T22" fmla="*/ 1 w 7"/>
                  <a:gd name="T23" fmla="*/ 1 h 15"/>
                  <a:gd name="T24" fmla="*/ 1 w 7"/>
                  <a:gd name="T25" fmla="*/ 1 h 15"/>
                  <a:gd name="T26" fmla="*/ 1 w 7"/>
                  <a:gd name="T27" fmla="*/ 1 h 15"/>
                  <a:gd name="T28" fmla="*/ 1 w 7"/>
                  <a:gd name="T29" fmla="*/ 2 h 15"/>
                  <a:gd name="T30" fmla="*/ 1 w 7"/>
                  <a:gd name="T31" fmla="*/ 2 h 15"/>
                  <a:gd name="T32" fmla="*/ 1 w 7"/>
                  <a:gd name="T33" fmla="*/ 3 h 15"/>
                  <a:gd name="T34" fmla="*/ 1 w 7"/>
                  <a:gd name="T35" fmla="*/ 3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5">
                    <a:moveTo>
                      <a:pt x="7" y="11"/>
                    </a:moveTo>
                    <a:lnTo>
                      <a:pt x="6" y="12"/>
                    </a:lnTo>
                    <a:lnTo>
                      <a:pt x="6" y="13"/>
                    </a:lnTo>
                    <a:lnTo>
                      <a:pt x="5" y="14"/>
                    </a:lnTo>
                    <a:lnTo>
                      <a:pt x="4" y="14"/>
                    </a:lnTo>
                    <a:lnTo>
                      <a:pt x="3" y="15"/>
                    </a:lnTo>
                    <a:lnTo>
                      <a:pt x="2" y="15"/>
                    </a:lnTo>
                    <a:lnTo>
                      <a:pt x="1" y="15"/>
                    </a:lnTo>
                    <a:lnTo>
                      <a:pt x="0" y="15"/>
                    </a:lnTo>
                    <a:lnTo>
                      <a:pt x="2" y="0"/>
                    </a:lnTo>
                    <a:lnTo>
                      <a:pt x="3" y="0"/>
                    </a:lnTo>
                    <a:lnTo>
                      <a:pt x="5" y="1"/>
                    </a:lnTo>
                    <a:lnTo>
                      <a:pt x="6" y="3"/>
                    </a:lnTo>
                    <a:lnTo>
                      <a:pt x="6" y="4"/>
                    </a:lnTo>
                    <a:lnTo>
                      <a:pt x="7" y="6"/>
                    </a:lnTo>
                    <a:lnTo>
                      <a:pt x="7" y="8"/>
                    </a:lnTo>
                    <a:lnTo>
                      <a:pt x="7" y="10"/>
                    </a:lnTo>
                    <a:lnTo>
                      <a:pt x="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1" name="Freeform 121"/>
              <p:cNvSpPr>
                <a:spLocks/>
              </p:cNvSpPr>
              <p:nvPr/>
            </p:nvSpPr>
            <p:spPr bwMode="auto">
              <a:xfrm>
                <a:off x="5123" y="2477"/>
                <a:ext cx="58" cy="97"/>
              </a:xfrm>
              <a:custGeom>
                <a:avLst/>
                <a:gdLst>
                  <a:gd name="T0" fmla="*/ 29 w 116"/>
                  <a:gd name="T1" fmla="*/ 8 h 195"/>
                  <a:gd name="T2" fmla="*/ 29 w 116"/>
                  <a:gd name="T3" fmla="*/ 10 h 195"/>
                  <a:gd name="T4" fmla="*/ 29 w 116"/>
                  <a:gd name="T5" fmla="*/ 13 h 195"/>
                  <a:gd name="T6" fmla="*/ 27 w 116"/>
                  <a:gd name="T7" fmla="*/ 18 h 195"/>
                  <a:gd name="T8" fmla="*/ 25 w 116"/>
                  <a:gd name="T9" fmla="*/ 21 h 195"/>
                  <a:gd name="T10" fmla="*/ 22 w 116"/>
                  <a:gd name="T11" fmla="*/ 25 h 195"/>
                  <a:gd name="T12" fmla="*/ 20 w 116"/>
                  <a:gd name="T13" fmla="*/ 30 h 195"/>
                  <a:gd name="T14" fmla="*/ 18 w 116"/>
                  <a:gd name="T15" fmla="*/ 35 h 195"/>
                  <a:gd name="T16" fmla="*/ 16 w 116"/>
                  <a:gd name="T17" fmla="*/ 40 h 195"/>
                  <a:gd name="T18" fmla="*/ 14 w 116"/>
                  <a:gd name="T19" fmla="*/ 44 h 195"/>
                  <a:gd name="T20" fmla="*/ 13 w 116"/>
                  <a:gd name="T21" fmla="*/ 45 h 195"/>
                  <a:gd name="T22" fmla="*/ 11 w 116"/>
                  <a:gd name="T23" fmla="*/ 47 h 195"/>
                  <a:gd name="T24" fmla="*/ 9 w 116"/>
                  <a:gd name="T25" fmla="*/ 48 h 195"/>
                  <a:gd name="T26" fmla="*/ 7 w 116"/>
                  <a:gd name="T27" fmla="*/ 48 h 195"/>
                  <a:gd name="T28" fmla="*/ 6 w 116"/>
                  <a:gd name="T29" fmla="*/ 48 h 195"/>
                  <a:gd name="T30" fmla="*/ 5 w 116"/>
                  <a:gd name="T31" fmla="*/ 48 h 195"/>
                  <a:gd name="T32" fmla="*/ 4 w 116"/>
                  <a:gd name="T33" fmla="*/ 48 h 195"/>
                  <a:gd name="T34" fmla="*/ 3 w 116"/>
                  <a:gd name="T35" fmla="*/ 46 h 195"/>
                  <a:gd name="T36" fmla="*/ 1 w 116"/>
                  <a:gd name="T37" fmla="*/ 44 h 195"/>
                  <a:gd name="T38" fmla="*/ 0 w 116"/>
                  <a:gd name="T39" fmla="*/ 41 h 195"/>
                  <a:gd name="T40" fmla="*/ 1 w 116"/>
                  <a:gd name="T41" fmla="*/ 38 h 195"/>
                  <a:gd name="T42" fmla="*/ 2 w 116"/>
                  <a:gd name="T43" fmla="*/ 36 h 195"/>
                  <a:gd name="T44" fmla="*/ 3 w 116"/>
                  <a:gd name="T45" fmla="*/ 33 h 195"/>
                  <a:gd name="T46" fmla="*/ 5 w 116"/>
                  <a:gd name="T47" fmla="*/ 30 h 195"/>
                  <a:gd name="T48" fmla="*/ 7 w 116"/>
                  <a:gd name="T49" fmla="*/ 28 h 195"/>
                  <a:gd name="T50" fmla="*/ 8 w 116"/>
                  <a:gd name="T51" fmla="*/ 25 h 195"/>
                  <a:gd name="T52" fmla="*/ 8 w 116"/>
                  <a:gd name="T53" fmla="*/ 21 h 195"/>
                  <a:gd name="T54" fmla="*/ 6 w 116"/>
                  <a:gd name="T55" fmla="*/ 16 h 195"/>
                  <a:gd name="T56" fmla="*/ 5 w 116"/>
                  <a:gd name="T57" fmla="*/ 11 h 195"/>
                  <a:gd name="T58" fmla="*/ 4 w 116"/>
                  <a:gd name="T59" fmla="*/ 7 h 195"/>
                  <a:gd name="T60" fmla="*/ 5 w 116"/>
                  <a:gd name="T61" fmla="*/ 4 h 195"/>
                  <a:gd name="T62" fmla="*/ 7 w 116"/>
                  <a:gd name="T63" fmla="*/ 1 h 195"/>
                  <a:gd name="T64" fmla="*/ 11 w 116"/>
                  <a:gd name="T65" fmla="*/ 0 h 195"/>
                  <a:gd name="T66" fmla="*/ 15 w 116"/>
                  <a:gd name="T67" fmla="*/ 0 h 195"/>
                  <a:gd name="T68" fmla="*/ 20 w 116"/>
                  <a:gd name="T69" fmla="*/ 0 h 195"/>
                  <a:gd name="T70" fmla="*/ 23 w 116"/>
                  <a:gd name="T71" fmla="*/ 1 h 195"/>
                  <a:gd name="T72" fmla="*/ 25 w 116"/>
                  <a:gd name="T73" fmla="*/ 2 h 195"/>
                  <a:gd name="T74" fmla="*/ 28 w 116"/>
                  <a:gd name="T75" fmla="*/ 7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1" y="31"/>
                    </a:moveTo>
                    <a:lnTo>
                      <a:pt x="113" y="35"/>
                    </a:lnTo>
                    <a:lnTo>
                      <a:pt x="114" y="39"/>
                    </a:lnTo>
                    <a:lnTo>
                      <a:pt x="116" y="43"/>
                    </a:lnTo>
                    <a:lnTo>
                      <a:pt x="116" y="47"/>
                    </a:lnTo>
                    <a:lnTo>
                      <a:pt x="114" y="55"/>
                    </a:lnTo>
                    <a:lnTo>
                      <a:pt x="111" y="64"/>
                    </a:lnTo>
                    <a:lnTo>
                      <a:pt x="108" y="72"/>
                    </a:lnTo>
                    <a:lnTo>
                      <a:pt x="103" y="79"/>
                    </a:lnTo>
                    <a:lnTo>
                      <a:pt x="98" y="86"/>
                    </a:lnTo>
                    <a:lnTo>
                      <a:pt x="93" y="93"/>
                    </a:lnTo>
                    <a:lnTo>
                      <a:pt x="88" y="102"/>
                    </a:lnTo>
                    <a:lnTo>
                      <a:pt x="84" y="113"/>
                    </a:lnTo>
                    <a:lnTo>
                      <a:pt x="79" y="123"/>
                    </a:lnTo>
                    <a:lnTo>
                      <a:pt x="74" y="132"/>
                    </a:lnTo>
                    <a:lnTo>
                      <a:pt x="69" y="142"/>
                    </a:lnTo>
                    <a:lnTo>
                      <a:pt x="65" y="153"/>
                    </a:lnTo>
                    <a:lnTo>
                      <a:pt x="62" y="163"/>
                    </a:lnTo>
                    <a:lnTo>
                      <a:pt x="58" y="173"/>
                    </a:lnTo>
                    <a:lnTo>
                      <a:pt x="56" y="176"/>
                    </a:lnTo>
                    <a:lnTo>
                      <a:pt x="53" y="180"/>
                    </a:lnTo>
                    <a:lnTo>
                      <a:pt x="51" y="183"/>
                    </a:lnTo>
                    <a:lnTo>
                      <a:pt x="48" y="188"/>
                    </a:lnTo>
                    <a:lnTo>
                      <a:pt x="44" y="191"/>
                    </a:lnTo>
                    <a:lnTo>
                      <a:pt x="40" y="193"/>
                    </a:lnTo>
                    <a:lnTo>
                      <a:pt x="35" y="195"/>
                    </a:lnTo>
                    <a:lnTo>
                      <a:pt x="30" y="195"/>
                    </a:lnTo>
                    <a:lnTo>
                      <a:pt x="28" y="195"/>
                    </a:lnTo>
                    <a:lnTo>
                      <a:pt x="26" y="195"/>
                    </a:lnTo>
                    <a:lnTo>
                      <a:pt x="24" y="195"/>
                    </a:lnTo>
                    <a:lnTo>
                      <a:pt x="22" y="194"/>
                    </a:lnTo>
                    <a:lnTo>
                      <a:pt x="19" y="194"/>
                    </a:lnTo>
                    <a:lnTo>
                      <a:pt x="17" y="193"/>
                    </a:lnTo>
                    <a:lnTo>
                      <a:pt x="15" y="192"/>
                    </a:lnTo>
                    <a:lnTo>
                      <a:pt x="13" y="190"/>
                    </a:lnTo>
                    <a:lnTo>
                      <a:pt x="9" y="186"/>
                    </a:lnTo>
                    <a:lnTo>
                      <a:pt x="6" y="180"/>
                    </a:lnTo>
                    <a:lnTo>
                      <a:pt x="3" y="176"/>
                    </a:lnTo>
                    <a:lnTo>
                      <a:pt x="1" y="171"/>
                    </a:lnTo>
                    <a:lnTo>
                      <a:pt x="0" y="165"/>
                    </a:lnTo>
                    <a:lnTo>
                      <a:pt x="0" y="160"/>
                    </a:lnTo>
                    <a:lnTo>
                      <a:pt x="1" y="155"/>
                    </a:lnTo>
                    <a:lnTo>
                      <a:pt x="3" y="149"/>
                    </a:lnTo>
                    <a:lnTo>
                      <a:pt x="6" y="144"/>
                    </a:lnTo>
                    <a:lnTo>
                      <a:pt x="8" y="138"/>
                    </a:lnTo>
                    <a:lnTo>
                      <a:pt x="11" y="132"/>
                    </a:lnTo>
                    <a:lnTo>
                      <a:pt x="14" y="127"/>
                    </a:lnTo>
                    <a:lnTo>
                      <a:pt x="17" y="122"/>
                    </a:lnTo>
                    <a:lnTo>
                      <a:pt x="21" y="118"/>
                    </a:lnTo>
                    <a:lnTo>
                      <a:pt x="25" y="113"/>
                    </a:lnTo>
                    <a:lnTo>
                      <a:pt x="30" y="109"/>
                    </a:lnTo>
                    <a:lnTo>
                      <a:pt x="31" y="101"/>
                    </a:lnTo>
                    <a:lnTo>
                      <a:pt x="32" y="94"/>
                    </a:lnTo>
                    <a:lnTo>
                      <a:pt x="31" y="87"/>
                    </a:lnTo>
                    <a:lnTo>
                      <a:pt x="29" y="80"/>
                    </a:lnTo>
                    <a:lnTo>
                      <a:pt x="24" y="65"/>
                    </a:lnTo>
                    <a:lnTo>
                      <a:pt x="19" y="50"/>
                    </a:lnTo>
                    <a:lnTo>
                      <a:pt x="17" y="44"/>
                    </a:lnTo>
                    <a:lnTo>
                      <a:pt x="16" y="37"/>
                    </a:lnTo>
                    <a:lnTo>
                      <a:pt x="15" y="31"/>
                    </a:lnTo>
                    <a:lnTo>
                      <a:pt x="16" y="24"/>
                    </a:lnTo>
                    <a:lnTo>
                      <a:pt x="18" y="17"/>
                    </a:lnTo>
                    <a:lnTo>
                      <a:pt x="21" y="12"/>
                    </a:lnTo>
                    <a:lnTo>
                      <a:pt x="26" y="6"/>
                    </a:lnTo>
                    <a:lnTo>
                      <a:pt x="33" y="1"/>
                    </a:lnTo>
                    <a:lnTo>
                      <a:pt x="43" y="1"/>
                    </a:lnTo>
                    <a:lnTo>
                      <a:pt x="51" y="0"/>
                    </a:lnTo>
                    <a:lnTo>
                      <a:pt x="60" y="0"/>
                    </a:lnTo>
                    <a:lnTo>
                      <a:pt x="69" y="0"/>
                    </a:lnTo>
                    <a:lnTo>
                      <a:pt x="78" y="1"/>
                    </a:lnTo>
                    <a:lnTo>
                      <a:pt x="86" y="3"/>
                    </a:lnTo>
                    <a:lnTo>
                      <a:pt x="90" y="5"/>
                    </a:lnTo>
                    <a:lnTo>
                      <a:pt x="93" y="8"/>
                    </a:lnTo>
                    <a:lnTo>
                      <a:pt x="97" y="11"/>
                    </a:lnTo>
                    <a:lnTo>
                      <a:pt x="100" y="15"/>
                    </a:lnTo>
                    <a:lnTo>
                      <a:pt x="1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2" name="Freeform 122"/>
              <p:cNvSpPr>
                <a:spLocks/>
              </p:cNvSpPr>
              <p:nvPr/>
            </p:nvSpPr>
            <p:spPr bwMode="auto">
              <a:xfrm>
                <a:off x="5189" y="2480"/>
                <a:ext cx="3" cy="3"/>
              </a:xfrm>
              <a:custGeom>
                <a:avLst/>
                <a:gdLst>
                  <a:gd name="T0" fmla="*/ 2 w 4"/>
                  <a:gd name="T1" fmla="*/ 0 h 7"/>
                  <a:gd name="T2" fmla="*/ 2 w 4"/>
                  <a:gd name="T3" fmla="*/ 0 h 7"/>
                  <a:gd name="T4" fmla="*/ 2 w 4"/>
                  <a:gd name="T5" fmla="*/ 0 h 7"/>
                  <a:gd name="T6" fmla="*/ 2 w 4"/>
                  <a:gd name="T7" fmla="*/ 0 h 7"/>
                  <a:gd name="T8" fmla="*/ 2 w 4"/>
                  <a:gd name="T9" fmla="*/ 1 h 7"/>
                  <a:gd name="T10" fmla="*/ 2 w 4"/>
                  <a:gd name="T11" fmla="*/ 1 h 7"/>
                  <a:gd name="T12" fmla="*/ 2 w 4"/>
                  <a:gd name="T13" fmla="*/ 1 h 7"/>
                  <a:gd name="T14" fmla="*/ 1 w 4"/>
                  <a:gd name="T15" fmla="*/ 1 h 7"/>
                  <a:gd name="T16" fmla="*/ 0 w 4"/>
                  <a:gd name="T17" fmla="*/ 1 h 7"/>
                  <a:gd name="T18" fmla="*/ 0 w 4"/>
                  <a:gd name="T19" fmla="*/ 0 h 7"/>
                  <a:gd name="T20" fmla="*/ 2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4"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3" name="Freeform 123"/>
              <p:cNvSpPr>
                <a:spLocks/>
              </p:cNvSpPr>
              <p:nvPr/>
            </p:nvSpPr>
            <p:spPr bwMode="auto">
              <a:xfrm>
                <a:off x="5130" y="2481"/>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5 w 93"/>
                  <a:gd name="T47" fmla="*/ 12 h 175"/>
                  <a:gd name="T48" fmla="*/ 3 w 93"/>
                  <a:gd name="T49" fmla="*/ 8 h 175"/>
                  <a:gd name="T50" fmla="*/ 3 w 93"/>
                  <a:gd name="T51" fmla="*/ 6 h 175"/>
                  <a:gd name="T52" fmla="*/ 4 w 93"/>
                  <a:gd name="T53" fmla="*/ 4 h 175"/>
                  <a:gd name="T54" fmla="*/ 6 w 93"/>
                  <a:gd name="T55" fmla="*/ 2 h 175"/>
                  <a:gd name="T56" fmla="*/ 9 w 93"/>
                  <a:gd name="T57" fmla="*/ 1 h 175"/>
                  <a:gd name="T58" fmla="*/ 12 w 93"/>
                  <a:gd name="T59" fmla="*/ 0 h 175"/>
                  <a:gd name="T60" fmla="*/ 15 w 93"/>
                  <a:gd name="T61" fmla="*/ 0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8"/>
                    </a:moveTo>
                    <a:lnTo>
                      <a:pt x="92" y="38"/>
                    </a:lnTo>
                    <a:lnTo>
                      <a:pt x="90" y="47"/>
                    </a:lnTo>
                    <a:lnTo>
                      <a:pt x="87" y="56"/>
                    </a:lnTo>
                    <a:lnTo>
                      <a:pt x="84" y="65"/>
                    </a:lnTo>
                    <a:lnTo>
                      <a:pt x="80" y="73"/>
                    </a:lnTo>
                    <a:lnTo>
                      <a:pt x="75" y="80"/>
                    </a:lnTo>
                    <a:lnTo>
                      <a:pt x="69" y="87"/>
                    </a:lnTo>
                    <a:lnTo>
                      <a:pt x="62" y="93"/>
                    </a:lnTo>
                    <a:lnTo>
                      <a:pt x="59" y="103"/>
                    </a:lnTo>
                    <a:lnTo>
                      <a:pt x="55" y="111"/>
                    </a:lnTo>
                    <a:lnTo>
                      <a:pt x="53" y="120"/>
                    </a:lnTo>
                    <a:lnTo>
                      <a:pt x="50" y="129"/>
                    </a:lnTo>
                    <a:lnTo>
                      <a:pt x="47" y="139"/>
                    </a:lnTo>
                    <a:lnTo>
                      <a:pt x="44" y="148"/>
                    </a:lnTo>
                    <a:lnTo>
                      <a:pt x="40" y="156"/>
                    </a:lnTo>
                    <a:lnTo>
                      <a:pt x="37" y="165"/>
                    </a:lnTo>
                    <a:lnTo>
                      <a:pt x="35" y="167"/>
                    </a:lnTo>
                    <a:lnTo>
                      <a:pt x="33" y="169"/>
                    </a:lnTo>
                    <a:lnTo>
                      <a:pt x="30" y="170"/>
                    </a:lnTo>
                    <a:lnTo>
                      <a:pt x="28" y="172"/>
                    </a:lnTo>
                    <a:lnTo>
                      <a:pt x="26" y="173"/>
                    </a:lnTo>
                    <a:lnTo>
                      <a:pt x="22" y="173"/>
                    </a:lnTo>
                    <a:lnTo>
                      <a:pt x="20" y="174"/>
                    </a:lnTo>
                    <a:lnTo>
                      <a:pt x="17" y="174"/>
                    </a:lnTo>
                    <a:lnTo>
                      <a:pt x="15" y="175"/>
                    </a:lnTo>
                    <a:lnTo>
                      <a:pt x="13" y="175"/>
                    </a:lnTo>
                    <a:lnTo>
                      <a:pt x="11" y="174"/>
                    </a:lnTo>
                    <a:lnTo>
                      <a:pt x="8" y="174"/>
                    </a:lnTo>
                    <a:lnTo>
                      <a:pt x="6" y="173"/>
                    </a:lnTo>
                    <a:lnTo>
                      <a:pt x="4" y="172"/>
                    </a:lnTo>
                    <a:lnTo>
                      <a:pt x="2" y="170"/>
                    </a:lnTo>
                    <a:lnTo>
                      <a:pt x="0" y="168"/>
                    </a:lnTo>
                    <a:lnTo>
                      <a:pt x="0" y="161"/>
                    </a:lnTo>
                    <a:lnTo>
                      <a:pt x="1" y="155"/>
                    </a:lnTo>
                    <a:lnTo>
                      <a:pt x="2" y="149"/>
                    </a:lnTo>
                    <a:lnTo>
                      <a:pt x="4" y="142"/>
                    </a:lnTo>
                    <a:lnTo>
                      <a:pt x="8" y="129"/>
                    </a:lnTo>
                    <a:lnTo>
                      <a:pt x="14" y="117"/>
                    </a:lnTo>
                    <a:lnTo>
                      <a:pt x="19" y="105"/>
                    </a:lnTo>
                    <a:lnTo>
                      <a:pt x="23" y="92"/>
                    </a:lnTo>
                    <a:lnTo>
                      <a:pt x="24" y="86"/>
                    </a:lnTo>
                    <a:lnTo>
                      <a:pt x="24" y="79"/>
                    </a:lnTo>
                    <a:lnTo>
                      <a:pt x="23" y="73"/>
                    </a:lnTo>
                    <a:lnTo>
                      <a:pt x="22" y="66"/>
                    </a:lnTo>
                    <a:lnTo>
                      <a:pt x="21" y="60"/>
                    </a:lnTo>
                    <a:lnTo>
                      <a:pt x="19" y="52"/>
                    </a:lnTo>
                    <a:lnTo>
                      <a:pt x="17" y="45"/>
                    </a:lnTo>
                    <a:lnTo>
                      <a:pt x="14" y="39"/>
                    </a:lnTo>
                    <a:lnTo>
                      <a:pt x="12" y="32"/>
                    </a:lnTo>
                    <a:lnTo>
                      <a:pt x="11" y="26"/>
                    </a:lnTo>
                    <a:lnTo>
                      <a:pt x="12" y="23"/>
                    </a:lnTo>
                    <a:lnTo>
                      <a:pt x="12" y="19"/>
                    </a:lnTo>
                    <a:lnTo>
                      <a:pt x="13" y="16"/>
                    </a:lnTo>
                    <a:lnTo>
                      <a:pt x="15" y="12"/>
                    </a:lnTo>
                    <a:lnTo>
                      <a:pt x="21" y="8"/>
                    </a:lnTo>
                    <a:lnTo>
                      <a:pt x="27" y="5"/>
                    </a:lnTo>
                    <a:lnTo>
                      <a:pt x="34" y="3"/>
                    </a:lnTo>
                    <a:lnTo>
                      <a:pt x="40" y="1"/>
                    </a:lnTo>
                    <a:lnTo>
                      <a:pt x="46" y="0"/>
                    </a:lnTo>
                    <a:lnTo>
                      <a:pt x="53" y="0"/>
                    </a:lnTo>
                    <a:lnTo>
                      <a:pt x="59" y="0"/>
                    </a:lnTo>
                    <a:lnTo>
                      <a:pt x="66" y="2"/>
                    </a:lnTo>
                    <a:lnTo>
                      <a:pt x="70" y="4"/>
                    </a:lnTo>
                    <a:lnTo>
                      <a:pt x="74" y="7"/>
                    </a:lnTo>
                    <a:lnTo>
                      <a:pt x="77" y="10"/>
                    </a:lnTo>
                    <a:lnTo>
                      <a:pt x="81" y="13"/>
                    </a:lnTo>
                    <a:lnTo>
                      <a:pt x="84" y="18"/>
                    </a:lnTo>
                    <a:lnTo>
                      <a:pt x="87" y="21"/>
                    </a:lnTo>
                    <a:lnTo>
                      <a:pt x="90" y="25"/>
                    </a:lnTo>
                    <a:lnTo>
                      <a:pt x="9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4" name="Freeform 124"/>
              <p:cNvSpPr>
                <a:spLocks/>
              </p:cNvSpPr>
              <p:nvPr/>
            </p:nvSpPr>
            <p:spPr bwMode="auto">
              <a:xfrm>
                <a:off x="4907" y="2497"/>
                <a:ext cx="59" cy="49"/>
              </a:xfrm>
              <a:custGeom>
                <a:avLst/>
                <a:gdLst>
                  <a:gd name="T0" fmla="*/ 10 w 118"/>
                  <a:gd name="T1" fmla="*/ 5 h 97"/>
                  <a:gd name="T2" fmla="*/ 9 w 118"/>
                  <a:gd name="T3" fmla="*/ 6 h 97"/>
                  <a:gd name="T4" fmla="*/ 9 w 118"/>
                  <a:gd name="T5" fmla="*/ 7 h 97"/>
                  <a:gd name="T6" fmla="*/ 9 w 118"/>
                  <a:gd name="T7" fmla="*/ 8 h 97"/>
                  <a:gd name="T8" fmla="*/ 10 w 118"/>
                  <a:gd name="T9" fmla="*/ 9 h 97"/>
                  <a:gd name="T10" fmla="*/ 11 w 118"/>
                  <a:gd name="T11" fmla="*/ 7 h 97"/>
                  <a:gd name="T12" fmla="*/ 12 w 118"/>
                  <a:gd name="T13" fmla="*/ 6 h 97"/>
                  <a:gd name="T14" fmla="*/ 13 w 118"/>
                  <a:gd name="T15" fmla="*/ 6 h 97"/>
                  <a:gd name="T16" fmla="*/ 15 w 118"/>
                  <a:gd name="T17" fmla="*/ 6 h 97"/>
                  <a:gd name="T18" fmla="*/ 16 w 118"/>
                  <a:gd name="T19" fmla="*/ 6 h 97"/>
                  <a:gd name="T20" fmla="*/ 17 w 118"/>
                  <a:gd name="T21" fmla="*/ 8 h 97"/>
                  <a:gd name="T22" fmla="*/ 18 w 118"/>
                  <a:gd name="T23" fmla="*/ 10 h 97"/>
                  <a:gd name="T24" fmla="*/ 19 w 118"/>
                  <a:gd name="T25" fmla="*/ 11 h 97"/>
                  <a:gd name="T26" fmla="*/ 20 w 118"/>
                  <a:gd name="T27" fmla="*/ 11 h 97"/>
                  <a:gd name="T28" fmla="*/ 22 w 118"/>
                  <a:gd name="T29" fmla="*/ 11 h 97"/>
                  <a:gd name="T30" fmla="*/ 23 w 118"/>
                  <a:gd name="T31" fmla="*/ 12 h 97"/>
                  <a:gd name="T32" fmla="*/ 23 w 118"/>
                  <a:gd name="T33" fmla="*/ 12 h 97"/>
                  <a:gd name="T34" fmla="*/ 24 w 118"/>
                  <a:gd name="T35" fmla="*/ 13 h 97"/>
                  <a:gd name="T36" fmla="*/ 26 w 118"/>
                  <a:gd name="T37" fmla="*/ 13 h 97"/>
                  <a:gd name="T38" fmla="*/ 26 w 118"/>
                  <a:gd name="T39" fmla="*/ 15 h 97"/>
                  <a:gd name="T40" fmla="*/ 27 w 118"/>
                  <a:gd name="T41" fmla="*/ 17 h 97"/>
                  <a:gd name="T42" fmla="*/ 28 w 118"/>
                  <a:gd name="T43" fmla="*/ 18 h 97"/>
                  <a:gd name="T44" fmla="*/ 29 w 118"/>
                  <a:gd name="T45" fmla="*/ 18 h 97"/>
                  <a:gd name="T46" fmla="*/ 30 w 118"/>
                  <a:gd name="T47" fmla="*/ 19 h 97"/>
                  <a:gd name="T48" fmla="*/ 30 w 118"/>
                  <a:gd name="T49" fmla="*/ 20 h 97"/>
                  <a:gd name="T50" fmla="*/ 30 w 118"/>
                  <a:gd name="T51" fmla="*/ 21 h 97"/>
                  <a:gd name="T52" fmla="*/ 30 w 118"/>
                  <a:gd name="T53" fmla="*/ 22 h 97"/>
                  <a:gd name="T54" fmla="*/ 29 w 118"/>
                  <a:gd name="T55" fmla="*/ 23 h 97"/>
                  <a:gd name="T56" fmla="*/ 28 w 118"/>
                  <a:gd name="T57" fmla="*/ 24 h 97"/>
                  <a:gd name="T58" fmla="*/ 28 w 118"/>
                  <a:gd name="T59" fmla="*/ 24 h 97"/>
                  <a:gd name="T60" fmla="*/ 26 w 118"/>
                  <a:gd name="T61" fmla="*/ 25 h 97"/>
                  <a:gd name="T62" fmla="*/ 25 w 118"/>
                  <a:gd name="T63" fmla="*/ 24 h 97"/>
                  <a:gd name="T64" fmla="*/ 24 w 118"/>
                  <a:gd name="T65" fmla="*/ 23 h 97"/>
                  <a:gd name="T66" fmla="*/ 23 w 118"/>
                  <a:gd name="T67" fmla="*/ 22 h 97"/>
                  <a:gd name="T68" fmla="*/ 21 w 118"/>
                  <a:gd name="T69" fmla="*/ 20 h 97"/>
                  <a:gd name="T70" fmla="*/ 20 w 118"/>
                  <a:gd name="T71" fmla="*/ 19 h 97"/>
                  <a:gd name="T72" fmla="*/ 18 w 118"/>
                  <a:gd name="T73" fmla="*/ 19 h 97"/>
                  <a:gd name="T74" fmla="*/ 16 w 118"/>
                  <a:gd name="T75" fmla="*/ 18 h 97"/>
                  <a:gd name="T76" fmla="*/ 15 w 118"/>
                  <a:gd name="T77" fmla="*/ 17 h 97"/>
                  <a:gd name="T78" fmla="*/ 15 w 118"/>
                  <a:gd name="T79" fmla="*/ 17 h 97"/>
                  <a:gd name="T80" fmla="*/ 14 w 118"/>
                  <a:gd name="T81" fmla="*/ 17 h 97"/>
                  <a:gd name="T82" fmla="*/ 13 w 118"/>
                  <a:gd name="T83" fmla="*/ 17 h 97"/>
                  <a:gd name="T84" fmla="*/ 12 w 118"/>
                  <a:gd name="T85" fmla="*/ 17 h 97"/>
                  <a:gd name="T86" fmla="*/ 11 w 118"/>
                  <a:gd name="T87" fmla="*/ 15 h 97"/>
                  <a:gd name="T88" fmla="*/ 10 w 118"/>
                  <a:gd name="T89" fmla="*/ 14 h 97"/>
                  <a:gd name="T90" fmla="*/ 9 w 118"/>
                  <a:gd name="T91" fmla="*/ 12 h 97"/>
                  <a:gd name="T92" fmla="*/ 8 w 118"/>
                  <a:gd name="T93" fmla="*/ 12 h 97"/>
                  <a:gd name="T94" fmla="*/ 7 w 118"/>
                  <a:gd name="T95" fmla="*/ 13 h 97"/>
                  <a:gd name="T96" fmla="*/ 6 w 118"/>
                  <a:gd name="T97" fmla="*/ 14 h 97"/>
                  <a:gd name="T98" fmla="*/ 4 w 118"/>
                  <a:gd name="T99" fmla="*/ 15 h 97"/>
                  <a:gd name="T100" fmla="*/ 3 w 118"/>
                  <a:gd name="T101" fmla="*/ 14 h 97"/>
                  <a:gd name="T102" fmla="*/ 1 w 118"/>
                  <a:gd name="T103" fmla="*/ 13 h 97"/>
                  <a:gd name="T104" fmla="*/ 0 w 118"/>
                  <a:gd name="T105" fmla="*/ 11 h 97"/>
                  <a:gd name="T106" fmla="*/ 0 w 118"/>
                  <a:gd name="T107" fmla="*/ 9 h 97"/>
                  <a:gd name="T108" fmla="*/ 1 w 118"/>
                  <a:gd name="T109" fmla="*/ 7 h 97"/>
                  <a:gd name="T110" fmla="*/ 1 w 118"/>
                  <a:gd name="T111" fmla="*/ 5 h 97"/>
                  <a:gd name="T112" fmla="*/ 2 w 118"/>
                  <a:gd name="T113" fmla="*/ 3 h 97"/>
                  <a:gd name="T114" fmla="*/ 3 w 118"/>
                  <a:gd name="T115" fmla="*/ 1 h 97"/>
                  <a:gd name="T116" fmla="*/ 5 w 118"/>
                  <a:gd name="T117" fmla="*/ 0 h 97"/>
                  <a:gd name="T118" fmla="*/ 7 w 118"/>
                  <a:gd name="T119" fmla="*/ 1 h 97"/>
                  <a:gd name="T120" fmla="*/ 8 w 118"/>
                  <a:gd name="T121" fmla="*/ 2 h 97"/>
                  <a:gd name="T122" fmla="*/ 9 w 118"/>
                  <a:gd name="T123" fmla="*/ 3 h 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7">
                    <a:moveTo>
                      <a:pt x="37" y="14"/>
                    </a:moveTo>
                    <a:lnTo>
                      <a:pt x="37" y="17"/>
                    </a:lnTo>
                    <a:lnTo>
                      <a:pt x="36" y="20"/>
                    </a:lnTo>
                    <a:lnTo>
                      <a:pt x="36" y="23"/>
                    </a:lnTo>
                    <a:lnTo>
                      <a:pt x="35" y="26"/>
                    </a:lnTo>
                    <a:lnTo>
                      <a:pt x="35" y="28"/>
                    </a:lnTo>
                    <a:lnTo>
                      <a:pt x="35" y="30"/>
                    </a:lnTo>
                    <a:lnTo>
                      <a:pt x="36" y="32"/>
                    </a:lnTo>
                    <a:lnTo>
                      <a:pt x="38" y="35"/>
                    </a:lnTo>
                    <a:lnTo>
                      <a:pt x="39" y="33"/>
                    </a:lnTo>
                    <a:lnTo>
                      <a:pt x="40" y="30"/>
                    </a:lnTo>
                    <a:lnTo>
                      <a:pt x="42" y="28"/>
                    </a:lnTo>
                    <a:lnTo>
                      <a:pt x="43" y="26"/>
                    </a:lnTo>
                    <a:lnTo>
                      <a:pt x="45" y="24"/>
                    </a:lnTo>
                    <a:lnTo>
                      <a:pt x="49" y="23"/>
                    </a:lnTo>
                    <a:lnTo>
                      <a:pt x="51" y="23"/>
                    </a:lnTo>
                    <a:lnTo>
                      <a:pt x="54" y="23"/>
                    </a:lnTo>
                    <a:lnTo>
                      <a:pt x="57" y="23"/>
                    </a:lnTo>
                    <a:lnTo>
                      <a:pt x="60" y="24"/>
                    </a:lnTo>
                    <a:lnTo>
                      <a:pt x="62" y="24"/>
                    </a:lnTo>
                    <a:lnTo>
                      <a:pt x="64" y="26"/>
                    </a:lnTo>
                    <a:lnTo>
                      <a:pt x="67" y="30"/>
                    </a:lnTo>
                    <a:lnTo>
                      <a:pt x="69" y="34"/>
                    </a:lnTo>
                    <a:lnTo>
                      <a:pt x="71" y="38"/>
                    </a:lnTo>
                    <a:lnTo>
                      <a:pt x="74" y="41"/>
                    </a:lnTo>
                    <a:lnTo>
                      <a:pt x="76" y="42"/>
                    </a:lnTo>
                    <a:lnTo>
                      <a:pt x="78" y="43"/>
                    </a:lnTo>
                    <a:lnTo>
                      <a:pt x="80" y="42"/>
                    </a:lnTo>
                    <a:lnTo>
                      <a:pt x="83" y="42"/>
                    </a:lnTo>
                    <a:lnTo>
                      <a:pt x="86" y="42"/>
                    </a:lnTo>
                    <a:lnTo>
                      <a:pt x="88" y="43"/>
                    </a:lnTo>
                    <a:lnTo>
                      <a:pt x="89" y="45"/>
                    </a:lnTo>
                    <a:lnTo>
                      <a:pt x="90" y="46"/>
                    </a:lnTo>
                    <a:lnTo>
                      <a:pt x="92" y="48"/>
                    </a:lnTo>
                    <a:lnTo>
                      <a:pt x="93" y="49"/>
                    </a:lnTo>
                    <a:lnTo>
                      <a:pt x="95" y="50"/>
                    </a:lnTo>
                    <a:lnTo>
                      <a:pt x="98" y="50"/>
                    </a:lnTo>
                    <a:lnTo>
                      <a:pt x="101" y="52"/>
                    </a:lnTo>
                    <a:lnTo>
                      <a:pt x="102" y="55"/>
                    </a:lnTo>
                    <a:lnTo>
                      <a:pt x="103" y="58"/>
                    </a:lnTo>
                    <a:lnTo>
                      <a:pt x="104" y="62"/>
                    </a:lnTo>
                    <a:lnTo>
                      <a:pt x="105" y="66"/>
                    </a:lnTo>
                    <a:lnTo>
                      <a:pt x="107" y="69"/>
                    </a:lnTo>
                    <a:lnTo>
                      <a:pt x="110" y="70"/>
                    </a:lnTo>
                    <a:lnTo>
                      <a:pt x="114" y="70"/>
                    </a:lnTo>
                    <a:lnTo>
                      <a:pt x="116" y="71"/>
                    </a:lnTo>
                    <a:lnTo>
                      <a:pt x="117" y="73"/>
                    </a:lnTo>
                    <a:lnTo>
                      <a:pt x="117" y="75"/>
                    </a:lnTo>
                    <a:lnTo>
                      <a:pt x="118" y="77"/>
                    </a:lnTo>
                    <a:lnTo>
                      <a:pt x="118" y="79"/>
                    </a:lnTo>
                    <a:lnTo>
                      <a:pt x="118" y="81"/>
                    </a:lnTo>
                    <a:lnTo>
                      <a:pt x="118" y="83"/>
                    </a:lnTo>
                    <a:lnTo>
                      <a:pt x="118" y="85"/>
                    </a:lnTo>
                    <a:lnTo>
                      <a:pt x="117" y="87"/>
                    </a:lnTo>
                    <a:lnTo>
                      <a:pt x="115" y="88"/>
                    </a:lnTo>
                    <a:lnTo>
                      <a:pt x="114" y="90"/>
                    </a:lnTo>
                    <a:lnTo>
                      <a:pt x="113" y="91"/>
                    </a:lnTo>
                    <a:lnTo>
                      <a:pt x="112" y="93"/>
                    </a:lnTo>
                    <a:lnTo>
                      <a:pt x="110" y="94"/>
                    </a:lnTo>
                    <a:lnTo>
                      <a:pt x="109" y="96"/>
                    </a:lnTo>
                    <a:lnTo>
                      <a:pt x="108" y="97"/>
                    </a:lnTo>
                    <a:lnTo>
                      <a:pt x="104" y="97"/>
                    </a:lnTo>
                    <a:lnTo>
                      <a:pt x="101" y="96"/>
                    </a:lnTo>
                    <a:lnTo>
                      <a:pt x="98" y="95"/>
                    </a:lnTo>
                    <a:lnTo>
                      <a:pt x="96" y="92"/>
                    </a:lnTo>
                    <a:lnTo>
                      <a:pt x="93" y="90"/>
                    </a:lnTo>
                    <a:lnTo>
                      <a:pt x="91" y="87"/>
                    </a:lnTo>
                    <a:lnTo>
                      <a:pt x="89" y="86"/>
                    </a:lnTo>
                    <a:lnTo>
                      <a:pt x="86" y="85"/>
                    </a:lnTo>
                    <a:lnTo>
                      <a:pt x="83" y="80"/>
                    </a:lnTo>
                    <a:lnTo>
                      <a:pt x="80" y="78"/>
                    </a:lnTo>
                    <a:lnTo>
                      <a:pt x="77" y="76"/>
                    </a:lnTo>
                    <a:lnTo>
                      <a:pt x="73" y="74"/>
                    </a:lnTo>
                    <a:lnTo>
                      <a:pt x="69" y="73"/>
                    </a:lnTo>
                    <a:lnTo>
                      <a:pt x="65" y="71"/>
                    </a:lnTo>
                    <a:lnTo>
                      <a:pt x="63" y="69"/>
                    </a:lnTo>
                    <a:lnTo>
                      <a:pt x="61" y="65"/>
                    </a:lnTo>
                    <a:lnTo>
                      <a:pt x="60" y="65"/>
                    </a:lnTo>
                    <a:lnTo>
                      <a:pt x="58" y="65"/>
                    </a:lnTo>
                    <a:lnTo>
                      <a:pt x="57" y="66"/>
                    </a:lnTo>
                    <a:lnTo>
                      <a:pt x="55" y="67"/>
                    </a:lnTo>
                    <a:lnTo>
                      <a:pt x="54" y="67"/>
                    </a:lnTo>
                    <a:lnTo>
                      <a:pt x="52" y="68"/>
                    </a:lnTo>
                    <a:lnTo>
                      <a:pt x="51" y="67"/>
                    </a:lnTo>
                    <a:lnTo>
                      <a:pt x="50" y="66"/>
                    </a:lnTo>
                    <a:lnTo>
                      <a:pt x="45" y="65"/>
                    </a:lnTo>
                    <a:lnTo>
                      <a:pt x="43" y="62"/>
                    </a:lnTo>
                    <a:lnTo>
                      <a:pt x="41" y="59"/>
                    </a:lnTo>
                    <a:lnTo>
                      <a:pt x="39" y="56"/>
                    </a:lnTo>
                    <a:lnTo>
                      <a:pt x="38" y="54"/>
                    </a:lnTo>
                    <a:lnTo>
                      <a:pt x="36" y="51"/>
                    </a:lnTo>
                    <a:lnTo>
                      <a:pt x="35" y="48"/>
                    </a:lnTo>
                    <a:lnTo>
                      <a:pt x="33" y="45"/>
                    </a:lnTo>
                    <a:lnTo>
                      <a:pt x="32" y="48"/>
                    </a:lnTo>
                    <a:lnTo>
                      <a:pt x="30" y="51"/>
                    </a:lnTo>
                    <a:lnTo>
                      <a:pt x="27" y="52"/>
                    </a:lnTo>
                    <a:lnTo>
                      <a:pt x="25" y="54"/>
                    </a:lnTo>
                    <a:lnTo>
                      <a:pt x="22" y="55"/>
                    </a:lnTo>
                    <a:lnTo>
                      <a:pt x="19" y="56"/>
                    </a:lnTo>
                    <a:lnTo>
                      <a:pt x="16" y="57"/>
                    </a:lnTo>
                    <a:lnTo>
                      <a:pt x="13" y="59"/>
                    </a:lnTo>
                    <a:lnTo>
                      <a:pt x="10" y="56"/>
                    </a:lnTo>
                    <a:lnTo>
                      <a:pt x="6" y="53"/>
                    </a:lnTo>
                    <a:lnTo>
                      <a:pt x="4" y="50"/>
                    </a:lnTo>
                    <a:lnTo>
                      <a:pt x="2" y="46"/>
                    </a:lnTo>
                    <a:lnTo>
                      <a:pt x="0" y="42"/>
                    </a:lnTo>
                    <a:lnTo>
                      <a:pt x="0" y="38"/>
                    </a:lnTo>
                    <a:lnTo>
                      <a:pt x="0" y="34"/>
                    </a:lnTo>
                    <a:lnTo>
                      <a:pt x="2" y="30"/>
                    </a:lnTo>
                    <a:lnTo>
                      <a:pt x="2" y="26"/>
                    </a:lnTo>
                    <a:lnTo>
                      <a:pt x="3" y="23"/>
                    </a:lnTo>
                    <a:lnTo>
                      <a:pt x="4" y="18"/>
                    </a:lnTo>
                    <a:lnTo>
                      <a:pt x="5" y="14"/>
                    </a:lnTo>
                    <a:lnTo>
                      <a:pt x="6" y="10"/>
                    </a:lnTo>
                    <a:lnTo>
                      <a:pt x="9" y="7"/>
                    </a:lnTo>
                    <a:lnTo>
                      <a:pt x="12" y="3"/>
                    </a:lnTo>
                    <a:lnTo>
                      <a:pt x="15" y="0"/>
                    </a:lnTo>
                    <a:lnTo>
                      <a:pt x="18" y="0"/>
                    </a:lnTo>
                    <a:lnTo>
                      <a:pt x="22" y="1"/>
                    </a:lnTo>
                    <a:lnTo>
                      <a:pt x="25" y="2"/>
                    </a:lnTo>
                    <a:lnTo>
                      <a:pt x="29" y="3"/>
                    </a:lnTo>
                    <a:lnTo>
                      <a:pt x="31" y="5"/>
                    </a:lnTo>
                    <a:lnTo>
                      <a:pt x="34" y="7"/>
                    </a:lnTo>
                    <a:lnTo>
                      <a:pt x="36" y="10"/>
                    </a:lnTo>
                    <a:lnTo>
                      <a:pt x="3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5" name="Freeform 125"/>
              <p:cNvSpPr>
                <a:spLocks/>
              </p:cNvSpPr>
              <p:nvPr/>
            </p:nvSpPr>
            <p:spPr bwMode="auto">
              <a:xfrm>
                <a:off x="4912" y="2500"/>
                <a:ext cx="9" cy="21"/>
              </a:xfrm>
              <a:custGeom>
                <a:avLst/>
                <a:gdLst>
                  <a:gd name="T0" fmla="*/ 5 w 18"/>
                  <a:gd name="T1" fmla="*/ 3 h 42"/>
                  <a:gd name="T2" fmla="*/ 5 w 18"/>
                  <a:gd name="T3" fmla="*/ 4 h 42"/>
                  <a:gd name="T4" fmla="*/ 5 w 18"/>
                  <a:gd name="T5" fmla="*/ 5 h 42"/>
                  <a:gd name="T6" fmla="*/ 5 w 18"/>
                  <a:gd name="T7" fmla="*/ 6 h 42"/>
                  <a:gd name="T8" fmla="*/ 4 w 18"/>
                  <a:gd name="T9" fmla="*/ 7 h 42"/>
                  <a:gd name="T10" fmla="*/ 4 w 18"/>
                  <a:gd name="T11" fmla="*/ 8 h 42"/>
                  <a:gd name="T12" fmla="*/ 3 w 18"/>
                  <a:gd name="T13" fmla="*/ 9 h 42"/>
                  <a:gd name="T14" fmla="*/ 3 w 18"/>
                  <a:gd name="T15" fmla="*/ 10 h 42"/>
                  <a:gd name="T16" fmla="*/ 2 w 18"/>
                  <a:gd name="T17" fmla="*/ 11 h 42"/>
                  <a:gd name="T18" fmla="*/ 1 w 18"/>
                  <a:gd name="T19" fmla="*/ 11 h 42"/>
                  <a:gd name="T20" fmla="*/ 0 w 18"/>
                  <a:gd name="T21" fmla="*/ 9 h 42"/>
                  <a:gd name="T22" fmla="*/ 0 w 18"/>
                  <a:gd name="T23" fmla="*/ 8 h 42"/>
                  <a:gd name="T24" fmla="*/ 1 w 18"/>
                  <a:gd name="T25" fmla="*/ 7 h 42"/>
                  <a:gd name="T26" fmla="*/ 1 w 18"/>
                  <a:gd name="T27" fmla="*/ 6 h 42"/>
                  <a:gd name="T28" fmla="*/ 1 w 18"/>
                  <a:gd name="T29" fmla="*/ 4 h 42"/>
                  <a:gd name="T30" fmla="*/ 2 w 18"/>
                  <a:gd name="T31" fmla="*/ 3 h 42"/>
                  <a:gd name="T32" fmla="*/ 2 w 18"/>
                  <a:gd name="T33" fmla="*/ 2 h 42"/>
                  <a:gd name="T34" fmla="*/ 2 w 18"/>
                  <a:gd name="T35" fmla="*/ 0 h 42"/>
                  <a:gd name="T36" fmla="*/ 3 w 18"/>
                  <a:gd name="T37" fmla="*/ 1 h 42"/>
                  <a:gd name="T38" fmla="*/ 3 w 18"/>
                  <a:gd name="T39" fmla="*/ 1 h 42"/>
                  <a:gd name="T40" fmla="*/ 3 w 18"/>
                  <a:gd name="T41" fmla="*/ 1 h 42"/>
                  <a:gd name="T42" fmla="*/ 4 w 18"/>
                  <a:gd name="T43" fmla="*/ 1 h 42"/>
                  <a:gd name="T44" fmla="*/ 4 w 18"/>
                  <a:gd name="T45" fmla="*/ 1 h 42"/>
                  <a:gd name="T46" fmla="*/ 4 w 18"/>
                  <a:gd name="T47" fmla="*/ 2 h 42"/>
                  <a:gd name="T48" fmla="*/ 5 w 18"/>
                  <a:gd name="T49" fmla="*/ 2 h 42"/>
                  <a:gd name="T50" fmla="*/ 5 w 18"/>
                  <a:gd name="T51" fmla="*/ 3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2">
                    <a:moveTo>
                      <a:pt x="17" y="9"/>
                    </a:moveTo>
                    <a:lnTo>
                      <a:pt x="18" y="13"/>
                    </a:lnTo>
                    <a:lnTo>
                      <a:pt x="18" y="19"/>
                    </a:lnTo>
                    <a:lnTo>
                      <a:pt x="17" y="24"/>
                    </a:lnTo>
                    <a:lnTo>
                      <a:pt x="16" y="28"/>
                    </a:lnTo>
                    <a:lnTo>
                      <a:pt x="14" y="32"/>
                    </a:lnTo>
                    <a:lnTo>
                      <a:pt x="12" y="36"/>
                    </a:lnTo>
                    <a:lnTo>
                      <a:pt x="9" y="39"/>
                    </a:lnTo>
                    <a:lnTo>
                      <a:pt x="6" y="42"/>
                    </a:lnTo>
                    <a:lnTo>
                      <a:pt x="2" y="42"/>
                    </a:lnTo>
                    <a:lnTo>
                      <a:pt x="0" y="36"/>
                    </a:lnTo>
                    <a:lnTo>
                      <a:pt x="0" y="31"/>
                    </a:lnTo>
                    <a:lnTo>
                      <a:pt x="1" y="26"/>
                    </a:lnTo>
                    <a:lnTo>
                      <a:pt x="3" y="22"/>
                    </a:lnTo>
                    <a:lnTo>
                      <a:pt x="4" y="16"/>
                    </a:lnTo>
                    <a:lnTo>
                      <a:pt x="6" y="11"/>
                    </a:lnTo>
                    <a:lnTo>
                      <a:pt x="7" y="6"/>
                    </a:lnTo>
                    <a:lnTo>
                      <a:pt x="7" y="0"/>
                    </a:lnTo>
                    <a:lnTo>
                      <a:pt x="9" y="1"/>
                    </a:lnTo>
                    <a:lnTo>
                      <a:pt x="10" y="2"/>
                    </a:lnTo>
                    <a:lnTo>
                      <a:pt x="12" y="2"/>
                    </a:lnTo>
                    <a:lnTo>
                      <a:pt x="13" y="3"/>
                    </a:lnTo>
                    <a:lnTo>
                      <a:pt x="15" y="4"/>
                    </a:lnTo>
                    <a:lnTo>
                      <a:pt x="16" y="6"/>
                    </a:lnTo>
                    <a:lnTo>
                      <a:pt x="17" y="7"/>
                    </a:lnTo>
                    <a:lnTo>
                      <a:pt x="1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6" name="Freeform 126"/>
              <p:cNvSpPr>
                <a:spLocks/>
              </p:cNvSpPr>
              <p:nvPr/>
            </p:nvSpPr>
            <p:spPr bwMode="auto">
              <a:xfrm>
                <a:off x="4929" y="2512"/>
                <a:ext cx="9" cy="13"/>
              </a:xfrm>
              <a:custGeom>
                <a:avLst/>
                <a:gdLst>
                  <a:gd name="T0" fmla="*/ 5 w 18"/>
                  <a:gd name="T1" fmla="*/ 2 h 25"/>
                  <a:gd name="T2" fmla="*/ 5 w 18"/>
                  <a:gd name="T3" fmla="*/ 3 h 25"/>
                  <a:gd name="T4" fmla="*/ 5 w 18"/>
                  <a:gd name="T5" fmla="*/ 4 h 25"/>
                  <a:gd name="T6" fmla="*/ 5 w 18"/>
                  <a:gd name="T7" fmla="*/ 4 h 25"/>
                  <a:gd name="T8" fmla="*/ 5 w 18"/>
                  <a:gd name="T9" fmla="*/ 5 h 25"/>
                  <a:gd name="T10" fmla="*/ 4 w 18"/>
                  <a:gd name="T11" fmla="*/ 5 h 25"/>
                  <a:gd name="T12" fmla="*/ 4 w 18"/>
                  <a:gd name="T13" fmla="*/ 6 h 25"/>
                  <a:gd name="T14" fmla="*/ 3 w 18"/>
                  <a:gd name="T15" fmla="*/ 6 h 25"/>
                  <a:gd name="T16" fmla="*/ 3 w 18"/>
                  <a:gd name="T17" fmla="*/ 6 h 25"/>
                  <a:gd name="T18" fmla="*/ 2 w 18"/>
                  <a:gd name="T19" fmla="*/ 7 h 25"/>
                  <a:gd name="T20" fmla="*/ 2 w 18"/>
                  <a:gd name="T21" fmla="*/ 6 h 25"/>
                  <a:gd name="T22" fmla="*/ 2 w 18"/>
                  <a:gd name="T23" fmla="*/ 6 h 25"/>
                  <a:gd name="T24" fmla="*/ 2 w 18"/>
                  <a:gd name="T25" fmla="*/ 6 h 25"/>
                  <a:gd name="T26" fmla="*/ 1 w 18"/>
                  <a:gd name="T27" fmla="*/ 6 h 25"/>
                  <a:gd name="T28" fmla="*/ 1 w 18"/>
                  <a:gd name="T29" fmla="*/ 6 h 25"/>
                  <a:gd name="T30" fmla="*/ 1 w 18"/>
                  <a:gd name="T31" fmla="*/ 5 h 25"/>
                  <a:gd name="T32" fmla="*/ 0 w 18"/>
                  <a:gd name="T33" fmla="*/ 5 h 25"/>
                  <a:gd name="T34" fmla="*/ 0 w 18"/>
                  <a:gd name="T35" fmla="*/ 4 h 25"/>
                  <a:gd name="T36" fmla="*/ 0 w 18"/>
                  <a:gd name="T37" fmla="*/ 4 h 25"/>
                  <a:gd name="T38" fmla="*/ 0 w 18"/>
                  <a:gd name="T39" fmla="*/ 3 h 25"/>
                  <a:gd name="T40" fmla="*/ 1 w 18"/>
                  <a:gd name="T41" fmla="*/ 2 h 25"/>
                  <a:gd name="T42" fmla="*/ 1 w 18"/>
                  <a:gd name="T43" fmla="*/ 2 h 25"/>
                  <a:gd name="T44" fmla="*/ 2 w 18"/>
                  <a:gd name="T45" fmla="*/ 1 h 25"/>
                  <a:gd name="T46" fmla="*/ 2 w 18"/>
                  <a:gd name="T47" fmla="*/ 1 h 25"/>
                  <a:gd name="T48" fmla="*/ 3 w 18"/>
                  <a:gd name="T49" fmla="*/ 1 h 25"/>
                  <a:gd name="T50" fmla="*/ 3 w 18"/>
                  <a:gd name="T51" fmla="*/ 0 h 25"/>
                  <a:gd name="T52" fmla="*/ 4 w 18"/>
                  <a:gd name="T53" fmla="*/ 0 h 25"/>
                  <a:gd name="T54" fmla="*/ 4 w 18"/>
                  <a:gd name="T55" fmla="*/ 1 h 25"/>
                  <a:gd name="T56" fmla="*/ 4 w 18"/>
                  <a:gd name="T57" fmla="*/ 1 h 25"/>
                  <a:gd name="T58" fmla="*/ 4 w 18"/>
                  <a:gd name="T59" fmla="*/ 1 h 25"/>
                  <a:gd name="T60" fmla="*/ 5 w 18"/>
                  <a:gd name="T61" fmla="*/ 2 h 25"/>
                  <a:gd name="T62" fmla="*/ 5 w 18"/>
                  <a:gd name="T63" fmla="*/ 2 h 25"/>
                  <a:gd name="T64" fmla="*/ 5 w 18"/>
                  <a:gd name="T65" fmla="*/ 2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5">
                    <a:moveTo>
                      <a:pt x="18" y="7"/>
                    </a:moveTo>
                    <a:lnTo>
                      <a:pt x="18" y="10"/>
                    </a:lnTo>
                    <a:lnTo>
                      <a:pt x="18" y="13"/>
                    </a:lnTo>
                    <a:lnTo>
                      <a:pt x="17" y="15"/>
                    </a:lnTo>
                    <a:lnTo>
                      <a:pt x="17" y="18"/>
                    </a:lnTo>
                    <a:lnTo>
                      <a:pt x="16" y="20"/>
                    </a:lnTo>
                    <a:lnTo>
                      <a:pt x="14" y="22"/>
                    </a:lnTo>
                    <a:lnTo>
                      <a:pt x="12" y="23"/>
                    </a:lnTo>
                    <a:lnTo>
                      <a:pt x="9" y="24"/>
                    </a:lnTo>
                    <a:lnTo>
                      <a:pt x="8" y="25"/>
                    </a:lnTo>
                    <a:lnTo>
                      <a:pt x="7" y="24"/>
                    </a:lnTo>
                    <a:lnTo>
                      <a:pt x="6" y="24"/>
                    </a:lnTo>
                    <a:lnTo>
                      <a:pt x="5" y="23"/>
                    </a:lnTo>
                    <a:lnTo>
                      <a:pt x="4" y="22"/>
                    </a:lnTo>
                    <a:lnTo>
                      <a:pt x="3" y="21"/>
                    </a:lnTo>
                    <a:lnTo>
                      <a:pt x="2" y="20"/>
                    </a:lnTo>
                    <a:lnTo>
                      <a:pt x="0" y="19"/>
                    </a:lnTo>
                    <a:lnTo>
                      <a:pt x="0" y="16"/>
                    </a:lnTo>
                    <a:lnTo>
                      <a:pt x="0" y="13"/>
                    </a:lnTo>
                    <a:lnTo>
                      <a:pt x="0" y="11"/>
                    </a:lnTo>
                    <a:lnTo>
                      <a:pt x="2" y="8"/>
                    </a:lnTo>
                    <a:lnTo>
                      <a:pt x="4" y="6"/>
                    </a:lnTo>
                    <a:lnTo>
                      <a:pt x="5" y="4"/>
                    </a:lnTo>
                    <a:lnTo>
                      <a:pt x="7" y="2"/>
                    </a:lnTo>
                    <a:lnTo>
                      <a:pt x="9" y="1"/>
                    </a:lnTo>
                    <a:lnTo>
                      <a:pt x="11" y="0"/>
                    </a:lnTo>
                    <a:lnTo>
                      <a:pt x="13" y="0"/>
                    </a:lnTo>
                    <a:lnTo>
                      <a:pt x="14" y="1"/>
                    </a:lnTo>
                    <a:lnTo>
                      <a:pt x="15" y="2"/>
                    </a:lnTo>
                    <a:lnTo>
                      <a:pt x="16" y="3"/>
                    </a:lnTo>
                    <a:lnTo>
                      <a:pt x="17" y="5"/>
                    </a:lnTo>
                    <a:lnTo>
                      <a:pt x="17" y="6"/>
                    </a:lnTo>
                    <a:lnTo>
                      <a:pt x="1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7" name="Freeform 127"/>
              <p:cNvSpPr>
                <a:spLocks/>
              </p:cNvSpPr>
              <p:nvPr/>
            </p:nvSpPr>
            <p:spPr bwMode="auto">
              <a:xfrm>
                <a:off x="4942" y="2521"/>
                <a:ext cx="5" cy="8"/>
              </a:xfrm>
              <a:custGeom>
                <a:avLst/>
                <a:gdLst>
                  <a:gd name="T0" fmla="*/ 3 w 10"/>
                  <a:gd name="T1" fmla="*/ 0 h 18"/>
                  <a:gd name="T2" fmla="*/ 3 w 10"/>
                  <a:gd name="T3" fmla="*/ 0 h 18"/>
                  <a:gd name="T4" fmla="*/ 3 w 10"/>
                  <a:gd name="T5" fmla="*/ 1 h 18"/>
                  <a:gd name="T6" fmla="*/ 3 w 10"/>
                  <a:gd name="T7" fmla="*/ 1 h 18"/>
                  <a:gd name="T8" fmla="*/ 3 w 10"/>
                  <a:gd name="T9" fmla="*/ 2 h 18"/>
                  <a:gd name="T10" fmla="*/ 3 w 10"/>
                  <a:gd name="T11" fmla="*/ 2 h 18"/>
                  <a:gd name="T12" fmla="*/ 2 w 10"/>
                  <a:gd name="T13" fmla="*/ 3 h 18"/>
                  <a:gd name="T14" fmla="*/ 2 w 10"/>
                  <a:gd name="T15" fmla="*/ 3 h 18"/>
                  <a:gd name="T16" fmla="*/ 1 w 10"/>
                  <a:gd name="T17" fmla="*/ 4 h 18"/>
                  <a:gd name="T18" fmla="*/ 1 w 10"/>
                  <a:gd name="T19" fmla="*/ 4 h 18"/>
                  <a:gd name="T20" fmla="*/ 1 w 10"/>
                  <a:gd name="T21" fmla="*/ 3 h 18"/>
                  <a:gd name="T22" fmla="*/ 0 w 10"/>
                  <a:gd name="T23" fmla="*/ 2 h 18"/>
                  <a:gd name="T24" fmla="*/ 0 w 10"/>
                  <a:gd name="T25" fmla="*/ 2 h 18"/>
                  <a:gd name="T26" fmla="*/ 0 w 10"/>
                  <a:gd name="T27" fmla="*/ 2 h 18"/>
                  <a:gd name="T28" fmla="*/ 1 w 10"/>
                  <a:gd name="T29" fmla="*/ 1 h 18"/>
                  <a:gd name="T30" fmla="*/ 1 w 10"/>
                  <a:gd name="T31" fmla="*/ 0 h 18"/>
                  <a:gd name="T32" fmla="*/ 1 w 10"/>
                  <a:gd name="T33" fmla="*/ 0 h 18"/>
                  <a:gd name="T34" fmla="*/ 1 w 10"/>
                  <a:gd name="T35" fmla="*/ 0 h 18"/>
                  <a:gd name="T36" fmla="*/ 1 w 10"/>
                  <a:gd name="T37" fmla="*/ 0 h 18"/>
                  <a:gd name="T38" fmla="*/ 1 w 10"/>
                  <a:gd name="T39" fmla="*/ 0 h 18"/>
                  <a:gd name="T40" fmla="*/ 2 w 10"/>
                  <a:gd name="T41" fmla="*/ 0 h 18"/>
                  <a:gd name="T42" fmla="*/ 2 w 10"/>
                  <a:gd name="T43" fmla="*/ 0 h 18"/>
                  <a:gd name="T44" fmla="*/ 2 w 10"/>
                  <a:gd name="T45" fmla="*/ 0 h 18"/>
                  <a:gd name="T46" fmla="*/ 2 w 10"/>
                  <a:gd name="T47" fmla="*/ 0 h 18"/>
                  <a:gd name="T48" fmla="*/ 3 w 10"/>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8">
                    <a:moveTo>
                      <a:pt x="9" y="0"/>
                    </a:moveTo>
                    <a:lnTo>
                      <a:pt x="10" y="2"/>
                    </a:lnTo>
                    <a:lnTo>
                      <a:pt x="10" y="4"/>
                    </a:lnTo>
                    <a:lnTo>
                      <a:pt x="10" y="7"/>
                    </a:lnTo>
                    <a:lnTo>
                      <a:pt x="10" y="9"/>
                    </a:lnTo>
                    <a:lnTo>
                      <a:pt x="9" y="11"/>
                    </a:lnTo>
                    <a:lnTo>
                      <a:pt x="8" y="13"/>
                    </a:lnTo>
                    <a:lnTo>
                      <a:pt x="6" y="15"/>
                    </a:lnTo>
                    <a:lnTo>
                      <a:pt x="4" y="18"/>
                    </a:lnTo>
                    <a:lnTo>
                      <a:pt x="2" y="17"/>
                    </a:lnTo>
                    <a:lnTo>
                      <a:pt x="1" y="14"/>
                    </a:lnTo>
                    <a:lnTo>
                      <a:pt x="0" y="12"/>
                    </a:lnTo>
                    <a:lnTo>
                      <a:pt x="0" y="10"/>
                    </a:lnTo>
                    <a:lnTo>
                      <a:pt x="0" y="8"/>
                    </a:lnTo>
                    <a:lnTo>
                      <a:pt x="1" y="5"/>
                    </a:lnTo>
                    <a:lnTo>
                      <a:pt x="1" y="3"/>
                    </a:lnTo>
                    <a:lnTo>
                      <a:pt x="2" y="2"/>
                    </a:lnTo>
                    <a:lnTo>
                      <a:pt x="3" y="1"/>
                    </a:lnTo>
                    <a:lnTo>
                      <a:pt x="3" y="0"/>
                    </a:lnTo>
                    <a:lnTo>
                      <a:pt x="4" y="0"/>
                    </a:lnTo>
                    <a:lnTo>
                      <a:pt x="5" y="0"/>
                    </a:lnTo>
                    <a:lnTo>
                      <a:pt x="6" y="0"/>
                    </a:lnTo>
                    <a:lnTo>
                      <a:pt x="7" y="0"/>
                    </a:lnTo>
                    <a:lnTo>
                      <a:pt x="8" y="0"/>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8" name="Freeform 128"/>
              <p:cNvSpPr>
                <a:spLocks/>
              </p:cNvSpPr>
              <p:nvPr/>
            </p:nvSpPr>
            <p:spPr bwMode="auto">
              <a:xfrm>
                <a:off x="4952" y="2526"/>
                <a:ext cx="3" cy="7"/>
              </a:xfrm>
              <a:custGeom>
                <a:avLst/>
                <a:gdLst>
                  <a:gd name="T0" fmla="*/ 1 w 7"/>
                  <a:gd name="T1" fmla="*/ 3 h 16"/>
                  <a:gd name="T2" fmla="*/ 1 w 7"/>
                  <a:gd name="T3" fmla="*/ 3 h 16"/>
                  <a:gd name="T4" fmla="*/ 1 w 7"/>
                  <a:gd name="T5" fmla="*/ 3 h 16"/>
                  <a:gd name="T6" fmla="*/ 1 w 7"/>
                  <a:gd name="T7" fmla="*/ 3 h 16"/>
                  <a:gd name="T8" fmla="*/ 1 w 7"/>
                  <a:gd name="T9" fmla="*/ 3 h 16"/>
                  <a:gd name="T10" fmla="*/ 0 w 7"/>
                  <a:gd name="T11" fmla="*/ 3 h 16"/>
                  <a:gd name="T12" fmla="*/ 0 w 7"/>
                  <a:gd name="T13" fmla="*/ 3 h 16"/>
                  <a:gd name="T14" fmla="*/ 0 w 7"/>
                  <a:gd name="T15" fmla="*/ 3 h 16"/>
                  <a:gd name="T16" fmla="*/ 0 w 7"/>
                  <a:gd name="T17" fmla="*/ 3 h 16"/>
                  <a:gd name="T18" fmla="*/ 0 w 7"/>
                  <a:gd name="T19" fmla="*/ 0 h 16"/>
                  <a:gd name="T20" fmla="*/ 0 w 7"/>
                  <a:gd name="T21" fmla="*/ 0 h 16"/>
                  <a:gd name="T22" fmla="*/ 1 w 7"/>
                  <a:gd name="T23" fmla="*/ 0 h 16"/>
                  <a:gd name="T24" fmla="*/ 1 w 7"/>
                  <a:gd name="T25" fmla="*/ 0 h 16"/>
                  <a:gd name="T26" fmla="*/ 1 w 7"/>
                  <a:gd name="T27" fmla="*/ 1 h 16"/>
                  <a:gd name="T28" fmla="*/ 1 w 7"/>
                  <a:gd name="T29" fmla="*/ 1 h 16"/>
                  <a:gd name="T30" fmla="*/ 1 w 7"/>
                  <a:gd name="T31" fmla="*/ 2 h 16"/>
                  <a:gd name="T32" fmla="*/ 1 w 7"/>
                  <a:gd name="T33" fmla="*/ 2 h 16"/>
                  <a:gd name="T34" fmla="*/ 1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3"/>
                    </a:moveTo>
                    <a:lnTo>
                      <a:pt x="6" y="13"/>
                    </a:lnTo>
                    <a:lnTo>
                      <a:pt x="5" y="14"/>
                    </a:lnTo>
                    <a:lnTo>
                      <a:pt x="4" y="15"/>
                    </a:lnTo>
                    <a:lnTo>
                      <a:pt x="4" y="16"/>
                    </a:lnTo>
                    <a:lnTo>
                      <a:pt x="3" y="16"/>
                    </a:lnTo>
                    <a:lnTo>
                      <a:pt x="2" y="16"/>
                    </a:lnTo>
                    <a:lnTo>
                      <a:pt x="1" y="16"/>
                    </a:lnTo>
                    <a:lnTo>
                      <a:pt x="0" y="16"/>
                    </a:lnTo>
                    <a:lnTo>
                      <a:pt x="2" y="0"/>
                    </a:lnTo>
                    <a:lnTo>
                      <a:pt x="3" y="0"/>
                    </a:lnTo>
                    <a:lnTo>
                      <a:pt x="4" y="2"/>
                    </a:lnTo>
                    <a:lnTo>
                      <a:pt x="5" y="3"/>
                    </a:lnTo>
                    <a:lnTo>
                      <a:pt x="6" y="4"/>
                    </a:lnTo>
                    <a:lnTo>
                      <a:pt x="7" y="7"/>
                    </a:lnTo>
                    <a:lnTo>
                      <a:pt x="7" y="9"/>
                    </a:lnTo>
                    <a:lnTo>
                      <a:pt x="7" y="11"/>
                    </a:lnTo>
                    <a:lnTo>
                      <a:pt x="7"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9" name="Freeform 129"/>
              <p:cNvSpPr>
                <a:spLocks/>
              </p:cNvSpPr>
              <p:nvPr/>
            </p:nvSpPr>
            <p:spPr bwMode="auto">
              <a:xfrm>
                <a:off x="4893" y="2533"/>
                <a:ext cx="58" cy="98"/>
              </a:xfrm>
              <a:custGeom>
                <a:avLst/>
                <a:gdLst>
                  <a:gd name="T0" fmla="*/ 29 w 116"/>
                  <a:gd name="T1" fmla="*/ 9 h 195"/>
                  <a:gd name="T2" fmla="*/ 29 w 116"/>
                  <a:gd name="T3" fmla="*/ 11 h 195"/>
                  <a:gd name="T4" fmla="*/ 29 w 116"/>
                  <a:gd name="T5" fmla="*/ 14 h 195"/>
                  <a:gd name="T6" fmla="*/ 27 w 116"/>
                  <a:gd name="T7" fmla="*/ 18 h 195"/>
                  <a:gd name="T8" fmla="*/ 25 w 116"/>
                  <a:gd name="T9" fmla="*/ 22 h 195"/>
                  <a:gd name="T10" fmla="*/ 22 w 116"/>
                  <a:gd name="T11" fmla="*/ 26 h 195"/>
                  <a:gd name="T12" fmla="*/ 20 w 116"/>
                  <a:gd name="T13" fmla="*/ 31 h 195"/>
                  <a:gd name="T14" fmla="*/ 18 w 116"/>
                  <a:gd name="T15" fmla="*/ 36 h 195"/>
                  <a:gd name="T16" fmla="*/ 16 w 116"/>
                  <a:gd name="T17" fmla="*/ 41 h 195"/>
                  <a:gd name="T18" fmla="*/ 14 w 116"/>
                  <a:gd name="T19" fmla="*/ 44 h 195"/>
                  <a:gd name="T20" fmla="*/ 13 w 116"/>
                  <a:gd name="T21" fmla="*/ 46 h 195"/>
                  <a:gd name="T22" fmla="*/ 11 w 116"/>
                  <a:gd name="T23" fmla="*/ 48 h 195"/>
                  <a:gd name="T24" fmla="*/ 9 w 116"/>
                  <a:gd name="T25" fmla="*/ 49 h 195"/>
                  <a:gd name="T26" fmla="*/ 7 w 116"/>
                  <a:gd name="T27" fmla="*/ 49 h 195"/>
                  <a:gd name="T28" fmla="*/ 6 w 116"/>
                  <a:gd name="T29" fmla="*/ 49 h 195"/>
                  <a:gd name="T30" fmla="*/ 5 w 116"/>
                  <a:gd name="T31" fmla="*/ 49 h 195"/>
                  <a:gd name="T32" fmla="*/ 4 w 116"/>
                  <a:gd name="T33" fmla="*/ 48 h 195"/>
                  <a:gd name="T34" fmla="*/ 3 w 116"/>
                  <a:gd name="T35" fmla="*/ 47 h 195"/>
                  <a:gd name="T36" fmla="*/ 1 w 116"/>
                  <a:gd name="T37" fmla="*/ 44 h 195"/>
                  <a:gd name="T38" fmla="*/ 0 w 116"/>
                  <a:gd name="T39" fmla="*/ 42 h 195"/>
                  <a:gd name="T40" fmla="*/ 0 w 116"/>
                  <a:gd name="T41" fmla="*/ 39 h 195"/>
                  <a:gd name="T42" fmla="*/ 2 w 116"/>
                  <a:gd name="T43" fmla="*/ 36 h 195"/>
                  <a:gd name="T44" fmla="*/ 3 w 116"/>
                  <a:gd name="T45" fmla="*/ 34 h 195"/>
                  <a:gd name="T46" fmla="*/ 5 w 116"/>
                  <a:gd name="T47" fmla="*/ 31 h 195"/>
                  <a:gd name="T48" fmla="*/ 7 w 116"/>
                  <a:gd name="T49" fmla="*/ 29 h 195"/>
                  <a:gd name="T50" fmla="*/ 8 w 116"/>
                  <a:gd name="T51" fmla="*/ 26 h 195"/>
                  <a:gd name="T52" fmla="*/ 8 w 116"/>
                  <a:gd name="T53" fmla="*/ 22 h 195"/>
                  <a:gd name="T54" fmla="*/ 6 w 116"/>
                  <a:gd name="T55" fmla="*/ 17 h 195"/>
                  <a:gd name="T56" fmla="*/ 5 w 116"/>
                  <a:gd name="T57" fmla="*/ 11 h 195"/>
                  <a:gd name="T58" fmla="*/ 4 w 116"/>
                  <a:gd name="T59" fmla="*/ 8 h 195"/>
                  <a:gd name="T60" fmla="*/ 5 w 116"/>
                  <a:gd name="T61" fmla="*/ 5 h 195"/>
                  <a:gd name="T62" fmla="*/ 7 w 116"/>
                  <a:gd name="T63" fmla="*/ 2 h 195"/>
                  <a:gd name="T64" fmla="*/ 11 w 116"/>
                  <a:gd name="T65" fmla="*/ 1 h 195"/>
                  <a:gd name="T66" fmla="*/ 15 w 116"/>
                  <a:gd name="T67" fmla="*/ 0 h 195"/>
                  <a:gd name="T68" fmla="*/ 20 w 116"/>
                  <a:gd name="T69" fmla="*/ 1 h 195"/>
                  <a:gd name="T70" fmla="*/ 23 w 116"/>
                  <a:gd name="T71" fmla="*/ 2 h 195"/>
                  <a:gd name="T72" fmla="*/ 24 w 116"/>
                  <a:gd name="T73" fmla="*/ 3 h 195"/>
                  <a:gd name="T74" fmla="*/ 28 w 116"/>
                  <a:gd name="T75" fmla="*/ 8 h 1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5">
                    <a:moveTo>
                      <a:pt x="112" y="31"/>
                    </a:moveTo>
                    <a:lnTo>
                      <a:pt x="114" y="35"/>
                    </a:lnTo>
                    <a:lnTo>
                      <a:pt x="115" y="39"/>
                    </a:lnTo>
                    <a:lnTo>
                      <a:pt x="116" y="43"/>
                    </a:lnTo>
                    <a:lnTo>
                      <a:pt x="116" y="47"/>
                    </a:lnTo>
                    <a:lnTo>
                      <a:pt x="115" y="55"/>
                    </a:lnTo>
                    <a:lnTo>
                      <a:pt x="112" y="63"/>
                    </a:lnTo>
                    <a:lnTo>
                      <a:pt x="107" y="72"/>
                    </a:lnTo>
                    <a:lnTo>
                      <a:pt x="103" y="79"/>
                    </a:lnTo>
                    <a:lnTo>
                      <a:pt x="98" y="86"/>
                    </a:lnTo>
                    <a:lnTo>
                      <a:pt x="92" y="93"/>
                    </a:lnTo>
                    <a:lnTo>
                      <a:pt x="88" y="103"/>
                    </a:lnTo>
                    <a:lnTo>
                      <a:pt x="83" y="113"/>
                    </a:lnTo>
                    <a:lnTo>
                      <a:pt x="79" y="123"/>
                    </a:lnTo>
                    <a:lnTo>
                      <a:pt x="74" y="133"/>
                    </a:lnTo>
                    <a:lnTo>
                      <a:pt x="69" y="142"/>
                    </a:lnTo>
                    <a:lnTo>
                      <a:pt x="65" y="153"/>
                    </a:lnTo>
                    <a:lnTo>
                      <a:pt x="61" y="163"/>
                    </a:lnTo>
                    <a:lnTo>
                      <a:pt x="58" y="173"/>
                    </a:lnTo>
                    <a:lnTo>
                      <a:pt x="55" y="176"/>
                    </a:lnTo>
                    <a:lnTo>
                      <a:pt x="53" y="180"/>
                    </a:lnTo>
                    <a:lnTo>
                      <a:pt x="50" y="184"/>
                    </a:lnTo>
                    <a:lnTo>
                      <a:pt x="47" y="187"/>
                    </a:lnTo>
                    <a:lnTo>
                      <a:pt x="44" y="190"/>
                    </a:lnTo>
                    <a:lnTo>
                      <a:pt x="40" y="193"/>
                    </a:lnTo>
                    <a:lnTo>
                      <a:pt x="36" y="195"/>
                    </a:lnTo>
                    <a:lnTo>
                      <a:pt x="30" y="195"/>
                    </a:lnTo>
                    <a:lnTo>
                      <a:pt x="28" y="195"/>
                    </a:lnTo>
                    <a:lnTo>
                      <a:pt x="26" y="195"/>
                    </a:lnTo>
                    <a:lnTo>
                      <a:pt x="24" y="195"/>
                    </a:lnTo>
                    <a:lnTo>
                      <a:pt x="21" y="195"/>
                    </a:lnTo>
                    <a:lnTo>
                      <a:pt x="19" y="194"/>
                    </a:lnTo>
                    <a:lnTo>
                      <a:pt x="17" y="193"/>
                    </a:lnTo>
                    <a:lnTo>
                      <a:pt x="15" y="191"/>
                    </a:lnTo>
                    <a:lnTo>
                      <a:pt x="13" y="189"/>
                    </a:lnTo>
                    <a:lnTo>
                      <a:pt x="9" y="185"/>
                    </a:lnTo>
                    <a:lnTo>
                      <a:pt x="6" y="181"/>
                    </a:lnTo>
                    <a:lnTo>
                      <a:pt x="3" y="176"/>
                    </a:lnTo>
                    <a:lnTo>
                      <a:pt x="1" y="171"/>
                    </a:lnTo>
                    <a:lnTo>
                      <a:pt x="0" y="166"/>
                    </a:lnTo>
                    <a:lnTo>
                      <a:pt x="0" y="160"/>
                    </a:lnTo>
                    <a:lnTo>
                      <a:pt x="0" y="155"/>
                    </a:lnTo>
                    <a:lnTo>
                      <a:pt x="2" y="148"/>
                    </a:lnTo>
                    <a:lnTo>
                      <a:pt x="5" y="143"/>
                    </a:lnTo>
                    <a:lnTo>
                      <a:pt x="8" y="138"/>
                    </a:lnTo>
                    <a:lnTo>
                      <a:pt x="11" y="133"/>
                    </a:lnTo>
                    <a:lnTo>
                      <a:pt x="13" y="128"/>
                    </a:lnTo>
                    <a:lnTo>
                      <a:pt x="17" y="123"/>
                    </a:lnTo>
                    <a:lnTo>
                      <a:pt x="20" y="118"/>
                    </a:lnTo>
                    <a:lnTo>
                      <a:pt x="25" y="114"/>
                    </a:lnTo>
                    <a:lnTo>
                      <a:pt x="30" y="108"/>
                    </a:lnTo>
                    <a:lnTo>
                      <a:pt x="31" y="101"/>
                    </a:lnTo>
                    <a:lnTo>
                      <a:pt x="31" y="94"/>
                    </a:lnTo>
                    <a:lnTo>
                      <a:pt x="30" y="87"/>
                    </a:lnTo>
                    <a:lnTo>
                      <a:pt x="28" y="80"/>
                    </a:lnTo>
                    <a:lnTo>
                      <a:pt x="24" y="65"/>
                    </a:lnTo>
                    <a:lnTo>
                      <a:pt x="19" y="51"/>
                    </a:lnTo>
                    <a:lnTo>
                      <a:pt x="17" y="44"/>
                    </a:lnTo>
                    <a:lnTo>
                      <a:pt x="15" y="37"/>
                    </a:lnTo>
                    <a:lnTo>
                      <a:pt x="15" y="31"/>
                    </a:lnTo>
                    <a:lnTo>
                      <a:pt x="15" y="24"/>
                    </a:lnTo>
                    <a:lnTo>
                      <a:pt x="17" y="18"/>
                    </a:lnTo>
                    <a:lnTo>
                      <a:pt x="21" y="12"/>
                    </a:lnTo>
                    <a:lnTo>
                      <a:pt x="26" y="7"/>
                    </a:lnTo>
                    <a:lnTo>
                      <a:pt x="34" y="2"/>
                    </a:lnTo>
                    <a:lnTo>
                      <a:pt x="42" y="1"/>
                    </a:lnTo>
                    <a:lnTo>
                      <a:pt x="51" y="1"/>
                    </a:lnTo>
                    <a:lnTo>
                      <a:pt x="60" y="0"/>
                    </a:lnTo>
                    <a:lnTo>
                      <a:pt x="68" y="0"/>
                    </a:lnTo>
                    <a:lnTo>
                      <a:pt x="78" y="1"/>
                    </a:lnTo>
                    <a:lnTo>
                      <a:pt x="86" y="4"/>
                    </a:lnTo>
                    <a:lnTo>
                      <a:pt x="90" y="6"/>
                    </a:lnTo>
                    <a:lnTo>
                      <a:pt x="93" y="8"/>
                    </a:lnTo>
                    <a:lnTo>
                      <a:pt x="96" y="12"/>
                    </a:lnTo>
                    <a:lnTo>
                      <a:pt x="99" y="15"/>
                    </a:lnTo>
                    <a:lnTo>
                      <a:pt x="1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0" name="Freeform 130"/>
              <p:cNvSpPr>
                <a:spLocks/>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1" name="Freeform 131"/>
              <p:cNvSpPr>
                <a:spLocks/>
              </p:cNvSpPr>
              <p:nvPr/>
            </p:nvSpPr>
            <p:spPr bwMode="auto">
              <a:xfrm>
                <a:off x="4900" y="2537"/>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3 w 93"/>
                  <a:gd name="T11" fmla="*/ 30 h 175"/>
                  <a:gd name="T12" fmla="*/ 12 w 93"/>
                  <a:gd name="T13" fmla="*/ 35 h 175"/>
                  <a:gd name="T14" fmla="*/ 10 w 93"/>
                  <a:gd name="T15" fmla="*/ 39 h 175"/>
                  <a:gd name="T16" fmla="*/ 9 w 93"/>
                  <a:gd name="T17" fmla="*/ 42 h 175"/>
                  <a:gd name="T18" fmla="*/ 8 w 93"/>
                  <a:gd name="T19" fmla="*/ 43 h 175"/>
                  <a:gd name="T20" fmla="*/ 7 w 93"/>
                  <a:gd name="T21" fmla="*/ 44 h 175"/>
                  <a:gd name="T22" fmla="*/ 5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2 w 93"/>
                  <a:gd name="T37" fmla="*/ 33 h 175"/>
                  <a:gd name="T38" fmla="*/ 5 w 93"/>
                  <a:gd name="T39" fmla="*/ 27 h 175"/>
                  <a:gd name="T40" fmla="*/ 6 w 93"/>
                  <a:gd name="T41" fmla="*/ 22 h 175"/>
                  <a:gd name="T42" fmla="*/ 6 w 93"/>
                  <a:gd name="T43" fmla="*/ 19 h 175"/>
                  <a:gd name="T44" fmla="*/ 6 w 93"/>
                  <a:gd name="T45" fmla="*/ 15 h 175"/>
                  <a:gd name="T46" fmla="*/ 4 w 93"/>
                  <a:gd name="T47" fmla="*/ 12 h 175"/>
                  <a:gd name="T48" fmla="*/ 3 w 93"/>
                  <a:gd name="T49" fmla="*/ 8 h 175"/>
                  <a:gd name="T50" fmla="*/ 3 w 93"/>
                  <a:gd name="T51" fmla="*/ 6 h 175"/>
                  <a:gd name="T52" fmla="*/ 4 w 93"/>
                  <a:gd name="T53" fmla="*/ 4 h 175"/>
                  <a:gd name="T54" fmla="*/ 6 w 93"/>
                  <a:gd name="T55" fmla="*/ 3 h 175"/>
                  <a:gd name="T56" fmla="*/ 9 w 93"/>
                  <a:gd name="T57" fmla="*/ 1 h 175"/>
                  <a:gd name="T58" fmla="*/ 12 w 93"/>
                  <a:gd name="T59" fmla="*/ 0 h 175"/>
                  <a:gd name="T60" fmla="*/ 15 w 93"/>
                  <a:gd name="T61" fmla="*/ 1 h 175"/>
                  <a:gd name="T62" fmla="*/ 18 w 93"/>
                  <a:gd name="T63" fmla="*/ 1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3" y="65"/>
                    </a:lnTo>
                    <a:lnTo>
                      <a:pt x="79" y="73"/>
                    </a:lnTo>
                    <a:lnTo>
                      <a:pt x="74" y="81"/>
                    </a:lnTo>
                    <a:lnTo>
                      <a:pt x="69" y="87"/>
                    </a:lnTo>
                    <a:lnTo>
                      <a:pt x="63" y="93"/>
                    </a:lnTo>
                    <a:lnTo>
                      <a:pt x="58" y="102"/>
                    </a:lnTo>
                    <a:lnTo>
                      <a:pt x="55" y="112"/>
                    </a:lnTo>
                    <a:lnTo>
                      <a:pt x="52" y="120"/>
                    </a:lnTo>
                    <a:lnTo>
                      <a:pt x="49" y="129"/>
                    </a:lnTo>
                    <a:lnTo>
                      <a:pt x="46" y="138"/>
                    </a:lnTo>
                    <a:lnTo>
                      <a:pt x="43" y="148"/>
                    </a:lnTo>
                    <a:lnTo>
                      <a:pt x="40" y="156"/>
                    </a:lnTo>
                    <a:lnTo>
                      <a:pt x="36" y="165"/>
                    </a:lnTo>
                    <a:lnTo>
                      <a:pt x="34" y="167"/>
                    </a:lnTo>
                    <a:lnTo>
                      <a:pt x="32" y="169"/>
                    </a:lnTo>
                    <a:lnTo>
                      <a:pt x="30" y="171"/>
                    </a:lnTo>
                    <a:lnTo>
                      <a:pt x="28" y="172"/>
                    </a:lnTo>
                    <a:lnTo>
                      <a:pt x="25" y="173"/>
                    </a:lnTo>
                    <a:lnTo>
                      <a:pt x="23" y="174"/>
                    </a:lnTo>
                    <a:lnTo>
                      <a:pt x="19" y="174"/>
                    </a:lnTo>
                    <a:lnTo>
                      <a:pt x="17" y="175"/>
                    </a:lnTo>
                    <a:lnTo>
                      <a:pt x="15" y="175"/>
                    </a:lnTo>
                    <a:lnTo>
                      <a:pt x="13" y="175"/>
                    </a:lnTo>
                    <a:lnTo>
                      <a:pt x="10" y="175"/>
                    </a:lnTo>
                    <a:lnTo>
                      <a:pt x="8" y="174"/>
                    </a:lnTo>
                    <a:lnTo>
                      <a:pt x="5" y="173"/>
                    </a:lnTo>
                    <a:lnTo>
                      <a:pt x="3" y="172"/>
                    </a:lnTo>
                    <a:lnTo>
                      <a:pt x="1" y="170"/>
                    </a:lnTo>
                    <a:lnTo>
                      <a:pt x="0" y="168"/>
                    </a:lnTo>
                    <a:lnTo>
                      <a:pt x="0" y="162"/>
                    </a:lnTo>
                    <a:lnTo>
                      <a:pt x="0" y="155"/>
                    </a:lnTo>
                    <a:lnTo>
                      <a:pt x="1" y="149"/>
                    </a:lnTo>
                    <a:lnTo>
                      <a:pt x="3" y="142"/>
                    </a:lnTo>
                    <a:lnTo>
                      <a:pt x="8" y="130"/>
                    </a:lnTo>
                    <a:lnTo>
                      <a:pt x="13" y="118"/>
                    </a:lnTo>
                    <a:lnTo>
                      <a:pt x="18" y="106"/>
                    </a:lnTo>
                    <a:lnTo>
                      <a:pt x="23" y="92"/>
                    </a:lnTo>
                    <a:lnTo>
                      <a:pt x="24" y="86"/>
                    </a:lnTo>
                    <a:lnTo>
                      <a:pt x="25" y="80"/>
                    </a:lnTo>
                    <a:lnTo>
                      <a:pt x="24" y="73"/>
                    </a:lnTo>
                    <a:lnTo>
                      <a:pt x="23" y="67"/>
                    </a:lnTo>
                    <a:lnTo>
                      <a:pt x="22" y="59"/>
                    </a:lnTo>
                    <a:lnTo>
                      <a:pt x="19" y="52"/>
                    </a:lnTo>
                    <a:lnTo>
                      <a:pt x="16" y="45"/>
                    </a:lnTo>
                    <a:lnTo>
                      <a:pt x="14" y="39"/>
                    </a:lnTo>
                    <a:lnTo>
                      <a:pt x="12" y="32"/>
                    </a:lnTo>
                    <a:lnTo>
                      <a:pt x="11" y="26"/>
                    </a:lnTo>
                    <a:lnTo>
                      <a:pt x="11" y="23"/>
                    </a:lnTo>
                    <a:lnTo>
                      <a:pt x="12" y="19"/>
                    </a:lnTo>
                    <a:lnTo>
                      <a:pt x="13" y="15"/>
                    </a:lnTo>
                    <a:lnTo>
                      <a:pt x="15" y="12"/>
                    </a:lnTo>
                    <a:lnTo>
                      <a:pt x="21" y="9"/>
                    </a:lnTo>
                    <a:lnTo>
                      <a:pt x="27" y="6"/>
                    </a:lnTo>
                    <a:lnTo>
                      <a:pt x="33" y="3"/>
                    </a:lnTo>
                    <a:lnTo>
                      <a:pt x="40" y="1"/>
                    </a:lnTo>
                    <a:lnTo>
                      <a:pt x="46" y="0"/>
                    </a:lnTo>
                    <a:lnTo>
                      <a:pt x="53" y="0"/>
                    </a:lnTo>
                    <a:lnTo>
                      <a:pt x="60" y="1"/>
                    </a:lnTo>
                    <a:lnTo>
                      <a:pt x="66" y="2"/>
                    </a:lnTo>
                    <a:lnTo>
                      <a:pt x="70" y="4"/>
                    </a:lnTo>
                    <a:lnTo>
                      <a:pt x="73" y="7"/>
                    </a:lnTo>
                    <a:lnTo>
                      <a:pt x="77" y="10"/>
                    </a:lnTo>
                    <a:lnTo>
                      <a:pt x="81" y="13"/>
                    </a:lnTo>
                    <a:lnTo>
                      <a:pt x="84" y="17"/>
                    </a:lnTo>
                    <a:lnTo>
                      <a:pt x="87" y="20"/>
                    </a:lnTo>
                    <a:lnTo>
                      <a:pt x="90"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 name="Freeform 132"/>
              <p:cNvSpPr>
                <a:spLocks/>
              </p:cNvSpPr>
              <p:nvPr/>
            </p:nvSpPr>
            <p:spPr bwMode="auto">
              <a:xfrm>
                <a:off x="4950" y="2303"/>
                <a:ext cx="59" cy="49"/>
              </a:xfrm>
              <a:custGeom>
                <a:avLst/>
                <a:gdLst>
                  <a:gd name="T0" fmla="*/ 10 w 118"/>
                  <a:gd name="T1" fmla="*/ 5 h 98"/>
                  <a:gd name="T2" fmla="*/ 9 w 118"/>
                  <a:gd name="T3" fmla="*/ 6 h 98"/>
                  <a:gd name="T4" fmla="*/ 9 w 118"/>
                  <a:gd name="T5" fmla="*/ 7 h 98"/>
                  <a:gd name="T6" fmla="*/ 9 w 118"/>
                  <a:gd name="T7" fmla="*/ 9 h 98"/>
                  <a:gd name="T8" fmla="*/ 10 w 118"/>
                  <a:gd name="T9" fmla="*/ 9 h 98"/>
                  <a:gd name="T10" fmla="*/ 11 w 118"/>
                  <a:gd name="T11" fmla="*/ 7 h 98"/>
                  <a:gd name="T12" fmla="*/ 12 w 118"/>
                  <a:gd name="T13" fmla="*/ 6 h 98"/>
                  <a:gd name="T14" fmla="*/ 13 w 118"/>
                  <a:gd name="T15" fmla="*/ 6 h 98"/>
                  <a:gd name="T16" fmla="*/ 15 w 118"/>
                  <a:gd name="T17" fmla="*/ 6 h 98"/>
                  <a:gd name="T18" fmla="*/ 16 w 118"/>
                  <a:gd name="T19" fmla="*/ 7 h 98"/>
                  <a:gd name="T20" fmla="*/ 17 w 118"/>
                  <a:gd name="T21" fmla="*/ 8 h 98"/>
                  <a:gd name="T22" fmla="*/ 18 w 118"/>
                  <a:gd name="T23" fmla="*/ 10 h 98"/>
                  <a:gd name="T24" fmla="*/ 19 w 118"/>
                  <a:gd name="T25" fmla="*/ 11 h 98"/>
                  <a:gd name="T26" fmla="*/ 20 w 118"/>
                  <a:gd name="T27" fmla="*/ 11 h 98"/>
                  <a:gd name="T28" fmla="*/ 22 w 118"/>
                  <a:gd name="T29" fmla="*/ 11 h 98"/>
                  <a:gd name="T30" fmla="*/ 22 w 118"/>
                  <a:gd name="T31" fmla="*/ 12 h 98"/>
                  <a:gd name="T32" fmla="*/ 23 w 118"/>
                  <a:gd name="T33" fmla="*/ 13 h 98"/>
                  <a:gd name="T34" fmla="*/ 24 w 118"/>
                  <a:gd name="T35" fmla="*/ 13 h 98"/>
                  <a:gd name="T36" fmla="*/ 25 w 118"/>
                  <a:gd name="T37" fmla="*/ 14 h 98"/>
                  <a:gd name="T38" fmla="*/ 26 w 118"/>
                  <a:gd name="T39" fmla="*/ 15 h 98"/>
                  <a:gd name="T40" fmla="*/ 26 w 118"/>
                  <a:gd name="T41" fmla="*/ 17 h 98"/>
                  <a:gd name="T42" fmla="*/ 28 w 118"/>
                  <a:gd name="T43" fmla="*/ 18 h 98"/>
                  <a:gd name="T44" fmla="*/ 29 w 118"/>
                  <a:gd name="T45" fmla="*/ 18 h 98"/>
                  <a:gd name="T46" fmla="*/ 30 w 118"/>
                  <a:gd name="T47" fmla="*/ 19 h 98"/>
                  <a:gd name="T48" fmla="*/ 30 w 118"/>
                  <a:gd name="T49" fmla="*/ 20 h 98"/>
                  <a:gd name="T50" fmla="*/ 30 w 118"/>
                  <a:gd name="T51" fmla="*/ 21 h 98"/>
                  <a:gd name="T52" fmla="*/ 30 w 118"/>
                  <a:gd name="T53" fmla="*/ 22 h 98"/>
                  <a:gd name="T54" fmla="*/ 29 w 118"/>
                  <a:gd name="T55" fmla="*/ 23 h 98"/>
                  <a:gd name="T56" fmla="*/ 28 w 118"/>
                  <a:gd name="T57" fmla="*/ 24 h 98"/>
                  <a:gd name="T58" fmla="*/ 27 w 118"/>
                  <a:gd name="T59" fmla="*/ 25 h 98"/>
                  <a:gd name="T60" fmla="*/ 26 w 118"/>
                  <a:gd name="T61" fmla="*/ 25 h 98"/>
                  <a:gd name="T62" fmla="*/ 25 w 118"/>
                  <a:gd name="T63" fmla="*/ 24 h 98"/>
                  <a:gd name="T64" fmla="*/ 23 w 118"/>
                  <a:gd name="T65" fmla="*/ 23 h 98"/>
                  <a:gd name="T66" fmla="*/ 22 w 118"/>
                  <a:gd name="T67" fmla="*/ 22 h 98"/>
                  <a:gd name="T68" fmla="*/ 21 w 118"/>
                  <a:gd name="T69" fmla="*/ 21 h 98"/>
                  <a:gd name="T70" fmla="*/ 20 w 118"/>
                  <a:gd name="T71" fmla="*/ 19 h 98"/>
                  <a:gd name="T72" fmla="*/ 17 w 118"/>
                  <a:gd name="T73" fmla="*/ 19 h 98"/>
                  <a:gd name="T74" fmla="*/ 16 w 118"/>
                  <a:gd name="T75" fmla="*/ 18 h 98"/>
                  <a:gd name="T76" fmla="*/ 15 w 118"/>
                  <a:gd name="T77" fmla="*/ 17 h 98"/>
                  <a:gd name="T78" fmla="*/ 14 w 118"/>
                  <a:gd name="T79" fmla="*/ 17 h 98"/>
                  <a:gd name="T80" fmla="*/ 14 w 118"/>
                  <a:gd name="T81" fmla="*/ 17 h 98"/>
                  <a:gd name="T82" fmla="*/ 13 w 118"/>
                  <a:gd name="T83" fmla="*/ 17 h 98"/>
                  <a:gd name="T84" fmla="*/ 12 w 118"/>
                  <a:gd name="T85" fmla="*/ 17 h 98"/>
                  <a:gd name="T86" fmla="*/ 11 w 118"/>
                  <a:gd name="T87" fmla="*/ 15 h 98"/>
                  <a:gd name="T88" fmla="*/ 10 w 118"/>
                  <a:gd name="T89" fmla="*/ 14 h 98"/>
                  <a:gd name="T90" fmla="*/ 9 w 118"/>
                  <a:gd name="T91" fmla="*/ 13 h 98"/>
                  <a:gd name="T92" fmla="*/ 8 w 118"/>
                  <a:gd name="T93" fmla="*/ 13 h 98"/>
                  <a:gd name="T94" fmla="*/ 7 w 118"/>
                  <a:gd name="T95" fmla="*/ 14 h 98"/>
                  <a:gd name="T96" fmla="*/ 6 w 118"/>
                  <a:gd name="T97" fmla="*/ 14 h 98"/>
                  <a:gd name="T98" fmla="*/ 4 w 118"/>
                  <a:gd name="T99" fmla="*/ 15 h 98"/>
                  <a:gd name="T100" fmla="*/ 3 w 118"/>
                  <a:gd name="T101" fmla="*/ 15 h 98"/>
                  <a:gd name="T102" fmla="*/ 1 w 118"/>
                  <a:gd name="T103" fmla="*/ 13 h 98"/>
                  <a:gd name="T104" fmla="*/ 1 w 118"/>
                  <a:gd name="T105" fmla="*/ 11 h 98"/>
                  <a:gd name="T106" fmla="*/ 0 w 118"/>
                  <a:gd name="T107" fmla="*/ 9 h 98"/>
                  <a:gd name="T108" fmla="*/ 1 w 118"/>
                  <a:gd name="T109" fmla="*/ 7 h 98"/>
                  <a:gd name="T110" fmla="*/ 1 w 118"/>
                  <a:gd name="T111" fmla="*/ 5 h 98"/>
                  <a:gd name="T112" fmla="*/ 2 w 118"/>
                  <a:gd name="T113" fmla="*/ 3 h 98"/>
                  <a:gd name="T114" fmla="*/ 3 w 118"/>
                  <a:gd name="T115" fmla="*/ 1 h 98"/>
                  <a:gd name="T116" fmla="*/ 5 w 118"/>
                  <a:gd name="T117" fmla="*/ 0 h 98"/>
                  <a:gd name="T118" fmla="*/ 6 w 118"/>
                  <a:gd name="T119" fmla="*/ 1 h 98"/>
                  <a:gd name="T120" fmla="*/ 8 w 118"/>
                  <a:gd name="T121" fmla="*/ 2 h 98"/>
                  <a:gd name="T122" fmla="*/ 9 w 118"/>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 h="98">
                    <a:moveTo>
                      <a:pt x="37" y="15"/>
                    </a:moveTo>
                    <a:lnTo>
                      <a:pt x="37" y="18"/>
                    </a:lnTo>
                    <a:lnTo>
                      <a:pt x="35" y="21"/>
                    </a:lnTo>
                    <a:lnTo>
                      <a:pt x="35" y="23"/>
                    </a:lnTo>
                    <a:lnTo>
                      <a:pt x="34" y="26"/>
                    </a:lnTo>
                    <a:lnTo>
                      <a:pt x="34" y="28"/>
                    </a:lnTo>
                    <a:lnTo>
                      <a:pt x="34" y="30"/>
                    </a:lnTo>
                    <a:lnTo>
                      <a:pt x="35" y="33"/>
                    </a:lnTo>
                    <a:lnTo>
                      <a:pt x="38" y="35"/>
                    </a:lnTo>
                    <a:lnTo>
                      <a:pt x="39" y="33"/>
                    </a:lnTo>
                    <a:lnTo>
                      <a:pt x="40" y="30"/>
                    </a:lnTo>
                    <a:lnTo>
                      <a:pt x="42" y="28"/>
                    </a:lnTo>
                    <a:lnTo>
                      <a:pt x="43" y="26"/>
                    </a:lnTo>
                    <a:lnTo>
                      <a:pt x="45" y="24"/>
                    </a:lnTo>
                    <a:lnTo>
                      <a:pt x="48" y="23"/>
                    </a:lnTo>
                    <a:lnTo>
                      <a:pt x="50" y="23"/>
                    </a:lnTo>
                    <a:lnTo>
                      <a:pt x="53" y="23"/>
                    </a:lnTo>
                    <a:lnTo>
                      <a:pt x="57" y="23"/>
                    </a:lnTo>
                    <a:lnTo>
                      <a:pt x="59" y="24"/>
                    </a:lnTo>
                    <a:lnTo>
                      <a:pt x="61" y="25"/>
                    </a:lnTo>
                    <a:lnTo>
                      <a:pt x="63" y="26"/>
                    </a:lnTo>
                    <a:lnTo>
                      <a:pt x="66" y="30"/>
                    </a:lnTo>
                    <a:lnTo>
                      <a:pt x="68" y="34"/>
                    </a:lnTo>
                    <a:lnTo>
                      <a:pt x="70" y="38"/>
                    </a:lnTo>
                    <a:lnTo>
                      <a:pt x="73" y="41"/>
                    </a:lnTo>
                    <a:lnTo>
                      <a:pt x="76" y="42"/>
                    </a:lnTo>
                    <a:lnTo>
                      <a:pt x="78" y="43"/>
                    </a:lnTo>
                    <a:lnTo>
                      <a:pt x="80" y="43"/>
                    </a:lnTo>
                    <a:lnTo>
                      <a:pt x="83" y="42"/>
                    </a:lnTo>
                    <a:lnTo>
                      <a:pt x="85" y="42"/>
                    </a:lnTo>
                    <a:lnTo>
                      <a:pt x="87" y="43"/>
                    </a:lnTo>
                    <a:lnTo>
                      <a:pt x="88" y="45"/>
                    </a:lnTo>
                    <a:lnTo>
                      <a:pt x="89" y="47"/>
                    </a:lnTo>
                    <a:lnTo>
                      <a:pt x="91" y="49"/>
                    </a:lnTo>
                    <a:lnTo>
                      <a:pt x="92" y="50"/>
                    </a:lnTo>
                    <a:lnTo>
                      <a:pt x="94" y="51"/>
                    </a:lnTo>
                    <a:lnTo>
                      <a:pt x="97" y="51"/>
                    </a:lnTo>
                    <a:lnTo>
                      <a:pt x="100" y="53"/>
                    </a:lnTo>
                    <a:lnTo>
                      <a:pt x="101" y="56"/>
                    </a:lnTo>
                    <a:lnTo>
                      <a:pt x="102" y="60"/>
                    </a:lnTo>
                    <a:lnTo>
                      <a:pt x="103" y="63"/>
                    </a:lnTo>
                    <a:lnTo>
                      <a:pt x="104" y="67"/>
                    </a:lnTo>
                    <a:lnTo>
                      <a:pt x="106" y="69"/>
                    </a:lnTo>
                    <a:lnTo>
                      <a:pt x="109" y="70"/>
                    </a:lnTo>
                    <a:lnTo>
                      <a:pt x="114" y="70"/>
                    </a:lnTo>
                    <a:lnTo>
                      <a:pt x="116" y="71"/>
                    </a:lnTo>
                    <a:lnTo>
                      <a:pt x="117" y="73"/>
                    </a:lnTo>
                    <a:lnTo>
                      <a:pt x="117" y="75"/>
                    </a:lnTo>
                    <a:lnTo>
                      <a:pt x="118" y="77"/>
                    </a:lnTo>
                    <a:lnTo>
                      <a:pt x="118" y="79"/>
                    </a:lnTo>
                    <a:lnTo>
                      <a:pt x="118" y="81"/>
                    </a:lnTo>
                    <a:lnTo>
                      <a:pt x="118" y="83"/>
                    </a:lnTo>
                    <a:lnTo>
                      <a:pt x="118" y="85"/>
                    </a:lnTo>
                    <a:lnTo>
                      <a:pt x="117" y="88"/>
                    </a:lnTo>
                    <a:lnTo>
                      <a:pt x="115" y="89"/>
                    </a:lnTo>
                    <a:lnTo>
                      <a:pt x="114" y="91"/>
                    </a:lnTo>
                    <a:lnTo>
                      <a:pt x="112" y="93"/>
                    </a:lnTo>
                    <a:lnTo>
                      <a:pt x="111" y="94"/>
                    </a:lnTo>
                    <a:lnTo>
                      <a:pt x="109" y="96"/>
                    </a:lnTo>
                    <a:lnTo>
                      <a:pt x="108" y="97"/>
                    </a:lnTo>
                    <a:lnTo>
                      <a:pt x="107" y="98"/>
                    </a:lnTo>
                    <a:lnTo>
                      <a:pt x="103" y="98"/>
                    </a:lnTo>
                    <a:lnTo>
                      <a:pt x="100" y="97"/>
                    </a:lnTo>
                    <a:lnTo>
                      <a:pt x="97" y="96"/>
                    </a:lnTo>
                    <a:lnTo>
                      <a:pt x="95" y="93"/>
                    </a:lnTo>
                    <a:lnTo>
                      <a:pt x="92" y="91"/>
                    </a:lnTo>
                    <a:lnTo>
                      <a:pt x="90" y="89"/>
                    </a:lnTo>
                    <a:lnTo>
                      <a:pt x="88" y="86"/>
                    </a:lnTo>
                    <a:lnTo>
                      <a:pt x="85" y="85"/>
                    </a:lnTo>
                    <a:lnTo>
                      <a:pt x="83" y="81"/>
                    </a:lnTo>
                    <a:lnTo>
                      <a:pt x="80" y="78"/>
                    </a:lnTo>
                    <a:lnTo>
                      <a:pt x="77" y="76"/>
                    </a:lnTo>
                    <a:lnTo>
                      <a:pt x="72" y="74"/>
                    </a:lnTo>
                    <a:lnTo>
                      <a:pt x="68" y="73"/>
                    </a:lnTo>
                    <a:lnTo>
                      <a:pt x="65" y="72"/>
                    </a:lnTo>
                    <a:lnTo>
                      <a:pt x="62" y="69"/>
                    </a:lnTo>
                    <a:lnTo>
                      <a:pt x="60" y="65"/>
                    </a:lnTo>
                    <a:lnTo>
                      <a:pt x="59" y="65"/>
                    </a:lnTo>
                    <a:lnTo>
                      <a:pt x="57" y="65"/>
                    </a:lnTo>
                    <a:lnTo>
                      <a:pt x="56" y="66"/>
                    </a:lnTo>
                    <a:lnTo>
                      <a:pt x="54" y="67"/>
                    </a:lnTo>
                    <a:lnTo>
                      <a:pt x="53" y="68"/>
                    </a:lnTo>
                    <a:lnTo>
                      <a:pt x="51" y="68"/>
                    </a:lnTo>
                    <a:lnTo>
                      <a:pt x="50" y="68"/>
                    </a:lnTo>
                    <a:lnTo>
                      <a:pt x="49" y="66"/>
                    </a:lnTo>
                    <a:lnTo>
                      <a:pt x="45" y="65"/>
                    </a:lnTo>
                    <a:lnTo>
                      <a:pt x="43" y="63"/>
                    </a:lnTo>
                    <a:lnTo>
                      <a:pt x="41" y="60"/>
                    </a:lnTo>
                    <a:lnTo>
                      <a:pt x="39" y="58"/>
                    </a:lnTo>
                    <a:lnTo>
                      <a:pt x="38" y="55"/>
                    </a:lnTo>
                    <a:lnTo>
                      <a:pt x="35" y="52"/>
                    </a:lnTo>
                    <a:lnTo>
                      <a:pt x="34" y="49"/>
                    </a:lnTo>
                    <a:lnTo>
                      <a:pt x="32" y="45"/>
                    </a:lnTo>
                    <a:lnTo>
                      <a:pt x="31" y="49"/>
                    </a:lnTo>
                    <a:lnTo>
                      <a:pt x="29" y="52"/>
                    </a:lnTo>
                    <a:lnTo>
                      <a:pt x="26" y="54"/>
                    </a:lnTo>
                    <a:lnTo>
                      <a:pt x="24" y="55"/>
                    </a:lnTo>
                    <a:lnTo>
                      <a:pt x="21" y="56"/>
                    </a:lnTo>
                    <a:lnTo>
                      <a:pt x="18" y="57"/>
                    </a:lnTo>
                    <a:lnTo>
                      <a:pt x="15" y="58"/>
                    </a:lnTo>
                    <a:lnTo>
                      <a:pt x="12" y="60"/>
                    </a:lnTo>
                    <a:lnTo>
                      <a:pt x="9" y="57"/>
                    </a:lnTo>
                    <a:lnTo>
                      <a:pt x="6" y="54"/>
                    </a:lnTo>
                    <a:lnTo>
                      <a:pt x="4" y="51"/>
                    </a:lnTo>
                    <a:lnTo>
                      <a:pt x="2" y="47"/>
                    </a:lnTo>
                    <a:lnTo>
                      <a:pt x="1" y="42"/>
                    </a:lnTo>
                    <a:lnTo>
                      <a:pt x="0" y="38"/>
                    </a:lnTo>
                    <a:lnTo>
                      <a:pt x="0" y="34"/>
                    </a:lnTo>
                    <a:lnTo>
                      <a:pt x="2" y="30"/>
                    </a:lnTo>
                    <a:lnTo>
                      <a:pt x="2" y="27"/>
                    </a:lnTo>
                    <a:lnTo>
                      <a:pt x="3" y="23"/>
                    </a:lnTo>
                    <a:lnTo>
                      <a:pt x="4" y="19"/>
                    </a:lnTo>
                    <a:lnTo>
                      <a:pt x="5" y="15"/>
                    </a:lnTo>
                    <a:lnTo>
                      <a:pt x="6" y="11"/>
                    </a:lnTo>
                    <a:lnTo>
                      <a:pt x="8" y="8"/>
                    </a:lnTo>
                    <a:lnTo>
                      <a:pt x="11" y="4"/>
                    </a:lnTo>
                    <a:lnTo>
                      <a:pt x="14" y="1"/>
                    </a:lnTo>
                    <a:lnTo>
                      <a:pt x="17" y="0"/>
                    </a:lnTo>
                    <a:lnTo>
                      <a:pt x="21" y="1"/>
                    </a:lnTo>
                    <a:lnTo>
                      <a:pt x="24" y="2"/>
                    </a:lnTo>
                    <a:lnTo>
                      <a:pt x="28" y="3"/>
                    </a:lnTo>
                    <a:lnTo>
                      <a:pt x="30" y="5"/>
                    </a:lnTo>
                    <a:lnTo>
                      <a:pt x="33" y="9"/>
                    </a:lnTo>
                    <a:lnTo>
                      <a:pt x="35" y="12"/>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3" name="Freeform 133"/>
              <p:cNvSpPr>
                <a:spLocks/>
              </p:cNvSpPr>
              <p:nvPr/>
            </p:nvSpPr>
            <p:spPr bwMode="auto">
              <a:xfrm>
                <a:off x="4955" y="2306"/>
                <a:ext cx="10" cy="21"/>
              </a:xfrm>
              <a:custGeom>
                <a:avLst/>
                <a:gdLst>
                  <a:gd name="T0" fmla="*/ 5 w 18"/>
                  <a:gd name="T1" fmla="*/ 2 h 43"/>
                  <a:gd name="T2" fmla="*/ 6 w 18"/>
                  <a:gd name="T3" fmla="*/ 3 h 43"/>
                  <a:gd name="T4" fmla="*/ 6 w 18"/>
                  <a:gd name="T5" fmla="*/ 4 h 43"/>
                  <a:gd name="T6" fmla="*/ 5 w 18"/>
                  <a:gd name="T7" fmla="*/ 6 h 43"/>
                  <a:gd name="T8" fmla="*/ 5 w 18"/>
                  <a:gd name="T9" fmla="*/ 7 h 43"/>
                  <a:gd name="T10" fmla="*/ 4 w 18"/>
                  <a:gd name="T11" fmla="*/ 8 h 43"/>
                  <a:gd name="T12" fmla="*/ 4 w 18"/>
                  <a:gd name="T13" fmla="*/ 9 h 43"/>
                  <a:gd name="T14" fmla="*/ 3 w 18"/>
                  <a:gd name="T15" fmla="*/ 9 h 43"/>
                  <a:gd name="T16" fmla="*/ 2 w 18"/>
                  <a:gd name="T17" fmla="*/ 10 h 43"/>
                  <a:gd name="T18" fmla="*/ 1 w 18"/>
                  <a:gd name="T19" fmla="*/ 10 h 43"/>
                  <a:gd name="T20" fmla="*/ 0 w 18"/>
                  <a:gd name="T21" fmla="*/ 9 h 43"/>
                  <a:gd name="T22" fmla="*/ 0 w 18"/>
                  <a:gd name="T23" fmla="*/ 7 h 43"/>
                  <a:gd name="T24" fmla="*/ 1 w 18"/>
                  <a:gd name="T25" fmla="*/ 6 h 43"/>
                  <a:gd name="T26" fmla="*/ 1 w 18"/>
                  <a:gd name="T27" fmla="*/ 5 h 43"/>
                  <a:gd name="T28" fmla="*/ 2 w 18"/>
                  <a:gd name="T29" fmla="*/ 4 h 43"/>
                  <a:gd name="T30" fmla="*/ 2 w 18"/>
                  <a:gd name="T31" fmla="*/ 3 h 43"/>
                  <a:gd name="T32" fmla="*/ 2 w 18"/>
                  <a:gd name="T33" fmla="*/ 1 h 43"/>
                  <a:gd name="T34" fmla="*/ 2 w 18"/>
                  <a:gd name="T35" fmla="*/ 0 h 43"/>
                  <a:gd name="T36" fmla="*/ 3 w 18"/>
                  <a:gd name="T37" fmla="*/ 0 h 43"/>
                  <a:gd name="T38" fmla="*/ 3 w 18"/>
                  <a:gd name="T39" fmla="*/ 0 h 43"/>
                  <a:gd name="T40" fmla="*/ 4 w 18"/>
                  <a:gd name="T41" fmla="*/ 1 h 43"/>
                  <a:gd name="T42" fmla="*/ 4 w 18"/>
                  <a:gd name="T43" fmla="*/ 1 h 43"/>
                  <a:gd name="T44" fmla="*/ 4 w 18"/>
                  <a:gd name="T45" fmla="*/ 1 h 43"/>
                  <a:gd name="T46" fmla="*/ 5 w 18"/>
                  <a:gd name="T47" fmla="*/ 1 h 43"/>
                  <a:gd name="T48" fmla="*/ 5 w 18"/>
                  <a:gd name="T49" fmla="*/ 2 h 43"/>
                  <a:gd name="T50" fmla="*/ 5 w 18"/>
                  <a:gd name="T51" fmla="*/ 2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 h="43">
                    <a:moveTo>
                      <a:pt x="17" y="10"/>
                    </a:moveTo>
                    <a:lnTo>
                      <a:pt x="18" y="15"/>
                    </a:lnTo>
                    <a:lnTo>
                      <a:pt x="18" y="19"/>
                    </a:lnTo>
                    <a:lnTo>
                      <a:pt x="17" y="24"/>
                    </a:lnTo>
                    <a:lnTo>
                      <a:pt x="16" y="28"/>
                    </a:lnTo>
                    <a:lnTo>
                      <a:pt x="14" y="33"/>
                    </a:lnTo>
                    <a:lnTo>
                      <a:pt x="12" y="36"/>
                    </a:lnTo>
                    <a:lnTo>
                      <a:pt x="9" y="39"/>
                    </a:lnTo>
                    <a:lnTo>
                      <a:pt x="6" y="43"/>
                    </a:lnTo>
                    <a:lnTo>
                      <a:pt x="2" y="43"/>
                    </a:lnTo>
                    <a:lnTo>
                      <a:pt x="0" y="36"/>
                    </a:lnTo>
                    <a:lnTo>
                      <a:pt x="0" y="31"/>
                    </a:lnTo>
                    <a:lnTo>
                      <a:pt x="1" y="26"/>
                    </a:lnTo>
                    <a:lnTo>
                      <a:pt x="3" y="22"/>
                    </a:lnTo>
                    <a:lnTo>
                      <a:pt x="5" y="17"/>
                    </a:lnTo>
                    <a:lnTo>
                      <a:pt x="6" y="12"/>
                    </a:lnTo>
                    <a:lnTo>
                      <a:pt x="7" y="7"/>
                    </a:lnTo>
                    <a:lnTo>
                      <a:pt x="7" y="0"/>
                    </a:lnTo>
                    <a:lnTo>
                      <a:pt x="9" y="2"/>
                    </a:lnTo>
                    <a:lnTo>
                      <a:pt x="10" y="3"/>
                    </a:lnTo>
                    <a:lnTo>
                      <a:pt x="12" y="4"/>
                    </a:lnTo>
                    <a:lnTo>
                      <a:pt x="13" y="5"/>
                    </a:lnTo>
                    <a:lnTo>
                      <a:pt x="15" y="6"/>
                    </a:lnTo>
                    <a:lnTo>
                      <a:pt x="16" y="7"/>
                    </a:lnTo>
                    <a:lnTo>
                      <a:pt x="17" y="8"/>
                    </a:lnTo>
                    <a:lnTo>
                      <a:pt x="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4" name="Freeform 134"/>
              <p:cNvSpPr>
                <a:spLocks/>
              </p:cNvSpPr>
              <p:nvPr/>
            </p:nvSpPr>
            <p:spPr bwMode="auto">
              <a:xfrm>
                <a:off x="4973" y="2319"/>
                <a:ext cx="9" cy="12"/>
              </a:xfrm>
              <a:custGeom>
                <a:avLst/>
                <a:gdLst>
                  <a:gd name="T0" fmla="*/ 5 w 17"/>
                  <a:gd name="T1" fmla="*/ 1 h 26"/>
                  <a:gd name="T2" fmla="*/ 5 w 17"/>
                  <a:gd name="T3" fmla="*/ 2 h 26"/>
                  <a:gd name="T4" fmla="*/ 5 w 17"/>
                  <a:gd name="T5" fmla="*/ 3 h 26"/>
                  <a:gd name="T6" fmla="*/ 5 w 17"/>
                  <a:gd name="T7" fmla="*/ 3 h 26"/>
                  <a:gd name="T8" fmla="*/ 4 w 17"/>
                  <a:gd name="T9" fmla="*/ 4 h 26"/>
                  <a:gd name="T10" fmla="*/ 4 w 17"/>
                  <a:gd name="T11" fmla="*/ 5 h 26"/>
                  <a:gd name="T12" fmla="*/ 4 w 17"/>
                  <a:gd name="T13" fmla="*/ 5 h 26"/>
                  <a:gd name="T14" fmla="*/ 3 w 17"/>
                  <a:gd name="T15" fmla="*/ 5 h 26"/>
                  <a:gd name="T16" fmla="*/ 2 w 17"/>
                  <a:gd name="T17" fmla="*/ 6 h 26"/>
                  <a:gd name="T18" fmla="*/ 2 w 17"/>
                  <a:gd name="T19" fmla="*/ 6 h 26"/>
                  <a:gd name="T20" fmla="*/ 2 w 17"/>
                  <a:gd name="T21" fmla="*/ 6 h 26"/>
                  <a:gd name="T22" fmla="*/ 2 w 17"/>
                  <a:gd name="T23" fmla="*/ 6 h 26"/>
                  <a:gd name="T24" fmla="*/ 1 w 17"/>
                  <a:gd name="T25" fmla="*/ 5 h 26"/>
                  <a:gd name="T26" fmla="*/ 1 w 17"/>
                  <a:gd name="T27" fmla="*/ 5 h 26"/>
                  <a:gd name="T28" fmla="*/ 1 w 17"/>
                  <a:gd name="T29" fmla="*/ 5 h 26"/>
                  <a:gd name="T30" fmla="*/ 1 w 17"/>
                  <a:gd name="T31" fmla="*/ 5 h 26"/>
                  <a:gd name="T32" fmla="*/ 0 w 17"/>
                  <a:gd name="T33" fmla="*/ 4 h 26"/>
                  <a:gd name="T34" fmla="*/ 0 w 17"/>
                  <a:gd name="T35" fmla="*/ 4 h 26"/>
                  <a:gd name="T36" fmla="*/ 0 w 17"/>
                  <a:gd name="T37" fmla="*/ 3 h 26"/>
                  <a:gd name="T38" fmla="*/ 0 w 17"/>
                  <a:gd name="T39" fmla="*/ 2 h 26"/>
                  <a:gd name="T40" fmla="*/ 1 w 17"/>
                  <a:gd name="T41" fmla="*/ 2 h 26"/>
                  <a:gd name="T42" fmla="*/ 1 w 17"/>
                  <a:gd name="T43" fmla="*/ 1 h 26"/>
                  <a:gd name="T44" fmla="*/ 2 w 17"/>
                  <a:gd name="T45" fmla="*/ 1 h 26"/>
                  <a:gd name="T46" fmla="*/ 2 w 17"/>
                  <a:gd name="T47" fmla="*/ 0 h 26"/>
                  <a:gd name="T48" fmla="*/ 2 w 17"/>
                  <a:gd name="T49" fmla="*/ 0 h 26"/>
                  <a:gd name="T50" fmla="*/ 3 w 17"/>
                  <a:gd name="T51" fmla="*/ 0 h 26"/>
                  <a:gd name="T52" fmla="*/ 3 w 17"/>
                  <a:gd name="T53" fmla="*/ 0 h 26"/>
                  <a:gd name="T54" fmla="*/ 4 w 17"/>
                  <a:gd name="T55" fmla="*/ 0 h 26"/>
                  <a:gd name="T56" fmla="*/ 4 w 17"/>
                  <a:gd name="T57" fmla="*/ 0 h 26"/>
                  <a:gd name="T58" fmla="*/ 4 w 17"/>
                  <a:gd name="T59" fmla="*/ 0 h 26"/>
                  <a:gd name="T60" fmla="*/ 4 w 17"/>
                  <a:gd name="T61" fmla="*/ 1 h 26"/>
                  <a:gd name="T62" fmla="*/ 4 w 17"/>
                  <a:gd name="T63" fmla="*/ 1 h 26"/>
                  <a:gd name="T64" fmla="*/ 5 w 17"/>
                  <a:gd name="T65" fmla="*/ 1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26">
                    <a:moveTo>
                      <a:pt x="17" y="7"/>
                    </a:moveTo>
                    <a:lnTo>
                      <a:pt x="17" y="10"/>
                    </a:lnTo>
                    <a:lnTo>
                      <a:pt x="17" y="13"/>
                    </a:lnTo>
                    <a:lnTo>
                      <a:pt x="17" y="16"/>
                    </a:lnTo>
                    <a:lnTo>
                      <a:pt x="16" y="19"/>
                    </a:lnTo>
                    <a:lnTo>
                      <a:pt x="15" y="21"/>
                    </a:lnTo>
                    <a:lnTo>
                      <a:pt x="13" y="23"/>
                    </a:lnTo>
                    <a:lnTo>
                      <a:pt x="11" y="24"/>
                    </a:lnTo>
                    <a:lnTo>
                      <a:pt x="8" y="25"/>
                    </a:lnTo>
                    <a:lnTo>
                      <a:pt x="7" y="26"/>
                    </a:lnTo>
                    <a:lnTo>
                      <a:pt x="6" y="26"/>
                    </a:lnTo>
                    <a:lnTo>
                      <a:pt x="5" y="25"/>
                    </a:lnTo>
                    <a:lnTo>
                      <a:pt x="4" y="24"/>
                    </a:lnTo>
                    <a:lnTo>
                      <a:pt x="3" y="23"/>
                    </a:lnTo>
                    <a:lnTo>
                      <a:pt x="2" y="22"/>
                    </a:lnTo>
                    <a:lnTo>
                      <a:pt x="1" y="21"/>
                    </a:lnTo>
                    <a:lnTo>
                      <a:pt x="0" y="20"/>
                    </a:lnTo>
                    <a:lnTo>
                      <a:pt x="0" y="17"/>
                    </a:lnTo>
                    <a:lnTo>
                      <a:pt x="0" y="13"/>
                    </a:lnTo>
                    <a:lnTo>
                      <a:pt x="0" y="11"/>
                    </a:lnTo>
                    <a:lnTo>
                      <a:pt x="1" y="8"/>
                    </a:lnTo>
                    <a:lnTo>
                      <a:pt x="3" y="6"/>
                    </a:lnTo>
                    <a:lnTo>
                      <a:pt x="5" y="4"/>
                    </a:lnTo>
                    <a:lnTo>
                      <a:pt x="6" y="2"/>
                    </a:lnTo>
                    <a:lnTo>
                      <a:pt x="8" y="1"/>
                    </a:lnTo>
                    <a:lnTo>
                      <a:pt x="10" y="0"/>
                    </a:lnTo>
                    <a:lnTo>
                      <a:pt x="12" y="0"/>
                    </a:lnTo>
                    <a:lnTo>
                      <a:pt x="13" y="1"/>
                    </a:lnTo>
                    <a:lnTo>
                      <a:pt x="14" y="2"/>
                    </a:lnTo>
                    <a:lnTo>
                      <a:pt x="15" y="3"/>
                    </a:lnTo>
                    <a:lnTo>
                      <a:pt x="16" y="5"/>
                    </a:lnTo>
                    <a:lnTo>
                      <a:pt x="16" y="6"/>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 name="Freeform 135"/>
              <p:cNvSpPr>
                <a:spLocks/>
              </p:cNvSpPr>
              <p:nvPr/>
            </p:nvSpPr>
            <p:spPr bwMode="auto">
              <a:xfrm>
                <a:off x="4986" y="2327"/>
                <a:ext cx="5" cy="8"/>
              </a:xfrm>
              <a:custGeom>
                <a:avLst/>
                <a:gdLst>
                  <a:gd name="T0" fmla="*/ 2 w 11"/>
                  <a:gd name="T1" fmla="*/ 0 h 17"/>
                  <a:gd name="T2" fmla="*/ 2 w 11"/>
                  <a:gd name="T3" fmla="*/ 0 h 17"/>
                  <a:gd name="T4" fmla="*/ 2 w 11"/>
                  <a:gd name="T5" fmla="*/ 1 h 17"/>
                  <a:gd name="T6" fmla="*/ 2 w 11"/>
                  <a:gd name="T7" fmla="*/ 1 h 17"/>
                  <a:gd name="T8" fmla="*/ 2 w 11"/>
                  <a:gd name="T9" fmla="*/ 2 h 17"/>
                  <a:gd name="T10" fmla="*/ 2 w 11"/>
                  <a:gd name="T11" fmla="*/ 2 h 17"/>
                  <a:gd name="T12" fmla="*/ 2 w 11"/>
                  <a:gd name="T13" fmla="*/ 3 h 17"/>
                  <a:gd name="T14" fmla="*/ 1 w 11"/>
                  <a:gd name="T15" fmla="*/ 3 h 17"/>
                  <a:gd name="T16" fmla="*/ 1 w 11"/>
                  <a:gd name="T17" fmla="*/ 4 h 17"/>
                  <a:gd name="T18" fmla="*/ 0 w 11"/>
                  <a:gd name="T19" fmla="*/ 4 h 17"/>
                  <a:gd name="T20" fmla="*/ 0 w 11"/>
                  <a:gd name="T21" fmla="*/ 3 h 17"/>
                  <a:gd name="T22" fmla="*/ 0 w 11"/>
                  <a:gd name="T23" fmla="*/ 3 h 17"/>
                  <a:gd name="T24" fmla="*/ 0 w 11"/>
                  <a:gd name="T25" fmla="*/ 2 h 17"/>
                  <a:gd name="T26" fmla="*/ 0 w 11"/>
                  <a:gd name="T27" fmla="*/ 2 h 17"/>
                  <a:gd name="T28" fmla="*/ 0 w 11"/>
                  <a:gd name="T29" fmla="*/ 1 h 17"/>
                  <a:gd name="T30" fmla="*/ 0 w 11"/>
                  <a:gd name="T31" fmla="*/ 1 h 17"/>
                  <a:gd name="T32" fmla="*/ 0 w 11"/>
                  <a:gd name="T33" fmla="*/ 0 h 17"/>
                  <a:gd name="T34" fmla="*/ 0 w 11"/>
                  <a:gd name="T35" fmla="*/ 0 h 17"/>
                  <a:gd name="T36" fmla="*/ 0 w 11"/>
                  <a:gd name="T37" fmla="*/ 0 h 17"/>
                  <a:gd name="T38" fmla="*/ 1 w 11"/>
                  <a:gd name="T39" fmla="*/ 0 h 17"/>
                  <a:gd name="T40" fmla="*/ 1 w 11"/>
                  <a:gd name="T41" fmla="*/ 0 h 17"/>
                  <a:gd name="T42" fmla="*/ 1 w 11"/>
                  <a:gd name="T43" fmla="*/ 0 h 17"/>
                  <a:gd name="T44" fmla="*/ 2 w 11"/>
                  <a:gd name="T45" fmla="*/ 0 h 17"/>
                  <a:gd name="T46" fmla="*/ 2 w 11"/>
                  <a:gd name="T47" fmla="*/ 0 h 17"/>
                  <a:gd name="T48" fmla="*/ 2 w 11"/>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7">
                    <a:moveTo>
                      <a:pt x="10" y="0"/>
                    </a:moveTo>
                    <a:lnTo>
                      <a:pt x="11" y="2"/>
                    </a:lnTo>
                    <a:lnTo>
                      <a:pt x="11" y="5"/>
                    </a:lnTo>
                    <a:lnTo>
                      <a:pt x="11" y="7"/>
                    </a:lnTo>
                    <a:lnTo>
                      <a:pt x="11" y="9"/>
                    </a:lnTo>
                    <a:lnTo>
                      <a:pt x="10" y="11"/>
                    </a:lnTo>
                    <a:lnTo>
                      <a:pt x="9" y="13"/>
                    </a:lnTo>
                    <a:lnTo>
                      <a:pt x="7" y="15"/>
                    </a:lnTo>
                    <a:lnTo>
                      <a:pt x="5" y="17"/>
                    </a:lnTo>
                    <a:lnTo>
                      <a:pt x="2" y="16"/>
                    </a:lnTo>
                    <a:lnTo>
                      <a:pt x="1" y="14"/>
                    </a:lnTo>
                    <a:lnTo>
                      <a:pt x="0" y="12"/>
                    </a:lnTo>
                    <a:lnTo>
                      <a:pt x="0" y="10"/>
                    </a:lnTo>
                    <a:lnTo>
                      <a:pt x="0" y="8"/>
                    </a:lnTo>
                    <a:lnTo>
                      <a:pt x="1" y="6"/>
                    </a:lnTo>
                    <a:lnTo>
                      <a:pt x="1" y="4"/>
                    </a:lnTo>
                    <a:lnTo>
                      <a:pt x="2" y="2"/>
                    </a:lnTo>
                    <a:lnTo>
                      <a:pt x="3" y="1"/>
                    </a:lnTo>
                    <a:lnTo>
                      <a:pt x="3" y="0"/>
                    </a:lnTo>
                    <a:lnTo>
                      <a:pt x="5" y="0"/>
                    </a:lnTo>
                    <a:lnTo>
                      <a:pt x="6" y="0"/>
                    </a:lnTo>
                    <a:lnTo>
                      <a:pt x="7" y="0"/>
                    </a:lnTo>
                    <a:lnTo>
                      <a:pt x="8" y="0"/>
                    </a:lnTo>
                    <a:lnTo>
                      <a:pt x="9"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 name="Freeform 136"/>
              <p:cNvSpPr>
                <a:spLocks/>
              </p:cNvSpPr>
              <p:nvPr/>
            </p:nvSpPr>
            <p:spPr bwMode="auto">
              <a:xfrm>
                <a:off x="4995" y="2332"/>
                <a:ext cx="4" cy="8"/>
              </a:xfrm>
              <a:custGeom>
                <a:avLst/>
                <a:gdLst>
                  <a:gd name="T0" fmla="*/ 2 w 7"/>
                  <a:gd name="T1" fmla="*/ 3 h 16"/>
                  <a:gd name="T2" fmla="*/ 2 w 7"/>
                  <a:gd name="T3" fmla="*/ 3 h 16"/>
                  <a:gd name="T4" fmla="*/ 2 w 7"/>
                  <a:gd name="T5" fmla="*/ 4 h 16"/>
                  <a:gd name="T6" fmla="*/ 1 w 7"/>
                  <a:gd name="T7" fmla="*/ 4 h 16"/>
                  <a:gd name="T8" fmla="*/ 1 w 7"/>
                  <a:gd name="T9" fmla="*/ 4 h 16"/>
                  <a:gd name="T10" fmla="*/ 1 w 7"/>
                  <a:gd name="T11" fmla="*/ 4 h 16"/>
                  <a:gd name="T12" fmla="*/ 1 w 7"/>
                  <a:gd name="T13" fmla="*/ 4 h 16"/>
                  <a:gd name="T14" fmla="*/ 1 w 7"/>
                  <a:gd name="T15" fmla="*/ 4 h 16"/>
                  <a:gd name="T16" fmla="*/ 0 w 7"/>
                  <a:gd name="T17" fmla="*/ 4 h 16"/>
                  <a:gd name="T18" fmla="*/ 1 w 7"/>
                  <a:gd name="T19" fmla="*/ 0 h 16"/>
                  <a:gd name="T20" fmla="*/ 1 w 7"/>
                  <a:gd name="T21" fmla="*/ 1 h 16"/>
                  <a:gd name="T22" fmla="*/ 1 w 7"/>
                  <a:gd name="T23" fmla="*/ 1 h 16"/>
                  <a:gd name="T24" fmla="*/ 2 w 7"/>
                  <a:gd name="T25" fmla="*/ 1 h 16"/>
                  <a:gd name="T26" fmla="*/ 2 w 7"/>
                  <a:gd name="T27" fmla="*/ 2 h 16"/>
                  <a:gd name="T28" fmla="*/ 2 w 7"/>
                  <a:gd name="T29" fmla="*/ 2 h 16"/>
                  <a:gd name="T30" fmla="*/ 2 w 7"/>
                  <a:gd name="T31" fmla="*/ 2 h 16"/>
                  <a:gd name="T32" fmla="*/ 2 w 7"/>
                  <a:gd name="T33" fmla="*/ 3 h 16"/>
                  <a:gd name="T34" fmla="*/ 2 w 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7" name="Freeform 137"/>
              <p:cNvSpPr>
                <a:spLocks/>
              </p:cNvSpPr>
              <p:nvPr/>
            </p:nvSpPr>
            <p:spPr bwMode="auto">
              <a:xfrm>
                <a:off x="4937" y="2340"/>
                <a:ext cx="58" cy="98"/>
              </a:xfrm>
              <a:custGeom>
                <a:avLst/>
                <a:gdLst>
                  <a:gd name="T0" fmla="*/ 29 w 116"/>
                  <a:gd name="T1" fmla="*/ 9 h 196"/>
                  <a:gd name="T2" fmla="*/ 29 w 116"/>
                  <a:gd name="T3" fmla="*/ 11 h 196"/>
                  <a:gd name="T4" fmla="*/ 29 w 116"/>
                  <a:gd name="T5" fmla="*/ 15 h 196"/>
                  <a:gd name="T6" fmla="*/ 27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7 h 196"/>
                  <a:gd name="T22" fmla="*/ 11 w 116"/>
                  <a:gd name="T23" fmla="*/ 48 h 196"/>
                  <a:gd name="T24" fmla="*/ 9 w 116"/>
                  <a:gd name="T25" fmla="*/ 49 h 196"/>
                  <a:gd name="T26" fmla="*/ 8 w 116"/>
                  <a:gd name="T27" fmla="*/ 49 h 196"/>
                  <a:gd name="T28" fmla="*/ 7 w 116"/>
                  <a:gd name="T29" fmla="*/ 49 h 196"/>
                  <a:gd name="T30" fmla="*/ 5 w 116"/>
                  <a:gd name="T31" fmla="*/ 49 h 196"/>
                  <a:gd name="T32" fmla="*/ 4 w 116"/>
                  <a:gd name="T33" fmla="*/ 48 h 196"/>
                  <a:gd name="T34" fmla="*/ 3 w 116"/>
                  <a:gd name="T35" fmla="*/ 47 h 196"/>
                  <a:gd name="T36" fmla="*/ 1 w 116"/>
                  <a:gd name="T37" fmla="*/ 45 h 196"/>
                  <a:gd name="T38" fmla="*/ 0 w 116"/>
                  <a:gd name="T39" fmla="*/ 42 h 196"/>
                  <a:gd name="T40" fmla="*/ 0 w 116"/>
                  <a:gd name="T41" fmla="*/ 39 h 196"/>
                  <a:gd name="T42" fmla="*/ 2 w 116"/>
                  <a:gd name="T43" fmla="*/ 36 h 196"/>
                  <a:gd name="T44" fmla="*/ 3 w 116"/>
                  <a:gd name="T45" fmla="*/ 34 h 196"/>
                  <a:gd name="T46" fmla="*/ 5 w 116"/>
                  <a:gd name="T47" fmla="*/ 31 h 196"/>
                  <a:gd name="T48" fmla="*/ 7 w 116"/>
                  <a:gd name="T49" fmla="*/ 29 h 196"/>
                  <a:gd name="T50" fmla="*/ 8 w 116"/>
                  <a:gd name="T51" fmla="*/ 26 h 196"/>
                  <a:gd name="T52" fmla="*/ 8 w 116"/>
                  <a:gd name="T53" fmla="*/ 22 h 196"/>
                  <a:gd name="T54" fmla="*/ 7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4 w 116"/>
                  <a:gd name="T73" fmla="*/ 3 h 196"/>
                  <a:gd name="T74" fmla="*/ 28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2" y="32"/>
                    </a:moveTo>
                    <a:lnTo>
                      <a:pt x="114" y="36"/>
                    </a:lnTo>
                    <a:lnTo>
                      <a:pt x="115" y="40"/>
                    </a:lnTo>
                    <a:lnTo>
                      <a:pt x="116" y="44"/>
                    </a:lnTo>
                    <a:lnTo>
                      <a:pt x="116" y="48"/>
                    </a:lnTo>
                    <a:lnTo>
                      <a:pt x="115" y="57"/>
                    </a:lnTo>
                    <a:lnTo>
                      <a:pt x="112" y="65"/>
                    </a:lnTo>
                    <a:lnTo>
                      <a:pt x="108" y="72"/>
                    </a:lnTo>
                    <a:lnTo>
                      <a:pt x="104" y="80"/>
                    </a:lnTo>
                    <a:lnTo>
                      <a:pt x="98" y="87"/>
                    </a:lnTo>
                    <a:lnTo>
                      <a:pt x="92" y="93"/>
                    </a:lnTo>
                    <a:lnTo>
                      <a:pt x="88" y="104"/>
                    </a:lnTo>
                    <a:lnTo>
                      <a:pt x="83" y="113"/>
                    </a:lnTo>
                    <a:lnTo>
                      <a:pt x="79" y="123"/>
                    </a:lnTo>
                    <a:lnTo>
                      <a:pt x="74" y="133"/>
                    </a:lnTo>
                    <a:lnTo>
                      <a:pt x="70" y="143"/>
                    </a:lnTo>
                    <a:lnTo>
                      <a:pt x="66" y="153"/>
                    </a:lnTo>
                    <a:lnTo>
                      <a:pt x="61" y="163"/>
                    </a:lnTo>
                    <a:lnTo>
                      <a:pt x="58" y="173"/>
                    </a:lnTo>
                    <a:lnTo>
                      <a:pt x="56" y="177"/>
                    </a:lnTo>
                    <a:lnTo>
                      <a:pt x="53" y="181"/>
                    </a:lnTo>
                    <a:lnTo>
                      <a:pt x="50" y="185"/>
                    </a:lnTo>
                    <a:lnTo>
                      <a:pt x="47" y="188"/>
                    </a:lnTo>
                    <a:lnTo>
                      <a:pt x="44" y="191"/>
                    </a:lnTo>
                    <a:lnTo>
                      <a:pt x="40" y="194"/>
                    </a:lnTo>
                    <a:lnTo>
                      <a:pt x="36" y="195"/>
                    </a:lnTo>
                    <a:lnTo>
                      <a:pt x="31" y="196"/>
                    </a:lnTo>
                    <a:lnTo>
                      <a:pt x="29" y="196"/>
                    </a:lnTo>
                    <a:lnTo>
                      <a:pt x="27" y="196"/>
                    </a:lnTo>
                    <a:lnTo>
                      <a:pt x="25" y="195"/>
                    </a:lnTo>
                    <a:lnTo>
                      <a:pt x="21" y="195"/>
                    </a:lnTo>
                    <a:lnTo>
                      <a:pt x="19" y="194"/>
                    </a:lnTo>
                    <a:lnTo>
                      <a:pt x="17" y="193"/>
                    </a:lnTo>
                    <a:lnTo>
                      <a:pt x="15" y="192"/>
                    </a:lnTo>
                    <a:lnTo>
                      <a:pt x="13" y="190"/>
                    </a:lnTo>
                    <a:lnTo>
                      <a:pt x="9" y="186"/>
                    </a:lnTo>
                    <a:lnTo>
                      <a:pt x="6" y="182"/>
                    </a:lnTo>
                    <a:lnTo>
                      <a:pt x="3" y="177"/>
                    </a:lnTo>
                    <a:lnTo>
                      <a:pt x="1" y="171"/>
                    </a:lnTo>
                    <a:lnTo>
                      <a:pt x="0" y="166"/>
                    </a:lnTo>
                    <a:lnTo>
                      <a:pt x="0" y="160"/>
                    </a:lnTo>
                    <a:lnTo>
                      <a:pt x="0" y="155"/>
                    </a:lnTo>
                    <a:lnTo>
                      <a:pt x="2" y="149"/>
                    </a:lnTo>
                    <a:lnTo>
                      <a:pt x="5" y="144"/>
                    </a:lnTo>
                    <a:lnTo>
                      <a:pt x="8" y="139"/>
                    </a:lnTo>
                    <a:lnTo>
                      <a:pt x="11" y="133"/>
                    </a:lnTo>
                    <a:lnTo>
                      <a:pt x="13" y="128"/>
                    </a:lnTo>
                    <a:lnTo>
                      <a:pt x="17" y="123"/>
                    </a:lnTo>
                    <a:lnTo>
                      <a:pt x="20" y="118"/>
                    </a:lnTo>
                    <a:lnTo>
                      <a:pt x="26" y="114"/>
                    </a:lnTo>
                    <a:lnTo>
                      <a:pt x="31" y="110"/>
                    </a:lnTo>
                    <a:lnTo>
                      <a:pt x="32" y="103"/>
                    </a:lnTo>
                    <a:lnTo>
                      <a:pt x="32" y="94"/>
                    </a:lnTo>
                    <a:lnTo>
                      <a:pt x="31" y="87"/>
                    </a:lnTo>
                    <a:lnTo>
                      <a:pt x="30" y="80"/>
                    </a:lnTo>
                    <a:lnTo>
                      <a:pt x="25" y="66"/>
                    </a:lnTo>
                    <a:lnTo>
                      <a:pt x="19" y="51"/>
                    </a:lnTo>
                    <a:lnTo>
                      <a:pt x="17" y="44"/>
                    </a:lnTo>
                    <a:lnTo>
                      <a:pt x="15" y="37"/>
                    </a:lnTo>
                    <a:lnTo>
                      <a:pt x="15" y="31"/>
                    </a:lnTo>
                    <a:lnTo>
                      <a:pt x="15" y="25"/>
                    </a:lnTo>
                    <a:lnTo>
                      <a:pt x="17" y="19"/>
                    </a:lnTo>
                    <a:lnTo>
                      <a:pt x="21" y="12"/>
                    </a:lnTo>
                    <a:lnTo>
                      <a:pt x="27" y="7"/>
                    </a:lnTo>
                    <a:lnTo>
                      <a:pt x="34" y="2"/>
                    </a:lnTo>
                    <a:lnTo>
                      <a:pt x="42" y="1"/>
                    </a:lnTo>
                    <a:lnTo>
                      <a:pt x="51" y="1"/>
                    </a:lnTo>
                    <a:lnTo>
                      <a:pt x="60" y="0"/>
                    </a:lnTo>
                    <a:lnTo>
                      <a:pt x="70" y="0"/>
                    </a:lnTo>
                    <a:lnTo>
                      <a:pt x="78" y="1"/>
                    </a:lnTo>
                    <a:lnTo>
                      <a:pt x="86" y="4"/>
                    </a:lnTo>
                    <a:lnTo>
                      <a:pt x="90" y="6"/>
                    </a:lnTo>
                    <a:lnTo>
                      <a:pt x="93" y="8"/>
                    </a:lnTo>
                    <a:lnTo>
                      <a:pt x="96" y="12"/>
                    </a:lnTo>
                    <a:lnTo>
                      <a:pt x="99" y="17"/>
                    </a:lnTo>
                    <a:lnTo>
                      <a:pt x="11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8" name="Freeform 138"/>
              <p:cNvSpPr>
                <a:spLocks/>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9" name="Freeform 139"/>
              <p:cNvSpPr>
                <a:spLocks/>
              </p:cNvSpPr>
              <p:nvPr/>
            </p:nvSpPr>
            <p:spPr bwMode="auto">
              <a:xfrm>
                <a:off x="4944" y="2344"/>
                <a:ext cx="46" cy="87"/>
              </a:xfrm>
              <a:custGeom>
                <a:avLst/>
                <a:gdLst>
                  <a:gd name="T0" fmla="*/ 23 w 94"/>
                  <a:gd name="T1" fmla="*/ 9 h 176"/>
                  <a:gd name="T2" fmla="*/ 21 w 94"/>
                  <a:gd name="T3" fmla="*/ 14 h 176"/>
                  <a:gd name="T4" fmla="*/ 19 w 94"/>
                  <a:gd name="T5" fmla="*/ 18 h 176"/>
                  <a:gd name="T6" fmla="*/ 17 w 94"/>
                  <a:gd name="T7" fmla="*/ 22 h 176"/>
                  <a:gd name="T8" fmla="*/ 14 w 94"/>
                  <a:gd name="T9" fmla="*/ 25 h 176"/>
                  <a:gd name="T10" fmla="*/ 13 w 94"/>
                  <a:gd name="T11" fmla="*/ 30 h 176"/>
                  <a:gd name="T12" fmla="*/ 11 w 94"/>
                  <a:gd name="T13" fmla="*/ 34 h 176"/>
                  <a:gd name="T14" fmla="*/ 10 w 94"/>
                  <a:gd name="T15" fmla="*/ 38 h 176"/>
                  <a:gd name="T16" fmla="*/ 8 w 94"/>
                  <a:gd name="T17" fmla="*/ 41 h 176"/>
                  <a:gd name="T18" fmla="*/ 7 w 94"/>
                  <a:gd name="T19" fmla="*/ 42 h 176"/>
                  <a:gd name="T20" fmla="*/ 6 w 94"/>
                  <a:gd name="T21" fmla="*/ 43 h 176"/>
                  <a:gd name="T22" fmla="*/ 5 w 94"/>
                  <a:gd name="T23" fmla="*/ 43 h 176"/>
                  <a:gd name="T24" fmla="*/ 4 w 94"/>
                  <a:gd name="T25" fmla="*/ 43 h 176"/>
                  <a:gd name="T26" fmla="*/ 2 w 94"/>
                  <a:gd name="T27" fmla="*/ 43 h 176"/>
                  <a:gd name="T28" fmla="*/ 1 w 94"/>
                  <a:gd name="T29" fmla="*/ 43 h 176"/>
                  <a:gd name="T30" fmla="*/ 0 w 94"/>
                  <a:gd name="T31" fmla="*/ 42 h 176"/>
                  <a:gd name="T32" fmla="*/ 0 w 94"/>
                  <a:gd name="T33" fmla="*/ 40 h 176"/>
                  <a:gd name="T34" fmla="*/ 0 w 94"/>
                  <a:gd name="T35" fmla="*/ 37 h 176"/>
                  <a:gd name="T36" fmla="*/ 2 w 94"/>
                  <a:gd name="T37" fmla="*/ 32 h 176"/>
                  <a:gd name="T38" fmla="*/ 5 w 94"/>
                  <a:gd name="T39" fmla="*/ 26 h 176"/>
                  <a:gd name="T40" fmla="*/ 6 w 94"/>
                  <a:gd name="T41" fmla="*/ 21 h 176"/>
                  <a:gd name="T42" fmla="*/ 6 w 94"/>
                  <a:gd name="T43" fmla="*/ 18 h 176"/>
                  <a:gd name="T44" fmla="*/ 5 w 94"/>
                  <a:gd name="T45" fmla="*/ 15 h 176"/>
                  <a:gd name="T46" fmla="*/ 4 w 94"/>
                  <a:gd name="T47" fmla="*/ 11 h 176"/>
                  <a:gd name="T48" fmla="*/ 3 w 94"/>
                  <a:gd name="T49" fmla="*/ 8 h 176"/>
                  <a:gd name="T50" fmla="*/ 3 w 94"/>
                  <a:gd name="T51" fmla="*/ 5 h 176"/>
                  <a:gd name="T52" fmla="*/ 3 w 94"/>
                  <a:gd name="T53" fmla="*/ 4 h 176"/>
                  <a:gd name="T54" fmla="*/ 5 w 94"/>
                  <a:gd name="T55" fmla="*/ 2 h 176"/>
                  <a:gd name="T56" fmla="*/ 8 w 94"/>
                  <a:gd name="T57" fmla="*/ 0 h 176"/>
                  <a:gd name="T58" fmla="*/ 11 w 94"/>
                  <a:gd name="T59" fmla="*/ 0 h 176"/>
                  <a:gd name="T60" fmla="*/ 14 w 94"/>
                  <a:gd name="T61" fmla="*/ 0 h 176"/>
                  <a:gd name="T62" fmla="*/ 17 w 94"/>
                  <a:gd name="T63" fmla="*/ 1 h 176"/>
                  <a:gd name="T64" fmla="*/ 19 w 94"/>
                  <a:gd name="T65" fmla="*/ 2 h 176"/>
                  <a:gd name="T66" fmla="*/ 20 w 94"/>
                  <a:gd name="T67" fmla="*/ 4 h 176"/>
                  <a:gd name="T68" fmla="*/ 22 w 94"/>
                  <a:gd name="T69" fmla="*/ 6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76">
                    <a:moveTo>
                      <a:pt x="94" y="29"/>
                    </a:moveTo>
                    <a:lnTo>
                      <a:pt x="93" y="38"/>
                    </a:lnTo>
                    <a:lnTo>
                      <a:pt x="91" y="48"/>
                    </a:lnTo>
                    <a:lnTo>
                      <a:pt x="87" y="57"/>
                    </a:lnTo>
                    <a:lnTo>
                      <a:pt x="83" y="65"/>
                    </a:lnTo>
                    <a:lnTo>
                      <a:pt x="79" y="73"/>
                    </a:lnTo>
                    <a:lnTo>
                      <a:pt x="74" y="81"/>
                    </a:lnTo>
                    <a:lnTo>
                      <a:pt x="69" y="88"/>
                    </a:lnTo>
                    <a:lnTo>
                      <a:pt x="63" y="95"/>
                    </a:lnTo>
                    <a:lnTo>
                      <a:pt x="59" y="103"/>
                    </a:lnTo>
                    <a:lnTo>
                      <a:pt x="56" y="112"/>
                    </a:lnTo>
                    <a:lnTo>
                      <a:pt x="53" y="121"/>
                    </a:lnTo>
                    <a:lnTo>
                      <a:pt x="49" y="130"/>
                    </a:lnTo>
                    <a:lnTo>
                      <a:pt x="46" y="139"/>
                    </a:lnTo>
                    <a:lnTo>
                      <a:pt x="43" y="148"/>
                    </a:lnTo>
                    <a:lnTo>
                      <a:pt x="40" y="156"/>
                    </a:lnTo>
                    <a:lnTo>
                      <a:pt x="36" y="165"/>
                    </a:lnTo>
                    <a:lnTo>
                      <a:pt x="34" y="167"/>
                    </a:lnTo>
                    <a:lnTo>
                      <a:pt x="32" y="170"/>
                    </a:lnTo>
                    <a:lnTo>
                      <a:pt x="30" y="172"/>
                    </a:lnTo>
                    <a:lnTo>
                      <a:pt x="28" y="173"/>
                    </a:lnTo>
                    <a:lnTo>
                      <a:pt x="25" y="174"/>
                    </a:lnTo>
                    <a:lnTo>
                      <a:pt x="23" y="175"/>
                    </a:lnTo>
                    <a:lnTo>
                      <a:pt x="20" y="175"/>
                    </a:lnTo>
                    <a:lnTo>
                      <a:pt x="18" y="176"/>
                    </a:lnTo>
                    <a:lnTo>
                      <a:pt x="16" y="176"/>
                    </a:lnTo>
                    <a:lnTo>
                      <a:pt x="14" y="176"/>
                    </a:lnTo>
                    <a:lnTo>
                      <a:pt x="10" y="176"/>
                    </a:lnTo>
                    <a:lnTo>
                      <a:pt x="8" y="175"/>
                    </a:lnTo>
                    <a:lnTo>
                      <a:pt x="6" y="174"/>
                    </a:lnTo>
                    <a:lnTo>
                      <a:pt x="3" y="173"/>
                    </a:lnTo>
                    <a:lnTo>
                      <a:pt x="1" y="172"/>
                    </a:lnTo>
                    <a:lnTo>
                      <a:pt x="0" y="169"/>
                    </a:lnTo>
                    <a:lnTo>
                      <a:pt x="0" y="162"/>
                    </a:lnTo>
                    <a:lnTo>
                      <a:pt x="0" y="155"/>
                    </a:lnTo>
                    <a:lnTo>
                      <a:pt x="1" y="149"/>
                    </a:lnTo>
                    <a:lnTo>
                      <a:pt x="3" y="143"/>
                    </a:lnTo>
                    <a:lnTo>
                      <a:pt x="8" y="131"/>
                    </a:lnTo>
                    <a:lnTo>
                      <a:pt x="14" y="118"/>
                    </a:lnTo>
                    <a:lnTo>
                      <a:pt x="20" y="106"/>
                    </a:lnTo>
                    <a:lnTo>
                      <a:pt x="23" y="93"/>
                    </a:lnTo>
                    <a:lnTo>
                      <a:pt x="24" y="86"/>
                    </a:lnTo>
                    <a:lnTo>
                      <a:pt x="25" y="80"/>
                    </a:lnTo>
                    <a:lnTo>
                      <a:pt x="24" y="73"/>
                    </a:lnTo>
                    <a:lnTo>
                      <a:pt x="23" y="67"/>
                    </a:lnTo>
                    <a:lnTo>
                      <a:pt x="22" y="60"/>
                    </a:lnTo>
                    <a:lnTo>
                      <a:pt x="20" y="53"/>
                    </a:lnTo>
                    <a:lnTo>
                      <a:pt x="17" y="47"/>
                    </a:lnTo>
                    <a:lnTo>
                      <a:pt x="15" y="39"/>
                    </a:lnTo>
                    <a:lnTo>
                      <a:pt x="13" y="33"/>
                    </a:lnTo>
                    <a:lnTo>
                      <a:pt x="12" y="26"/>
                    </a:lnTo>
                    <a:lnTo>
                      <a:pt x="12" y="23"/>
                    </a:lnTo>
                    <a:lnTo>
                      <a:pt x="13" y="20"/>
                    </a:lnTo>
                    <a:lnTo>
                      <a:pt x="14" y="16"/>
                    </a:lnTo>
                    <a:lnTo>
                      <a:pt x="16" y="13"/>
                    </a:lnTo>
                    <a:lnTo>
                      <a:pt x="21" y="10"/>
                    </a:lnTo>
                    <a:lnTo>
                      <a:pt x="27" y="7"/>
                    </a:lnTo>
                    <a:lnTo>
                      <a:pt x="33" y="3"/>
                    </a:lnTo>
                    <a:lnTo>
                      <a:pt x="40" y="2"/>
                    </a:lnTo>
                    <a:lnTo>
                      <a:pt x="46" y="1"/>
                    </a:lnTo>
                    <a:lnTo>
                      <a:pt x="54" y="0"/>
                    </a:lnTo>
                    <a:lnTo>
                      <a:pt x="60" y="1"/>
                    </a:lnTo>
                    <a:lnTo>
                      <a:pt x="66" y="2"/>
                    </a:lnTo>
                    <a:lnTo>
                      <a:pt x="70" y="5"/>
                    </a:lnTo>
                    <a:lnTo>
                      <a:pt x="74" y="8"/>
                    </a:lnTo>
                    <a:lnTo>
                      <a:pt x="77" y="11"/>
                    </a:lnTo>
                    <a:lnTo>
                      <a:pt x="81" y="14"/>
                    </a:lnTo>
                    <a:lnTo>
                      <a:pt x="84" y="18"/>
                    </a:lnTo>
                    <a:lnTo>
                      <a:pt x="87" y="21"/>
                    </a:lnTo>
                    <a:lnTo>
                      <a:pt x="91" y="25"/>
                    </a:lnTo>
                    <a:lnTo>
                      <a:pt x="9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0" name="Freeform 140"/>
              <p:cNvSpPr>
                <a:spLocks/>
              </p:cNvSpPr>
              <p:nvPr/>
            </p:nvSpPr>
            <p:spPr bwMode="auto">
              <a:xfrm>
                <a:off x="5141" y="2298"/>
                <a:ext cx="59" cy="49"/>
              </a:xfrm>
              <a:custGeom>
                <a:avLst/>
                <a:gdLst>
                  <a:gd name="T0" fmla="*/ 9 w 117"/>
                  <a:gd name="T1" fmla="*/ 5 h 98"/>
                  <a:gd name="T2" fmla="*/ 9 w 117"/>
                  <a:gd name="T3" fmla="*/ 6 h 98"/>
                  <a:gd name="T4" fmla="*/ 9 w 117"/>
                  <a:gd name="T5" fmla="*/ 7 h 98"/>
                  <a:gd name="T6" fmla="*/ 9 w 117"/>
                  <a:gd name="T7" fmla="*/ 8 h 98"/>
                  <a:gd name="T8" fmla="*/ 10 w 117"/>
                  <a:gd name="T9" fmla="*/ 8 h 98"/>
                  <a:gd name="T10" fmla="*/ 11 w 117"/>
                  <a:gd name="T11" fmla="*/ 7 h 98"/>
                  <a:gd name="T12" fmla="*/ 12 w 117"/>
                  <a:gd name="T13" fmla="*/ 6 h 98"/>
                  <a:gd name="T14" fmla="*/ 13 w 117"/>
                  <a:gd name="T15" fmla="*/ 6 h 98"/>
                  <a:gd name="T16" fmla="*/ 15 w 117"/>
                  <a:gd name="T17" fmla="*/ 6 h 98"/>
                  <a:gd name="T18" fmla="*/ 16 w 117"/>
                  <a:gd name="T19" fmla="*/ 6 h 98"/>
                  <a:gd name="T20" fmla="*/ 17 w 117"/>
                  <a:gd name="T21" fmla="*/ 8 h 98"/>
                  <a:gd name="T22" fmla="*/ 18 w 117"/>
                  <a:gd name="T23" fmla="*/ 10 h 98"/>
                  <a:gd name="T24" fmla="*/ 19 w 117"/>
                  <a:gd name="T25" fmla="*/ 11 h 98"/>
                  <a:gd name="T26" fmla="*/ 21 w 117"/>
                  <a:gd name="T27" fmla="*/ 11 h 98"/>
                  <a:gd name="T28" fmla="*/ 22 w 117"/>
                  <a:gd name="T29" fmla="*/ 11 h 98"/>
                  <a:gd name="T30" fmla="*/ 22 w 117"/>
                  <a:gd name="T31" fmla="*/ 11 h 98"/>
                  <a:gd name="T32" fmla="*/ 23 w 117"/>
                  <a:gd name="T33" fmla="*/ 12 h 98"/>
                  <a:gd name="T34" fmla="*/ 24 w 117"/>
                  <a:gd name="T35" fmla="*/ 13 h 98"/>
                  <a:gd name="T36" fmla="*/ 25 w 117"/>
                  <a:gd name="T37" fmla="*/ 13 h 98"/>
                  <a:gd name="T38" fmla="*/ 26 w 117"/>
                  <a:gd name="T39" fmla="*/ 15 h 98"/>
                  <a:gd name="T40" fmla="*/ 26 w 117"/>
                  <a:gd name="T41" fmla="*/ 17 h 98"/>
                  <a:gd name="T42" fmla="*/ 28 w 117"/>
                  <a:gd name="T43" fmla="*/ 18 h 98"/>
                  <a:gd name="T44" fmla="*/ 29 w 117"/>
                  <a:gd name="T45" fmla="*/ 18 h 98"/>
                  <a:gd name="T46" fmla="*/ 30 w 117"/>
                  <a:gd name="T47" fmla="*/ 19 h 98"/>
                  <a:gd name="T48" fmla="*/ 30 w 117"/>
                  <a:gd name="T49" fmla="*/ 20 h 98"/>
                  <a:gd name="T50" fmla="*/ 30 w 117"/>
                  <a:gd name="T51" fmla="*/ 21 h 98"/>
                  <a:gd name="T52" fmla="*/ 29 w 117"/>
                  <a:gd name="T53" fmla="*/ 22 h 98"/>
                  <a:gd name="T54" fmla="*/ 29 w 117"/>
                  <a:gd name="T55" fmla="*/ 23 h 98"/>
                  <a:gd name="T56" fmla="*/ 28 w 117"/>
                  <a:gd name="T57" fmla="*/ 23 h 98"/>
                  <a:gd name="T58" fmla="*/ 28 w 117"/>
                  <a:gd name="T59" fmla="*/ 24 h 98"/>
                  <a:gd name="T60" fmla="*/ 26 w 117"/>
                  <a:gd name="T61" fmla="*/ 25 h 98"/>
                  <a:gd name="T62" fmla="*/ 25 w 117"/>
                  <a:gd name="T63" fmla="*/ 24 h 98"/>
                  <a:gd name="T64" fmla="*/ 24 w 117"/>
                  <a:gd name="T65" fmla="*/ 23 h 98"/>
                  <a:gd name="T66" fmla="*/ 22 w 117"/>
                  <a:gd name="T67" fmla="*/ 22 h 98"/>
                  <a:gd name="T68" fmla="*/ 21 w 117"/>
                  <a:gd name="T69" fmla="*/ 20 h 98"/>
                  <a:gd name="T70" fmla="*/ 19 w 117"/>
                  <a:gd name="T71" fmla="*/ 19 h 98"/>
                  <a:gd name="T72" fmla="*/ 18 w 117"/>
                  <a:gd name="T73" fmla="*/ 18 h 98"/>
                  <a:gd name="T74" fmla="*/ 16 w 117"/>
                  <a:gd name="T75" fmla="*/ 17 h 98"/>
                  <a:gd name="T76" fmla="*/ 15 w 117"/>
                  <a:gd name="T77" fmla="*/ 16 h 98"/>
                  <a:gd name="T78" fmla="*/ 14 w 117"/>
                  <a:gd name="T79" fmla="*/ 17 h 98"/>
                  <a:gd name="T80" fmla="*/ 14 w 117"/>
                  <a:gd name="T81" fmla="*/ 17 h 98"/>
                  <a:gd name="T82" fmla="*/ 13 w 117"/>
                  <a:gd name="T83" fmla="*/ 17 h 98"/>
                  <a:gd name="T84" fmla="*/ 12 w 117"/>
                  <a:gd name="T85" fmla="*/ 16 h 98"/>
                  <a:gd name="T86" fmla="*/ 10 w 117"/>
                  <a:gd name="T87" fmla="*/ 15 h 98"/>
                  <a:gd name="T88" fmla="*/ 10 w 117"/>
                  <a:gd name="T89" fmla="*/ 14 h 98"/>
                  <a:gd name="T90" fmla="*/ 9 w 117"/>
                  <a:gd name="T91" fmla="*/ 12 h 98"/>
                  <a:gd name="T92" fmla="*/ 8 w 117"/>
                  <a:gd name="T93" fmla="*/ 12 h 98"/>
                  <a:gd name="T94" fmla="*/ 7 w 117"/>
                  <a:gd name="T95" fmla="*/ 13 h 98"/>
                  <a:gd name="T96" fmla="*/ 6 w 117"/>
                  <a:gd name="T97" fmla="*/ 14 h 98"/>
                  <a:gd name="T98" fmla="*/ 4 w 117"/>
                  <a:gd name="T99" fmla="*/ 15 h 98"/>
                  <a:gd name="T100" fmla="*/ 3 w 117"/>
                  <a:gd name="T101" fmla="*/ 14 h 98"/>
                  <a:gd name="T102" fmla="*/ 1 w 117"/>
                  <a:gd name="T103" fmla="*/ 13 h 98"/>
                  <a:gd name="T104" fmla="*/ 0 w 117"/>
                  <a:gd name="T105" fmla="*/ 11 h 98"/>
                  <a:gd name="T106" fmla="*/ 0 w 117"/>
                  <a:gd name="T107" fmla="*/ 9 h 98"/>
                  <a:gd name="T108" fmla="*/ 1 w 117"/>
                  <a:gd name="T109" fmla="*/ 7 h 98"/>
                  <a:gd name="T110" fmla="*/ 1 w 117"/>
                  <a:gd name="T111" fmla="*/ 5 h 98"/>
                  <a:gd name="T112" fmla="*/ 2 w 117"/>
                  <a:gd name="T113" fmla="*/ 3 h 98"/>
                  <a:gd name="T114" fmla="*/ 3 w 117"/>
                  <a:gd name="T115" fmla="*/ 1 h 98"/>
                  <a:gd name="T116" fmla="*/ 5 w 117"/>
                  <a:gd name="T117" fmla="*/ 0 h 98"/>
                  <a:gd name="T118" fmla="*/ 7 w 117"/>
                  <a:gd name="T119" fmla="*/ 1 h 98"/>
                  <a:gd name="T120" fmla="*/ 8 w 117"/>
                  <a:gd name="T121" fmla="*/ 1 h 98"/>
                  <a:gd name="T122" fmla="*/ 9 w 117"/>
                  <a:gd name="T123" fmla="*/ 3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 h="98">
                    <a:moveTo>
                      <a:pt x="36" y="13"/>
                    </a:moveTo>
                    <a:lnTo>
                      <a:pt x="36" y="17"/>
                    </a:lnTo>
                    <a:lnTo>
                      <a:pt x="36" y="20"/>
                    </a:lnTo>
                    <a:lnTo>
                      <a:pt x="35" y="23"/>
                    </a:lnTo>
                    <a:lnTo>
                      <a:pt x="35" y="25"/>
                    </a:lnTo>
                    <a:lnTo>
                      <a:pt x="35" y="27"/>
                    </a:lnTo>
                    <a:lnTo>
                      <a:pt x="35" y="29"/>
                    </a:lnTo>
                    <a:lnTo>
                      <a:pt x="36" y="32"/>
                    </a:lnTo>
                    <a:lnTo>
                      <a:pt x="38" y="34"/>
                    </a:lnTo>
                    <a:lnTo>
                      <a:pt x="39" y="32"/>
                    </a:lnTo>
                    <a:lnTo>
                      <a:pt x="40" y="30"/>
                    </a:lnTo>
                    <a:lnTo>
                      <a:pt x="41" y="27"/>
                    </a:lnTo>
                    <a:lnTo>
                      <a:pt x="44" y="25"/>
                    </a:lnTo>
                    <a:lnTo>
                      <a:pt x="46" y="24"/>
                    </a:lnTo>
                    <a:lnTo>
                      <a:pt x="48" y="23"/>
                    </a:lnTo>
                    <a:lnTo>
                      <a:pt x="51" y="22"/>
                    </a:lnTo>
                    <a:lnTo>
                      <a:pt x="54" y="23"/>
                    </a:lnTo>
                    <a:lnTo>
                      <a:pt x="57" y="22"/>
                    </a:lnTo>
                    <a:lnTo>
                      <a:pt x="60" y="23"/>
                    </a:lnTo>
                    <a:lnTo>
                      <a:pt x="62" y="24"/>
                    </a:lnTo>
                    <a:lnTo>
                      <a:pt x="64" y="25"/>
                    </a:lnTo>
                    <a:lnTo>
                      <a:pt x="66" y="29"/>
                    </a:lnTo>
                    <a:lnTo>
                      <a:pt x="69" y="33"/>
                    </a:lnTo>
                    <a:lnTo>
                      <a:pt x="71" y="37"/>
                    </a:lnTo>
                    <a:lnTo>
                      <a:pt x="74" y="40"/>
                    </a:lnTo>
                    <a:lnTo>
                      <a:pt x="75" y="41"/>
                    </a:lnTo>
                    <a:lnTo>
                      <a:pt x="77" y="42"/>
                    </a:lnTo>
                    <a:lnTo>
                      <a:pt x="81" y="42"/>
                    </a:lnTo>
                    <a:lnTo>
                      <a:pt x="84" y="41"/>
                    </a:lnTo>
                    <a:lnTo>
                      <a:pt x="86" y="41"/>
                    </a:lnTo>
                    <a:lnTo>
                      <a:pt x="87" y="43"/>
                    </a:lnTo>
                    <a:lnTo>
                      <a:pt x="88" y="44"/>
                    </a:lnTo>
                    <a:lnTo>
                      <a:pt x="90" y="46"/>
                    </a:lnTo>
                    <a:lnTo>
                      <a:pt x="91" y="47"/>
                    </a:lnTo>
                    <a:lnTo>
                      <a:pt x="93" y="48"/>
                    </a:lnTo>
                    <a:lnTo>
                      <a:pt x="95" y="49"/>
                    </a:lnTo>
                    <a:lnTo>
                      <a:pt x="97" y="49"/>
                    </a:lnTo>
                    <a:lnTo>
                      <a:pt x="100" y="51"/>
                    </a:lnTo>
                    <a:lnTo>
                      <a:pt x="102" y="54"/>
                    </a:lnTo>
                    <a:lnTo>
                      <a:pt x="103" y="59"/>
                    </a:lnTo>
                    <a:lnTo>
                      <a:pt x="103" y="62"/>
                    </a:lnTo>
                    <a:lnTo>
                      <a:pt x="104" y="66"/>
                    </a:lnTo>
                    <a:lnTo>
                      <a:pt x="106" y="68"/>
                    </a:lnTo>
                    <a:lnTo>
                      <a:pt x="109" y="69"/>
                    </a:lnTo>
                    <a:lnTo>
                      <a:pt x="114" y="69"/>
                    </a:lnTo>
                    <a:lnTo>
                      <a:pt x="115" y="70"/>
                    </a:lnTo>
                    <a:lnTo>
                      <a:pt x="116" y="72"/>
                    </a:lnTo>
                    <a:lnTo>
                      <a:pt x="117" y="74"/>
                    </a:lnTo>
                    <a:lnTo>
                      <a:pt x="117" y="76"/>
                    </a:lnTo>
                    <a:lnTo>
                      <a:pt x="117" y="78"/>
                    </a:lnTo>
                    <a:lnTo>
                      <a:pt x="117" y="80"/>
                    </a:lnTo>
                    <a:lnTo>
                      <a:pt x="117" y="82"/>
                    </a:lnTo>
                    <a:lnTo>
                      <a:pt x="117" y="84"/>
                    </a:lnTo>
                    <a:lnTo>
                      <a:pt x="116" y="86"/>
                    </a:lnTo>
                    <a:lnTo>
                      <a:pt x="115" y="87"/>
                    </a:lnTo>
                    <a:lnTo>
                      <a:pt x="114" y="89"/>
                    </a:lnTo>
                    <a:lnTo>
                      <a:pt x="112" y="91"/>
                    </a:lnTo>
                    <a:lnTo>
                      <a:pt x="111" y="92"/>
                    </a:lnTo>
                    <a:lnTo>
                      <a:pt x="110" y="94"/>
                    </a:lnTo>
                    <a:lnTo>
                      <a:pt x="109" y="95"/>
                    </a:lnTo>
                    <a:lnTo>
                      <a:pt x="107" y="96"/>
                    </a:lnTo>
                    <a:lnTo>
                      <a:pt x="103" y="98"/>
                    </a:lnTo>
                    <a:lnTo>
                      <a:pt x="100" y="96"/>
                    </a:lnTo>
                    <a:lnTo>
                      <a:pt x="98" y="94"/>
                    </a:lnTo>
                    <a:lnTo>
                      <a:pt x="95" y="92"/>
                    </a:lnTo>
                    <a:lnTo>
                      <a:pt x="93" y="89"/>
                    </a:lnTo>
                    <a:lnTo>
                      <a:pt x="91" y="87"/>
                    </a:lnTo>
                    <a:lnTo>
                      <a:pt x="88" y="85"/>
                    </a:lnTo>
                    <a:lnTo>
                      <a:pt x="86" y="84"/>
                    </a:lnTo>
                    <a:lnTo>
                      <a:pt x="84" y="80"/>
                    </a:lnTo>
                    <a:lnTo>
                      <a:pt x="81" y="77"/>
                    </a:lnTo>
                    <a:lnTo>
                      <a:pt x="76" y="75"/>
                    </a:lnTo>
                    <a:lnTo>
                      <a:pt x="72" y="74"/>
                    </a:lnTo>
                    <a:lnTo>
                      <a:pt x="69" y="72"/>
                    </a:lnTo>
                    <a:lnTo>
                      <a:pt x="65" y="71"/>
                    </a:lnTo>
                    <a:lnTo>
                      <a:pt x="62" y="68"/>
                    </a:lnTo>
                    <a:lnTo>
                      <a:pt x="61" y="64"/>
                    </a:lnTo>
                    <a:lnTo>
                      <a:pt x="59" y="64"/>
                    </a:lnTo>
                    <a:lnTo>
                      <a:pt x="58" y="64"/>
                    </a:lnTo>
                    <a:lnTo>
                      <a:pt x="56" y="65"/>
                    </a:lnTo>
                    <a:lnTo>
                      <a:pt x="55" y="66"/>
                    </a:lnTo>
                    <a:lnTo>
                      <a:pt x="53" y="67"/>
                    </a:lnTo>
                    <a:lnTo>
                      <a:pt x="52" y="67"/>
                    </a:lnTo>
                    <a:lnTo>
                      <a:pt x="51" y="67"/>
                    </a:lnTo>
                    <a:lnTo>
                      <a:pt x="49" y="66"/>
                    </a:lnTo>
                    <a:lnTo>
                      <a:pt x="46" y="64"/>
                    </a:lnTo>
                    <a:lnTo>
                      <a:pt x="43" y="62"/>
                    </a:lnTo>
                    <a:lnTo>
                      <a:pt x="40" y="60"/>
                    </a:lnTo>
                    <a:lnTo>
                      <a:pt x="39" y="57"/>
                    </a:lnTo>
                    <a:lnTo>
                      <a:pt x="37" y="53"/>
                    </a:lnTo>
                    <a:lnTo>
                      <a:pt x="36" y="50"/>
                    </a:lnTo>
                    <a:lnTo>
                      <a:pt x="34" y="47"/>
                    </a:lnTo>
                    <a:lnTo>
                      <a:pt x="33" y="44"/>
                    </a:lnTo>
                    <a:lnTo>
                      <a:pt x="31" y="48"/>
                    </a:lnTo>
                    <a:lnTo>
                      <a:pt x="29" y="50"/>
                    </a:lnTo>
                    <a:lnTo>
                      <a:pt x="27" y="52"/>
                    </a:lnTo>
                    <a:lnTo>
                      <a:pt x="24" y="53"/>
                    </a:lnTo>
                    <a:lnTo>
                      <a:pt x="21" y="54"/>
                    </a:lnTo>
                    <a:lnTo>
                      <a:pt x="18" y="55"/>
                    </a:lnTo>
                    <a:lnTo>
                      <a:pt x="15" y="57"/>
                    </a:lnTo>
                    <a:lnTo>
                      <a:pt x="13" y="59"/>
                    </a:lnTo>
                    <a:lnTo>
                      <a:pt x="10" y="55"/>
                    </a:lnTo>
                    <a:lnTo>
                      <a:pt x="7" y="53"/>
                    </a:lnTo>
                    <a:lnTo>
                      <a:pt x="4" y="49"/>
                    </a:lnTo>
                    <a:lnTo>
                      <a:pt x="1" y="45"/>
                    </a:lnTo>
                    <a:lnTo>
                      <a:pt x="0" y="42"/>
                    </a:lnTo>
                    <a:lnTo>
                      <a:pt x="0" y="38"/>
                    </a:lnTo>
                    <a:lnTo>
                      <a:pt x="0" y="33"/>
                    </a:lnTo>
                    <a:lnTo>
                      <a:pt x="1" y="29"/>
                    </a:lnTo>
                    <a:lnTo>
                      <a:pt x="2" y="26"/>
                    </a:lnTo>
                    <a:lnTo>
                      <a:pt x="2" y="22"/>
                    </a:lnTo>
                    <a:lnTo>
                      <a:pt x="4" y="18"/>
                    </a:lnTo>
                    <a:lnTo>
                      <a:pt x="5" y="13"/>
                    </a:lnTo>
                    <a:lnTo>
                      <a:pt x="7" y="10"/>
                    </a:lnTo>
                    <a:lnTo>
                      <a:pt x="9" y="6"/>
                    </a:lnTo>
                    <a:lnTo>
                      <a:pt x="11" y="3"/>
                    </a:lnTo>
                    <a:lnTo>
                      <a:pt x="14" y="0"/>
                    </a:lnTo>
                    <a:lnTo>
                      <a:pt x="18" y="0"/>
                    </a:lnTo>
                    <a:lnTo>
                      <a:pt x="21" y="0"/>
                    </a:lnTo>
                    <a:lnTo>
                      <a:pt x="25" y="1"/>
                    </a:lnTo>
                    <a:lnTo>
                      <a:pt x="28" y="2"/>
                    </a:lnTo>
                    <a:lnTo>
                      <a:pt x="31" y="4"/>
                    </a:lnTo>
                    <a:lnTo>
                      <a:pt x="33" y="7"/>
                    </a:lnTo>
                    <a:lnTo>
                      <a:pt x="35" y="10"/>
                    </a:lnTo>
                    <a:lnTo>
                      <a:pt x="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1" name="Freeform 141"/>
              <p:cNvSpPr>
                <a:spLocks/>
              </p:cNvSpPr>
              <p:nvPr/>
            </p:nvSpPr>
            <p:spPr bwMode="auto">
              <a:xfrm>
                <a:off x="5146" y="2301"/>
                <a:ext cx="9" cy="20"/>
              </a:xfrm>
              <a:custGeom>
                <a:avLst/>
                <a:gdLst>
                  <a:gd name="T0" fmla="*/ 5 w 17"/>
                  <a:gd name="T1" fmla="*/ 2 h 41"/>
                  <a:gd name="T2" fmla="*/ 5 w 17"/>
                  <a:gd name="T3" fmla="*/ 3 h 41"/>
                  <a:gd name="T4" fmla="*/ 5 w 17"/>
                  <a:gd name="T5" fmla="*/ 4 h 41"/>
                  <a:gd name="T6" fmla="*/ 5 w 17"/>
                  <a:gd name="T7" fmla="*/ 5 h 41"/>
                  <a:gd name="T8" fmla="*/ 4 w 17"/>
                  <a:gd name="T9" fmla="*/ 7 h 41"/>
                  <a:gd name="T10" fmla="*/ 4 w 17"/>
                  <a:gd name="T11" fmla="*/ 8 h 41"/>
                  <a:gd name="T12" fmla="*/ 3 w 17"/>
                  <a:gd name="T13" fmla="*/ 8 h 41"/>
                  <a:gd name="T14" fmla="*/ 3 w 17"/>
                  <a:gd name="T15" fmla="*/ 9 h 41"/>
                  <a:gd name="T16" fmla="*/ 2 w 17"/>
                  <a:gd name="T17" fmla="*/ 10 h 41"/>
                  <a:gd name="T18" fmla="*/ 1 w 17"/>
                  <a:gd name="T19" fmla="*/ 10 h 41"/>
                  <a:gd name="T20" fmla="*/ 0 w 17"/>
                  <a:gd name="T21" fmla="*/ 9 h 41"/>
                  <a:gd name="T22" fmla="*/ 0 w 17"/>
                  <a:gd name="T23" fmla="*/ 7 h 41"/>
                  <a:gd name="T24" fmla="*/ 0 w 17"/>
                  <a:gd name="T25" fmla="*/ 6 h 41"/>
                  <a:gd name="T26" fmla="*/ 1 w 17"/>
                  <a:gd name="T27" fmla="*/ 5 h 41"/>
                  <a:gd name="T28" fmla="*/ 1 w 17"/>
                  <a:gd name="T29" fmla="*/ 4 h 41"/>
                  <a:gd name="T30" fmla="*/ 2 w 17"/>
                  <a:gd name="T31" fmla="*/ 2 h 41"/>
                  <a:gd name="T32" fmla="*/ 2 w 17"/>
                  <a:gd name="T33" fmla="*/ 1 h 41"/>
                  <a:gd name="T34" fmla="*/ 2 w 17"/>
                  <a:gd name="T35" fmla="*/ 0 h 41"/>
                  <a:gd name="T36" fmla="*/ 2 w 17"/>
                  <a:gd name="T37" fmla="*/ 0 h 41"/>
                  <a:gd name="T38" fmla="*/ 3 w 17"/>
                  <a:gd name="T39" fmla="*/ 0 h 41"/>
                  <a:gd name="T40" fmla="*/ 3 w 17"/>
                  <a:gd name="T41" fmla="*/ 0 h 41"/>
                  <a:gd name="T42" fmla="*/ 4 w 17"/>
                  <a:gd name="T43" fmla="*/ 0 h 41"/>
                  <a:gd name="T44" fmla="*/ 4 w 17"/>
                  <a:gd name="T45" fmla="*/ 1 h 41"/>
                  <a:gd name="T46" fmla="*/ 4 w 17"/>
                  <a:gd name="T47" fmla="*/ 1 h 41"/>
                  <a:gd name="T48" fmla="*/ 4 w 17"/>
                  <a:gd name="T49" fmla="*/ 1 h 41"/>
                  <a:gd name="T50" fmla="*/ 5 w 17"/>
                  <a:gd name="T51" fmla="*/ 2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1">
                    <a:moveTo>
                      <a:pt x="17" y="8"/>
                    </a:moveTo>
                    <a:lnTo>
                      <a:pt x="17" y="14"/>
                    </a:lnTo>
                    <a:lnTo>
                      <a:pt x="17" y="19"/>
                    </a:lnTo>
                    <a:lnTo>
                      <a:pt x="17" y="23"/>
                    </a:lnTo>
                    <a:lnTo>
                      <a:pt x="16" y="28"/>
                    </a:lnTo>
                    <a:lnTo>
                      <a:pt x="14" y="32"/>
                    </a:lnTo>
                    <a:lnTo>
                      <a:pt x="12" y="35"/>
                    </a:lnTo>
                    <a:lnTo>
                      <a:pt x="9" y="39"/>
                    </a:lnTo>
                    <a:lnTo>
                      <a:pt x="5" y="41"/>
                    </a:lnTo>
                    <a:lnTo>
                      <a:pt x="2" y="41"/>
                    </a:lnTo>
                    <a:lnTo>
                      <a:pt x="0" y="36"/>
                    </a:lnTo>
                    <a:lnTo>
                      <a:pt x="0" y="31"/>
                    </a:lnTo>
                    <a:lnTo>
                      <a:pt x="0" y="26"/>
                    </a:lnTo>
                    <a:lnTo>
                      <a:pt x="2" y="21"/>
                    </a:lnTo>
                    <a:lnTo>
                      <a:pt x="4" y="16"/>
                    </a:lnTo>
                    <a:lnTo>
                      <a:pt x="6" y="10"/>
                    </a:lnTo>
                    <a:lnTo>
                      <a:pt x="7" y="5"/>
                    </a:lnTo>
                    <a:lnTo>
                      <a:pt x="7" y="0"/>
                    </a:lnTo>
                    <a:lnTo>
                      <a:pt x="8" y="0"/>
                    </a:lnTo>
                    <a:lnTo>
                      <a:pt x="10" y="1"/>
                    </a:lnTo>
                    <a:lnTo>
                      <a:pt x="11" y="2"/>
                    </a:lnTo>
                    <a:lnTo>
                      <a:pt x="13" y="3"/>
                    </a:lnTo>
                    <a:lnTo>
                      <a:pt x="14" y="4"/>
                    </a:lnTo>
                    <a:lnTo>
                      <a:pt x="15" y="5"/>
                    </a:lnTo>
                    <a:lnTo>
                      <a:pt x="16" y="6"/>
                    </a:lnTo>
                    <a:lnTo>
                      <a:pt x="17"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2" name="Freeform 142"/>
              <p:cNvSpPr>
                <a:spLocks/>
              </p:cNvSpPr>
              <p:nvPr/>
            </p:nvSpPr>
            <p:spPr bwMode="auto">
              <a:xfrm>
                <a:off x="5163" y="2313"/>
                <a:ext cx="10" cy="13"/>
              </a:xfrm>
              <a:custGeom>
                <a:avLst/>
                <a:gdLst>
                  <a:gd name="T0" fmla="*/ 5 w 18"/>
                  <a:gd name="T1" fmla="*/ 2 h 24"/>
                  <a:gd name="T2" fmla="*/ 6 w 18"/>
                  <a:gd name="T3" fmla="*/ 3 h 24"/>
                  <a:gd name="T4" fmla="*/ 6 w 18"/>
                  <a:gd name="T5" fmla="*/ 4 h 24"/>
                  <a:gd name="T6" fmla="*/ 5 w 18"/>
                  <a:gd name="T7" fmla="*/ 4 h 24"/>
                  <a:gd name="T8" fmla="*/ 5 w 18"/>
                  <a:gd name="T9" fmla="*/ 5 h 24"/>
                  <a:gd name="T10" fmla="*/ 4 w 18"/>
                  <a:gd name="T11" fmla="*/ 5 h 24"/>
                  <a:gd name="T12" fmla="*/ 4 w 18"/>
                  <a:gd name="T13" fmla="*/ 6 h 24"/>
                  <a:gd name="T14" fmla="*/ 4 w 18"/>
                  <a:gd name="T15" fmla="*/ 7 h 24"/>
                  <a:gd name="T16" fmla="*/ 3 w 18"/>
                  <a:gd name="T17" fmla="*/ 7 h 24"/>
                  <a:gd name="T18" fmla="*/ 2 w 18"/>
                  <a:gd name="T19" fmla="*/ 7 h 24"/>
                  <a:gd name="T20" fmla="*/ 2 w 18"/>
                  <a:gd name="T21" fmla="*/ 7 h 24"/>
                  <a:gd name="T22" fmla="*/ 2 w 18"/>
                  <a:gd name="T23" fmla="*/ 7 h 24"/>
                  <a:gd name="T24" fmla="*/ 1 w 18"/>
                  <a:gd name="T25" fmla="*/ 7 h 24"/>
                  <a:gd name="T26" fmla="*/ 1 w 18"/>
                  <a:gd name="T27" fmla="*/ 6 h 24"/>
                  <a:gd name="T28" fmla="*/ 1 w 18"/>
                  <a:gd name="T29" fmla="*/ 6 h 24"/>
                  <a:gd name="T30" fmla="*/ 1 w 18"/>
                  <a:gd name="T31" fmla="*/ 5 h 24"/>
                  <a:gd name="T32" fmla="*/ 1 w 18"/>
                  <a:gd name="T33" fmla="*/ 5 h 24"/>
                  <a:gd name="T34" fmla="*/ 0 w 18"/>
                  <a:gd name="T35" fmla="*/ 4 h 24"/>
                  <a:gd name="T36" fmla="*/ 0 w 18"/>
                  <a:gd name="T37" fmla="*/ 4 h 24"/>
                  <a:gd name="T38" fmla="*/ 1 w 18"/>
                  <a:gd name="T39" fmla="*/ 3 h 24"/>
                  <a:gd name="T40" fmla="*/ 1 w 18"/>
                  <a:gd name="T41" fmla="*/ 2 h 24"/>
                  <a:gd name="T42" fmla="*/ 1 w 18"/>
                  <a:gd name="T43" fmla="*/ 2 h 24"/>
                  <a:gd name="T44" fmla="*/ 2 w 18"/>
                  <a:gd name="T45" fmla="*/ 1 h 24"/>
                  <a:gd name="T46" fmla="*/ 2 w 18"/>
                  <a:gd name="T47" fmla="*/ 1 h 24"/>
                  <a:gd name="T48" fmla="*/ 3 w 18"/>
                  <a:gd name="T49" fmla="*/ 0 h 24"/>
                  <a:gd name="T50" fmla="*/ 3 w 18"/>
                  <a:gd name="T51" fmla="*/ 0 h 24"/>
                  <a:gd name="T52" fmla="*/ 4 w 18"/>
                  <a:gd name="T53" fmla="*/ 0 h 24"/>
                  <a:gd name="T54" fmla="*/ 4 w 18"/>
                  <a:gd name="T55" fmla="*/ 0 h 24"/>
                  <a:gd name="T56" fmla="*/ 4 w 18"/>
                  <a:gd name="T57" fmla="*/ 1 h 24"/>
                  <a:gd name="T58" fmla="*/ 5 w 18"/>
                  <a:gd name="T59" fmla="*/ 1 h 24"/>
                  <a:gd name="T60" fmla="*/ 5 w 18"/>
                  <a:gd name="T61" fmla="*/ 1 h 24"/>
                  <a:gd name="T62" fmla="*/ 5 w 18"/>
                  <a:gd name="T63" fmla="*/ 2 h 24"/>
                  <a:gd name="T64" fmla="*/ 5 w 18"/>
                  <a:gd name="T65" fmla="*/ 2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4">
                    <a:moveTo>
                      <a:pt x="17" y="7"/>
                    </a:moveTo>
                    <a:lnTo>
                      <a:pt x="18" y="9"/>
                    </a:lnTo>
                    <a:lnTo>
                      <a:pt x="18" y="12"/>
                    </a:lnTo>
                    <a:lnTo>
                      <a:pt x="17" y="15"/>
                    </a:lnTo>
                    <a:lnTo>
                      <a:pt x="16" y="17"/>
                    </a:lnTo>
                    <a:lnTo>
                      <a:pt x="15" y="19"/>
                    </a:lnTo>
                    <a:lnTo>
                      <a:pt x="14" y="21"/>
                    </a:lnTo>
                    <a:lnTo>
                      <a:pt x="12" y="22"/>
                    </a:lnTo>
                    <a:lnTo>
                      <a:pt x="9" y="24"/>
                    </a:lnTo>
                    <a:lnTo>
                      <a:pt x="8" y="24"/>
                    </a:lnTo>
                    <a:lnTo>
                      <a:pt x="6" y="24"/>
                    </a:lnTo>
                    <a:lnTo>
                      <a:pt x="5" y="23"/>
                    </a:lnTo>
                    <a:lnTo>
                      <a:pt x="4" y="22"/>
                    </a:lnTo>
                    <a:lnTo>
                      <a:pt x="3" y="21"/>
                    </a:lnTo>
                    <a:lnTo>
                      <a:pt x="3" y="20"/>
                    </a:lnTo>
                    <a:lnTo>
                      <a:pt x="2" y="19"/>
                    </a:lnTo>
                    <a:lnTo>
                      <a:pt x="1" y="18"/>
                    </a:lnTo>
                    <a:lnTo>
                      <a:pt x="0" y="15"/>
                    </a:lnTo>
                    <a:lnTo>
                      <a:pt x="0" y="13"/>
                    </a:lnTo>
                    <a:lnTo>
                      <a:pt x="1" y="10"/>
                    </a:lnTo>
                    <a:lnTo>
                      <a:pt x="2" y="7"/>
                    </a:lnTo>
                    <a:lnTo>
                      <a:pt x="3" y="5"/>
                    </a:lnTo>
                    <a:lnTo>
                      <a:pt x="5" y="3"/>
                    </a:lnTo>
                    <a:lnTo>
                      <a:pt x="7" y="2"/>
                    </a:lnTo>
                    <a:lnTo>
                      <a:pt x="9" y="0"/>
                    </a:lnTo>
                    <a:lnTo>
                      <a:pt x="11" y="0"/>
                    </a:lnTo>
                    <a:lnTo>
                      <a:pt x="13" y="0"/>
                    </a:lnTo>
                    <a:lnTo>
                      <a:pt x="14" y="0"/>
                    </a:lnTo>
                    <a:lnTo>
                      <a:pt x="15" y="1"/>
                    </a:lnTo>
                    <a:lnTo>
                      <a:pt x="16" y="3"/>
                    </a:lnTo>
                    <a:lnTo>
                      <a:pt x="16" y="4"/>
                    </a:lnTo>
                    <a:lnTo>
                      <a:pt x="17" y="5"/>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3" name="Freeform 143"/>
              <p:cNvSpPr>
                <a:spLocks/>
              </p:cNvSpPr>
              <p:nvPr/>
            </p:nvSpPr>
            <p:spPr bwMode="auto">
              <a:xfrm>
                <a:off x="5177" y="2321"/>
                <a:ext cx="5" cy="9"/>
              </a:xfrm>
              <a:custGeom>
                <a:avLst/>
                <a:gdLst>
                  <a:gd name="T0" fmla="*/ 2 w 11"/>
                  <a:gd name="T1" fmla="*/ 0 h 18"/>
                  <a:gd name="T2" fmla="*/ 2 w 11"/>
                  <a:gd name="T3" fmla="*/ 1 h 18"/>
                  <a:gd name="T4" fmla="*/ 2 w 11"/>
                  <a:gd name="T5" fmla="*/ 2 h 18"/>
                  <a:gd name="T6" fmla="*/ 2 w 11"/>
                  <a:gd name="T7" fmla="*/ 2 h 18"/>
                  <a:gd name="T8" fmla="*/ 2 w 11"/>
                  <a:gd name="T9" fmla="*/ 3 h 18"/>
                  <a:gd name="T10" fmla="*/ 2 w 11"/>
                  <a:gd name="T11" fmla="*/ 3 h 18"/>
                  <a:gd name="T12" fmla="*/ 1 w 11"/>
                  <a:gd name="T13" fmla="*/ 4 h 18"/>
                  <a:gd name="T14" fmla="*/ 1 w 11"/>
                  <a:gd name="T15" fmla="*/ 4 h 18"/>
                  <a:gd name="T16" fmla="*/ 0 w 11"/>
                  <a:gd name="T17" fmla="*/ 5 h 18"/>
                  <a:gd name="T18" fmla="*/ 0 w 11"/>
                  <a:gd name="T19" fmla="*/ 5 h 18"/>
                  <a:gd name="T20" fmla="*/ 0 w 11"/>
                  <a:gd name="T21" fmla="*/ 4 h 18"/>
                  <a:gd name="T22" fmla="*/ 0 w 11"/>
                  <a:gd name="T23" fmla="*/ 4 h 18"/>
                  <a:gd name="T24" fmla="*/ 0 w 11"/>
                  <a:gd name="T25" fmla="*/ 3 h 18"/>
                  <a:gd name="T26" fmla="*/ 0 w 11"/>
                  <a:gd name="T27" fmla="*/ 2 h 18"/>
                  <a:gd name="T28" fmla="*/ 0 w 11"/>
                  <a:gd name="T29" fmla="*/ 2 h 18"/>
                  <a:gd name="T30" fmla="*/ 0 w 11"/>
                  <a:gd name="T31" fmla="*/ 1 h 18"/>
                  <a:gd name="T32" fmla="*/ 0 w 11"/>
                  <a:gd name="T33" fmla="*/ 1 h 18"/>
                  <a:gd name="T34" fmla="*/ 0 w 11"/>
                  <a:gd name="T35" fmla="*/ 1 h 18"/>
                  <a:gd name="T36" fmla="*/ 0 w 11"/>
                  <a:gd name="T37" fmla="*/ 1 h 18"/>
                  <a:gd name="T38" fmla="*/ 1 w 11"/>
                  <a:gd name="T39" fmla="*/ 0 h 18"/>
                  <a:gd name="T40" fmla="*/ 1 w 11"/>
                  <a:gd name="T41" fmla="*/ 0 h 18"/>
                  <a:gd name="T42" fmla="*/ 1 w 11"/>
                  <a:gd name="T43" fmla="*/ 0 h 18"/>
                  <a:gd name="T44" fmla="*/ 1 w 11"/>
                  <a:gd name="T45" fmla="*/ 0 h 18"/>
                  <a:gd name="T46" fmla="*/ 2 w 11"/>
                  <a:gd name="T47" fmla="*/ 0 h 18"/>
                  <a:gd name="T48" fmla="*/ 2 w 1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18">
                    <a:moveTo>
                      <a:pt x="8" y="0"/>
                    </a:moveTo>
                    <a:lnTo>
                      <a:pt x="10" y="2"/>
                    </a:lnTo>
                    <a:lnTo>
                      <a:pt x="11" y="5"/>
                    </a:lnTo>
                    <a:lnTo>
                      <a:pt x="11" y="7"/>
                    </a:lnTo>
                    <a:lnTo>
                      <a:pt x="10" y="9"/>
                    </a:lnTo>
                    <a:lnTo>
                      <a:pt x="10" y="12"/>
                    </a:lnTo>
                    <a:lnTo>
                      <a:pt x="7" y="14"/>
                    </a:lnTo>
                    <a:lnTo>
                      <a:pt x="6" y="16"/>
                    </a:lnTo>
                    <a:lnTo>
                      <a:pt x="3" y="18"/>
                    </a:lnTo>
                    <a:lnTo>
                      <a:pt x="2" y="17"/>
                    </a:lnTo>
                    <a:lnTo>
                      <a:pt x="0" y="16"/>
                    </a:lnTo>
                    <a:lnTo>
                      <a:pt x="0" y="14"/>
                    </a:lnTo>
                    <a:lnTo>
                      <a:pt x="0" y="11"/>
                    </a:lnTo>
                    <a:lnTo>
                      <a:pt x="0" y="8"/>
                    </a:lnTo>
                    <a:lnTo>
                      <a:pt x="0" y="6"/>
                    </a:lnTo>
                    <a:lnTo>
                      <a:pt x="1" y="4"/>
                    </a:lnTo>
                    <a:lnTo>
                      <a:pt x="2" y="2"/>
                    </a:lnTo>
                    <a:lnTo>
                      <a:pt x="2" y="1"/>
                    </a:lnTo>
                    <a:lnTo>
                      <a:pt x="3" y="1"/>
                    </a:lnTo>
                    <a:lnTo>
                      <a:pt x="4" y="0"/>
                    </a:lnTo>
                    <a:lnTo>
                      <a:pt x="5" y="0"/>
                    </a:lnTo>
                    <a:lnTo>
                      <a:pt x="6" y="0"/>
                    </a:lnTo>
                    <a:lnTo>
                      <a:pt x="7"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4" name="Freeform 144"/>
              <p:cNvSpPr>
                <a:spLocks/>
              </p:cNvSpPr>
              <p:nvPr/>
            </p:nvSpPr>
            <p:spPr bwMode="auto">
              <a:xfrm>
                <a:off x="5186" y="2326"/>
                <a:ext cx="4" cy="8"/>
              </a:xfrm>
              <a:custGeom>
                <a:avLst/>
                <a:gdLst>
                  <a:gd name="T0" fmla="*/ 2 w 8"/>
                  <a:gd name="T1" fmla="*/ 3 h 16"/>
                  <a:gd name="T2" fmla="*/ 2 w 8"/>
                  <a:gd name="T3" fmla="*/ 4 h 16"/>
                  <a:gd name="T4" fmla="*/ 2 w 8"/>
                  <a:gd name="T5" fmla="*/ 4 h 16"/>
                  <a:gd name="T6" fmla="*/ 2 w 8"/>
                  <a:gd name="T7" fmla="*/ 4 h 16"/>
                  <a:gd name="T8" fmla="*/ 1 w 8"/>
                  <a:gd name="T9" fmla="*/ 4 h 16"/>
                  <a:gd name="T10" fmla="*/ 1 w 8"/>
                  <a:gd name="T11" fmla="*/ 4 h 16"/>
                  <a:gd name="T12" fmla="*/ 1 w 8"/>
                  <a:gd name="T13" fmla="*/ 4 h 16"/>
                  <a:gd name="T14" fmla="*/ 1 w 8"/>
                  <a:gd name="T15" fmla="*/ 4 h 16"/>
                  <a:gd name="T16" fmla="*/ 0 w 8"/>
                  <a:gd name="T17" fmla="*/ 4 h 16"/>
                  <a:gd name="T18" fmla="*/ 1 w 8"/>
                  <a:gd name="T19" fmla="*/ 0 h 16"/>
                  <a:gd name="T20" fmla="*/ 1 w 8"/>
                  <a:gd name="T21" fmla="*/ 1 h 16"/>
                  <a:gd name="T22" fmla="*/ 2 w 8"/>
                  <a:gd name="T23" fmla="*/ 1 h 16"/>
                  <a:gd name="T24" fmla="*/ 2 w 8"/>
                  <a:gd name="T25" fmla="*/ 1 h 16"/>
                  <a:gd name="T26" fmla="*/ 2 w 8"/>
                  <a:gd name="T27" fmla="*/ 2 h 16"/>
                  <a:gd name="T28" fmla="*/ 2 w 8"/>
                  <a:gd name="T29" fmla="*/ 2 h 16"/>
                  <a:gd name="T30" fmla="*/ 2 w 8"/>
                  <a:gd name="T31" fmla="*/ 2 h 16"/>
                  <a:gd name="T32" fmla="*/ 2 w 8"/>
                  <a:gd name="T33" fmla="*/ 3 h 16"/>
                  <a:gd name="T34" fmla="*/ 2 w 8"/>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6">
                    <a:moveTo>
                      <a:pt x="7" y="12"/>
                    </a:moveTo>
                    <a:lnTo>
                      <a:pt x="7" y="13"/>
                    </a:lnTo>
                    <a:lnTo>
                      <a:pt x="6" y="13"/>
                    </a:lnTo>
                    <a:lnTo>
                      <a:pt x="5" y="14"/>
                    </a:lnTo>
                    <a:lnTo>
                      <a:pt x="4" y="15"/>
                    </a:lnTo>
                    <a:lnTo>
                      <a:pt x="3" y="15"/>
                    </a:lnTo>
                    <a:lnTo>
                      <a:pt x="2" y="16"/>
                    </a:lnTo>
                    <a:lnTo>
                      <a:pt x="1" y="16"/>
                    </a:lnTo>
                    <a:lnTo>
                      <a:pt x="0" y="16"/>
                    </a:lnTo>
                    <a:lnTo>
                      <a:pt x="2" y="0"/>
                    </a:lnTo>
                    <a:lnTo>
                      <a:pt x="4" y="1"/>
                    </a:lnTo>
                    <a:lnTo>
                      <a:pt x="5" y="2"/>
                    </a:lnTo>
                    <a:lnTo>
                      <a:pt x="6" y="3"/>
                    </a:lnTo>
                    <a:lnTo>
                      <a:pt x="7" y="5"/>
                    </a:lnTo>
                    <a:lnTo>
                      <a:pt x="7" y="6"/>
                    </a:lnTo>
                    <a:lnTo>
                      <a:pt x="8" y="8"/>
                    </a:lnTo>
                    <a:lnTo>
                      <a:pt x="8" y="1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5" name="Freeform 145"/>
              <p:cNvSpPr>
                <a:spLocks/>
              </p:cNvSpPr>
              <p:nvPr/>
            </p:nvSpPr>
            <p:spPr bwMode="auto">
              <a:xfrm>
                <a:off x="5127" y="2334"/>
                <a:ext cx="58" cy="98"/>
              </a:xfrm>
              <a:custGeom>
                <a:avLst/>
                <a:gdLst>
                  <a:gd name="T0" fmla="*/ 29 w 116"/>
                  <a:gd name="T1" fmla="*/ 9 h 196"/>
                  <a:gd name="T2" fmla="*/ 29 w 116"/>
                  <a:gd name="T3" fmla="*/ 11 h 196"/>
                  <a:gd name="T4" fmla="*/ 29 w 116"/>
                  <a:gd name="T5" fmla="*/ 14 h 196"/>
                  <a:gd name="T6" fmla="*/ 28 w 116"/>
                  <a:gd name="T7" fmla="*/ 18 h 196"/>
                  <a:gd name="T8" fmla="*/ 25 w 116"/>
                  <a:gd name="T9" fmla="*/ 22 h 196"/>
                  <a:gd name="T10" fmla="*/ 22 w 116"/>
                  <a:gd name="T11" fmla="*/ 26 h 196"/>
                  <a:gd name="T12" fmla="*/ 20 w 116"/>
                  <a:gd name="T13" fmla="*/ 31 h 196"/>
                  <a:gd name="T14" fmla="*/ 18 w 116"/>
                  <a:gd name="T15" fmla="*/ 36 h 196"/>
                  <a:gd name="T16" fmla="*/ 16 w 116"/>
                  <a:gd name="T17" fmla="*/ 41 h 196"/>
                  <a:gd name="T18" fmla="*/ 14 w 116"/>
                  <a:gd name="T19" fmla="*/ 45 h 196"/>
                  <a:gd name="T20" fmla="*/ 13 w 116"/>
                  <a:gd name="T21" fmla="*/ 46 h 196"/>
                  <a:gd name="T22" fmla="*/ 11 w 116"/>
                  <a:gd name="T23" fmla="*/ 48 h 196"/>
                  <a:gd name="T24" fmla="*/ 9 w 116"/>
                  <a:gd name="T25" fmla="*/ 49 h 196"/>
                  <a:gd name="T26" fmla="*/ 8 w 116"/>
                  <a:gd name="T27" fmla="*/ 49 h 196"/>
                  <a:gd name="T28" fmla="*/ 6 w 116"/>
                  <a:gd name="T29" fmla="*/ 49 h 196"/>
                  <a:gd name="T30" fmla="*/ 5 w 116"/>
                  <a:gd name="T31" fmla="*/ 49 h 196"/>
                  <a:gd name="T32" fmla="*/ 4 w 116"/>
                  <a:gd name="T33" fmla="*/ 48 h 196"/>
                  <a:gd name="T34" fmla="*/ 3 w 116"/>
                  <a:gd name="T35" fmla="*/ 47 h 196"/>
                  <a:gd name="T36" fmla="*/ 1 w 116"/>
                  <a:gd name="T37" fmla="*/ 44 h 196"/>
                  <a:gd name="T38" fmla="*/ 0 w 116"/>
                  <a:gd name="T39" fmla="*/ 42 h 196"/>
                  <a:gd name="T40" fmla="*/ 1 w 116"/>
                  <a:gd name="T41" fmla="*/ 39 h 196"/>
                  <a:gd name="T42" fmla="*/ 2 w 116"/>
                  <a:gd name="T43" fmla="*/ 36 h 196"/>
                  <a:gd name="T44" fmla="*/ 3 w 116"/>
                  <a:gd name="T45" fmla="*/ 34 h 196"/>
                  <a:gd name="T46" fmla="*/ 5 w 116"/>
                  <a:gd name="T47" fmla="*/ 31 h 196"/>
                  <a:gd name="T48" fmla="*/ 7 w 116"/>
                  <a:gd name="T49" fmla="*/ 29 h 196"/>
                  <a:gd name="T50" fmla="*/ 9 w 116"/>
                  <a:gd name="T51" fmla="*/ 26 h 196"/>
                  <a:gd name="T52" fmla="*/ 8 w 116"/>
                  <a:gd name="T53" fmla="*/ 22 h 196"/>
                  <a:gd name="T54" fmla="*/ 6 w 116"/>
                  <a:gd name="T55" fmla="*/ 17 h 196"/>
                  <a:gd name="T56" fmla="*/ 5 w 116"/>
                  <a:gd name="T57" fmla="*/ 11 h 196"/>
                  <a:gd name="T58" fmla="*/ 4 w 116"/>
                  <a:gd name="T59" fmla="*/ 8 h 196"/>
                  <a:gd name="T60" fmla="*/ 5 w 116"/>
                  <a:gd name="T61" fmla="*/ 5 h 196"/>
                  <a:gd name="T62" fmla="*/ 7 w 116"/>
                  <a:gd name="T63" fmla="*/ 2 h 196"/>
                  <a:gd name="T64" fmla="*/ 11 w 116"/>
                  <a:gd name="T65" fmla="*/ 1 h 196"/>
                  <a:gd name="T66" fmla="*/ 15 w 116"/>
                  <a:gd name="T67" fmla="*/ 0 h 196"/>
                  <a:gd name="T68" fmla="*/ 20 w 116"/>
                  <a:gd name="T69" fmla="*/ 1 h 196"/>
                  <a:gd name="T70" fmla="*/ 23 w 116"/>
                  <a:gd name="T71" fmla="*/ 2 h 196"/>
                  <a:gd name="T72" fmla="*/ 25 w 116"/>
                  <a:gd name="T73" fmla="*/ 3 h 196"/>
                  <a:gd name="T74" fmla="*/ 29 w 116"/>
                  <a:gd name="T75" fmla="*/ 8 h 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96">
                    <a:moveTo>
                      <a:pt x="113" y="32"/>
                    </a:moveTo>
                    <a:lnTo>
                      <a:pt x="114" y="36"/>
                    </a:lnTo>
                    <a:lnTo>
                      <a:pt x="116" y="40"/>
                    </a:lnTo>
                    <a:lnTo>
                      <a:pt x="116" y="44"/>
                    </a:lnTo>
                    <a:lnTo>
                      <a:pt x="116" y="48"/>
                    </a:lnTo>
                    <a:lnTo>
                      <a:pt x="115" y="56"/>
                    </a:lnTo>
                    <a:lnTo>
                      <a:pt x="113" y="64"/>
                    </a:lnTo>
                    <a:lnTo>
                      <a:pt x="109" y="72"/>
                    </a:lnTo>
                    <a:lnTo>
                      <a:pt x="103" y="80"/>
                    </a:lnTo>
                    <a:lnTo>
                      <a:pt x="98" y="87"/>
                    </a:lnTo>
                    <a:lnTo>
                      <a:pt x="93" y="93"/>
                    </a:lnTo>
                    <a:lnTo>
                      <a:pt x="88" y="103"/>
                    </a:lnTo>
                    <a:lnTo>
                      <a:pt x="84" y="114"/>
                    </a:lnTo>
                    <a:lnTo>
                      <a:pt x="79" y="123"/>
                    </a:lnTo>
                    <a:lnTo>
                      <a:pt x="75" y="133"/>
                    </a:lnTo>
                    <a:lnTo>
                      <a:pt x="71" y="143"/>
                    </a:lnTo>
                    <a:lnTo>
                      <a:pt x="66" y="153"/>
                    </a:lnTo>
                    <a:lnTo>
                      <a:pt x="62" y="163"/>
                    </a:lnTo>
                    <a:lnTo>
                      <a:pt x="58" y="173"/>
                    </a:lnTo>
                    <a:lnTo>
                      <a:pt x="56" y="177"/>
                    </a:lnTo>
                    <a:lnTo>
                      <a:pt x="54" y="180"/>
                    </a:lnTo>
                    <a:lnTo>
                      <a:pt x="51" y="184"/>
                    </a:lnTo>
                    <a:lnTo>
                      <a:pt x="48" y="188"/>
                    </a:lnTo>
                    <a:lnTo>
                      <a:pt x="44" y="191"/>
                    </a:lnTo>
                    <a:lnTo>
                      <a:pt x="41" y="194"/>
                    </a:lnTo>
                    <a:lnTo>
                      <a:pt x="36" y="195"/>
                    </a:lnTo>
                    <a:lnTo>
                      <a:pt x="31" y="196"/>
                    </a:lnTo>
                    <a:lnTo>
                      <a:pt x="29" y="196"/>
                    </a:lnTo>
                    <a:lnTo>
                      <a:pt x="26" y="196"/>
                    </a:lnTo>
                    <a:lnTo>
                      <a:pt x="24" y="195"/>
                    </a:lnTo>
                    <a:lnTo>
                      <a:pt x="22" y="195"/>
                    </a:lnTo>
                    <a:lnTo>
                      <a:pt x="20" y="194"/>
                    </a:lnTo>
                    <a:lnTo>
                      <a:pt x="17" y="193"/>
                    </a:lnTo>
                    <a:lnTo>
                      <a:pt x="15" y="192"/>
                    </a:lnTo>
                    <a:lnTo>
                      <a:pt x="13" y="191"/>
                    </a:lnTo>
                    <a:lnTo>
                      <a:pt x="10" y="185"/>
                    </a:lnTo>
                    <a:lnTo>
                      <a:pt x="6" y="181"/>
                    </a:lnTo>
                    <a:lnTo>
                      <a:pt x="4" y="176"/>
                    </a:lnTo>
                    <a:lnTo>
                      <a:pt x="2" y="171"/>
                    </a:lnTo>
                    <a:lnTo>
                      <a:pt x="0" y="166"/>
                    </a:lnTo>
                    <a:lnTo>
                      <a:pt x="0" y="161"/>
                    </a:lnTo>
                    <a:lnTo>
                      <a:pt x="1" y="155"/>
                    </a:lnTo>
                    <a:lnTo>
                      <a:pt x="3" y="149"/>
                    </a:lnTo>
                    <a:lnTo>
                      <a:pt x="6" y="143"/>
                    </a:lnTo>
                    <a:lnTo>
                      <a:pt x="8" y="138"/>
                    </a:lnTo>
                    <a:lnTo>
                      <a:pt x="11" y="133"/>
                    </a:lnTo>
                    <a:lnTo>
                      <a:pt x="14" y="128"/>
                    </a:lnTo>
                    <a:lnTo>
                      <a:pt x="17" y="123"/>
                    </a:lnTo>
                    <a:lnTo>
                      <a:pt x="21" y="118"/>
                    </a:lnTo>
                    <a:lnTo>
                      <a:pt x="25" y="114"/>
                    </a:lnTo>
                    <a:lnTo>
                      <a:pt x="31" y="110"/>
                    </a:lnTo>
                    <a:lnTo>
                      <a:pt x="33" y="102"/>
                    </a:lnTo>
                    <a:lnTo>
                      <a:pt x="33" y="95"/>
                    </a:lnTo>
                    <a:lnTo>
                      <a:pt x="32" y="87"/>
                    </a:lnTo>
                    <a:lnTo>
                      <a:pt x="29" y="80"/>
                    </a:lnTo>
                    <a:lnTo>
                      <a:pt x="24" y="66"/>
                    </a:lnTo>
                    <a:lnTo>
                      <a:pt x="19" y="51"/>
                    </a:lnTo>
                    <a:lnTo>
                      <a:pt x="17" y="44"/>
                    </a:lnTo>
                    <a:lnTo>
                      <a:pt x="16" y="38"/>
                    </a:lnTo>
                    <a:lnTo>
                      <a:pt x="15" y="31"/>
                    </a:lnTo>
                    <a:lnTo>
                      <a:pt x="16" y="24"/>
                    </a:lnTo>
                    <a:lnTo>
                      <a:pt x="18" y="18"/>
                    </a:lnTo>
                    <a:lnTo>
                      <a:pt x="21" y="12"/>
                    </a:lnTo>
                    <a:lnTo>
                      <a:pt x="26" y="7"/>
                    </a:lnTo>
                    <a:lnTo>
                      <a:pt x="35" y="2"/>
                    </a:lnTo>
                    <a:lnTo>
                      <a:pt x="43" y="2"/>
                    </a:lnTo>
                    <a:lnTo>
                      <a:pt x="52" y="1"/>
                    </a:lnTo>
                    <a:lnTo>
                      <a:pt x="60" y="0"/>
                    </a:lnTo>
                    <a:lnTo>
                      <a:pt x="70" y="0"/>
                    </a:lnTo>
                    <a:lnTo>
                      <a:pt x="79" y="1"/>
                    </a:lnTo>
                    <a:lnTo>
                      <a:pt x="86" y="4"/>
                    </a:lnTo>
                    <a:lnTo>
                      <a:pt x="90" y="6"/>
                    </a:lnTo>
                    <a:lnTo>
                      <a:pt x="94" y="9"/>
                    </a:lnTo>
                    <a:lnTo>
                      <a:pt x="97" y="12"/>
                    </a:lnTo>
                    <a:lnTo>
                      <a:pt x="100" y="16"/>
                    </a:lnTo>
                    <a:lnTo>
                      <a:pt x="1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6" name="Freeform 146"/>
              <p:cNvSpPr>
                <a:spLocks/>
              </p:cNvSpPr>
              <p:nvPr/>
            </p:nvSpPr>
            <p:spPr bwMode="auto">
              <a:xfrm>
                <a:off x="5194" y="2337"/>
                <a:ext cx="2" cy="3"/>
              </a:xfrm>
              <a:custGeom>
                <a:avLst/>
                <a:gdLst>
                  <a:gd name="T0" fmla="*/ 1 w 3"/>
                  <a:gd name="T1" fmla="*/ 0 h 7"/>
                  <a:gd name="T2" fmla="*/ 1 w 3"/>
                  <a:gd name="T3" fmla="*/ 0 h 7"/>
                  <a:gd name="T4" fmla="*/ 1 w 3"/>
                  <a:gd name="T5" fmla="*/ 0 h 7"/>
                  <a:gd name="T6" fmla="*/ 1 w 3"/>
                  <a:gd name="T7" fmla="*/ 0 h 7"/>
                  <a:gd name="T8" fmla="*/ 1 w 3"/>
                  <a:gd name="T9" fmla="*/ 1 h 7"/>
                  <a:gd name="T10" fmla="*/ 1 w 3"/>
                  <a:gd name="T11" fmla="*/ 1 h 7"/>
                  <a:gd name="T12" fmla="*/ 1 w 3"/>
                  <a:gd name="T13" fmla="*/ 1 h 7"/>
                  <a:gd name="T14" fmla="*/ 0 w 3"/>
                  <a:gd name="T15" fmla="*/ 1 h 7"/>
                  <a:gd name="T16" fmla="*/ 0 w 3"/>
                  <a:gd name="T17" fmla="*/ 1 h 7"/>
                  <a:gd name="T18" fmla="*/ 0 w 3"/>
                  <a:gd name="T19" fmla="*/ 0 h 7"/>
                  <a:gd name="T20" fmla="*/ 1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7">
                    <a:moveTo>
                      <a:pt x="3" y="0"/>
                    </a:moveTo>
                    <a:lnTo>
                      <a:pt x="3" y="1"/>
                    </a:lnTo>
                    <a:lnTo>
                      <a:pt x="3" y="2"/>
                    </a:lnTo>
                    <a:lnTo>
                      <a:pt x="3" y="3"/>
                    </a:lnTo>
                    <a:lnTo>
                      <a:pt x="2" y="4"/>
                    </a:lnTo>
                    <a:lnTo>
                      <a:pt x="2" y="5"/>
                    </a:lnTo>
                    <a:lnTo>
                      <a:pt x="1" y="6"/>
                    </a:lnTo>
                    <a:lnTo>
                      <a:pt x="0" y="7"/>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7" name="Freeform 147"/>
              <p:cNvSpPr>
                <a:spLocks/>
              </p:cNvSpPr>
              <p:nvPr/>
            </p:nvSpPr>
            <p:spPr bwMode="auto">
              <a:xfrm>
                <a:off x="5134" y="2338"/>
                <a:ext cx="47" cy="88"/>
              </a:xfrm>
              <a:custGeom>
                <a:avLst/>
                <a:gdLst>
                  <a:gd name="T0" fmla="*/ 23 w 93"/>
                  <a:gd name="T1" fmla="*/ 10 h 175"/>
                  <a:gd name="T2" fmla="*/ 22 w 93"/>
                  <a:gd name="T3" fmla="*/ 14 h 175"/>
                  <a:gd name="T4" fmla="*/ 20 w 93"/>
                  <a:gd name="T5" fmla="*/ 19 h 175"/>
                  <a:gd name="T6" fmla="*/ 18 w 93"/>
                  <a:gd name="T7" fmla="*/ 22 h 175"/>
                  <a:gd name="T8" fmla="*/ 15 w 93"/>
                  <a:gd name="T9" fmla="*/ 26 h 175"/>
                  <a:gd name="T10" fmla="*/ 14 w 93"/>
                  <a:gd name="T11" fmla="*/ 31 h 175"/>
                  <a:gd name="T12" fmla="*/ 12 w 93"/>
                  <a:gd name="T13" fmla="*/ 35 h 175"/>
                  <a:gd name="T14" fmla="*/ 11 w 93"/>
                  <a:gd name="T15" fmla="*/ 40 h 175"/>
                  <a:gd name="T16" fmla="*/ 9 w 93"/>
                  <a:gd name="T17" fmla="*/ 42 h 175"/>
                  <a:gd name="T18" fmla="*/ 8 w 93"/>
                  <a:gd name="T19" fmla="*/ 43 h 175"/>
                  <a:gd name="T20" fmla="*/ 7 w 93"/>
                  <a:gd name="T21" fmla="*/ 44 h 175"/>
                  <a:gd name="T22" fmla="*/ 6 w 93"/>
                  <a:gd name="T23" fmla="*/ 44 h 175"/>
                  <a:gd name="T24" fmla="*/ 4 w 93"/>
                  <a:gd name="T25" fmla="*/ 44 h 175"/>
                  <a:gd name="T26" fmla="*/ 3 w 93"/>
                  <a:gd name="T27" fmla="*/ 44 h 175"/>
                  <a:gd name="T28" fmla="*/ 2 w 93"/>
                  <a:gd name="T29" fmla="*/ 44 h 175"/>
                  <a:gd name="T30" fmla="*/ 1 w 93"/>
                  <a:gd name="T31" fmla="*/ 43 h 175"/>
                  <a:gd name="T32" fmla="*/ 0 w 93"/>
                  <a:gd name="T33" fmla="*/ 41 h 175"/>
                  <a:gd name="T34" fmla="*/ 1 w 93"/>
                  <a:gd name="T35" fmla="*/ 38 h 175"/>
                  <a:gd name="T36" fmla="*/ 3 w 93"/>
                  <a:gd name="T37" fmla="*/ 33 h 175"/>
                  <a:gd name="T38" fmla="*/ 5 w 93"/>
                  <a:gd name="T39" fmla="*/ 27 h 175"/>
                  <a:gd name="T40" fmla="*/ 7 w 93"/>
                  <a:gd name="T41" fmla="*/ 22 h 175"/>
                  <a:gd name="T42" fmla="*/ 7 w 93"/>
                  <a:gd name="T43" fmla="*/ 19 h 175"/>
                  <a:gd name="T44" fmla="*/ 6 w 93"/>
                  <a:gd name="T45" fmla="*/ 15 h 175"/>
                  <a:gd name="T46" fmla="*/ 5 w 93"/>
                  <a:gd name="T47" fmla="*/ 12 h 175"/>
                  <a:gd name="T48" fmla="*/ 3 w 93"/>
                  <a:gd name="T49" fmla="*/ 9 h 175"/>
                  <a:gd name="T50" fmla="*/ 3 w 93"/>
                  <a:gd name="T51" fmla="*/ 6 h 175"/>
                  <a:gd name="T52" fmla="*/ 4 w 93"/>
                  <a:gd name="T53" fmla="*/ 4 h 175"/>
                  <a:gd name="T54" fmla="*/ 6 w 93"/>
                  <a:gd name="T55" fmla="*/ 3 h 175"/>
                  <a:gd name="T56" fmla="*/ 9 w 93"/>
                  <a:gd name="T57" fmla="*/ 1 h 175"/>
                  <a:gd name="T58" fmla="*/ 12 w 93"/>
                  <a:gd name="T59" fmla="*/ 1 h 175"/>
                  <a:gd name="T60" fmla="*/ 15 w 93"/>
                  <a:gd name="T61" fmla="*/ 1 h 175"/>
                  <a:gd name="T62" fmla="*/ 18 w 93"/>
                  <a:gd name="T63" fmla="*/ 2 h 175"/>
                  <a:gd name="T64" fmla="*/ 20 w 93"/>
                  <a:gd name="T65" fmla="*/ 3 h 175"/>
                  <a:gd name="T66" fmla="*/ 21 w 93"/>
                  <a:gd name="T67" fmla="*/ 5 h 175"/>
                  <a:gd name="T68" fmla="*/ 23 w 93"/>
                  <a:gd name="T69" fmla="*/ 7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175">
                    <a:moveTo>
                      <a:pt x="93" y="29"/>
                    </a:moveTo>
                    <a:lnTo>
                      <a:pt x="92" y="38"/>
                    </a:lnTo>
                    <a:lnTo>
                      <a:pt x="90" y="47"/>
                    </a:lnTo>
                    <a:lnTo>
                      <a:pt x="87" y="56"/>
                    </a:lnTo>
                    <a:lnTo>
                      <a:pt x="84" y="65"/>
                    </a:lnTo>
                    <a:lnTo>
                      <a:pt x="80" y="73"/>
                    </a:lnTo>
                    <a:lnTo>
                      <a:pt x="75" y="81"/>
                    </a:lnTo>
                    <a:lnTo>
                      <a:pt x="69" y="88"/>
                    </a:lnTo>
                    <a:lnTo>
                      <a:pt x="63" y="94"/>
                    </a:lnTo>
                    <a:lnTo>
                      <a:pt x="60" y="103"/>
                    </a:lnTo>
                    <a:lnTo>
                      <a:pt x="57" y="112"/>
                    </a:lnTo>
                    <a:lnTo>
                      <a:pt x="53" y="121"/>
                    </a:lnTo>
                    <a:lnTo>
                      <a:pt x="50" y="130"/>
                    </a:lnTo>
                    <a:lnTo>
                      <a:pt x="47" y="139"/>
                    </a:lnTo>
                    <a:lnTo>
                      <a:pt x="44" y="148"/>
                    </a:lnTo>
                    <a:lnTo>
                      <a:pt x="41" y="157"/>
                    </a:lnTo>
                    <a:lnTo>
                      <a:pt x="37" y="165"/>
                    </a:lnTo>
                    <a:lnTo>
                      <a:pt x="35" y="167"/>
                    </a:lnTo>
                    <a:lnTo>
                      <a:pt x="33" y="169"/>
                    </a:lnTo>
                    <a:lnTo>
                      <a:pt x="31" y="171"/>
                    </a:lnTo>
                    <a:lnTo>
                      <a:pt x="28" y="172"/>
                    </a:lnTo>
                    <a:lnTo>
                      <a:pt x="26" y="173"/>
                    </a:lnTo>
                    <a:lnTo>
                      <a:pt x="23" y="174"/>
                    </a:lnTo>
                    <a:lnTo>
                      <a:pt x="21" y="175"/>
                    </a:lnTo>
                    <a:lnTo>
                      <a:pt x="18" y="175"/>
                    </a:lnTo>
                    <a:lnTo>
                      <a:pt x="15" y="175"/>
                    </a:lnTo>
                    <a:lnTo>
                      <a:pt x="13" y="175"/>
                    </a:lnTo>
                    <a:lnTo>
                      <a:pt x="11" y="175"/>
                    </a:lnTo>
                    <a:lnTo>
                      <a:pt x="8" y="174"/>
                    </a:lnTo>
                    <a:lnTo>
                      <a:pt x="6" y="174"/>
                    </a:lnTo>
                    <a:lnTo>
                      <a:pt x="4" y="172"/>
                    </a:lnTo>
                    <a:lnTo>
                      <a:pt x="2" y="171"/>
                    </a:lnTo>
                    <a:lnTo>
                      <a:pt x="0" y="168"/>
                    </a:lnTo>
                    <a:lnTo>
                      <a:pt x="0" y="162"/>
                    </a:lnTo>
                    <a:lnTo>
                      <a:pt x="1" y="155"/>
                    </a:lnTo>
                    <a:lnTo>
                      <a:pt x="2" y="149"/>
                    </a:lnTo>
                    <a:lnTo>
                      <a:pt x="4" y="143"/>
                    </a:lnTo>
                    <a:lnTo>
                      <a:pt x="9" y="130"/>
                    </a:lnTo>
                    <a:lnTo>
                      <a:pt x="14" y="118"/>
                    </a:lnTo>
                    <a:lnTo>
                      <a:pt x="20" y="106"/>
                    </a:lnTo>
                    <a:lnTo>
                      <a:pt x="24" y="93"/>
                    </a:lnTo>
                    <a:lnTo>
                      <a:pt x="25" y="86"/>
                    </a:lnTo>
                    <a:lnTo>
                      <a:pt x="25" y="80"/>
                    </a:lnTo>
                    <a:lnTo>
                      <a:pt x="25" y="74"/>
                    </a:lnTo>
                    <a:lnTo>
                      <a:pt x="23" y="67"/>
                    </a:lnTo>
                    <a:lnTo>
                      <a:pt x="22" y="60"/>
                    </a:lnTo>
                    <a:lnTo>
                      <a:pt x="20" y="52"/>
                    </a:lnTo>
                    <a:lnTo>
                      <a:pt x="18" y="46"/>
                    </a:lnTo>
                    <a:lnTo>
                      <a:pt x="14" y="39"/>
                    </a:lnTo>
                    <a:lnTo>
                      <a:pt x="12" y="33"/>
                    </a:lnTo>
                    <a:lnTo>
                      <a:pt x="12" y="26"/>
                    </a:lnTo>
                    <a:lnTo>
                      <a:pt x="12" y="23"/>
                    </a:lnTo>
                    <a:lnTo>
                      <a:pt x="12" y="20"/>
                    </a:lnTo>
                    <a:lnTo>
                      <a:pt x="14" y="16"/>
                    </a:lnTo>
                    <a:lnTo>
                      <a:pt x="15" y="12"/>
                    </a:lnTo>
                    <a:lnTo>
                      <a:pt x="22" y="9"/>
                    </a:lnTo>
                    <a:lnTo>
                      <a:pt x="28" y="6"/>
                    </a:lnTo>
                    <a:lnTo>
                      <a:pt x="34" y="3"/>
                    </a:lnTo>
                    <a:lnTo>
                      <a:pt x="40" y="2"/>
                    </a:lnTo>
                    <a:lnTo>
                      <a:pt x="47" y="1"/>
                    </a:lnTo>
                    <a:lnTo>
                      <a:pt x="53" y="0"/>
                    </a:lnTo>
                    <a:lnTo>
                      <a:pt x="60" y="1"/>
                    </a:lnTo>
                    <a:lnTo>
                      <a:pt x="67" y="3"/>
                    </a:lnTo>
                    <a:lnTo>
                      <a:pt x="70" y="5"/>
                    </a:lnTo>
                    <a:lnTo>
                      <a:pt x="74" y="7"/>
                    </a:lnTo>
                    <a:lnTo>
                      <a:pt x="78" y="10"/>
                    </a:lnTo>
                    <a:lnTo>
                      <a:pt x="81" y="14"/>
                    </a:lnTo>
                    <a:lnTo>
                      <a:pt x="84" y="18"/>
                    </a:lnTo>
                    <a:lnTo>
                      <a:pt x="88" y="22"/>
                    </a:lnTo>
                    <a:lnTo>
                      <a:pt x="91" y="25"/>
                    </a:lnTo>
                    <a:lnTo>
                      <a:pt x="9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8" name="Freeform 148"/>
              <p:cNvSpPr>
                <a:spLocks/>
              </p:cNvSpPr>
              <p:nvPr/>
            </p:nvSpPr>
            <p:spPr bwMode="auto">
              <a:xfrm>
                <a:off x="4561" y="2807"/>
                <a:ext cx="136" cy="145"/>
              </a:xfrm>
              <a:custGeom>
                <a:avLst/>
                <a:gdLst>
                  <a:gd name="T0" fmla="*/ 36 w 273"/>
                  <a:gd name="T1" fmla="*/ 7 h 290"/>
                  <a:gd name="T2" fmla="*/ 41 w 273"/>
                  <a:gd name="T3" fmla="*/ 8 h 290"/>
                  <a:gd name="T4" fmla="*/ 46 w 273"/>
                  <a:gd name="T5" fmla="*/ 10 h 290"/>
                  <a:gd name="T6" fmla="*/ 51 w 273"/>
                  <a:gd name="T7" fmla="*/ 11 h 290"/>
                  <a:gd name="T8" fmla="*/ 56 w 273"/>
                  <a:gd name="T9" fmla="*/ 12 h 290"/>
                  <a:gd name="T10" fmla="*/ 59 w 273"/>
                  <a:gd name="T11" fmla="*/ 14 h 290"/>
                  <a:gd name="T12" fmla="*/ 61 w 273"/>
                  <a:gd name="T13" fmla="*/ 16 h 290"/>
                  <a:gd name="T14" fmla="*/ 63 w 273"/>
                  <a:gd name="T15" fmla="*/ 19 h 290"/>
                  <a:gd name="T16" fmla="*/ 65 w 273"/>
                  <a:gd name="T17" fmla="*/ 21 h 290"/>
                  <a:gd name="T18" fmla="*/ 66 w 273"/>
                  <a:gd name="T19" fmla="*/ 23 h 290"/>
                  <a:gd name="T20" fmla="*/ 66 w 273"/>
                  <a:gd name="T21" fmla="*/ 25 h 290"/>
                  <a:gd name="T22" fmla="*/ 67 w 273"/>
                  <a:gd name="T23" fmla="*/ 27 h 290"/>
                  <a:gd name="T24" fmla="*/ 67 w 273"/>
                  <a:gd name="T25" fmla="*/ 29 h 290"/>
                  <a:gd name="T26" fmla="*/ 66 w 273"/>
                  <a:gd name="T27" fmla="*/ 33 h 290"/>
                  <a:gd name="T28" fmla="*/ 65 w 273"/>
                  <a:gd name="T29" fmla="*/ 36 h 290"/>
                  <a:gd name="T30" fmla="*/ 64 w 273"/>
                  <a:gd name="T31" fmla="*/ 39 h 290"/>
                  <a:gd name="T32" fmla="*/ 62 w 273"/>
                  <a:gd name="T33" fmla="*/ 42 h 290"/>
                  <a:gd name="T34" fmla="*/ 61 w 273"/>
                  <a:gd name="T35" fmla="*/ 45 h 290"/>
                  <a:gd name="T36" fmla="*/ 59 w 273"/>
                  <a:gd name="T37" fmla="*/ 50 h 290"/>
                  <a:gd name="T38" fmla="*/ 59 w 273"/>
                  <a:gd name="T39" fmla="*/ 57 h 290"/>
                  <a:gd name="T40" fmla="*/ 58 w 273"/>
                  <a:gd name="T41" fmla="*/ 65 h 290"/>
                  <a:gd name="T42" fmla="*/ 56 w 273"/>
                  <a:gd name="T43" fmla="*/ 70 h 290"/>
                  <a:gd name="T44" fmla="*/ 51 w 273"/>
                  <a:gd name="T45" fmla="*/ 72 h 290"/>
                  <a:gd name="T46" fmla="*/ 45 w 273"/>
                  <a:gd name="T47" fmla="*/ 73 h 290"/>
                  <a:gd name="T48" fmla="*/ 40 w 273"/>
                  <a:gd name="T49" fmla="*/ 73 h 290"/>
                  <a:gd name="T50" fmla="*/ 34 w 273"/>
                  <a:gd name="T51" fmla="*/ 72 h 290"/>
                  <a:gd name="T52" fmla="*/ 23 w 273"/>
                  <a:gd name="T53" fmla="*/ 69 h 290"/>
                  <a:gd name="T54" fmla="*/ 12 w 273"/>
                  <a:gd name="T55" fmla="*/ 65 h 290"/>
                  <a:gd name="T56" fmla="*/ 7 w 273"/>
                  <a:gd name="T57" fmla="*/ 60 h 290"/>
                  <a:gd name="T58" fmla="*/ 4 w 273"/>
                  <a:gd name="T59" fmla="*/ 55 h 290"/>
                  <a:gd name="T60" fmla="*/ 2 w 273"/>
                  <a:gd name="T61" fmla="*/ 49 h 290"/>
                  <a:gd name="T62" fmla="*/ 1 w 273"/>
                  <a:gd name="T63" fmla="*/ 43 h 290"/>
                  <a:gd name="T64" fmla="*/ 0 w 273"/>
                  <a:gd name="T65" fmla="*/ 36 h 290"/>
                  <a:gd name="T66" fmla="*/ 0 w 273"/>
                  <a:gd name="T67" fmla="*/ 30 h 290"/>
                  <a:gd name="T68" fmla="*/ 2 w 273"/>
                  <a:gd name="T69" fmla="*/ 17 h 290"/>
                  <a:gd name="T70" fmla="*/ 2 w 273"/>
                  <a:gd name="T71" fmla="*/ 13 h 290"/>
                  <a:gd name="T72" fmla="*/ 3 w 273"/>
                  <a:gd name="T73" fmla="*/ 9 h 290"/>
                  <a:gd name="T74" fmla="*/ 4 w 273"/>
                  <a:gd name="T75" fmla="*/ 5 h 290"/>
                  <a:gd name="T76" fmla="*/ 5 w 273"/>
                  <a:gd name="T77" fmla="*/ 1 h 290"/>
                  <a:gd name="T78" fmla="*/ 7 w 273"/>
                  <a:gd name="T79" fmla="*/ 0 h 290"/>
                  <a:gd name="T80" fmla="*/ 9 w 273"/>
                  <a:gd name="T81" fmla="*/ 1 h 290"/>
                  <a:gd name="T82" fmla="*/ 12 w 273"/>
                  <a:gd name="T83" fmla="*/ 2 h 290"/>
                  <a:gd name="T84" fmla="*/ 15 w 273"/>
                  <a:gd name="T85" fmla="*/ 4 h 290"/>
                  <a:gd name="T86" fmla="*/ 18 w 273"/>
                  <a:gd name="T87" fmla="*/ 4 h 290"/>
                  <a:gd name="T88" fmla="*/ 22 w 273"/>
                  <a:gd name="T89" fmla="*/ 5 h 290"/>
                  <a:gd name="T90" fmla="*/ 26 w 273"/>
                  <a:gd name="T91" fmla="*/ 6 h 290"/>
                  <a:gd name="T92" fmla="*/ 30 w 273"/>
                  <a:gd name="T93" fmla="*/ 6 h 290"/>
                  <a:gd name="T94" fmla="*/ 34 w 273"/>
                  <a:gd name="T95" fmla="*/ 7 h 2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290">
                    <a:moveTo>
                      <a:pt x="137" y="28"/>
                    </a:moveTo>
                    <a:lnTo>
                      <a:pt x="147" y="28"/>
                    </a:lnTo>
                    <a:lnTo>
                      <a:pt x="158" y="29"/>
                    </a:lnTo>
                    <a:lnTo>
                      <a:pt x="167" y="31"/>
                    </a:lnTo>
                    <a:lnTo>
                      <a:pt x="177" y="35"/>
                    </a:lnTo>
                    <a:lnTo>
                      <a:pt x="186" y="38"/>
                    </a:lnTo>
                    <a:lnTo>
                      <a:pt x="197" y="40"/>
                    </a:lnTo>
                    <a:lnTo>
                      <a:pt x="207" y="42"/>
                    </a:lnTo>
                    <a:lnTo>
                      <a:pt x="218" y="43"/>
                    </a:lnTo>
                    <a:lnTo>
                      <a:pt x="224" y="45"/>
                    </a:lnTo>
                    <a:lnTo>
                      <a:pt x="230" y="49"/>
                    </a:lnTo>
                    <a:lnTo>
                      <a:pt x="236" y="54"/>
                    </a:lnTo>
                    <a:lnTo>
                      <a:pt x="241" y="58"/>
                    </a:lnTo>
                    <a:lnTo>
                      <a:pt x="246" y="64"/>
                    </a:lnTo>
                    <a:lnTo>
                      <a:pt x="251" y="69"/>
                    </a:lnTo>
                    <a:lnTo>
                      <a:pt x="255" y="74"/>
                    </a:lnTo>
                    <a:lnTo>
                      <a:pt x="260" y="78"/>
                    </a:lnTo>
                    <a:lnTo>
                      <a:pt x="262" y="82"/>
                    </a:lnTo>
                    <a:lnTo>
                      <a:pt x="263" y="86"/>
                    </a:lnTo>
                    <a:lnTo>
                      <a:pt x="264" y="91"/>
                    </a:lnTo>
                    <a:lnTo>
                      <a:pt x="265" y="95"/>
                    </a:lnTo>
                    <a:lnTo>
                      <a:pt x="266" y="99"/>
                    </a:lnTo>
                    <a:lnTo>
                      <a:pt x="268" y="103"/>
                    </a:lnTo>
                    <a:lnTo>
                      <a:pt x="270" y="106"/>
                    </a:lnTo>
                    <a:lnTo>
                      <a:pt x="273" y="110"/>
                    </a:lnTo>
                    <a:lnTo>
                      <a:pt x="270" y="116"/>
                    </a:lnTo>
                    <a:lnTo>
                      <a:pt x="268" y="123"/>
                    </a:lnTo>
                    <a:lnTo>
                      <a:pt x="265" y="129"/>
                    </a:lnTo>
                    <a:lnTo>
                      <a:pt x="262" y="137"/>
                    </a:lnTo>
                    <a:lnTo>
                      <a:pt x="260" y="143"/>
                    </a:lnTo>
                    <a:lnTo>
                      <a:pt x="257" y="149"/>
                    </a:lnTo>
                    <a:lnTo>
                      <a:pt x="256" y="156"/>
                    </a:lnTo>
                    <a:lnTo>
                      <a:pt x="255" y="162"/>
                    </a:lnTo>
                    <a:lnTo>
                      <a:pt x="251" y="167"/>
                    </a:lnTo>
                    <a:lnTo>
                      <a:pt x="248" y="174"/>
                    </a:lnTo>
                    <a:lnTo>
                      <a:pt x="245" y="180"/>
                    </a:lnTo>
                    <a:lnTo>
                      <a:pt x="243" y="186"/>
                    </a:lnTo>
                    <a:lnTo>
                      <a:pt x="239" y="199"/>
                    </a:lnTo>
                    <a:lnTo>
                      <a:pt x="237" y="214"/>
                    </a:lnTo>
                    <a:lnTo>
                      <a:pt x="236" y="228"/>
                    </a:lnTo>
                    <a:lnTo>
                      <a:pt x="235" y="243"/>
                    </a:lnTo>
                    <a:lnTo>
                      <a:pt x="235" y="258"/>
                    </a:lnTo>
                    <a:lnTo>
                      <a:pt x="236" y="272"/>
                    </a:lnTo>
                    <a:lnTo>
                      <a:pt x="227" y="279"/>
                    </a:lnTo>
                    <a:lnTo>
                      <a:pt x="216" y="283"/>
                    </a:lnTo>
                    <a:lnTo>
                      <a:pt x="205" y="287"/>
                    </a:lnTo>
                    <a:lnTo>
                      <a:pt x="193" y="289"/>
                    </a:lnTo>
                    <a:lnTo>
                      <a:pt x="182" y="290"/>
                    </a:lnTo>
                    <a:lnTo>
                      <a:pt x="171" y="290"/>
                    </a:lnTo>
                    <a:lnTo>
                      <a:pt x="160" y="290"/>
                    </a:lnTo>
                    <a:lnTo>
                      <a:pt x="148" y="289"/>
                    </a:lnTo>
                    <a:lnTo>
                      <a:pt x="137" y="287"/>
                    </a:lnTo>
                    <a:lnTo>
                      <a:pt x="114" y="282"/>
                    </a:lnTo>
                    <a:lnTo>
                      <a:pt x="93" y="275"/>
                    </a:lnTo>
                    <a:lnTo>
                      <a:pt x="70" y="267"/>
                    </a:lnTo>
                    <a:lnTo>
                      <a:pt x="50" y="258"/>
                    </a:lnTo>
                    <a:lnTo>
                      <a:pt x="39" y="249"/>
                    </a:lnTo>
                    <a:lnTo>
                      <a:pt x="31" y="239"/>
                    </a:lnTo>
                    <a:lnTo>
                      <a:pt x="24" y="229"/>
                    </a:lnTo>
                    <a:lnTo>
                      <a:pt x="18" y="218"/>
                    </a:lnTo>
                    <a:lnTo>
                      <a:pt x="13" y="206"/>
                    </a:lnTo>
                    <a:lnTo>
                      <a:pt x="9" y="194"/>
                    </a:lnTo>
                    <a:lnTo>
                      <a:pt x="6" y="182"/>
                    </a:lnTo>
                    <a:lnTo>
                      <a:pt x="4" y="169"/>
                    </a:lnTo>
                    <a:lnTo>
                      <a:pt x="2" y="156"/>
                    </a:lnTo>
                    <a:lnTo>
                      <a:pt x="0" y="143"/>
                    </a:lnTo>
                    <a:lnTo>
                      <a:pt x="0" y="129"/>
                    </a:lnTo>
                    <a:lnTo>
                      <a:pt x="2" y="117"/>
                    </a:lnTo>
                    <a:lnTo>
                      <a:pt x="4" y="92"/>
                    </a:lnTo>
                    <a:lnTo>
                      <a:pt x="9" y="67"/>
                    </a:lnTo>
                    <a:lnTo>
                      <a:pt x="8" y="59"/>
                    </a:lnTo>
                    <a:lnTo>
                      <a:pt x="9" y="51"/>
                    </a:lnTo>
                    <a:lnTo>
                      <a:pt x="11" y="42"/>
                    </a:lnTo>
                    <a:lnTo>
                      <a:pt x="14" y="35"/>
                    </a:lnTo>
                    <a:lnTo>
                      <a:pt x="17" y="27"/>
                    </a:lnTo>
                    <a:lnTo>
                      <a:pt x="19" y="19"/>
                    </a:lnTo>
                    <a:lnTo>
                      <a:pt x="21" y="11"/>
                    </a:lnTo>
                    <a:lnTo>
                      <a:pt x="22" y="2"/>
                    </a:lnTo>
                    <a:lnTo>
                      <a:pt x="26" y="1"/>
                    </a:lnTo>
                    <a:lnTo>
                      <a:pt x="29" y="0"/>
                    </a:lnTo>
                    <a:lnTo>
                      <a:pt x="33" y="0"/>
                    </a:lnTo>
                    <a:lnTo>
                      <a:pt x="36" y="1"/>
                    </a:lnTo>
                    <a:lnTo>
                      <a:pt x="43" y="3"/>
                    </a:lnTo>
                    <a:lnTo>
                      <a:pt x="49" y="7"/>
                    </a:lnTo>
                    <a:lnTo>
                      <a:pt x="55" y="11"/>
                    </a:lnTo>
                    <a:lnTo>
                      <a:pt x="61" y="14"/>
                    </a:lnTo>
                    <a:lnTo>
                      <a:pt x="67" y="16"/>
                    </a:lnTo>
                    <a:lnTo>
                      <a:pt x="74" y="16"/>
                    </a:lnTo>
                    <a:lnTo>
                      <a:pt x="83" y="18"/>
                    </a:lnTo>
                    <a:lnTo>
                      <a:pt x="91" y="19"/>
                    </a:lnTo>
                    <a:lnTo>
                      <a:pt x="98" y="20"/>
                    </a:lnTo>
                    <a:lnTo>
                      <a:pt x="106" y="21"/>
                    </a:lnTo>
                    <a:lnTo>
                      <a:pt x="114" y="22"/>
                    </a:lnTo>
                    <a:lnTo>
                      <a:pt x="123" y="23"/>
                    </a:lnTo>
                    <a:lnTo>
                      <a:pt x="130" y="25"/>
                    </a:lnTo>
                    <a:lnTo>
                      <a:pt x="137"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9" name="Freeform 149"/>
              <p:cNvSpPr>
                <a:spLocks/>
              </p:cNvSpPr>
              <p:nvPr/>
            </p:nvSpPr>
            <p:spPr bwMode="auto">
              <a:xfrm>
                <a:off x="4816" y="2744"/>
                <a:ext cx="67" cy="38"/>
              </a:xfrm>
              <a:custGeom>
                <a:avLst/>
                <a:gdLst>
                  <a:gd name="T0" fmla="*/ 34 w 133"/>
                  <a:gd name="T1" fmla="*/ 5 h 75"/>
                  <a:gd name="T2" fmla="*/ 34 w 133"/>
                  <a:gd name="T3" fmla="*/ 7 h 75"/>
                  <a:gd name="T4" fmla="*/ 33 w 133"/>
                  <a:gd name="T5" fmla="*/ 9 h 75"/>
                  <a:gd name="T6" fmla="*/ 32 w 133"/>
                  <a:gd name="T7" fmla="*/ 11 h 75"/>
                  <a:gd name="T8" fmla="*/ 31 w 133"/>
                  <a:gd name="T9" fmla="*/ 12 h 75"/>
                  <a:gd name="T10" fmla="*/ 29 w 133"/>
                  <a:gd name="T11" fmla="*/ 14 h 75"/>
                  <a:gd name="T12" fmla="*/ 28 w 133"/>
                  <a:gd name="T13" fmla="*/ 15 h 75"/>
                  <a:gd name="T14" fmla="*/ 26 w 133"/>
                  <a:gd name="T15" fmla="*/ 15 h 75"/>
                  <a:gd name="T16" fmla="*/ 24 w 133"/>
                  <a:gd name="T17" fmla="*/ 14 h 75"/>
                  <a:gd name="T18" fmla="*/ 24 w 133"/>
                  <a:gd name="T19" fmla="*/ 13 h 75"/>
                  <a:gd name="T20" fmla="*/ 24 w 133"/>
                  <a:gd name="T21" fmla="*/ 13 h 75"/>
                  <a:gd name="T22" fmla="*/ 23 w 133"/>
                  <a:gd name="T23" fmla="*/ 12 h 75"/>
                  <a:gd name="T24" fmla="*/ 23 w 133"/>
                  <a:gd name="T25" fmla="*/ 12 h 75"/>
                  <a:gd name="T26" fmla="*/ 22 w 133"/>
                  <a:gd name="T27" fmla="*/ 12 h 75"/>
                  <a:gd name="T28" fmla="*/ 21 w 133"/>
                  <a:gd name="T29" fmla="*/ 13 h 75"/>
                  <a:gd name="T30" fmla="*/ 20 w 133"/>
                  <a:gd name="T31" fmla="*/ 13 h 75"/>
                  <a:gd name="T32" fmla="*/ 18 w 133"/>
                  <a:gd name="T33" fmla="*/ 12 h 75"/>
                  <a:gd name="T34" fmla="*/ 16 w 133"/>
                  <a:gd name="T35" fmla="*/ 11 h 75"/>
                  <a:gd name="T36" fmla="*/ 15 w 133"/>
                  <a:gd name="T37" fmla="*/ 13 h 75"/>
                  <a:gd name="T38" fmla="*/ 13 w 133"/>
                  <a:gd name="T39" fmla="*/ 15 h 75"/>
                  <a:gd name="T40" fmla="*/ 12 w 133"/>
                  <a:gd name="T41" fmla="*/ 15 h 75"/>
                  <a:gd name="T42" fmla="*/ 10 w 133"/>
                  <a:gd name="T43" fmla="*/ 15 h 75"/>
                  <a:gd name="T44" fmla="*/ 9 w 133"/>
                  <a:gd name="T45" fmla="*/ 16 h 75"/>
                  <a:gd name="T46" fmla="*/ 8 w 133"/>
                  <a:gd name="T47" fmla="*/ 17 h 75"/>
                  <a:gd name="T48" fmla="*/ 6 w 133"/>
                  <a:gd name="T49" fmla="*/ 17 h 75"/>
                  <a:gd name="T50" fmla="*/ 5 w 133"/>
                  <a:gd name="T51" fmla="*/ 17 h 75"/>
                  <a:gd name="T52" fmla="*/ 5 w 133"/>
                  <a:gd name="T53" fmla="*/ 18 h 75"/>
                  <a:gd name="T54" fmla="*/ 5 w 133"/>
                  <a:gd name="T55" fmla="*/ 18 h 75"/>
                  <a:gd name="T56" fmla="*/ 4 w 133"/>
                  <a:gd name="T57" fmla="*/ 19 h 75"/>
                  <a:gd name="T58" fmla="*/ 3 w 133"/>
                  <a:gd name="T59" fmla="*/ 19 h 75"/>
                  <a:gd name="T60" fmla="*/ 2 w 133"/>
                  <a:gd name="T61" fmla="*/ 18 h 75"/>
                  <a:gd name="T62" fmla="*/ 1 w 133"/>
                  <a:gd name="T63" fmla="*/ 17 h 75"/>
                  <a:gd name="T64" fmla="*/ 1 w 133"/>
                  <a:gd name="T65" fmla="*/ 16 h 75"/>
                  <a:gd name="T66" fmla="*/ 1 w 133"/>
                  <a:gd name="T67" fmla="*/ 14 h 75"/>
                  <a:gd name="T68" fmla="*/ 2 w 133"/>
                  <a:gd name="T69" fmla="*/ 13 h 75"/>
                  <a:gd name="T70" fmla="*/ 3 w 133"/>
                  <a:gd name="T71" fmla="*/ 13 h 75"/>
                  <a:gd name="T72" fmla="*/ 4 w 133"/>
                  <a:gd name="T73" fmla="*/ 11 h 75"/>
                  <a:gd name="T74" fmla="*/ 5 w 133"/>
                  <a:gd name="T75" fmla="*/ 8 h 75"/>
                  <a:gd name="T76" fmla="*/ 7 w 133"/>
                  <a:gd name="T77" fmla="*/ 7 h 75"/>
                  <a:gd name="T78" fmla="*/ 8 w 133"/>
                  <a:gd name="T79" fmla="*/ 7 h 75"/>
                  <a:gd name="T80" fmla="*/ 9 w 133"/>
                  <a:gd name="T81" fmla="*/ 7 h 75"/>
                  <a:gd name="T82" fmla="*/ 11 w 133"/>
                  <a:gd name="T83" fmla="*/ 6 h 75"/>
                  <a:gd name="T84" fmla="*/ 12 w 133"/>
                  <a:gd name="T85" fmla="*/ 5 h 75"/>
                  <a:gd name="T86" fmla="*/ 13 w 133"/>
                  <a:gd name="T87" fmla="*/ 5 h 75"/>
                  <a:gd name="T88" fmla="*/ 16 w 133"/>
                  <a:gd name="T89" fmla="*/ 8 h 75"/>
                  <a:gd name="T90" fmla="*/ 17 w 133"/>
                  <a:gd name="T91" fmla="*/ 6 h 75"/>
                  <a:gd name="T92" fmla="*/ 17 w 133"/>
                  <a:gd name="T93" fmla="*/ 5 h 75"/>
                  <a:gd name="T94" fmla="*/ 19 w 133"/>
                  <a:gd name="T95" fmla="*/ 4 h 75"/>
                  <a:gd name="T96" fmla="*/ 20 w 133"/>
                  <a:gd name="T97" fmla="*/ 3 h 75"/>
                  <a:gd name="T98" fmla="*/ 22 w 133"/>
                  <a:gd name="T99" fmla="*/ 3 h 75"/>
                  <a:gd name="T100" fmla="*/ 24 w 133"/>
                  <a:gd name="T101" fmla="*/ 3 h 75"/>
                  <a:gd name="T102" fmla="*/ 25 w 133"/>
                  <a:gd name="T103" fmla="*/ 3 h 75"/>
                  <a:gd name="T104" fmla="*/ 26 w 133"/>
                  <a:gd name="T105" fmla="*/ 1 h 75"/>
                  <a:gd name="T106" fmla="*/ 29 w 133"/>
                  <a:gd name="T107" fmla="*/ 1 h 75"/>
                  <a:gd name="T108" fmla="*/ 31 w 133"/>
                  <a:gd name="T109" fmla="*/ 0 h 75"/>
                  <a:gd name="T110" fmla="*/ 33 w 133"/>
                  <a:gd name="T111" fmla="*/ 1 h 75"/>
                  <a:gd name="T112" fmla="*/ 33 w 133"/>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3" h="75">
                    <a:moveTo>
                      <a:pt x="132" y="11"/>
                    </a:moveTo>
                    <a:lnTo>
                      <a:pt x="133" y="17"/>
                    </a:lnTo>
                    <a:lnTo>
                      <a:pt x="133" y="22"/>
                    </a:lnTo>
                    <a:lnTo>
                      <a:pt x="133" y="26"/>
                    </a:lnTo>
                    <a:lnTo>
                      <a:pt x="132" y="30"/>
                    </a:lnTo>
                    <a:lnTo>
                      <a:pt x="132" y="35"/>
                    </a:lnTo>
                    <a:lnTo>
                      <a:pt x="130" y="38"/>
                    </a:lnTo>
                    <a:lnTo>
                      <a:pt x="128" y="42"/>
                    </a:lnTo>
                    <a:lnTo>
                      <a:pt x="126" y="46"/>
                    </a:lnTo>
                    <a:lnTo>
                      <a:pt x="123" y="48"/>
                    </a:lnTo>
                    <a:lnTo>
                      <a:pt x="120" y="51"/>
                    </a:lnTo>
                    <a:lnTo>
                      <a:pt x="116" y="53"/>
                    </a:lnTo>
                    <a:lnTo>
                      <a:pt x="113" y="56"/>
                    </a:lnTo>
                    <a:lnTo>
                      <a:pt x="109" y="58"/>
                    </a:lnTo>
                    <a:lnTo>
                      <a:pt x="105" y="59"/>
                    </a:lnTo>
                    <a:lnTo>
                      <a:pt x="101" y="58"/>
                    </a:lnTo>
                    <a:lnTo>
                      <a:pt x="97" y="56"/>
                    </a:lnTo>
                    <a:lnTo>
                      <a:pt x="96" y="55"/>
                    </a:lnTo>
                    <a:lnTo>
                      <a:pt x="96" y="53"/>
                    </a:lnTo>
                    <a:lnTo>
                      <a:pt x="95" y="51"/>
                    </a:lnTo>
                    <a:lnTo>
                      <a:pt x="94" y="50"/>
                    </a:lnTo>
                    <a:lnTo>
                      <a:pt x="93" y="49"/>
                    </a:lnTo>
                    <a:lnTo>
                      <a:pt x="92" y="47"/>
                    </a:lnTo>
                    <a:lnTo>
                      <a:pt x="92" y="46"/>
                    </a:lnTo>
                    <a:lnTo>
                      <a:pt x="91" y="44"/>
                    </a:lnTo>
                    <a:lnTo>
                      <a:pt x="89" y="45"/>
                    </a:lnTo>
                    <a:lnTo>
                      <a:pt x="87" y="47"/>
                    </a:lnTo>
                    <a:lnTo>
                      <a:pt x="86" y="48"/>
                    </a:lnTo>
                    <a:lnTo>
                      <a:pt x="84" y="49"/>
                    </a:lnTo>
                    <a:lnTo>
                      <a:pt x="83" y="51"/>
                    </a:lnTo>
                    <a:lnTo>
                      <a:pt x="81" y="51"/>
                    </a:lnTo>
                    <a:lnTo>
                      <a:pt x="79" y="51"/>
                    </a:lnTo>
                    <a:lnTo>
                      <a:pt x="76" y="51"/>
                    </a:lnTo>
                    <a:lnTo>
                      <a:pt x="71" y="46"/>
                    </a:lnTo>
                    <a:lnTo>
                      <a:pt x="69" y="48"/>
                    </a:lnTo>
                    <a:lnTo>
                      <a:pt x="64" y="43"/>
                    </a:lnTo>
                    <a:lnTo>
                      <a:pt x="61" y="46"/>
                    </a:lnTo>
                    <a:lnTo>
                      <a:pt x="59" y="49"/>
                    </a:lnTo>
                    <a:lnTo>
                      <a:pt x="56" y="53"/>
                    </a:lnTo>
                    <a:lnTo>
                      <a:pt x="52" y="57"/>
                    </a:lnTo>
                    <a:lnTo>
                      <a:pt x="49" y="59"/>
                    </a:lnTo>
                    <a:lnTo>
                      <a:pt x="45" y="60"/>
                    </a:lnTo>
                    <a:lnTo>
                      <a:pt x="41" y="60"/>
                    </a:lnTo>
                    <a:lnTo>
                      <a:pt x="37" y="58"/>
                    </a:lnTo>
                    <a:lnTo>
                      <a:pt x="36" y="61"/>
                    </a:lnTo>
                    <a:lnTo>
                      <a:pt x="35" y="64"/>
                    </a:lnTo>
                    <a:lnTo>
                      <a:pt x="31" y="66"/>
                    </a:lnTo>
                    <a:lnTo>
                      <a:pt x="29" y="67"/>
                    </a:lnTo>
                    <a:lnTo>
                      <a:pt x="26" y="68"/>
                    </a:lnTo>
                    <a:lnTo>
                      <a:pt x="23" y="68"/>
                    </a:lnTo>
                    <a:lnTo>
                      <a:pt x="20" y="68"/>
                    </a:lnTo>
                    <a:lnTo>
                      <a:pt x="18" y="68"/>
                    </a:lnTo>
                    <a:lnTo>
                      <a:pt x="20" y="69"/>
                    </a:lnTo>
                    <a:lnTo>
                      <a:pt x="19" y="70"/>
                    </a:lnTo>
                    <a:lnTo>
                      <a:pt x="18" y="71"/>
                    </a:lnTo>
                    <a:lnTo>
                      <a:pt x="17" y="72"/>
                    </a:lnTo>
                    <a:lnTo>
                      <a:pt x="16" y="73"/>
                    </a:lnTo>
                    <a:lnTo>
                      <a:pt x="15" y="74"/>
                    </a:lnTo>
                    <a:lnTo>
                      <a:pt x="13" y="74"/>
                    </a:lnTo>
                    <a:lnTo>
                      <a:pt x="12" y="75"/>
                    </a:lnTo>
                    <a:lnTo>
                      <a:pt x="10" y="74"/>
                    </a:lnTo>
                    <a:lnTo>
                      <a:pt x="8" y="72"/>
                    </a:lnTo>
                    <a:lnTo>
                      <a:pt x="5" y="70"/>
                    </a:lnTo>
                    <a:lnTo>
                      <a:pt x="3" y="67"/>
                    </a:lnTo>
                    <a:lnTo>
                      <a:pt x="2" y="65"/>
                    </a:lnTo>
                    <a:lnTo>
                      <a:pt x="1" y="62"/>
                    </a:lnTo>
                    <a:lnTo>
                      <a:pt x="0" y="59"/>
                    </a:lnTo>
                    <a:lnTo>
                      <a:pt x="1" y="56"/>
                    </a:lnTo>
                    <a:lnTo>
                      <a:pt x="2" y="52"/>
                    </a:lnTo>
                    <a:lnTo>
                      <a:pt x="5" y="52"/>
                    </a:lnTo>
                    <a:lnTo>
                      <a:pt x="8" y="51"/>
                    </a:lnTo>
                    <a:lnTo>
                      <a:pt x="10" y="49"/>
                    </a:lnTo>
                    <a:lnTo>
                      <a:pt x="12" y="47"/>
                    </a:lnTo>
                    <a:lnTo>
                      <a:pt x="15" y="42"/>
                    </a:lnTo>
                    <a:lnTo>
                      <a:pt x="17" y="37"/>
                    </a:lnTo>
                    <a:lnTo>
                      <a:pt x="20" y="32"/>
                    </a:lnTo>
                    <a:lnTo>
                      <a:pt x="23" y="28"/>
                    </a:lnTo>
                    <a:lnTo>
                      <a:pt x="25" y="27"/>
                    </a:lnTo>
                    <a:lnTo>
                      <a:pt x="27" y="27"/>
                    </a:lnTo>
                    <a:lnTo>
                      <a:pt x="30" y="27"/>
                    </a:lnTo>
                    <a:lnTo>
                      <a:pt x="35" y="28"/>
                    </a:lnTo>
                    <a:lnTo>
                      <a:pt x="36" y="25"/>
                    </a:lnTo>
                    <a:lnTo>
                      <a:pt x="38" y="23"/>
                    </a:lnTo>
                    <a:lnTo>
                      <a:pt x="41" y="22"/>
                    </a:lnTo>
                    <a:lnTo>
                      <a:pt x="44" y="21"/>
                    </a:lnTo>
                    <a:lnTo>
                      <a:pt x="47" y="20"/>
                    </a:lnTo>
                    <a:lnTo>
                      <a:pt x="50" y="20"/>
                    </a:lnTo>
                    <a:lnTo>
                      <a:pt x="52" y="19"/>
                    </a:lnTo>
                    <a:lnTo>
                      <a:pt x="54" y="17"/>
                    </a:lnTo>
                    <a:lnTo>
                      <a:pt x="63" y="30"/>
                    </a:lnTo>
                    <a:lnTo>
                      <a:pt x="63" y="27"/>
                    </a:lnTo>
                    <a:lnTo>
                      <a:pt x="65" y="24"/>
                    </a:lnTo>
                    <a:lnTo>
                      <a:pt x="66" y="21"/>
                    </a:lnTo>
                    <a:lnTo>
                      <a:pt x="68" y="19"/>
                    </a:lnTo>
                    <a:lnTo>
                      <a:pt x="71" y="16"/>
                    </a:lnTo>
                    <a:lnTo>
                      <a:pt x="74" y="13"/>
                    </a:lnTo>
                    <a:lnTo>
                      <a:pt x="77" y="11"/>
                    </a:lnTo>
                    <a:lnTo>
                      <a:pt x="80" y="9"/>
                    </a:lnTo>
                    <a:lnTo>
                      <a:pt x="83" y="9"/>
                    </a:lnTo>
                    <a:lnTo>
                      <a:pt x="87" y="9"/>
                    </a:lnTo>
                    <a:lnTo>
                      <a:pt x="90" y="10"/>
                    </a:lnTo>
                    <a:lnTo>
                      <a:pt x="93" y="10"/>
                    </a:lnTo>
                    <a:lnTo>
                      <a:pt x="96" y="10"/>
                    </a:lnTo>
                    <a:lnTo>
                      <a:pt x="99" y="9"/>
                    </a:lnTo>
                    <a:lnTo>
                      <a:pt x="101" y="7"/>
                    </a:lnTo>
                    <a:lnTo>
                      <a:pt x="104" y="3"/>
                    </a:lnTo>
                    <a:lnTo>
                      <a:pt x="108" y="2"/>
                    </a:lnTo>
                    <a:lnTo>
                      <a:pt x="113" y="1"/>
                    </a:lnTo>
                    <a:lnTo>
                      <a:pt x="117" y="0"/>
                    </a:lnTo>
                    <a:lnTo>
                      <a:pt x="122" y="0"/>
                    </a:lnTo>
                    <a:lnTo>
                      <a:pt x="125" y="0"/>
                    </a:lnTo>
                    <a:lnTo>
                      <a:pt x="129" y="2"/>
                    </a:lnTo>
                    <a:lnTo>
                      <a:pt x="131" y="6"/>
                    </a:lnTo>
                    <a:lnTo>
                      <a:pt x="13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0" name="Freeform 150"/>
              <p:cNvSpPr>
                <a:spLocks/>
              </p:cNvSpPr>
              <p:nvPr/>
            </p:nvSpPr>
            <p:spPr bwMode="auto">
              <a:xfrm>
                <a:off x="4866" y="2747"/>
                <a:ext cx="12" cy="21"/>
              </a:xfrm>
              <a:custGeom>
                <a:avLst/>
                <a:gdLst>
                  <a:gd name="T0" fmla="*/ 6 w 24"/>
                  <a:gd name="T1" fmla="*/ 7 h 41"/>
                  <a:gd name="T2" fmla="*/ 6 w 24"/>
                  <a:gd name="T3" fmla="*/ 8 h 41"/>
                  <a:gd name="T4" fmla="*/ 5 w 24"/>
                  <a:gd name="T5" fmla="*/ 8 h 41"/>
                  <a:gd name="T6" fmla="*/ 5 w 24"/>
                  <a:gd name="T7" fmla="*/ 8 h 41"/>
                  <a:gd name="T8" fmla="*/ 5 w 24"/>
                  <a:gd name="T9" fmla="*/ 9 h 41"/>
                  <a:gd name="T10" fmla="*/ 5 w 24"/>
                  <a:gd name="T11" fmla="*/ 9 h 41"/>
                  <a:gd name="T12" fmla="*/ 4 w 24"/>
                  <a:gd name="T13" fmla="*/ 10 h 41"/>
                  <a:gd name="T14" fmla="*/ 4 w 24"/>
                  <a:gd name="T15" fmla="*/ 10 h 41"/>
                  <a:gd name="T16" fmla="*/ 4 w 24"/>
                  <a:gd name="T17" fmla="*/ 10 h 41"/>
                  <a:gd name="T18" fmla="*/ 3 w 24"/>
                  <a:gd name="T19" fmla="*/ 11 h 41"/>
                  <a:gd name="T20" fmla="*/ 2 w 24"/>
                  <a:gd name="T21" fmla="*/ 10 h 41"/>
                  <a:gd name="T22" fmla="*/ 2 w 24"/>
                  <a:gd name="T23" fmla="*/ 10 h 41"/>
                  <a:gd name="T24" fmla="*/ 1 w 24"/>
                  <a:gd name="T25" fmla="*/ 10 h 41"/>
                  <a:gd name="T26" fmla="*/ 1 w 24"/>
                  <a:gd name="T27" fmla="*/ 10 h 41"/>
                  <a:gd name="T28" fmla="*/ 1 w 24"/>
                  <a:gd name="T29" fmla="*/ 9 h 41"/>
                  <a:gd name="T30" fmla="*/ 1 w 24"/>
                  <a:gd name="T31" fmla="*/ 9 h 41"/>
                  <a:gd name="T32" fmla="*/ 0 w 24"/>
                  <a:gd name="T33" fmla="*/ 8 h 41"/>
                  <a:gd name="T34" fmla="*/ 0 w 24"/>
                  <a:gd name="T35" fmla="*/ 7 h 41"/>
                  <a:gd name="T36" fmla="*/ 0 w 24"/>
                  <a:gd name="T37" fmla="*/ 6 h 41"/>
                  <a:gd name="T38" fmla="*/ 1 w 24"/>
                  <a:gd name="T39" fmla="*/ 5 h 41"/>
                  <a:gd name="T40" fmla="*/ 1 w 24"/>
                  <a:gd name="T41" fmla="*/ 4 h 41"/>
                  <a:gd name="T42" fmla="*/ 1 w 24"/>
                  <a:gd name="T43" fmla="*/ 3 h 41"/>
                  <a:gd name="T44" fmla="*/ 2 w 24"/>
                  <a:gd name="T45" fmla="*/ 3 h 41"/>
                  <a:gd name="T46" fmla="*/ 2 w 24"/>
                  <a:gd name="T47" fmla="*/ 2 h 41"/>
                  <a:gd name="T48" fmla="*/ 3 w 24"/>
                  <a:gd name="T49" fmla="*/ 1 h 41"/>
                  <a:gd name="T50" fmla="*/ 4 w 24"/>
                  <a:gd name="T51" fmla="*/ 1 h 41"/>
                  <a:gd name="T52" fmla="*/ 5 w 24"/>
                  <a:gd name="T53" fmla="*/ 0 h 41"/>
                  <a:gd name="T54" fmla="*/ 5 w 24"/>
                  <a:gd name="T55" fmla="*/ 1 h 41"/>
                  <a:gd name="T56" fmla="*/ 5 w 24"/>
                  <a:gd name="T57" fmla="*/ 1 h 41"/>
                  <a:gd name="T58" fmla="*/ 6 w 24"/>
                  <a:gd name="T59" fmla="*/ 1 h 41"/>
                  <a:gd name="T60" fmla="*/ 6 w 24"/>
                  <a:gd name="T61" fmla="*/ 3 h 41"/>
                  <a:gd name="T62" fmla="*/ 6 w 24"/>
                  <a:gd name="T63" fmla="*/ 4 h 41"/>
                  <a:gd name="T64" fmla="*/ 6 w 24"/>
                  <a:gd name="T65" fmla="*/ 5 h 41"/>
                  <a:gd name="T66" fmla="*/ 6 w 24"/>
                  <a:gd name="T67" fmla="*/ 6 h 41"/>
                  <a:gd name="T68" fmla="*/ 6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2" y="27"/>
                    </a:moveTo>
                    <a:lnTo>
                      <a:pt x="21" y="29"/>
                    </a:lnTo>
                    <a:lnTo>
                      <a:pt x="20" y="30"/>
                    </a:lnTo>
                    <a:lnTo>
                      <a:pt x="19" y="32"/>
                    </a:lnTo>
                    <a:lnTo>
                      <a:pt x="18" y="34"/>
                    </a:lnTo>
                    <a:lnTo>
                      <a:pt x="17" y="35"/>
                    </a:lnTo>
                    <a:lnTo>
                      <a:pt x="16" y="37"/>
                    </a:lnTo>
                    <a:lnTo>
                      <a:pt x="14" y="39"/>
                    </a:lnTo>
                    <a:lnTo>
                      <a:pt x="13" y="40"/>
                    </a:lnTo>
                    <a:lnTo>
                      <a:pt x="9" y="41"/>
                    </a:lnTo>
                    <a:lnTo>
                      <a:pt x="7" y="40"/>
                    </a:lnTo>
                    <a:lnTo>
                      <a:pt x="5" y="40"/>
                    </a:lnTo>
                    <a:lnTo>
                      <a:pt x="3" y="38"/>
                    </a:lnTo>
                    <a:lnTo>
                      <a:pt x="2" y="37"/>
                    </a:lnTo>
                    <a:lnTo>
                      <a:pt x="1" y="35"/>
                    </a:lnTo>
                    <a:lnTo>
                      <a:pt x="1" y="33"/>
                    </a:lnTo>
                    <a:lnTo>
                      <a:pt x="0" y="30"/>
                    </a:lnTo>
                    <a:lnTo>
                      <a:pt x="0" y="26"/>
                    </a:lnTo>
                    <a:lnTo>
                      <a:pt x="0" y="22"/>
                    </a:lnTo>
                    <a:lnTo>
                      <a:pt x="1" y="19"/>
                    </a:lnTo>
                    <a:lnTo>
                      <a:pt x="2" y="15"/>
                    </a:lnTo>
                    <a:lnTo>
                      <a:pt x="4" y="12"/>
                    </a:lnTo>
                    <a:lnTo>
                      <a:pt x="6" y="9"/>
                    </a:lnTo>
                    <a:lnTo>
                      <a:pt x="8" y="5"/>
                    </a:lnTo>
                    <a:lnTo>
                      <a:pt x="10" y="2"/>
                    </a:lnTo>
                    <a:lnTo>
                      <a:pt x="14" y="1"/>
                    </a:lnTo>
                    <a:lnTo>
                      <a:pt x="17" y="0"/>
                    </a:lnTo>
                    <a:lnTo>
                      <a:pt x="19" y="1"/>
                    </a:lnTo>
                    <a:lnTo>
                      <a:pt x="20" y="1"/>
                    </a:lnTo>
                    <a:lnTo>
                      <a:pt x="23" y="4"/>
                    </a:lnTo>
                    <a:lnTo>
                      <a:pt x="24" y="10"/>
                    </a:lnTo>
                    <a:lnTo>
                      <a:pt x="24" y="14"/>
                    </a:lnTo>
                    <a:lnTo>
                      <a:pt x="24" y="19"/>
                    </a:lnTo>
                    <a:lnTo>
                      <a:pt x="23" y="24"/>
                    </a:lnTo>
                    <a:lnTo>
                      <a:pt x="2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1" name="Freeform 151"/>
              <p:cNvSpPr>
                <a:spLocks/>
              </p:cNvSpPr>
              <p:nvPr/>
            </p:nvSpPr>
            <p:spPr bwMode="auto">
              <a:xfrm>
                <a:off x="4853" y="2753"/>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1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0" y="4"/>
                    </a:lnTo>
                    <a:lnTo>
                      <a:pt x="11" y="7"/>
                    </a:lnTo>
                    <a:lnTo>
                      <a:pt x="11" y="10"/>
                    </a:lnTo>
                    <a:lnTo>
                      <a:pt x="10" y="13"/>
                    </a:lnTo>
                    <a:lnTo>
                      <a:pt x="9" y="16"/>
                    </a:lnTo>
                    <a:lnTo>
                      <a:pt x="8" y="19"/>
                    </a:lnTo>
                    <a:lnTo>
                      <a:pt x="6" y="22"/>
                    </a:lnTo>
                    <a:lnTo>
                      <a:pt x="5" y="25"/>
                    </a:lnTo>
                    <a:lnTo>
                      <a:pt x="4" y="25"/>
                    </a:lnTo>
                    <a:lnTo>
                      <a:pt x="3" y="25"/>
                    </a:lnTo>
                    <a:lnTo>
                      <a:pt x="2" y="24"/>
                    </a:lnTo>
                    <a:lnTo>
                      <a:pt x="1" y="23"/>
                    </a:lnTo>
                    <a:lnTo>
                      <a:pt x="0" y="22"/>
                    </a:lnTo>
                    <a:lnTo>
                      <a:pt x="0" y="18"/>
                    </a:lnTo>
                    <a:lnTo>
                      <a:pt x="0" y="15"/>
                    </a:lnTo>
                    <a:lnTo>
                      <a:pt x="1" y="12"/>
                    </a:lnTo>
                    <a:lnTo>
                      <a:pt x="1" y="9"/>
                    </a:lnTo>
                    <a:lnTo>
                      <a:pt x="3" y="6"/>
                    </a:lnTo>
                    <a:lnTo>
                      <a:pt x="4" y="4"/>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2" name="Freeform 152"/>
              <p:cNvSpPr>
                <a:spLocks/>
              </p:cNvSpPr>
              <p:nvPr/>
            </p:nvSpPr>
            <p:spPr bwMode="auto">
              <a:xfrm>
                <a:off x="4836" y="2756"/>
                <a:ext cx="7" cy="12"/>
              </a:xfrm>
              <a:custGeom>
                <a:avLst/>
                <a:gdLst>
                  <a:gd name="T0" fmla="*/ 4 w 12"/>
                  <a:gd name="T1" fmla="*/ 5 h 23"/>
                  <a:gd name="T2" fmla="*/ 3 w 12"/>
                  <a:gd name="T3" fmla="*/ 5 h 23"/>
                  <a:gd name="T4" fmla="*/ 3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2 h 23"/>
                  <a:gd name="T28" fmla="*/ 1 w 12"/>
                  <a:gd name="T29" fmla="*/ 2 h 23"/>
                  <a:gd name="T30" fmla="*/ 2 w 12"/>
                  <a:gd name="T31" fmla="*/ 1 h 23"/>
                  <a:gd name="T32" fmla="*/ 2 w 12"/>
                  <a:gd name="T33" fmla="*/ 0 h 23"/>
                  <a:gd name="T34" fmla="*/ 3 w 12"/>
                  <a:gd name="T35" fmla="*/ 1 h 23"/>
                  <a:gd name="T36" fmla="*/ 4 w 12"/>
                  <a:gd name="T37" fmla="*/ 1 h 23"/>
                  <a:gd name="T38" fmla="*/ 4 w 12"/>
                  <a:gd name="T39" fmla="*/ 2 h 23"/>
                  <a:gd name="T40" fmla="*/ 4 w 12"/>
                  <a:gd name="T41" fmla="*/ 2 h 23"/>
                  <a:gd name="T42" fmla="*/ 4 w 12"/>
                  <a:gd name="T43" fmla="*/ 3 h 23"/>
                  <a:gd name="T44" fmla="*/ 4 w 12"/>
                  <a:gd name="T45" fmla="*/ 4 h 23"/>
                  <a:gd name="T46" fmla="*/ 4 w 12"/>
                  <a:gd name="T47" fmla="*/ 4 h 23"/>
                  <a:gd name="T48" fmla="*/ 4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1"/>
                    </a:lnTo>
                    <a:lnTo>
                      <a:pt x="5" y="22"/>
                    </a:lnTo>
                    <a:lnTo>
                      <a:pt x="3" y="22"/>
                    </a:lnTo>
                    <a:lnTo>
                      <a:pt x="2" y="23"/>
                    </a:lnTo>
                    <a:lnTo>
                      <a:pt x="0" y="23"/>
                    </a:lnTo>
                    <a:lnTo>
                      <a:pt x="0" y="20"/>
                    </a:lnTo>
                    <a:lnTo>
                      <a:pt x="0" y="17"/>
                    </a:lnTo>
                    <a:lnTo>
                      <a:pt x="0" y="14"/>
                    </a:lnTo>
                    <a:lnTo>
                      <a:pt x="1" y="11"/>
                    </a:lnTo>
                    <a:lnTo>
                      <a:pt x="2" y="8"/>
                    </a:lnTo>
                    <a:lnTo>
                      <a:pt x="4" y="5"/>
                    </a:lnTo>
                    <a:lnTo>
                      <a:pt x="5" y="3"/>
                    </a:lnTo>
                    <a:lnTo>
                      <a:pt x="7" y="0"/>
                    </a:lnTo>
                    <a:lnTo>
                      <a:pt x="8" y="2"/>
                    </a:lnTo>
                    <a:lnTo>
                      <a:pt x="10" y="4"/>
                    </a:lnTo>
                    <a:lnTo>
                      <a:pt x="11" y="6"/>
                    </a:lnTo>
                    <a:lnTo>
                      <a:pt x="11" y="8"/>
                    </a:lnTo>
                    <a:lnTo>
                      <a:pt x="12" y="11"/>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3" name="Freeform 153"/>
              <p:cNvSpPr>
                <a:spLocks/>
              </p:cNvSpPr>
              <p:nvPr/>
            </p:nvSpPr>
            <p:spPr bwMode="auto">
              <a:xfrm>
                <a:off x="4828" y="2762"/>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0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3"/>
                    </a:lnTo>
                    <a:lnTo>
                      <a:pt x="7" y="5"/>
                    </a:lnTo>
                    <a:lnTo>
                      <a:pt x="7" y="8"/>
                    </a:lnTo>
                    <a:lnTo>
                      <a:pt x="6" y="10"/>
                    </a:lnTo>
                    <a:lnTo>
                      <a:pt x="5" y="13"/>
                    </a:lnTo>
                    <a:lnTo>
                      <a:pt x="4" y="15"/>
                    </a:lnTo>
                    <a:lnTo>
                      <a:pt x="4" y="19"/>
                    </a:lnTo>
                    <a:lnTo>
                      <a:pt x="4" y="20"/>
                    </a:lnTo>
                    <a:lnTo>
                      <a:pt x="1" y="20"/>
                    </a:lnTo>
                    <a:lnTo>
                      <a:pt x="0" y="17"/>
                    </a:lnTo>
                    <a:lnTo>
                      <a:pt x="0" y="14"/>
                    </a:lnTo>
                    <a:lnTo>
                      <a:pt x="0" y="11"/>
                    </a:lnTo>
                    <a:lnTo>
                      <a:pt x="0" y="8"/>
                    </a:lnTo>
                    <a:lnTo>
                      <a:pt x="0" y="5"/>
                    </a:lnTo>
                    <a:lnTo>
                      <a:pt x="1" y="3"/>
                    </a:lnTo>
                    <a:lnTo>
                      <a:pt x="3"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4" name="Freeform 154"/>
              <p:cNvSpPr>
                <a:spLocks/>
              </p:cNvSpPr>
              <p:nvPr/>
            </p:nvSpPr>
            <p:spPr bwMode="auto">
              <a:xfrm>
                <a:off x="4822" y="2770"/>
                <a:ext cx="2" cy="7"/>
              </a:xfrm>
              <a:custGeom>
                <a:avLst/>
                <a:gdLst>
                  <a:gd name="T0" fmla="*/ 1 w 3"/>
                  <a:gd name="T1" fmla="*/ 2 h 14"/>
                  <a:gd name="T2" fmla="*/ 1 w 3"/>
                  <a:gd name="T3" fmla="*/ 3 h 14"/>
                  <a:gd name="T4" fmla="*/ 1 w 3"/>
                  <a:gd name="T5" fmla="*/ 3 h 14"/>
                  <a:gd name="T6" fmla="*/ 1 w 3"/>
                  <a:gd name="T7" fmla="*/ 3 h 14"/>
                  <a:gd name="T8" fmla="*/ 1 w 3"/>
                  <a:gd name="T9" fmla="*/ 3 h 14"/>
                  <a:gd name="T10" fmla="*/ 1 w 3"/>
                  <a:gd name="T11" fmla="*/ 3 h 14"/>
                  <a:gd name="T12" fmla="*/ 1 w 3"/>
                  <a:gd name="T13" fmla="*/ 4 h 14"/>
                  <a:gd name="T14" fmla="*/ 1 w 3"/>
                  <a:gd name="T15" fmla="*/ 4 h 14"/>
                  <a:gd name="T16" fmla="*/ 1 w 3"/>
                  <a:gd name="T17" fmla="*/ 4 h 14"/>
                  <a:gd name="T18" fmla="*/ 0 w 3"/>
                  <a:gd name="T19" fmla="*/ 4 h 14"/>
                  <a:gd name="T20" fmla="*/ 0 w 3"/>
                  <a:gd name="T21" fmla="*/ 0 h 14"/>
                  <a:gd name="T22" fmla="*/ 1 w 3"/>
                  <a:gd name="T23" fmla="*/ 0 h 14"/>
                  <a:gd name="T24" fmla="*/ 1 w 3"/>
                  <a:gd name="T25" fmla="*/ 1 h 14"/>
                  <a:gd name="T26" fmla="*/ 1 w 3"/>
                  <a:gd name="T27" fmla="*/ 1 h 14"/>
                  <a:gd name="T28" fmla="*/ 1 w 3"/>
                  <a:gd name="T29" fmla="*/ 1 h 14"/>
                  <a:gd name="T30" fmla="*/ 1 w 3"/>
                  <a:gd name="T31" fmla="*/ 2 h 14"/>
                  <a:gd name="T32" fmla="*/ 1 w 3"/>
                  <a:gd name="T33" fmla="*/ 2 h 14"/>
                  <a:gd name="T34" fmla="*/ 1 w 3"/>
                  <a:gd name="T35" fmla="*/ 2 h 14"/>
                  <a:gd name="T36" fmla="*/ 1 w 3"/>
                  <a:gd name="T37" fmla="*/ 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4">
                    <a:moveTo>
                      <a:pt x="3" y="8"/>
                    </a:moveTo>
                    <a:lnTo>
                      <a:pt x="3" y="9"/>
                    </a:lnTo>
                    <a:lnTo>
                      <a:pt x="3" y="10"/>
                    </a:lnTo>
                    <a:lnTo>
                      <a:pt x="3" y="11"/>
                    </a:lnTo>
                    <a:lnTo>
                      <a:pt x="3" y="12"/>
                    </a:lnTo>
                    <a:lnTo>
                      <a:pt x="3" y="13"/>
                    </a:lnTo>
                    <a:lnTo>
                      <a:pt x="2" y="14"/>
                    </a:lnTo>
                    <a:lnTo>
                      <a:pt x="1" y="14"/>
                    </a:lnTo>
                    <a:lnTo>
                      <a:pt x="0" y="14"/>
                    </a:lnTo>
                    <a:lnTo>
                      <a:pt x="0" y="0"/>
                    </a:lnTo>
                    <a:lnTo>
                      <a:pt x="1" y="0"/>
                    </a:lnTo>
                    <a:lnTo>
                      <a:pt x="2" y="1"/>
                    </a:lnTo>
                    <a:lnTo>
                      <a:pt x="2" y="3"/>
                    </a:lnTo>
                    <a:lnTo>
                      <a:pt x="2" y="4"/>
                    </a:lnTo>
                    <a:lnTo>
                      <a:pt x="3" y="5"/>
                    </a:lnTo>
                    <a:lnTo>
                      <a:pt x="3" y="6"/>
                    </a:lnTo>
                    <a:lnTo>
                      <a:pt x="3" y="7"/>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5" name="Freeform 155"/>
              <p:cNvSpPr>
                <a:spLocks/>
              </p:cNvSpPr>
              <p:nvPr/>
            </p:nvSpPr>
            <p:spPr bwMode="auto">
              <a:xfrm>
                <a:off x="4822" y="2771"/>
                <a:ext cx="48" cy="99"/>
              </a:xfrm>
              <a:custGeom>
                <a:avLst/>
                <a:gdLst>
                  <a:gd name="T0" fmla="*/ 24 w 95"/>
                  <a:gd name="T1" fmla="*/ 7 h 197"/>
                  <a:gd name="T2" fmla="*/ 24 w 95"/>
                  <a:gd name="T3" fmla="*/ 11 h 197"/>
                  <a:gd name="T4" fmla="*/ 22 w 95"/>
                  <a:gd name="T5" fmla="*/ 16 h 197"/>
                  <a:gd name="T6" fmla="*/ 19 w 95"/>
                  <a:gd name="T7" fmla="*/ 21 h 197"/>
                  <a:gd name="T8" fmla="*/ 18 w 95"/>
                  <a:gd name="T9" fmla="*/ 24 h 197"/>
                  <a:gd name="T10" fmla="*/ 17 w 95"/>
                  <a:gd name="T11" fmla="*/ 27 h 197"/>
                  <a:gd name="T12" fmla="*/ 17 w 95"/>
                  <a:gd name="T13" fmla="*/ 31 h 197"/>
                  <a:gd name="T14" fmla="*/ 18 w 95"/>
                  <a:gd name="T15" fmla="*/ 34 h 197"/>
                  <a:gd name="T16" fmla="*/ 20 w 95"/>
                  <a:gd name="T17" fmla="*/ 37 h 197"/>
                  <a:gd name="T18" fmla="*/ 21 w 95"/>
                  <a:gd name="T19" fmla="*/ 40 h 197"/>
                  <a:gd name="T20" fmla="*/ 21 w 95"/>
                  <a:gd name="T21" fmla="*/ 43 h 197"/>
                  <a:gd name="T22" fmla="*/ 20 w 95"/>
                  <a:gd name="T23" fmla="*/ 45 h 197"/>
                  <a:gd name="T24" fmla="*/ 19 w 95"/>
                  <a:gd name="T25" fmla="*/ 47 h 197"/>
                  <a:gd name="T26" fmla="*/ 18 w 95"/>
                  <a:gd name="T27" fmla="*/ 48 h 197"/>
                  <a:gd name="T28" fmla="*/ 17 w 95"/>
                  <a:gd name="T29" fmla="*/ 49 h 197"/>
                  <a:gd name="T30" fmla="*/ 15 w 95"/>
                  <a:gd name="T31" fmla="*/ 50 h 197"/>
                  <a:gd name="T32" fmla="*/ 13 w 95"/>
                  <a:gd name="T33" fmla="*/ 50 h 197"/>
                  <a:gd name="T34" fmla="*/ 11 w 95"/>
                  <a:gd name="T35" fmla="*/ 49 h 197"/>
                  <a:gd name="T36" fmla="*/ 9 w 95"/>
                  <a:gd name="T37" fmla="*/ 49 h 197"/>
                  <a:gd name="T38" fmla="*/ 7 w 95"/>
                  <a:gd name="T39" fmla="*/ 47 h 197"/>
                  <a:gd name="T40" fmla="*/ 5 w 95"/>
                  <a:gd name="T41" fmla="*/ 44 h 197"/>
                  <a:gd name="T42" fmla="*/ 4 w 95"/>
                  <a:gd name="T43" fmla="*/ 39 h 197"/>
                  <a:gd name="T44" fmla="*/ 4 w 95"/>
                  <a:gd name="T45" fmla="*/ 31 h 197"/>
                  <a:gd name="T46" fmla="*/ 3 w 95"/>
                  <a:gd name="T47" fmla="*/ 25 h 197"/>
                  <a:gd name="T48" fmla="*/ 2 w 95"/>
                  <a:gd name="T49" fmla="*/ 22 h 197"/>
                  <a:gd name="T50" fmla="*/ 0 w 95"/>
                  <a:gd name="T51" fmla="*/ 18 h 197"/>
                  <a:gd name="T52" fmla="*/ 1 w 95"/>
                  <a:gd name="T53" fmla="*/ 13 h 197"/>
                  <a:gd name="T54" fmla="*/ 3 w 95"/>
                  <a:gd name="T55" fmla="*/ 9 h 197"/>
                  <a:gd name="T56" fmla="*/ 6 w 95"/>
                  <a:gd name="T57" fmla="*/ 5 h 197"/>
                  <a:gd name="T58" fmla="*/ 9 w 95"/>
                  <a:gd name="T59" fmla="*/ 3 h 197"/>
                  <a:gd name="T60" fmla="*/ 12 w 95"/>
                  <a:gd name="T61" fmla="*/ 2 h 197"/>
                  <a:gd name="T62" fmla="*/ 16 w 95"/>
                  <a:gd name="T63" fmla="*/ 0 h 197"/>
                  <a:gd name="T64" fmla="*/ 18 w 95"/>
                  <a:gd name="T65" fmla="*/ 0 h 197"/>
                  <a:gd name="T66" fmla="*/ 19 w 95"/>
                  <a:gd name="T67" fmla="*/ 1 h 197"/>
                  <a:gd name="T68" fmla="*/ 23 w 95"/>
                  <a:gd name="T69" fmla="*/ 5 h 1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7">
                    <a:moveTo>
                      <a:pt x="92" y="19"/>
                    </a:moveTo>
                    <a:lnTo>
                      <a:pt x="94" y="27"/>
                    </a:lnTo>
                    <a:lnTo>
                      <a:pt x="95" y="34"/>
                    </a:lnTo>
                    <a:lnTo>
                      <a:pt x="94" y="42"/>
                    </a:lnTo>
                    <a:lnTo>
                      <a:pt x="92" y="49"/>
                    </a:lnTo>
                    <a:lnTo>
                      <a:pt x="87" y="62"/>
                    </a:lnTo>
                    <a:lnTo>
                      <a:pt x="79" y="74"/>
                    </a:lnTo>
                    <a:lnTo>
                      <a:pt x="75" y="81"/>
                    </a:lnTo>
                    <a:lnTo>
                      <a:pt x="72" y="88"/>
                    </a:lnTo>
                    <a:lnTo>
                      <a:pt x="69" y="94"/>
                    </a:lnTo>
                    <a:lnTo>
                      <a:pt x="67" y="100"/>
                    </a:lnTo>
                    <a:lnTo>
                      <a:pt x="66" y="107"/>
                    </a:lnTo>
                    <a:lnTo>
                      <a:pt x="66" y="114"/>
                    </a:lnTo>
                    <a:lnTo>
                      <a:pt x="67" y="122"/>
                    </a:lnTo>
                    <a:lnTo>
                      <a:pt x="70" y="130"/>
                    </a:lnTo>
                    <a:lnTo>
                      <a:pt x="72" y="135"/>
                    </a:lnTo>
                    <a:lnTo>
                      <a:pt x="75" y="141"/>
                    </a:lnTo>
                    <a:lnTo>
                      <a:pt x="77" y="146"/>
                    </a:lnTo>
                    <a:lnTo>
                      <a:pt x="79" y="151"/>
                    </a:lnTo>
                    <a:lnTo>
                      <a:pt x="81" y="157"/>
                    </a:lnTo>
                    <a:lnTo>
                      <a:pt x="81" y="164"/>
                    </a:lnTo>
                    <a:lnTo>
                      <a:pt x="81" y="170"/>
                    </a:lnTo>
                    <a:lnTo>
                      <a:pt x="79" y="176"/>
                    </a:lnTo>
                    <a:lnTo>
                      <a:pt x="78" y="179"/>
                    </a:lnTo>
                    <a:lnTo>
                      <a:pt x="76" y="182"/>
                    </a:lnTo>
                    <a:lnTo>
                      <a:pt x="74" y="185"/>
                    </a:lnTo>
                    <a:lnTo>
                      <a:pt x="72" y="188"/>
                    </a:lnTo>
                    <a:lnTo>
                      <a:pt x="70" y="190"/>
                    </a:lnTo>
                    <a:lnTo>
                      <a:pt x="68" y="193"/>
                    </a:lnTo>
                    <a:lnTo>
                      <a:pt x="65" y="195"/>
                    </a:lnTo>
                    <a:lnTo>
                      <a:pt x="62" y="197"/>
                    </a:lnTo>
                    <a:lnTo>
                      <a:pt x="58" y="197"/>
                    </a:lnTo>
                    <a:lnTo>
                      <a:pt x="54" y="197"/>
                    </a:lnTo>
                    <a:lnTo>
                      <a:pt x="51" y="197"/>
                    </a:lnTo>
                    <a:lnTo>
                      <a:pt x="47" y="196"/>
                    </a:lnTo>
                    <a:lnTo>
                      <a:pt x="43" y="196"/>
                    </a:lnTo>
                    <a:lnTo>
                      <a:pt x="40" y="195"/>
                    </a:lnTo>
                    <a:lnTo>
                      <a:pt x="36" y="194"/>
                    </a:lnTo>
                    <a:lnTo>
                      <a:pt x="33" y="192"/>
                    </a:lnTo>
                    <a:lnTo>
                      <a:pt x="28" y="187"/>
                    </a:lnTo>
                    <a:lnTo>
                      <a:pt x="23" y="181"/>
                    </a:lnTo>
                    <a:lnTo>
                      <a:pt x="19" y="174"/>
                    </a:lnTo>
                    <a:lnTo>
                      <a:pt x="17" y="168"/>
                    </a:lnTo>
                    <a:lnTo>
                      <a:pt x="14" y="153"/>
                    </a:lnTo>
                    <a:lnTo>
                      <a:pt x="13" y="138"/>
                    </a:lnTo>
                    <a:lnTo>
                      <a:pt x="13" y="123"/>
                    </a:lnTo>
                    <a:lnTo>
                      <a:pt x="12" y="108"/>
                    </a:lnTo>
                    <a:lnTo>
                      <a:pt x="11" y="100"/>
                    </a:lnTo>
                    <a:lnTo>
                      <a:pt x="9" y="94"/>
                    </a:lnTo>
                    <a:lnTo>
                      <a:pt x="6" y="87"/>
                    </a:lnTo>
                    <a:lnTo>
                      <a:pt x="2" y="81"/>
                    </a:lnTo>
                    <a:lnTo>
                      <a:pt x="0" y="70"/>
                    </a:lnTo>
                    <a:lnTo>
                      <a:pt x="1" y="61"/>
                    </a:lnTo>
                    <a:lnTo>
                      <a:pt x="2" y="51"/>
                    </a:lnTo>
                    <a:lnTo>
                      <a:pt x="6" y="43"/>
                    </a:lnTo>
                    <a:lnTo>
                      <a:pt x="10" y="33"/>
                    </a:lnTo>
                    <a:lnTo>
                      <a:pt x="15" y="26"/>
                    </a:lnTo>
                    <a:lnTo>
                      <a:pt x="23" y="19"/>
                    </a:lnTo>
                    <a:lnTo>
                      <a:pt x="30" y="13"/>
                    </a:lnTo>
                    <a:lnTo>
                      <a:pt x="36" y="11"/>
                    </a:lnTo>
                    <a:lnTo>
                      <a:pt x="42" y="9"/>
                    </a:lnTo>
                    <a:lnTo>
                      <a:pt x="48" y="5"/>
                    </a:lnTo>
                    <a:lnTo>
                      <a:pt x="54" y="2"/>
                    </a:lnTo>
                    <a:lnTo>
                      <a:pt x="61" y="0"/>
                    </a:lnTo>
                    <a:lnTo>
                      <a:pt x="67" y="0"/>
                    </a:lnTo>
                    <a:lnTo>
                      <a:pt x="70" y="0"/>
                    </a:lnTo>
                    <a:lnTo>
                      <a:pt x="73" y="2"/>
                    </a:lnTo>
                    <a:lnTo>
                      <a:pt x="76" y="4"/>
                    </a:lnTo>
                    <a:lnTo>
                      <a:pt x="79" y="6"/>
                    </a:lnTo>
                    <a:lnTo>
                      <a:pt x="9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6" name="Freeform 156"/>
              <p:cNvSpPr>
                <a:spLocks/>
              </p:cNvSpPr>
              <p:nvPr/>
            </p:nvSpPr>
            <p:spPr bwMode="auto">
              <a:xfrm>
                <a:off x="4828" y="2777"/>
                <a:ext cx="37" cy="88"/>
              </a:xfrm>
              <a:custGeom>
                <a:avLst/>
                <a:gdLst>
                  <a:gd name="T0" fmla="*/ 17 w 73"/>
                  <a:gd name="T1" fmla="*/ 12 h 176"/>
                  <a:gd name="T2" fmla="*/ 14 w 73"/>
                  <a:gd name="T3" fmla="*/ 17 h 176"/>
                  <a:gd name="T4" fmla="*/ 12 w 73"/>
                  <a:gd name="T5" fmla="*/ 22 h 176"/>
                  <a:gd name="T6" fmla="*/ 11 w 73"/>
                  <a:gd name="T7" fmla="*/ 25 h 176"/>
                  <a:gd name="T8" fmla="*/ 11 w 73"/>
                  <a:gd name="T9" fmla="*/ 28 h 176"/>
                  <a:gd name="T10" fmla="*/ 12 w 73"/>
                  <a:gd name="T11" fmla="*/ 31 h 176"/>
                  <a:gd name="T12" fmla="*/ 14 w 73"/>
                  <a:gd name="T13" fmla="*/ 33 h 176"/>
                  <a:gd name="T14" fmla="*/ 15 w 73"/>
                  <a:gd name="T15" fmla="*/ 35 h 176"/>
                  <a:gd name="T16" fmla="*/ 16 w 73"/>
                  <a:gd name="T17" fmla="*/ 37 h 176"/>
                  <a:gd name="T18" fmla="*/ 16 w 73"/>
                  <a:gd name="T19" fmla="*/ 40 h 176"/>
                  <a:gd name="T20" fmla="*/ 15 w 73"/>
                  <a:gd name="T21" fmla="*/ 41 h 176"/>
                  <a:gd name="T22" fmla="*/ 14 w 73"/>
                  <a:gd name="T23" fmla="*/ 42 h 176"/>
                  <a:gd name="T24" fmla="*/ 14 w 73"/>
                  <a:gd name="T25" fmla="*/ 44 h 176"/>
                  <a:gd name="T26" fmla="*/ 13 w 73"/>
                  <a:gd name="T27" fmla="*/ 44 h 176"/>
                  <a:gd name="T28" fmla="*/ 11 w 73"/>
                  <a:gd name="T29" fmla="*/ 44 h 176"/>
                  <a:gd name="T30" fmla="*/ 8 w 73"/>
                  <a:gd name="T31" fmla="*/ 44 h 176"/>
                  <a:gd name="T32" fmla="*/ 6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1 w 73"/>
                  <a:gd name="T45" fmla="*/ 13 h 176"/>
                  <a:gd name="T46" fmla="*/ 2 w 73"/>
                  <a:gd name="T47" fmla="*/ 9 h 176"/>
                  <a:gd name="T48" fmla="*/ 5 w 73"/>
                  <a:gd name="T49" fmla="*/ 5 h 176"/>
                  <a:gd name="T50" fmla="*/ 8 w 73"/>
                  <a:gd name="T51" fmla="*/ 2 h 176"/>
                  <a:gd name="T52" fmla="*/ 10 w 73"/>
                  <a:gd name="T53" fmla="*/ 2 h 176"/>
                  <a:gd name="T54" fmla="*/ 12 w 73"/>
                  <a:gd name="T55" fmla="*/ 1 h 176"/>
                  <a:gd name="T56" fmla="*/ 13 w 73"/>
                  <a:gd name="T57" fmla="*/ 1 h 176"/>
                  <a:gd name="T58" fmla="*/ 16 w 73"/>
                  <a:gd name="T59" fmla="*/ 1 h 176"/>
                  <a:gd name="T60" fmla="*/ 18 w 73"/>
                  <a:gd name="T61" fmla="*/ 3 h 176"/>
                  <a:gd name="T62" fmla="*/ 19 w 73"/>
                  <a:gd name="T63" fmla="*/ 5 h 176"/>
                  <a:gd name="T64" fmla="*/ 19 w 73"/>
                  <a:gd name="T65" fmla="*/ 7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2" y="35"/>
                    </a:moveTo>
                    <a:lnTo>
                      <a:pt x="66" y="46"/>
                    </a:lnTo>
                    <a:lnTo>
                      <a:pt x="60" y="56"/>
                    </a:lnTo>
                    <a:lnTo>
                      <a:pt x="54" y="68"/>
                    </a:lnTo>
                    <a:lnTo>
                      <a:pt x="47" y="80"/>
                    </a:lnTo>
                    <a:lnTo>
                      <a:pt x="45" y="86"/>
                    </a:lnTo>
                    <a:lnTo>
                      <a:pt x="44" y="92"/>
                    </a:lnTo>
                    <a:lnTo>
                      <a:pt x="43" y="97"/>
                    </a:lnTo>
                    <a:lnTo>
                      <a:pt x="43" y="103"/>
                    </a:lnTo>
                    <a:lnTo>
                      <a:pt x="43" y="109"/>
                    </a:lnTo>
                    <a:lnTo>
                      <a:pt x="45" y="116"/>
                    </a:lnTo>
                    <a:lnTo>
                      <a:pt x="47" y="121"/>
                    </a:lnTo>
                    <a:lnTo>
                      <a:pt x="52" y="127"/>
                    </a:lnTo>
                    <a:lnTo>
                      <a:pt x="54" y="131"/>
                    </a:lnTo>
                    <a:lnTo>
                      <a:pt x="56" y="135"/>
                    </a:lnTo>
                    <a:lnTo>
                      <a:pt x="59" y="139"/>
                    </a:lnTo>
                    <a:lnTo>
                      <a:pt x="60" y="143"/>
                    </a:lnTo>
                    <a:lnTo>
                      <a:pt x="62" y="147"/>
                    </a:lnTo>
                    <a:lnTo>
                      <a:pt x="62" y="152"/>
                    </a:lnTo>
                    <a:lnTo>
                      <a:pt x="62" y="157"/>
                    </a:lnTo>
                    <a:lnTo>
                      <a:pt x="60" y="162"/>
                    </a:lnTo>
                    <a:lnTo>
                      <a:pt x="58" y="164"/>
                    </a:lnTo>
                    <a:lnTo>
                      <a:pt x="57" y="166"/>
                    </a:lnTo>
                    <a:lnTo>
                      <a:pt x="56" y="168"/>
                    </a:lnTo>
                    <a:lnTo>
                      <a:pt x="55" y="171"/>
                    </a:lnTo>
                    <a:lnTo>
                      <a:pt x="54" y="173"/>
                    </a:lnTo>
                    <a:lnTo>
                      <a:pt x="52" y="174"/>
                    </a:lnTo>
                    <a:lnTo>
                      <a:pt x="50" y="176"/>
                    </a:lnTo>
                    <a:lnTo>
                      <a:pt x="47" y="176"/>
                    </a:lnTo>
                    <a:lnTo>
                      <a:pt x="41" y="175"/>
                    </a:lnTo>
                    <a:lnTo>
                      <a:pt x="36" y="174"/>
                    </a:lnTo>
                    <a:lnTo>
                      <a:pt x="31" y="173"/>
                    </a:lnTo>
                    <a:lnTo>
                      <a:pt x="26" y="171"/>
                    </a:lnTo>
                    <a:lnTo>
                      <a:pt x="22" y="169"/>
                    </a:lnTo>
                    <a:lnTo>
                      <a:pt x="18" y="166"/>
                    </a:lnTo>
                    <a:lnTo>
                      <a:pt x="16" y="161"/>
                    </a:lnTo>
                    <a:lnTo>
                      <a:pt x="14" y="156"/>
                    </a:lnTo>
                    <a:lnTo>
                      <a:pt x="16" y="145"/>
                    </a:lnTo>
                    <a:lnTo>
                      <a:pt x="17" y="135"/>
                    </a:lnTo>
                    <a:lnTo>
                      <a:pt x="16" y="125"/>
                    </a:lnTo>
                    <a:lnTo>
                      <a:pt x="14" y="116"/>
                    </a:lnTo>
                    <a:lnTo>
                      <a:pt x="8" y="96"/>
                    </a:lnTo>
                    <a:lnTo>
                      <a:pt x="3" y="77"/>
                    </a:lnTo>
                    <a:lnTo>
                      <a:pt x="1" y="67"/>
                    </a:lnTo>
                    <a:lnTo>
                      <a:pt x="0" y="58"/>
                    </a:lnTo>
                    <a:lnTo>
                      <a:pt x="1" y="49"/>
                    </a:lnTo>
                    <a:lnTo>
                      <a:pt x="2" y="41"/>
                    </a:lnTo>
                    <a:lnTo>
                      <a:pt x="5" y="33"/>
                    </a:lnTo>
                    <a:lnTo>
                      <a:pt x="11" y="24"/>
                    </a:lnTo>
                    <a:lnTo>
                      <a:pt x="19" y="17"/>
                    </a:lnTo>
                    <a:lnTo>
                      <a:pt x="29" y="10"/>
                    </a:lnTo>
                    <a:lnTo>
                      <a:pt x="32" y="8"/>
                    </a:lnTo>
                    <a:lnTo>
                      <a:pt x="35" y="7"/>
                    </a:lnTo>
                    <a:lnTo>
                      <a:pt x="38" y="6"/>
                    </a:lnTo>
                    <a:lnTo>
                      <a:pt x="42" y="5"/>
                    </a:lnTo>
                    <a:lnTo>
                      <a:pt x="45" y="4"/>
                    </a:lnTo>
                    <a:lnTo>
                      <a:pt x="49" y="3"/>
                    </a:lnTo>
                    <a:lnTo>
                      <a:pt x="52" y="2"/>
                    </a:lnTo>
                    <a:lnTo>
                      <a:pt x="56" y="0"/>
                    </a:lnTo>
                    <a:lnTo>
                      <a:pt x="61" y="2"/>
                    </a:lnTo>
                    <a:lnTo>
                      <a:pt x="65" y="5"/>
                    </a:lnTo>
                    <a:lnTo>
                      <a:pt x="69" y="9"/>
                    </a:lnTo>
                    <a:lnTo>
                      <a:pt x="71" y="13"/>
                    </a:lnTo>
                    <a:lnTo>
                      <a:pt x="73" y="18"/>
                    </a:lnTo>
                    <a:lnTo>
                      <a:pt x="73" y="23"/>
                    </a:lnTo>
                    <a:lnTo>
                      <a:pt x="73" y="28"/>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7" name="Freeform 157"/>
              <p:cNvSpPr>
                <a:spLocks/>
              </p:cNvSpPr>
              <p:nvPr/>
            </p:nvSpPr>
            <p:spPr bwMode="auto">
              <a:xfrm>
                <a:off x="4679" y="2657"/>
                <a:ext cx="66" cy="37"/>
              </a:xfrm>
              <a:custGeom>
                <a:avLst/>
                <a:gdLst>
                  <a:gd name="T0" fmla="*/ 33 w 132"/>
                  <a:gd name="T1" fmla="*/ 4 h 75"/>
                  <a:gd name="T2" fmla="*/ 33 w 132"/>
                  <a:gd name="T3" fmla="*/ 6 h 75"/>
                  <a:gd name="T4" fmla="*/ 33 w 132"/>
                  <a:gd name="T5" fmla="*/ 8 h 75"/>
                  <a:gd name="T6" fmla="*/ 32 w 132"/>
                  <a:gd name="T7" fmla="*/ 10 h 75"/>
                  <a:gd name="T8" fmla="*/ 31 w 132"/>
                  <a:gd name="T9" fmla="*/ 12 h 75"/>
                  <a:gd name="T10" fmla="*/ 29 w 132"/>
                  <a:gd name="T11" fmla="*/ 13 h 75"/>
                  <a:gd name="T12" fmla="*/ 27 w 132"/>
                  <a:gd name="T13" fmla="*/ 14 h 75"/>
                  <a:gd name="T14" fmla="*/ 26 w 132"/>
                  <a:gd name="T15" fmla="*/ 14 h 75"/>
                  <a:gd name="T16" fmla="*/ 24 w 132"/>
                  <a:gd name="T17" fmla="*/ 13 h 75"/>
                  <a:gd name="T18" fmla="*/ 24 w 132"/>
                  <a:gd name="T19" fmla="*/ 12 h 75"/>
                  <a:gd name="T20" fmla="*/ 24 w 132"/>
                  <a:gd name="T21" fmla="*/ 12 h 75"/>
                  <a:gd name="T22" fmla="*/ 23 w 132"/>
                  <a:gd name="T23" fmla="*/ 11 h 75"/>
                  <a:gd name="T24" fmla="*/ 22 w 132"/>
                  <a:gd name="T25" fmla="*/ 11 h 75"/>
                  <a:gd name="T26" fmla="*/ 22 w 132"/>
                  <a:gd name="T27" fmla="*/ 12 h 75"/>
                  <a:gd name="T28" fmla="*/ 21 w 132"/>
                  <a:gd name="T29" fmla="*/ 12 h 75"/>
                  <a:gd name="T30" fmla="*/ 20 w 132"/>
                  <a:gd name="T31" fmla="*/ 13 h 75"/>
                  <a:gd name="T32" fmla="*/ 18 w 132"/>
                  <a:gd name="T33" fmla="*/ 11 h 75"/>
                  <a:gd name="T34" fmla="*/ 16 w 132"/>
                  <a:gd name="T35" fmla="*/ 10 h 75"/>
                  <a:gd name="T36" fmla="*/ 15 w 132"/>
                  <a:gd name="T37" fmla="*/ 12 h 75"/>
                  <a:gd name="T38" fmla="*/ 13 w 132"/>
                  <a:gd name="T39" fmla="*/ 14 h 75"/>
                  <a:gd name="T40" fmla="*/ 12 w 132"/>
                  <a:gd name="T41" fmla="*/ 15 h 75"/>
                  <a:gd name="T42" fmla="*/ 9 w 132"/>
                  <a:gd name="T43" fmla="*/ 14 h 75"/>
                  <a:gd name="T44" fmla="*/ 9 w 132"/>
                  <a:gd name="T45" fmla="*/ 15 h 75"/>
                  <a:gd name="T46" fmla="*/ 7 w 132"/>
                  <a:gd name="T47" fmla="*/ 16 h 75"/>
                  <a:gd name="T48" fmla="*/ 6 w 132"/>
                  <a:gd name="T49" fmla="*/ 17 h 75"/>
                  <a:gd name="T50" fmla="*/ 5 w 132"/>
                  <a:gd name="T51" fmla="*/ 17 h 75"/>
                  <a:gd name="T52" fmla="*/ 5 w 132"/>
                  <a:gd name="T53" fmla="*/ 17 h 75"/>
                  <a:gd name="T54" fmla="*/ 4 w 132"/>
                  <a:gd name="T55" fmla="*/ 18 h 75"/>
                  <a:gd name="T56" fmla="*/ 4 w 132"/>
                  <a:gd name="T57" fmla="*/ 18 h 75"/>
                  <a:gd name="T58" fmla="*/ 3 w 132"/>
                  <a:gd name="T59" fmla="*/ 18 h 75"/>
                  <a:gd name="T60" fmla="*/ 2 w 132"/>
                  <a:gd name="T61" fmla="*/ 18 h 75"/>
                  <a:gd name="T62" fmla="*/ 1 w 132"/>
                  <a:gd name="T63" fmla="*/ 16 h 75"/>
                  <a:gd name="T64" fmla="*/ 0 w 132"/>
                  <a:gd name="T65" fmla="*/ 15 h 75"/>
                  <a:gd name="T66" fmla="*/ 0 w 132"/>
                  <a:gd name="T67" fmla="*/ 13 h 75"/>
                  <a:gd name="T68" fmla="*/ 2 w 132"/>
                  <a:gd name="T69" fmla="*/ 13 h 75"/>
                  <a:gd name="T70" fmla="*/ 3 w 132"/>
                  <a:gd name="T71" fmla="*/ 12 h 75"/>
                  <a:gd name="T72" fmla="*/ 4 w 132"/>
                  <a:gd name="T73" fmla="*/ 10 h 75"/>
                  <a:gd name="T74" fmla="*/ 5 w 132"/>
                  <a:gd name="T75" fmla="*/ 8 h 75"/>
                  <a:gd name="T76" fmla="*/ 6 w 132"/>
                  <a:gd name="T77" fmla="*/ 6 h 75"/>
                  <a:gd name="T78" fmla="*/ 8 w 132"/>
                  <a:gd name="T79" fmla="*/ 6 h 75"/>
                  <a:gd name="T80" fmla="*/ 9 w 132"/>
                  <a:gd name="T81" fmla="*/ 6 h 75"/>
                  <a:gd name="T82" fmla="*/ 10 w 132"/>
                  <a:gd name="T83" fmla="*/ 5 h 75"/>
                  <a:gd name="T84" fmla="*/ 12 w 132"/>
                  <a:gd name="T85" fmla="*/ 4 h 75"/>
                  <a:gd name="T86" fmla="*/ 13 w 132"/>
                  <a:gd name="T87" fmla="*/ 4 h 75"/>
                  <a:gd name="T88" fmla="*/ 16 w 132"/>
                  <a:gd name="T89" fmla="*/ 7 h 75"/>
                  <a:gd name="T90" fmla="*/ 16 w 132"/>
                  <a:gd name="T91" fmla="*/ 5 h 75"/>
                  <a:gd name="T92" fmla="*/ 17 w 132"/>
                  <a:gd name="T93" fmla="*/ 4 h 75"/>
                  <a:gd name="T94" fmla="*/ 19 w 132"/>
                  <a:gd name="T95" fmla="*/ 3 h 75"/>
                  <a:gd name="T96" fmla="*/ 20 w 132"/>
                  <a:gd name="T97" fmla="*/ 2 h 75"/>
                  <a:gd name="T98" fmla="*/ 22 w 132"/>
                  <a:gd name="T99" fmla="*/ 2 h 75"/>
                  <a:gd name="T100" fmla="*/ 24 w 132"/>
                  <a:gd name="T101" fmla="*/ 2 h 75"/>
                  <a:gd name="T102" fmla="*/ 25 w 132"/>
                  <a:gd name="T103" fmla="*/ 2 h 75"/>
                  <a:gd name="T104" fmla="*/ 26 w 132"/>
                  <a:gd name="T105" fmla="*/ 0 h 75"/>
                  <a:gd name="T106" fmla="*/ 28 w 132"/>
                  <a:gd name="T107" fmla="*/ 0 h 75"/>
                  <a:gd name="T108" fmla="*/ 31 w 132"/>
                  <a:gd name="T109" fmla="*/ 0 h 75"/>
                  <a:gd name="T110" fmla="*/ 32 w 132"/>
                  <a:gd name="T111" fmla="*/ 0 h 75"/>
                  <a:gd name="T112" fmla="*/ 33 w 132"/>
                  <a:gd name="T113" fmla="*/ 2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75">
                    <a:moveTo>
                      <a:pt x="131" y="11"/>
                    </a:moveTo>
                    <a:lnTo>
                      <a:pt x="132" y="16"/>
                    </a:lnTo>
                    <a:lnTo>
                      <a:pt x="132" y="21"/>
                    </a:lnTo>
                    <a:lnTo>
                      <a:pt x="132" y="25"/>
                    </a:lnTo>
                    <a:lnTo>
                      <a:pt x="132" y="30"/>
                    </a:lnTo>
                    <a:lnTo>
                      <a:pt x="131" y="35"/>
                    </a:lnTo>
                    <a:lnTo>
                      <a:pt x="130" y="39"/>
                    </a:lnTo>
                    <a:lnTo>
                      <a:pt x="128" y="42"/>
                    </a:lnTo>
                    <a:lnTo>
                      <a:pt x="125" y="46"/>
                    </a:lnTo>
                    <a:lnTo>
                      <a:pt x="122" y="48"/>
                    </a:lnTo>
                    <a:lnTo>
                      <a:pt x="119" y="51"/>
                    </a:lnTo>
                    <a:lnTo>
                      <a:pt x="116" y="53"/>
                    </a:lnTo>
                    <a:lnTo>
                      <a:pt x="111" y="55"/>
                    </a:lnTo>
                    <a:lnTo>
                      <a:pt x="108" y="57"/>
                    </a:lnTo>
                    <a:lnTo>
                      <a:pt x="104" y="58"/>
                    </a:lnTo>
                    <a:lnTo>
                      <a:pt x="101" y="57"/>
                    </a:lnTo>
                    <a:lnTo>
                      <a:pt x="97" y="55"/>
                    </a:lnTo>
                    <a:lnTo>
                      <a:pt x="96" y="54"/>
                    </a:lnTo>
                    <a:lnTo>
                      <a:pt x="95" y="53"/>
                    </a:lnTo>
                    <a:lnTo>
                      <a:pt x="94" y="51"/>
                    </a:lnTo>
                    <a:lnTo>
                      <a:pt x="93" y="50"/>
                    </a:lnTo>
                    <a:lnTo>
                      <a:pt x="93" y="49"/>
                    </a:lnTo>
                    <a:lnTo>
                      <a:pt x="92" y="47"/>
                    </a:lnTo>
                    <a:lnTo>
                      <a:pt x="91" y="46"/>
                    </a:lnTo>
                    <a:lnTo>
                      <a:pt x="90" y="44"/>
                    </a:lnTo>
                    <a:lnTo>
                      <a:pt x="88" y="45"/>
                    </a:lnTo>
                    <a:lnTo>
                      <a:pt x="86" y="47"/>
                    </a:lnTo>
                    <a:lnTo>
                      <a:pt x="85" y="48"/>
                    </a:lnTo>
                    <a:lnTo>
                      <a:pt x="84" y="49"/>
                    </a:lnTo>
                    <a:lnTo>
                      <a:pt x="82" y="51"/>
                    </a:lnTo>
                    <a:lnTo>
                      <a:pt x="81" y="51"/>
                    </a:lnTo>
                    <a:lnTo>
                      <a:pt x="78" y="52"/>
                    </a:lnTo>
                    <a:lnTo>
                      <a:pt x="76" y="51"/>
                    </a:lnTo>
                    <a:lnTo>
                      <a:pt x="70" y="46"/>
                    </a:lnTo>
                    <a:lnTo>
                      <a:pt x="68" y="48"/>
                    </a:lnTo>
                    <a:lnTo>
                      <a:pt x="63" y="43"/>
                    </a:lnTo>
                    <a:lnTo>
                      <a:pt x="61" y="46"/>
                    </a:lnTo>
                    <a:lnTo>
                      <a:pt x="58" y="49"/>
                    </a:lnTo>
                    <a:lnTo>
                      <a:pt x="55" y="53"/>
                    </a:lnTo>
                    <a:lnTo>
                      <a:pt x="52" y="56"/>
                    </a:lnTo>
                    <a:lnTo>
                      <a:pt x="48" y="58"/>
                    </a:lnTo>
                    <a:lnTo>
                      <a:pt x="45" y="60"/>
                    </a:lnTo>
                    <a:lnTo>
                      <a:pt x="41" y="59"/>
                    </a:lnTo>
                    <a:lnTo>
                      <a:pt x="35" y="57"/>
                    </a:lnTo>
                    <a:lnTo>
                      <a:pt x="35" y="60"/>
                    </a:lnTo>
                    <a:lnTo>
                      <a:pt x="33" y="63"/>
                    </a:lnTo>
                    <a:lnTo>
                      <a:pt x="31" y="65"/>
                    </a:lnTo>
                    <a:lnTo>
                      <a:pt x="28" y="67"/>
                    </a:lnTo>
                    <a:lnTo>
                      <a:pt x="25" y="68"/>
                    </a:lnTo>
                    <a:lnTo>
                      <a:pt x="22" y="68"/>
                    </a:lnTo>
                    <a:lnTo>
                      <a:pt x="20" y="68"/>
                    </a:lnTo>
                    <a:lnTo>
                      <a:pt x="17" y="68"/>
                    </a:lnTo>
                    <a:lnTo>
                      <a:pt x="19" y="69"/>
                    </a:lnTo>
                    <a:lnTo>
                      <a:pt x="18" y="70"/>
                    </a:lnTo>
                    <a:lnTo>
                      <a:pt x="17" y="71"/>
                    </a:lnTo>
                    <a:lnTo>
                      <a:pt x="16" y="72"/>
                    </a:lnTo>
                    <a:lnTo>
                      <a:pt x="15" y="73"/>
                    </a:lnTo>
                    <a:lnTo>
                      <a:pt x="14" y="74"/>
                    </a:lnTo>
                    <a:lnTo>
                      <a:pt x="13" y="75"/>
                    </a:lnTo>
                    <a:lnTo>
                      <a:pt x="11" y="75"/>
                    </a:lnTo>
                    <a:lnTo>
                      <a:pt x="10" y="74"/>
                    </a:lnTo>
                    <a:lnTo>
                      <a:pt x="7" y="72"/>
                    </a:lnTo>
                    <a:lnTo>
                      <a:pt x="5" y="70"/>
                    </a:lnTo>
                    <a:lnTo>
                      <a:pt x="3" y="67"/>
                    </a:lnTo>
                    <a:lnTo>
                      <a:pt x="1" y="64"/>
                    </a:lnTo>
                    <a:lnTo>
                      <a:pt x="0" y="61"/>
                    </a:lnTo>
                    <a:lnTo>
                      <a:pt x="0" y="58"/>
                    </a:lnTo>
                    <a:lnTo>
                      <a:pt x="0" y="55"/>
                    </a:lnTo>
                    <a:lnTo>
                      <a:pt x="1" y="52"/>
                    </a:lnTo>
                    <a:lnTo>
                      <a:pt x="5" y="52"/>
                    </a:lnTo>
                    <a:lnTo>
                      <a:pt x="7" y="51"/>
                    </a:lnTo>
                    <a:lnTo>
                      <a:pt x="10" y="49"/>
                    </a:lnTo>
                    <a:lnTo>
                      <a:pt x="11" y="47"/>
                    </a:lnTo>
                    <a:lnTo>
                      <a:pt x="14" y="42"/>
                    </a:lnTo>
                    <a:lnTo>
                      <a:pt x="17" y="37"/>
                    </a:lnTo>
                    <a:lnTo>
                      <a:pt x="19" y="32"/>
                    </a:lnTo>
                    <a:lnTo>
                      <a:pt x="22" y="29"/>
                    </a:lnTo>
                    <a:lnTo>
                      <a:pt x="24" y="27"/>
                    </a:lnTo>
                    <a:lnTo>
                      <a:pt x="27" y="27"/>
                    </a:lnTo>
                    <a:lnTo>
                      <a:pt x="30" y="27"/>
                    </a:lnTo>
                    <a:lnTo>
                      <a:pt x="33" y="28"/>
                    </a:lnTo>
                    <a:lnTo>
                      <a:pt x="35" y="24"/>
                    </a:lnTo>
                    <a:lnTo>
                      <a:pt x="38" y="22"/>
                    </a:lnTo>
                    <a:lnTo>
                      <a:pt x="40" y="21"/>
                    </a:lnTo>
                    <a:lnTo>
                      <a:pt x="43" y="20"/>
                    </a:lnTo>
                    <a:lnTo>
                      <a:pt x="46" y="19"/>
                    </a:lnTo>
                    <a:lnTo>
                      <a:pt x="49" y="19"/>
                    </a:lnTo>
                    <a:lnTo>
                      <a:pt x="52" y="18"/>
                    </a:lnTo>
                    <a:lnTo>
                      <a:pt x="54" y="16"/>
                    </a:lnTo>
                    <a:lnTo>
                      <a:pt x="62" y="30"/>
                    </a:lnTo>
                    <a:lnTo>
                      <a:pt x="63" y="27"/>
                    </a:lnTo>
                    <a:lnTo>
                      <a:pt x="64" y="23"/>
                    </a:lnTo>
                    <a:lnTo>
                      <a:pt x="66" y="20"/>
                    </a:lnTo>
                    <a:lnTo>
                      <a:pt x="68" y="18"/>
                    </a:lnTo>
                    <a:lnTo>
                      <a:pt x="70" y="15"/>
                    </a:lnTo>
                    <a:lnTo>
                      <a:pt x="73" y="13"/>
                    </a:lnTo>
                    <a:lnTo>
                      <a:pt x="77" y="11"/>
                    </a:lnTo>
                    <a:lnTo>
                      <a:pt x="79" y="9"/>
                    </a:lnTo>
                    <a:lnTo>
                      <a:pt x="83" y="9"/>
                    </a:lnTo>
                    <a:lnTo>
                      <a:pt x="86" y="9"/>
                    </a:lnTo>
                    <a:lnTo>
                      <a:pt x="90" y="10"/>
                    </a:lnTo>
                    <a:lnTo>
                      <a:pt x="93" y="10"/>
                    </a:lnTo>
                    <a:lnTo>
                      <a:pt x="96" y="10"/>
                    </a:lnTo>
                    <a:lnTo>
                      <a:pt x="98" y="9"/>
                    </a:lnTo>
                    <a:lnTo>
                      <a:pt x="101" y="7"/>
                    </a:lnTo>
                    <a:lnTo>
                      <a:pt x="103" y="3"/>
                    </a:lnTo>
                    <a:lnTo>
                      <a:pt x="107" y="2"/>
                    </a:lnTo>
                    <a:lnTo>
                      <a:pt x="111" y="1"/>
                    </a:lnTo>
                    <a:lnTo>
                      <a:pt x="117" y="0"/>
                    </a:lnTo>
                    <a:lnTo>
                      <a:pt x="121" y="0"/>
                    </a:lnTo>
                    <a:lnTo>
                      <a:pt x="125" y="0"/>
                    </a:lnTo>
                    <a:lnTo>
                      <a:pt x="128" y="2"/>
                    </a:lnTo>
                    <a:lnTo>
                      <a:pt x="130" y="6"/>
                    </a:lnTo>
                    <a:lnTo>
                      <a:pt x="13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8" name="Freeform 158"/>
              <p:cNvSpPr>
                <a:spLocks/>
              </p:cNvSpPr>
              <p:nvPr/>
            </p:nvSpPr>
            <p:spPr bwMode="auto">
              <a:xfrm>
                <a:off x="4729" y="2660"/>
                <a:ext cx="11" cy="21"/>
              </a:xfrm>
              <a:custGeom>
                <a:avLst/>
                <a:gdLst>
                  <a:gd name="T0" fmla="*/ 5 w 24"/>
                  <a:gd name="T1" fmla="*/ 7 h 41"/>
                  <a:gd name="T2" fmla="*/ 5 w 24"/>
                  <a:gd name="T3" fmla="*/ 8 h 41"/>
                  <a:gd name="T4" fmla="*/ 5 w 24"/>
                  <a:gd name="T5" fmla="*/ 8 h 41"/>
                  <a:gd name="T6" fmla="*/ 4 w 24"/>
                  <a:gd name="T7" fmla="*/ 8 h 41"/>
                  <a:gd name="T8" fmla="*/ 4 w 24"/>
                  <a:gd name="T9" fmla="*/ 9 h 41"/>
                  <a:gd name="T10" fmla="*/ 4 w 24"/>
                  <a:gd name="T11" fmla="*/ 9 h 41"/>
                  <a:gd name="T12" fmla="*/ 3 w 24"/>
                  <a:gd name="T13" fmla="*/ 10 h 41"/>
                  <a:gd name="T14" fmla="*/ 3 w 24"/>
                  <a:gd name="T15" fmla="*/ 10 h 41"/>
                  <a:gd name="T16" fmla="*/ 3 w 24"/>
                  <a:gd name="T17" fmla="*/ 10 h 41"/>
                  <a:gd name="T18" fmla="*/ 2 w 24"/>
                  <a:gd name="T19" fmla="*/ 11 h 41"/>
                  <a:gd name="T20" fmla="*/ 1 w 24"/>
                  <a:gd name="T21" fmla="*/ 10 h 41"/>
                  <a:gd name="T22" fmla="*/ 1 w 24"/>
                  <a:gd name="T23" fmla="*/ 10 h 41"/>
                  <a:gd name="T24" fmla="*/ 1 w 24"/>
                  <a:gd name="T25" fmla="*/ 10 h 41"/>
                  <a:gd name="T26" fmla="*/ 0 w 24"/>
                  <a:gd name="T27" fmla="*/ 10 h 41"/>
                  <a:gd name="T28" fmla="*/ 0 w 24"/>
                  <a:gd name="T29" fmla="*/ 9 h 41"/>
                  <a:gd name="T30" fmla="*/ 0 w 24"/>
                  <a:gd name="T31" fmla="*/ 9 h 41"/>
                  <a:gd name="T32" fmla="*/ 0 w 24"/>
                  <a:gd name="T33" fmla="*/ 8 h 41"/>
                  <a:gd name="T34" fmla="*/ 0 w 24"/>
                  <a:gd name="T35" fmla="*/ 7 h 41"/>
                  <a:gd name="T36" fmla="*/ 0 w 24"/>
                  <a:gd name="T37" fmla="*/ 6 h 41"/>
                  <a:gd name="T38" fmla="*/ 0 w 24"/>
                  <a:gd name="T39" fmla="*/ 5 h 41"/>
                  <a:gd name="T40" fmla="*/ 0 w 24"/>
                  <a:gd name="T41" fmla="*/ 4 h 41"/>
                  <a:gd name="T42" fmla="*/ 1 w 24"/>
                  <a:gd name="T43" fmla="*/ 3 h 41"/>
                  <a:gd name="T44" fmla="*/ 1 w 24"/>
                  <a:gd name="T45" fmla="*/ 2 h 41"/>
                  <a:gd name="T46" fmla="*/ 2 w 24"/>
                  <a:gd name="T47" fmla="*/ 2 h 41"/>
                  <a:gd name="T48" fmla="*/ 2 w 24"/>
                  <a:gd name="T49" fmla="*/ 1 h 41"/>
                  <a:gd name="T50" fmla="*/ 3 w 24"/>
                  <a:gd name="T51" fmla="*/ 1 h 41"/>
                  <a:gd name="T52" fmla="*/ 4 w 24"/>
                  <a:gd name="T53" fmla="*/ 0 h 41"/>
                  <a:gd name="T54" fmla="*/ 4 w 24"/>
                  <a:gd name="T55" fmla="*/ 1 h 41"/>
                  <a:gd name="T56" fmla="*/ 5 w 24"/>
                  <a:gd name="T57" fmla="*/ 1 h 41"/>
                  <a:gd name="T58" fmla="*/ 5 w 24"/>
                  <a:gd name="T59" fmla="*/ 1 h 41"/>
                  <a:gd name="T60" fmla="*/ 5 w 24"/>
                  <a:gd name="T61" fmla="*/ 3 h 41"/>
                  <a:gd name="T62" fmla="*/ 5 w 24"/>
                  <a:gd name="T63" fmla="*/ 4 h 41"/>
                  <a:gd name="T64" fmla="*/ 5 w 24"/>
                  <a:gd name="T65" fmla="*/ 5 h 41"/>
                  <a:gd name="T66" fmla="*/ 5 w 24"/>
                  <a:gd name="T67" fmla="*/ 6 h 41"/>
                  <a:gd name="T68" fmla="*/ 5 w 24"/>
                  <a:gd name="T69" fmla="*/ 7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1">
                    <a:moveTo>
                      <a:pt x="23" y="27"/>
                    </a:moveTo>
                    <a:lnTo>
                      <a:pt x="22" y="29"/>
                    </a:lnTo>
                    <a:lnTo>
                      <a:pt x="21" y="30"/>
                    </a:lnTo>
                    <a:lnTo>
                      <a:pt x="20" y="32"/>
                    </a:lnTo>
                    <a:lnTo>
                      <a:pt x="19" y="34"/>
                    </a:lnTo>
                    <a:lnTo>
                      <a:pt x="17" y="36"/>
                    </a:lnTo>
                    <a:lnTo>
                      <a:pt x="16" y="37"/>
                    </a:lnTo>
                    <a:lnTo>
                      <a:pt x="14" y="39"/>
                    </a:lnTo>
                    <a:lnTo>
                      <a:pt x="12" y="40"/>
                    </a:lnTo>
                    <a:lnTo>
                      <a:pt x="9" y="41"/>
                    </a:lnTo>
                    <a:lnTo>
                      <a:pt x="7" y="40"/>
                    </a:lnTo>
                    <a:lnTo>
                      <a:pt x="5" y="40"/>
                    </a:lnTo>
                    <a:lnTo>
                      <a:pt x="4" y="38"/>
                    </a:lnTo>
                    <a:lnTo>
                      <a:pt x="3" y="37"/>
                    </a:lnTo>
                    <a:lnTo>
                      <a:pt x="2" y="35"/>
                    </a:lnTo>
                    <a:lnTo>
                      <a:pt x="1" y="33"/>
                    </a:lnTo>
                    <a:lnTo>
                      <a:pt x="1" y="30"/>
                    </a:lnTo>
                    <a:lnTo>
                      <a:pt x="0" y="26"/>
                    </a:lnTo>
                    <a:lnTo>
                      <a:pt x="0" y="22"/>
                    </a:lnTo>
                    <a:lnTo>
                      <a:pt x="1" y="18"/>
                    </a:lnTo>
                    <a:lnTo>
                      <a:pt x="3" y="14"/>
                    </a:lnTo>
                    <a:lnTo>
                      <a:pt x="5" y="11"/>
                    </a:lnTo>
                    <a:lnTo>
                      <a:pt x="7" y="8"/>
                    </a:lnTo>
                    <a:lnTo>
                      <a:pt x="9" y="5"/>
                    </a:lnTo>
                    <a:lnTo>
                      <a:pt x="10" y="2"/>
                    </a:lnTo>
                    <a:lnTo>
                      <a:pt x="13" y="1"/>
                    </a:lnTo>
                    <a:lnTo>
                      <a:pt x="17" y="0"/>
                    </a:lnTo>
                    <a:lnTo>
                      <a:pt x="19" y="1"/>
                    </a:lnTo>
                    <a:lnTo>
                      <a:pt x="21" y="1"/>
                    </a:lnTo>
                    <a:lnTo>
                      <a:pt x="23" y="4"/>
                    </a:lnTo>
                    <a:lnTo>
                      <a:pt x="24" y="9"/>
                    </a:lnTo>
                    <a:lnTo>
                      <a:pt x="24" y="13"/>
                    </a:lnTo>
                    <a:lnTo>
                      <a:pt x="24" y="18"/>
                    </a:lnTo>
                    <a:lnTo>
                      <a:pt x="23" y="24"/>
                    </a:lnTo>
                    <a:lnTo>
                      <a:pt x="23"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9" name="Freeform 159"/>
              <p:cNvSpPr>
                <a:spLocks/>
              </p:cNvSpPr>
              <p:nvPr/>
            </p:nvSpPr>
            <p:spPr bwMode="auto">
              <a:xfrm>
                <a:off x="4716" y="2666"/>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4 h 25"/>
                  <a:gd name="T14" fmla="*/ 1 w 12"/>
                  <a:gd name="T15" fmla="*/ 5 h 25"/>
                  <a:gd name="T16" fmla="*/ 1 w 12"/>
                  <a:gd name="T17" fmla="*/ 6 h 25"/>
                  <a:gd name="T18" fmla="*/ 1 w 12"/>
                  <a:gd name="T19" fmla="*/ 6 h 25"/>
                  <a:gd name="T20" fmla="*/ 1 w 12"/>
                  <a:gd name="T21" fmla="*/ 6 h 25"/>
                  <a:gd name="T22" fmla="*/ 1 w 12"/>
                  <a:gd name="T23" fmla="*/ 6 h 25"/>
                  <a:gd name="T24" fmla="*/ 0 w 12"/>
                  <a:gd name="T25" fmla="*/ 6 h 25"/>
                  <a:gd name="T26" fmla="*/ 0 w 12"/>
                  <a:gd name="T27" fmla="*/ 5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1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1" y="0"/>
                    </a:moveTo>
                    <a:lnTo>
                      <a:pt x="12" y="3"/>
                    </a:lnTo>
                    <a:lnTo>
                      <a:pt x="12" y="6"/>
                    </a:lnTo>
                    <a:lnTo>
                      <a:pt x="12" y="10"/>
                    </a:lnTo>
                    <a:lnTo>
                      <a:pt x="12" y="13"/>
                    </a:lnTo>
                    <a:lnTo>
                      <a:pt x="11" y="16"/>
                    </a:lnTo>
                    <a:lnTo>
                      <a:pt x="9" y="19"/>
                    </a:lnTo>
                    <a:lnTo>
                      <a:pt x="8" y="22"/>
                    </a:lnTo>
                    <a:lnTo>
                      <a:pt x="6" y="25"/>
                    </a:lnTo>
                    <a:lnTo>
                      <a:pt x="5" y="25"/>
                    </a:lnTo>
                    <a:lnTo>
                      <a:pt x="4" y="25"/>
                    </a:lnTo>
                    <a:lnTo>
                      <a:pt x="4" y="24"/>
                    </a:lnTo>
                    <a:lnTo>
                      <a:pt x="3" y="24"/>
                    </a:lnTo>
                    <a:lnTo>
                      <a:pt x="3" y="23"/>
                    </a:lnTo>
                    <a:lnTo>
                      <a:pt x="1" y="23"/>
                    </a:lnTo>
                    <a:lnTo>
                      <a:pt x="1" y="22"/>
                    </a:lnTo>
                    <a:lnTo>
                      <a:pt x="0" y="22"/>
                    </a:lnTo>
                    <a:lnTo>
                      <a:pt x="0" y="18"/>
                    </a:lnTo>
                    <a:lnTo>
                      <a:pt x="1" y="15"/>
                    </a:lnTo>
                    <a:lnTo>
                      <a:pt x="1" y="12"/>
                    </a:lnTo>
                    <a:lnTo>
                      <a:pt x="3" y="9"/>
                    </a:lnTo>
                    <a:lnTo>
                      <a:pt x="4" y="5"/>
                    </a:lnTo>
                    <a:lnTo>
                      <a:pt x="6" y="3"/>
                    </a:lnTo>
                    <a:lnTo>
                      <a:pt x="8" y="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0" name="Freeform 160"/>
              <p:cNvSpPr>
                <a:spLocks/>
              </p:cNvSpPr>
              <p:nvPr/>
            </p:nvSpPr>
            <p:spPr bwMode="auto">
              <a:xfrm>
                <a:off x="4699" y="2669"/>
                <a:ext cx="6" cy="12"/>
              </a:xfrm>
              <a:custGeom>
                <a:avLst/>
                <a:gdLst>
                  <a:gd name="T0" fmla="*/ 3 w 12"/>
                  <a:gd name="T1" fmla="*/ 5 h 24"/>
                  <a:gd name="T2" fmla="*/ 3 w 12"/>
                  <a:gd name="T3" fmla="*/ 5 h 24"/>
                  <a:gd name="T4" fmla="*/ 3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1 w 12"/>
                  <a:gd name="T23" fmla="*/ 4 h 24"/>
                  <a:gd name="T24" fmla="*/ 1 w 12"/>
                  <a:gd name="T25" fmla="*/ 3 h 24"/>
                  <a:gd name="T26" fmla="*/ 1 w 12"/>
                  <a:gd name="T27" fmla="*/ 3 h 24"/>
                  <a:gd name="T28" fmla="*/ 1 w 12"/>
                  <a:gd name="T29" fmla="*/ 2 h 24"/>
                  <a:gd name="T30" fmla="*/ 2 w 12"/>
                  <a:gd name="T31" fmla="*/ 1 h 24"/>
                  <a:gd name="T32" fmla="*/ 2 w 12"/>
                  <a:gd name="T33" fmla="*/ 0 h 24"/>
                  <a:gd name="T34" fmla="*/ 3 w 12"/>
                  <a:gd name="T35" fmla="*/ 1 h 24"/>
                  <a:gd name="T36" fmla="*/ 3 w 12"/>
                  <a:gd name="T37" fmla="*/ 2 h 24"/>
                  <a:gd name="T38" fmla="*/ 3 w 12"/>
                  <a:gd name="T39" fmla="*/ 2 h 24"/>
                  <a:gd name="T40" fmla="*/ 3 w 12"/>
                  <a:gd name="T41" fmla="*/ 3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1" y="19"/>
                    </a:moveTo>
                    <a:lnTo>
                      <a:pt x="10" y="20"/>
                    </a:lnTo>
                    <a:lnTo>
                      <a:pt x="9" y="21"/>
                    </a:lnTo>
                    <a:lnTo>
                      <a:pt x="8" y="22"/>
                    </a:lnTo>
                    <a:lnTo>
                      <a:pt x="6" y="22"/>
                    </a:lnTo>
                    <a:lnTo>
                      <a:pt x="5" y="23"/>
                    </a:lnTo>
                    <a:lnTo>
                      <a:pt x="4" y="23"/>
                    </a:lnTo>
                    <a:lnTo>
                      <a:pt x="2" y="24"/>
                    </a:lnTo>
                    <a:lnTo>
                      <a:pt x="1" y="24"/>
                    </a:lnTo>
                    <a:lnTo>
                      <a:pt x="0" y="21"/>
                    </a:lnTo>
                    <a:lnTo>
                      <a:pt x="0" y="18"/>
                    </a:lnTo>
                    <a:lnTo>
                      <a:pt x="1" y="15"/>
                    </a:lnTo>
                    <a:lnTo>
                      <a:pt x="2" y="12"/>
                    </a:lnTo>
                    <a:lnTo>
                      <a:pt x="3" y="9"/>
                    </a:lnTo>
                    <a:lnTo>
                      <a:pt x="4" y="6"/>
                    </a:lnTo>
                    <a:lnTo>
                      <a:pt x="6" y="4"/>
                    </a:lnTo>
                    <a:lnTo>
                      <a:pt x="7" y="0"/>
                    </a:lnTo>
                    <a:lnTo>
                      <a:pt x="9" y="3"/>
                    </a:lnTo>
                    <a:lnTo>
                      <a:pt x="10" y="5"/>
                    </a:lnTo>
                    <a:lnTo>
                      <a:pt x="11" y="7"/>
                    </a:lnTo>
                    <a:lnTo>
                      <a:pt x="12" y="9"/>
                    </a:lnTo>
                    <a:lnTo>
                      <a:pt x="12" y="12"/>
                    </a:lnTo>
                    <a:lnTo>
                      <a:pt x="12" y="14"/>
                    </a:lnTo>
                    <a:lnTo>
                      <a:pt x="12" y="16"/>
                    </a:lnTo>
                    <a:lnTo>
                      <a:pt x="1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1" name="Freeform 161"/>
              <p:cNvSpPr>
                <a:spLocks/>
              </p:cNvSpPr>
              <p:nvPr/>
            </p:nvSpPr>
            <p:spPr bwMode="auto">
              <a:xfrm>
                <a:off x="4691" y="2675"/>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2 w 8"/>
                  <a:gd name="T13" fmla="*/ 4 h 19"/>
                  <a:gd name="T14" fmla="*/ 1 w 8"/>
                  <a:gd name="T15" fmla="*/ 5 h 19"/>
                  <a:gd name="T16" fmla="*/ 1 w 8"/>
                  <a:gd name="T17" fmla="*/ 5 h 19"/>
                  <a:gd name="T18" fmla="*/ 1 w 8"/>
                  <a:gd name="T19" fmla="*/ 5 h 19"/>
                  <a:gd name="T20" fmla="*/ 1 w 8"/>
                  <a:gd name="T21" fmla="*/ 5 h 19"/>
                  <a:gd name="T22" fmla="*/ 0 w 8"/>
                  <a:gd name="T23" fmla="*/ 4 h 19"/>
                  <a:gd name="T24" fmla="*/ 0 w 8"/>
                  <a:gd name="T25" fmla="*/ 3 h 19"/>
                  <a:gd name="T26" fmla="*/ 0 w 8"/>
                  <a:gd name="T27" fmla="*/ 2 h 19"/>
                  <a:gd name="T28" fmla="*/ 1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7" y="0"/>
                    </a:moveTo>
                    <a:lnTo>
                      <a:pt x="8" y="3"/>
                    </a:lnTo>
                    <a:lnTo>
                      <a:pt x="8" y="5"/>
                    </a:lnTo>
                    <a:lnTo>
                      <a:pt x="7" y="8"/>
                    </a:lnTo>
                    <a:lnTo>
                      <a:pt x="6" y="10"/>
                    </a:lnTo>
                    <a:lnTo>
                      <a:pt x="6" y="13"/>
                    </a:lnTo>
                    <a:lnTo>
                      <a:pt x="5" y="15"/>
                    </a:lnTo>
                    <a:lnTo>
                      <a:pt x="4" y="18"/>
                    </a:lnTo>
                    <a:lnTo>
                      <a:pt x="4" y="19"/>
                    </a:lnTo>
                    <a:lnTo>
                      <a:pt x="1" y="19"/>
                    </a:lnTo>
                    <a:lnTo>
                      <a:pt x="1" y="17"/>
                    </a:lnTo>
                    <a:lnTo>
                      <a:pt x="0" y="14"/>
                    </a:lnTo>
                    <a:lnTo>
                      <a:pt x="0" y="11"/>
                    </a:lnTo>
                    <a:lnTo>
                      <a:pt x="0" y="8"/>
                    </a:lnTo>
                    <a:lnTo>
                      <a:pt x="1"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 name="Freeform 162"/>
              <p:cNvSpPr>
                <a:spLocks/>
              </p:cNvSpPr>
              <p:nvPr/>
            </p:nvSpPr>
            <p:spPr bwMode="auto">
              <a:xfrm>
                <a:off x="4684" y="2683"/>
                <a:ext cx="2" cy="7"/>
              </a:xfrm>
              <a:custGeom>
                <a:avLst/>
                <a:gdLst>
                  <a:gd name="T0" fmla="*/ 1 w 3"/>
                  <a:gd name="T1" fmla="*/ 2 h 13"/>
                  <a:gd name="T2" fmla="*/ 1 w 3"/>
                  <a:gd name="T3" fmla="*/ 2 h 13"/>
                  <a:gd name="T4" fmla="*/ 1 w 3"/>
                  <a:gd name="T5" fmla="*/ 3 h 13"/>
                  <a:gd name="T6" fmla="*/ 1 w 3"/>
                  <a:gd name="T7" fmla="*/ 3 h 13"/>
                  <a:gd name="T8" fmla="*/ 1 w 3"/>
                  <a:gd name="T9" fmla="*/ 3 h 13"/>
                  <a:gd name="T10" fmla="*/ 1 w 3"/>
                  <a:gd name="T11" fmla="*/ 3 h 13"/>
                  <a:gd name="T12" fmla="*/ 1 w 3"/>
                  <a:gd name="T13" fmla="*/ 3 h 13"/>
                  <a:gd name="T14" fmla="*/ 1 w 3"/>
                  <a:gd name="T15" fmla="*/ 4 h 13"/>
                  <a:gd name="T16" fmla="*/ 1 w 3"/>
                  <a:gd name="T17" fmla="*/ 4 h 13"/>
                  <a:gd name="T18" fmla="*/ 0 w 3"/>
                  <a:gd name="T19" fmla="*/ 4 h 13"/>
                  <a:gd name="T20" fmla="*/ 0 w 3"/>
                  <a:gd name="T21" fmla="*/ 0 h 13"/>
                  <a:gd name="T22" fmla="*/ 1 w 3"/>
                  <a:gd name="T23" fmla="*/ 0 h 13"/>
                  <a:gd name="T24" fmla="*/ 1 w 3"/>
                  <a:gd name="T25" fmla="*/ 1 h 13"/>
                  <a:gd name="T26" fmla="*/ 1 w 3"/>
                  <a:gd name="T27" fmla="*/ 1 h 13"/>
                  <a:gd name="T28" fmla="*/ 1 w 3"/>
                  <a:gd name="T29" fmla="*/ 1 h 13"/>
                  <a:gd name="T30" fmla="*/ 1 w 3"/>
                  <a:gd name="T31" fmla="*/ 1 h 13"/>
                  <a:gd name="T32" fmla="*/ 1 w 3"/>
                  <a:gd name="T33" fmla="*/ 2 h 13"/>
                  <a:gd name="T34" fmla="*/ 1 w 3"/>
                  <a:gd name="T35" fmla="*/ 2 h 13"/>
                  <a:gd name="T36" fmla="*/ 1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3" y="13"/>
                    </a:lnTo>
                    <a:lnTo>
                      <a:pt x="2" y="13"/>
                    </a:lnTo>
                    <a:lnTo>
                      <a:pt x="0" y="13"/>
                    </a:lnTo>
                    <a:lnTo>
                      <a:pt x="0" y="0"/>
                    </a:lnTo>
                    <a:lnTo>
                      <a:pt x="1" y="0"/>
                    </a:lnTo>
                    <a:lnTo>
                      <a:pt x="2" y="1"/>
                    </a:lnTo>
                    <a:lnTo>
                      <a:pt x="3" y="2"/>
                    </a:lnTo>
                    <a:lnTo>
                      <a:pt x="3"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 name="Freeform 163"/>
              <p:cNvSpPr>
                <a:spLocks/>
              </p:cNvSpPr>
              <p:nvPr/>
            </p:nvSpPr>
            <p:spPr bwMode="auto">
              <a:xfrm>
                <a:off x="4685" y="2684"/>
                <a:ext cx="48" cy="99"/>
              </a:xfrm>
              <a:custGeom>
                <a:avLst/>
                <a:gdLst>
                  <a:gd name="T0" fmla="*/ 25 w 94"/>
                  <a:gd name="T1" fmla="*/ 7 h 198"/>
                  <a:gd name="T2" fmla="*/ 25 w 94"/>
                  <a:gd name="T3" fmla="*/ 11 h 198"/>
                  <a:gd name="T4" fmla="*/ 22 w 94"/>
                  <a:gd name="T5" fmla="*/ 16 h 198"/>
                  <a:gd name="T6" fmla="*/ 19 w 94"/>
                  <a:gd name="T7" fmla="*/ 21 h 198"/>
                  <a:gd name="T8" fmla="*/ 18 w 94"/>
                  <a:gd name="T9" fmla="*/ 24 h 198"/>
                  <a:gd name="T10" fmla="*/ 17 w 94"/>
                  <a:gd name="T11" fmla="*/ 27 h 198"/>
                  <a:gd name="T12" fmla="*/ 17 w 94"/>
                  <a:gd name="T13" fmla="*/ 31 h 198"/>
                  <a:gd name="T14" fmla="*/ 19 w 94"/>
                  <a:gd name="T15" fmla="*/ 34 h 198"/>
                  <a:gd name="T16" fmla="*/ 20 w 94"/>
                  <a:gd name="T17" fmla="*/ 37 h 198"/>
                  <a:gd name="T18" fmla="*/ 21 w 94"/>
                  <a:gd name="T19" fmla="*/ 40 h 198"/>
                  <a:gd name="T20" fmla="*/ 21 w 94"/>
                  <a:gd name="T21" fmla="*/ 43 h 198"/>
                  <a:gd name="T22" fmla="*/ 20 w 94"/>
                  <a:gd name="T23" fmla="*/ 45 h 198"/>
                  <a:gd name="T24" fmla="*/ 19 w 94"/>
                  <a:gd name="T25" fmla="*/ 47 h 198"/>
                  <a:gd name="T26" fmla="*/ 18 w 94"/>
                  <a:gd name="T27" fmla="*/ 48 h 198"/>
                  <a:gd name="T28" fmla="*/ 17 w 94"/>
                  <a:gd name="T29" fmla="*/ 49 h 198"/>
                  <a:gd name="T30" fmla="*/ 15 w 94"/>
                  <a:gd name="T31" fmla="*/ 50 h 198"/>
                  <a:gd name="T32" fmla="*/ 13 w 94"/>
                  <a:gd name="T33" fmla="*/ 50 h 198"/>
                  <a:gd name="T34" fmla="*/ 11 w 94"/>
                  <a:gd name="T35" fmla="*/ 50 h 198"/>
                  <a:gd name="T36" fmla="*/ 9 w 94"/>
                  <a:gd name="T37" fmla="*/ 49 h 198"/>
                  <a:gd name="T38" fmla="*/ 7 w 94"/>
                  <a:gd name="T39" fmla="*/ 47 h 198"/>
                  <a:gd name="T40" fmla="*/ 5 w 94"/>
                  <a:gd name="T41" fmla="*/ 44 h 198"/>
                  <a:gd name="T42" fmla="*/ 4 w 94"/>
                  <a:gd name="T43" fmla="*/ 39 h 198"/>
                  <a:gd name="T44" fmla="*/ 4 w 94"/>
                  <a:gd name="T45" fmla="*/ 31 h 198"/>
                  <a:gd name="T46" fmla="*/ 3 w 94"/>
                  <a:gd name="T47" fmla="*/ 26 h 198"/>
                  <a:gd name="T48" fmla="*/ 2 w 94"/>
                  <a:gd name="T49" fmla="*/ 22 h 198"/>
                  <a:gd name="T50" fmla="*/ 0 w 94"/>
                  <a:gd name="T51" fmla="*/ 18 h 198"/>
                  <a:gd name="T52" fmla="*/ 1 w 94"/>
                  <a:gd name="T53" fmla="*/ 13 h 198"/>
                  <a:gd name="T54" fmla="*/ 3 w 94"/>
                  <a:gd name="T55" fmla="*/ 9 h 198"/>
                  <a:gd name="T56" fmla="*/ 6 w 94"/>
                  <a:gd name="T57" fmla="*/ 5 h 198"/>
                  <a:gd name="T58" fmla="*/ 9 w 94"/>
                  <a:gd name="T59" fmla="*/ 3 h 198"/>
                  <a:gd name="T60" fmla="*/ 13 w 94"/>
                  <a:gd name="T61" fmla="*/ 2 h 198"/>
                  <a:gd name="T62" fmla="*/ 16 w 94"/>
                  <a:gd name="T63" fmla="*/ 0 h 198"/>
                  <a:gd name="T64" fmla="*/ 18 w 94"/>
                  <a:gd name="T65" fmla="*/ 0 h 198"/>
                  <a:gd name="T66" fmla="*/ 20 w 94"/>
                  <a:gd name="T67" fmla="*/ 1 h 198"/>
                  <a:gd name="T68" fmla="*/ 24 w 94"/>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98">
                    <a:moveTo>
                      <a:pt x="92" y="20"/>
                    </a:moveTo>
                    <a:lnTo>
                      <a:pt x="94" y="28"/>
                    </a:lnTo>
                    <a:lnTo>
                      <a:pt x="94" y="35"/>
                    </a:lnTo>
                    <a:lnTo>
                      <a:pt x="94" y="42"/>
                    </a:lnTo>
                    <a:lnTo>
                      <a:pt x="92" y="49"/>
                    </a:lnTo>
                    <a:lnTo>
                      <a:pt x="86" y="63"/>
                    </a:lnTo>
                    <a:lnTo>
                      <a:pt x="79" y="75"/>
                    </a:lnTo>
                    <a:lnTo>
                      <a:pt x="75" y="81"/>
                    </a:lnTo>
                    <a:lnTo>
                      <a:pt x="71" y="88"/>
                    </a:lnTo>
                    <a:lnTo>
                      <a:pt x="68" y="95"/>
                    </a:lnTo>
                    <a:lnTo>
                      <a:pt x="66" y="102"/>
                    </a:lnTo>
                    <a:lnTo>
                      <a:pt x="65" y="108"/>
                    </a:lnTo>
                    <a:lnTo>
                      <a:pt x="65" y="115"/>
                    </a:lnTo>
                    <a:lnTo>
                      <a:pt x="66" y="122"/>
                    </a:lnTo>
                    <a:lnTo>
                      <a:pt x="69" y="130"/>
                    </a:lnTo>
                    <a:lnTo>
                      <a:pt x="72" y="136"/>
                    </a:lnTo>
                    <a:lnTo>
                      <a:pt x="74" y="142"/>
                    </a:lnTo>
                    <a:lnTo>
                      <a:pt x="76" y="147"/>
                    </a:lnTo>
                    <a:lnTo>
                      <a:pt x="79" y="152"/>
                    </a:lnTo>
                    <a:lnTo>
                      <a:pt x="80" y="158"/>
                    </a:lnTo>
                    <a:lnTo>
                      <a:pt x="81" y="164"/>
                    </a:lnTo>
                    <a:lnTo>
                      <a:pt x="80" y="170"/>
                    </a:lnTo>
                    <a:lnTo>
                      <a:pt x="79" y="177"/>
                    </a:lnTo>
                    <a:lnTo>
                      <a:pt x="77" y="180"/>
                    </a:lnTo>
                    <a:lnTo>
                      <a:pt x="76" y="183"/>
                    </a:lnTo>
                    <a:lnTo>
                      <a:pt x="74" y="186"/>
                    </a:lnTo>
                    <a:lnTo>
                      <a:pt x="72" y="189"/>
                    </a:lnTo>
                    <a:lnTo>
                      <a:pt x="69" y="191"/>
                    </a:lnTo>
                    <a:lnTo>
                      <a:pt x="67" y="194"/>
                    </a:lnTo>
                    <a:lnTo>
                      <a:pt x="64" y="196"/>
                    </a:lnTo>
                    <a:lnTo>
                      <a:pt x="60" y="198"/>
                    </a:lnTo>
                    <a:lnTo>
                      <a:pt x="57" y="198"/>
                    </a:lnTo>
                    <a:lnTo>
                      <a:pt x="54" y="198"/>
                    </a:lnTo>
                    <a:lnTo>
                      <a:pt x="50" y="198"/>
                    </a:lnTo>
                    <a:lnTo>
                      <a:pt x="46" y="197"/>
                    </a:lnTo>
                    <a:lnTo>
                      <a:pt x="43" y="197"/>
                    </a:lnTo>
                    <a:lnTo>
                      <a:pt x="39" y="196"/>
                    </a:lnTo>
                    <a:lnTo>
                      <a:pt x="36" y="195"/>
                    </a:lnTo>
                    <a:lnTo>
                      <a:pt x="33" y="193"/>
                    </a:lnTo>
                    <a:lnTo>
                      <a:pt x="27" y="188"/>
                    </a:lnTo>
                    <a:lnTo>
                      <a:pt x="22" y="182"/>
                    </a:lnTo>
                    <a:lnTo>
                      <a:pt x="18" y="175"/>
                    </a:lnTo>
                    <a:lnTo>
                      <a:pt x="16" y="168"/>
                    </a:lnTo>
                    <a:lnTo>
                      <a:pt x="14" y="154"/>
                    </a:lnTo>
                    <a:lnTo>
                      <a:pt x="13" y="139"/>
                    </a:lnTo>
                    <a:lnTo>
                      <a:pt x="13" y="123"/>
                    </a:lnTo>
                    <a:lnTo>
                      <a:pt x="12" y="109"/>
                    </a:lnTo>
                    <a:lnTo>
                      <a:pt x="10" y="102"/>
                    </a:lnTo>
                    <a:lnTo>
                      <a:pt x="8" y="95"/>
                    </a:lnTo>
                    <a:lnTo>
                      <a:pt x="5" y="87"/>
                    </a:lnTo>
                    <a:lnTo>
                      <a:pt x="1" y="81"/>
                    </a:lnTo>
                    <a:lnTo>
                      <a:pt x="0" y="71"/>
                    </a:lnTo>
                    <a:lnTo>
                      <a:pt x="0" y="62"/>
                    </a:lnTo>
                    <a:lnTo>
                      <a:pt x="2" y="51"/>
                    </a:lnTo>
                    <a:lnTo>
                      <a:pt x="5" y="43"/>
                    </a:lnTo>
                    <a:lnTo>
                      <a:pt x="9" y="34"/>
                    </a:lnTo>
                    <a:lnTo>
                      <a:pt x="15" y="27"/>
                    </a:lnTo>
                    <a:lnTo>
                      <a:pt x="21" y="20"/>
                    </a:lnTo>
                    <a:lnTo>
                      <a:pt x="30" y="14"/>
                    </a:lnTo>
                    <a:lnTo>
                      <a:pt x="36" y="11"/>
                    </a:lnTo>
                    <a:lnTo>
                      <a:pt x="42" y="9"/>
                    </a:lnTo>
                    <a:lnTo>
                      <a:pt x="48" y="5"/>
                    </a:lnTo>
                    <a:lnTo>
                      <a:pt x="54" y="2"/>
                    </a:lnTo>
                    <a:lnTo>
                      <a:pt x="60" y="0"/>
                    </a:lnTo>
                    <a:lnTo>
                      <a:pt x="67" y="0"/>
                    </a:lnTo>
                    <a:lnTo>
                      <a:pt x="70" y="0"/>
                    </a:lnTo>
                    <a:lnTo>
                      <a:pt x="73" y="2"/>
                    </a:lnTo>
                    <a:lnTo>
                      <a:pt x="76" y="4"/>
                    </a:lnTo>
                    <a:lnTo>
                      <a:pt x="79" y="6"/>
                    </a:lnTo>
                    <a:lnTo>
                      <a:pt x="9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 name="Freeform 164"/>
              <p:cNvSpPr>
                <a:spLocks/>
              </p:cNvSpPr>
              <p:nvPr/>
            </p:nvSpPr>
            <p:spPr bwMode="auto">
              <a:xfrm>
                <a:off x="4691" y="2690"/>
                <a:ext cx="37" cy="88"/>
              </a:xfrm>
              <a:custGeom>
                <a:avLst/>
                <a:gdLst>
                  <a:gd name="T0" fmla="*/ 17 w 73"/>
                  <a:gd name="T1" fmla="*/ 11 h 177"/>
                  <a:gd name="T2" fmla="*/ 14 w 73"/>
                  <a:gd name="T3" fmla="*/ 17 h 177"/>
                  <a:gd name="T4" fmla="*/ 12 w 73"/>
                  <a:gd name="T5" fmla="*/ 21 h 177"/>
                  <a:gd name="T6" fmla="*/ 11 w 73"/>
                  <a:gd name="T7" fmla="*/ 24 h 177"/>
                  <a:gd name="T8" fmla="*/ 11 w 73"/>
                  <a:gd name="T9" fmla="*/ 27 h 177"/>
                  <a:gd name="T10" fmla="*/ 12 w 73"/>
                  <a:gd name="T11" fmla="*/ 30 h 177"/>
                  <a:gd name="T12" fmla="*/ 14 w 73"/>
                  <a:gd name="T13" fmla="*/ 33 h 177"/>
                  <a:gd name="T14" fmla="*/ 15 w 73"/>
                  <a:gd name="T15" fmla="*/ 35 h 177"/>
                  <a:gd name="T16" fmla="*/ 16 w 73"/>
                  <a:gd name="T17" fmla="*/ 37 h 177"/>
                  <a:gd name="T18" fmla="*/ 16 w 73"/>
                  <a:gd name="T19" fmla="*/ 39 h 177"/>
                  <a:gd name="T20" fmla="*/ 15 w 73"/>
                  <a:gd name="T21" fmla="*/ 41 h 177"/>
                  <a:gd name="T22" fmla="*/ 14 w 73"/>
                  <a:gd name="T23" fmla="*/ 42 h 177"/>
                  <a:gd name="T24" fmla="*/ 14 w 73"/>
                  <a:gd name="T25" fmla="*/ 43 h 177"/>
                  <a:gd name="T26" fmla="*/ 13 w 73"/>
                  <a:gd name="T27" fmla="*/ 44 h 177"/>
                  <a:gd name="T28" fmla="*/ 11 w 73"/>
                  <a:gd name="T29" fmla="*/ 44 h 177"/>
                  <a:gd name="T30" fmla="*/ 8 w 73"/>
                  <a:gd name="T31" fmla="*/ 43 h 177"/>
                  <a:gd name="T32" fmla="*/ 6 w 73"/>
                  <a:gd name="T33" fmla="*/ 42 h 177"/>
                  <a:gd name="T34" fmla="*/ 4 w 73"/>
                  <a:gd name="T35" fmla="*/ 40 h 177"/>
                  <a:gd name="T36" fmla="*/ 4 w 73"/>
                  <a:gd name="T37" fmla="*/ 36 h 177"/>
                  <a:gd name="T38" fmla="*/ 4 w 73"/>
                  <a:gd name="T39" fmla="*/ 31 h 177"/>
                  <a:gd name="T40" fmla="*/ 2 w 73"/>
                  <a:gd name="T41" fmla="*/ 24 h 177"/>
                  <a:gd name="T42" fmla="*/ 1 w 73"/>
                  <a:gd name="T43" fmla="*/ 17 h 177"/>
                  <a:gd name="T44" fmla="*/ 0 w 73"/>
                  <a:gd name="T45" fmla="*/ 12 h 177"/>
                  <a:gd name="T46" fmla="*/ 2 w 73"/>
                  <a:gd name="T47" fmla="*/ 8 h 177"/>
                  <a:gd name="T48" fmla="*/ 5 w 73"/>
                  <a:gd name="T49" fmla="*/ 4 h 177"/>
                  <a:gd name="T50" fmla="*/ 8 w 73"/>
                  <a:gd name="T51" fmla="*/ 2 h 177"/>
                  <a:gd name="T52" fmla="*/ 10 w 73"/>
                  <a:gd name="T53" fmla="*/ 1 h 177"/>
                  <a:gd name="T54" fmla="*/ 11 w 73"/>
                  <a:gd name="T55" fmla="*/ 1 h 177"/>
                  <a:gd name="T56" fmla="*/ 13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5"/>
                    </a:moveTo>
                    <a:lnTo>
                      <a:pt x="65" y="47"/>
                    </a:lnTo>
                    <a:lnTo>
                      <a:pt x="59" y="57"/>
                    </a:lnTo>
                    <a:lnTo>
                      <a:pt x="53" y="69"/>
                    </a:lnTo>
                    <a:lnTo>
                      <a:pt x="47" y="80"/>
                    </a:lnTo>
                    <a:lnTo>
                      <a:pt x="45" y="87"/>
                    </a:lnTo>
                    <a:lnTo>
                      <a:pt x="43" y="93"/>
                    </a:lnTo>
                    <a:lnTo>
                      <a:pt x="42" y="98"/>
                    </a:lnTo>
                    <a:lnTo>
                      <a:pt x="42" y="104"/>
                    </a:lnTo>
                    <a:lnTo>
                      <a:pt x="43" y="110"/>
                    </a:lnTo>
                    <a:lnTo>
                      <a:pt x="44" y="116"/>
                    </a:lnTo>
                    <a:lnTo>
                      <a:pt x="47" y="121"/>
                    </a:lnTo>
                    <a:lnTo>
                      <a:pt x="52" y="128"/>
                    </a:lnTo>
                    <a:lnTo>
                      <a:pt x="54" y="132"/>
                    </a:lnTo>
                    <a:lnTo>
                      <a:pt x="56" y="136"/>
                    </a:lnTo>
                    <a:lnTo>
                      <a:pt x="58" y="140"/>
                    </a:lnTo>
                    <a:lnTo>
                      <a:pt x="60" y="144"/>
                    </a:lnTo>
                    <a:lnTo>
                      <a:pt x="61" y="148"/>
                    </a:lnTo>
                    <a:lnTo>
                      <a:pt x="62" y="153"/>
                    </a:lnTo>
                    <a:lnTo>
                      <a:pt x="61" y="157"/>
                    </a:lnTo>
                    <a:lnTo>
                      <a:pt x="60" y="162"/>
                    </a:lnTo>
                    <a:lnTo>
                      <a:pt x="58" y="165"/>
                    </a:lnTo>
                    <a:lnTo>
                      <a:pt x="57" y="167"/>
                    </a:lnTo>
                    <a:lnTo>
                      <a:pt x="55" y="169"/>
                    </a:lnTo>
                    <a:lnTo>
                      <a:pt x="54" y="172"/>
                    </a:lnTo>
                    <a:lnTo>
                      <a:pt x="53" y="174"/>
                    </a:lnTo>
                    <a:lnTo>
                      <a:pt x="52" y="175"/>
                    </a:lnTo>
                    <a:lnTo>
                      <a:pt x="49" y="177"/>
                    </a:lnTo>
                    <a:lnTo>
                      <a:pt x="46" y="177"/>
                    </a:lnTo>
                    <a:lnTo>
                      <a:pt x="41" y="176"/>
                    </a:lnTo>
                    <a:lnTo>
                      <a:pt x="36" y="175"/>
                    </a:lnTo>
                    <a:lnTo>
                      <a:pt x="30" y="174"/>
                    </a:lnTo>
                    <a:lnTo>
                      <a:pt x="26" y="172"/>
                    </a:lnTo>
                    <a:lnTo>
                      <a:pt x="21" y="170"/>
                    </a:lnTo>
                    <a:lnTo>
                      <a:pt x="18" y="167"/>
                    </a:lnTo>
                    <a:lnTo>
                      <a:pt x="15" y="161"/>
                    </a:lnTo>
                    <a:lnTo>
                      <a:pt x="14" y="156"/>
                    </a:lnTo>
                    <a:lnTo>
                      <a:pt x="16" y="146"/>
                    </a:lnTo>
                    <a:lnTo>
                      <a:pt x="16" y="136"/>
                    </a:lnTo>
                    <a:lnTo>
                      <a:pt x="15" y="126"/>
                    </a:lnTo>
                    <a:lnTo>
                      <a:pt x="14" y="116"/>
                    </a:lnTo>
                    <a:lnTo>
                      <a:pt x="8" y="97"/>
                    </a:lnTo>
                    <a:lnTo>
                      <a:pt x="3" y="77"/>
                    </a:lnTo>
                    <a:lnTo>
                      <a:pt x="1" y="68"/>
                    </a:lnTo>
                    <a:lnTo>
                      <a:pt x="0" y="59"/>
                    </a:lnTo>
                    <a:lnTo>
                      <a:pt x="0" y="50"/>
                    </a:lnTo>
                    <a:lnTo>
                      <a:pt x="1" y="41"/>
                    </a:lnTo>
                    <a:lnTo>
                      <a:pt x="5" y="33"/>
                    </a:lnTo>
                    <a:lnTo>
                      <a:pt x="10" y="25"/>
                    </a:lnTo>
                    <a:lnTo>
                      <a:pt x="18" y="18"/>
                    </a:lnTo>
                    <a:lnTo>
                      <a:pt x="28" y="11"/>
                    </a:lnTo>
                    <a:lnTo>
                      <a:pt x="31" y="9"/>
                    </a:lnTo>
                    <a:lnTo>
                      <a:pt x="34" y="8"/>
                    </a:lnTo>
                    <a:lnTo>
                      <a:pt x="38" y="7"/>
                    </a:lnTo>
                    <a:lnTo>
                      <a:pt x="41" y="6"/>
                    </a:lnTo>
                    <a:lnTo>
                      <a:pt x="44" y="5"/>
                    </a:lnTo>
                    <a:lnTo>
                      <a:pt x="48" y="4"/>
                    </a:lnTo>
                    <a:lnTo>
                      <a:pt x="52" y="3"/>
                    </a:lnTo>
                    <a:lnTo>
                      <a:pt x="55" y="0"/>
                    </a:lnTo>
                    <a:lnTo>
                      <a:pt x="60" y="3"/>
                    </a:lnTo>
                    <a:lnTo>
                      <a:pt x="65" y="6"/>
                    </a:lnTo>
                    <a:lnTo>
                      <a:pt x="68" y="10"/>
                    </a:lnTo>
                    <a:lnTo>
                      <a:pt x="71" y="14"/>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 name="Freeform 165"/>
              <p:cNvSpPr>
                <a:spLocks/>
              </p:cNvSpPr>
              <p:nvPr/>
            </p:nvSpPr>
            <p:spPr bwMode="auto">
              <a:xfrm>
                <a:off x="4806" y="2546"/>
                <a:ext cx="66" cy="38"/>
              </a:xfrm>
              <a:custGeom>
                <a:avLst/>
                <a:gdLst>
                  <a:gd name="T0" fmla="*/ 33 w 134"/>
                  <a:gd name="T1" fmla="*/ 5 h 76"/>
                  <a:gd name="T2" fmla="*/ 33 w 134"/>
                  <a:gd name="T3" fmla="*/ 7 h 76"/>
                  <a:gd name="T4" fmla="*/ 33 w 134"/>
                  <a:gd name="T5" fmla="*/ 9 h 76"/>
                  <a:gd name="T6" fmla="*/ 31 w 134"/>
                  <a:gd name="T7" fmla="*/ 11 h 76"/>
                  <a:gd name="T8" fmla="*/ 30 w 134"/>
                  <a:gd name="T9" fmla="*/ 13 h 76"/>
                  <a:gd name="T10" fmla="*/ 29 w 134"/>
                  <a:gd name="T11" fmla="*/ 14 h 76"/>
                  <a:gd name="T12" fmla="*/ 27 w 134"/>
                  <a:gd name="T13" fmla="*/ 15 h 76"/>
                  <a:gd name="T14" fmla="*/ 25 w 134"/>
                  <a:gd name="T15" fmla="*/ 15 h 76"/>
                  <a:gd name="T16" fmla="*/ 24 w 134"/>
                  <a:gd name="T17" fmla="*/ 14 h 76"/>
                  <a:gd name="T18" fmla="*/ 23 w 134"/>
                  <a:gd name="T19" fmla="*/ 14 h 76"/>
                  <a:gd name="T20" fmla="*/ 23 w 134"/>
                  <a:gd name="T21" fmla="*/ 13 h 76"/>
                  <a:gd name="T22" fmla="*/ 22 w 134"/>
                  <a:gd name="T23" fmla="*/ 12 h 76"/>
                  <a:gd name="T24" fmla="*/ 22 w 134"/>
                  <a:gd name="T25" fmla="*/ 12 h 76"/>
                  <a:gd name="T26" fmla="*/ 21 w 134"/>
                  <a:gd name="T27" fmla="*/ 13 h 76"/>
                  <a:gd name="T28" fmla="*/ 20 w 134"/>
                  <a:gd name="T29" fmla="*/ 13 h 76"/>
                  <a:gd name="T30" fmla="*/ 19 w 134"/>
                  <a:gd name="T31" fmla="*/ 14 h 76"/>
                  <a:gd name="T32" fmla="*/ 17 w 134"/>
                  <a:gd name="T33" fmla="*/ 12 h 76"/>
                  <a:gd name="T34" fmla="*/ 16 w 134"/>
                  <a:gd name="T35" fmla="*/ 11 h 76"/>
                  <a:gd name="T36" fmla="*/ 15 w 134"/>
                  <a:gd name="T37" fmla="*/ 13 h 76"/>
                  <a:gd name="T38" fmla="*/ 13 w 134"/>
                  <a:gd name="T39" fmla="*/ 15 h 76"/>
                  <a:gd name="T40" fmla="*/ 11 w 134"/>
                  <a:gd name="T41" fmla="*/ 16 h 76"/>
                  <a:gd name="T42" fmla="*/ 9 w 134"/>
                  <a:gd name="T43" fmla="*/ 15 h 76"/>
                  <a:gd name="T44" fmla="*/ 8 w 134"/>
                  <a:gd name="T45" fmla="*/ 17 h 76"/>
                  <a:gd name="T46" fmla="*/ 7 w 134"/>
                  <a:gd name="T47" fmla="*/ 17 h 76"/>
                  <a:gd name="T48" fmla="*/ 6 w 134"/>
                  <a:gd name="T49" fmla="*/ 18 h 76"/>
                  <a:gd name="T50" fmla="*/ 4 w 134"/>
                  <a:gd name="T51" fmla="*/ 18 h 76"/>
                  <a:gd name="T52" fmla="*/ 5 w 134"/>
                  <a:gd name="T53" fmla="*/ 18 h 76"/>
                  <a:gd name="T54" fmla="*/ 4 w 134"/>
                  <a:gd name="T55" fmla="*/ 19 h 76"/>
                  <a:gd name="T56" fmla="*/ 3 w 134"/>
                  <a:gd name="T57" fmla="*/ 19 h 76"/>
                  <a:gd name="T58" fmla="*/ 3 w 134"/>
                  <a:gd name="T59" fmla="*/ 19 h 76"/>
                  <a:gd name="T60" fmla="*/ 2 w 134"/>
                  <a:gd name="T61" fmla="*/ 19 h 76"/>
                  <a:gd name="T62" fmla="*/ 0 w 134"/>
                  <a:gd name="T63" fmla="*/ 17 h 76"/>
                  <a:gd name="T64" fmla="*/ 0 w 134"/>
                  <a:gd name="T65" fmla="*/ 16 h 76"/>
                  <a:gd name="T66" fmla="*/ 0 w 134"/>
                  <a:gd name="T67" fmla="*/ 15 h 76"/>
                  <a:gd name="T68" fmla="*/ 1 w 134"/>
                  <a:gd name="T69" fmla="*/ 14 h 76"/>
                  <a:gd name="T70" fmla="*/ 2 w 134"/>
                  <a:gd name="T71" fmla="*/ 13 h 76"/>
                  <a:gd name="T72" fmla="*/ 3 w 134"/>
                  <a:gd name="T73" fmla="*/ 11 h 76"/>
                  <a:gd name="T74" fmla="*/ 5 w 134"/>
                  <a:gd name="T75" fmla="*/ 9 h 76"/>
                  <a:gd name="T76" fmla="*/ 6 w 134"/>
                  <a:gd name="T77" fmla="*/ 7 h 76"/>
                  <a:gd name="T78" fmla="*/ 8 w 134"/>
                  <a:gd name="T79" fmla="*/ 7 h 76"/>
                  <a:gd name="T80" fmla="*/ 9 w 134"/>
                  <a:gd name="T81" fmla="*/ 7 h 76"/>
                  <a:gd name="T82" fmla="*/ 10 w 134"/>
                  <a:gd name="T83" fmla="*/ 6 h 76"/>
                  <a:gd name="T84" fmla="*/ 11 w 134"/>
                  <a:gd name="T85" fmla="*/ 6 h 76"/>
                  <a:gd name="T86" fmla="*/ 13 w 134"/>
                  <a:gd name="T87" fmla="*/ 5 h 76"/>
                  <a:gd name="T88" fmla="*/ 16 w 134"/>
                  <a:gd name="T89" fmla="*/ 8 h 76"/>
                  <a:gd name="T90" fmla="*/ 16 w 134"/>
                  <a:gd name="T91" fmla="*/ 7 h 76"/>
                  <a:gd name="T92" fmla="*/ 17 w 134"/>
                  <a:gd name="T93" fmla="*/ 5 h 76"/>
                  <a:gd name="T94" fmla="*/ 18 w 134"/>
                  <a:gd name="T95" fmla="*/ 4 h 76"/>
                  <a:gd name="T96" fmla="*/ 19 w 134"/>
                  <a:gd name="T97" fmla="*/ 3 h 76"/>
                  <a:gd name="T98" fmla="*/ 21 w 134"/>
                  <a:gd name="T99" fmla="*/ 3 h 76"/>
                  <a:gd name="T100" fmla="*/ 23 w 134"/>
                  <a:gd name="T101" fmla="*/ 3 h 76"/>
                  <a:gd name="T102" fmla="*/ 24 w 134"/>
                  <a:gd name="T103" fmla="*/ 3 h 76"/>
                  <a:gd name="T104" fmla="*/ 26 w 134"/>
                  <a:gd name="T105" fmla="*/ 1 h 76"/>
                  <a:gd name="T106" fmla="*/ 28 w 134"/>
                  <a:gd name="T107" fmla="*/ 1 h 76"/>
                  <a:gd name="T108" fmla="*/ 30 w 134"/>
                  <a:gd name="T109" fmla="*/ 0 h 76"/>
                  <a:gd name="T110" fmla="*/ 32 w 134"/>
                  <a:gd name="T111" fmla="*/ 1 h 76"/>
                  <a:gd name="T112" fmla="*/ 33 w 134"/>
                  <a:gd name="T113" fmla="*/ 4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6">
                    <a:moveTo>
                      <a:pt x="133" y="13"/>
                    </a:moveTo>
                    <a:lnTo>
                      <a:pt x="134" y="18"/>
                    </a:lnTo>
                    <a:lnTo>
                      <a:pt x="134" y="22"/>
                    </a:lnTo>
                    <a:lnTo>
                      <a:pt x="134" y="27"/>
                    </a:lnTo>
                    <a:lnTo>
                      <a:pt x="134" y="31"/>
                    </a:lnTo>
                    <a:lnTo>
                      <a:pt x="133" y="35"/>
                    </a:lnTo>
                    <a:lnTo>
                      <a:pt x="130" y="39"/>
                    </a:lnTo>
                    <a:lnTo>
                      <a:pt x="128" y="43"/>
                    </a:lnTo>
                    <a:lnTo>
                      <a:pt x="126" y="48"/>
                    </a:lnTo>
                    <a:lnTo>
                      <a:pt x="123" y="50"/>
                    </a:lnTo>
                    <a:lnTo>
                      <a:pt x="120" y="53"/>
                    </a:lnTo>
                    <a:lnTo>
                      <a:pt x="117" y="55"/>
                    </a:lnTo>
                    <a:lnTo>
                      <a:pt x="113" y="57"/>
                    </a:lnTo>
                    <a:lnTo>
                      <a:pt x="110" y="59"/>
                    </a:lnTo>
                    <a:lnTo>
                      <a:pt x="106" y="59"/>
                    </a:lnTo>
                    <a:lnTo>
                      <a:pt x="102" y="59"/>
                    </a:lnTo>
                    <a:lnTo>
                      <a:pt x="98" y="57"/>
                    </a:lnTo>
                    <a:lnTo>
                      <a:pt x="98" y="56"/>
                    </a:lnTo>
                    <a:lnTo>
                      <a:pt x="97" y="55"/>
                    </a:lnTo>
                    <a:lnTo>
                      <a:pt x="96" y="53"/>
                    </a:lnTo>
                    <a:lnTo>
                      <a:pt x="95" y="52"/>
                    </a:lnTo>
                    <a:lnTo>
                      <a:pt x="94" y="50"/>
                    </a:lnTo>
                    <a:lnTo>
                      <a:pt x="94" y="49"/>
                    </a:lnTo>
                    <a:lnTo>
                      <a:pt x="92" y="48"/>
                    </a:lnTo>
                    <a:lnTo>
                      <a:pt x="91" y="45"/>
                    </a:lnTo>
                    <a:lnTo>
                      <a:pt x="89" y="47"/>
                    </a:lnTo>
                    <a:lnTo>
                      <a:pt x="87" y="48"/>
                    </a:lnTo>
                    <a:lnTo>
                      <a:pt x="86" y="50"/>
                    </a:lnTo>
                    <a:lnTo>
                      <a:pt x="84" y="51"/>
                    </a:lnTo>
                    <a:lnTo>
                      <a:pt x="83" y="52"/>
                    </a:lnTo>
                    <a:lnTo>
                      <a:pt x="81" y="53"/>
                    </a:lnTo>
                    <a:lnTo>
                      <a:pt x="79" y="53"/>
                    </a:lnTo>
                    <a:lnTo>
                      <a:pt x="76" y="53"/>
                    </a:lnTo>
                    <a:lnTo>
                      <a:pt x="72" y="48"/>
                    </a:lnTo>
                    <a:lnTo>
                      <a:pt x="70" y="50"/>
                    </a:lnTo>
                    <a:lnTo>
                      <a:pt x="65" y="44"/>
                    </a:lnTo>
                    <a:lnTo>
                      <a:pt x="63" y="48"/>
                    </a:lnTo>
                    <a:lnTo>
                      <a:pt x="60" y="51"/>
                    </a:lnTo>
                    <a:lnTo>
                      <a:pt x="57" y="55"/>
                    </a:lnTo>
                    <a:lnTo>
                      <a:pt x="53" y="58"/>
                    </a:lnTo>
                    <a:lnTo>
                      <a:pt x="49" y="60"/>
                    </a:lnTo>
                    <a:lnTo>
                      <a:pt x="46" y="61"/>
                    </a:lnTo>
                    <a:lnTo>
                      <a:pt x="41" y="61"/>
                    </a:lnTo>
                    <a:lnTo>
                      <a:pt x="37" y="59"/>
                    </a:lnTo>
                    <a:lnTo>
                      <a:pt x="36" y="62"/>
                    </a:lnTo>
                    <a:lnTo>
                      <a:pt x="35" y="65"/>
                    </a:lnTo>
                    <a:lnTo>
                      <a:pt x="33" y="66"/>
                    </a:lnTo>
                    <a:lnTo>
                      <a:pt x="30" y="68"/>
                    </a:lnTo>
                    <a:lnTo>
                      <a:pt x="27" y="69"/>
                    </a:lnTo>
                    <a:lnTo>
                      <a:pt x="24" y="69"/>
                    </a:lnTo>
                    <a:lnTo>
                      <a:pt x="21" y="69"/>
                    </a:lnTo>
                    <a:lnTo>
                      <a:pt x="19" y="69"/>
                    </a:lnTo>
                    <a:lnTo>
                      <a:pt x="21" y="70"/>
                    </a:lnTo>
                    <a:lnTo>
                      <a:pt x="20" y="71"/>
                    </a:lnTo>
                    <a:lnTo>
                      <a:pt x="19" y="72"/>
                    </a:lnTo>
                    <a:lnTo>
                      <a:pt x="18" y="73"/>
                    </a:lnTo>
                    <a:lnTo>
                      <a:pt x="17" y="74"/>
                    </a:lnTo>
                    <a:lnTo>
                      <a:pt x="15" y="75"/>
                    </a:lnTo>
                    <a:lnTo>
                      <a:pt x="13" y="75"/>
                    </a:lnTo>
                    <a:lnTo>
                      <a:pt x="12" y="76"/>
                    </a:lnTo>
                    <a:lnTo>
                      <a:pt x="10" y="75"/>
                    </a:lnTo>
                    <a:lnTo>
                      <a:pt x="8" y="73"/>
                    </a:lnTo>
                    <a:lnTo>
                      <a:pt x="6" y="71"/>
                    </a:lnTo>
                    <a:lnTo>
                      <a:pt x="3" y="68"/>
                    </a:lnTo>
                    <a:lnTo>
                      <a:pt x="2" y="66"/>
                    </a:lnTo>
                    <a:lnTo>
                      <a:pt x="1" y="63"/>
                    </a:lnTo>
                    <a:lnTo>
                      <a:pt x="0" y="60"/>
                    </a:lnTo>
                    <a:lnTo>
                      <a:pt x="1" y="57"/>
                    </a:lnTo>
                    <a:lnTo>
                      <a:pt x="2" y="54"/>
                    </a:lnTo>
                    <a:lnTo>
                      <a:pt x="5" y="54"/>
                    </a:lnTo>
                    <a:lnTo>
                      <a:pt x="8" y="52"/>
                    </a:lnTo>
                    <a:lnTo>
                      <a:pt x="10" y="51"/>
                    </a:lnTo>
                    <a:lnTo>
                      <a:pt x="12" y="49"/>
                    </a:lnTo>
                    <a:lnTo>
                      <a:pt x="15" y="43"/>
                    </a:lnTo>
                    <a:lnTo>
                      <a:pt x="18" y="38"/>
                    </a:lnTo>
                    <a:lnTo>
                      <a:pt x="21" y="33"/>
                    </a:lnTo>
                    <a:lnTo>
                      <a:pt x="24" y="29"/>
                    </a:lnTo>
                    <a:lnTo>
                      <a:pt x="26" y="28"/>
                    </a:lnTo>
                    <a:lnTo>
                      <a:pt x="29" y="28"/>
                    </a:lnTo>
                    <a:lnTo>
                      <a:pt x="32" y="28"/>
                    </a:lnTo>
                    <a:lnTo>
                      <a:pt x="35" y="29"/>
                    </a:lnTo>
                    <a:lnTo>
                      <a:pt x="37" y="26"/>
                    </a:lnTo>
                    <a:lnTo>
                      <a:pt x="39" y="24"/>
                    </a:lnTo>
                    <a:lnTo>
                      <a:pt x="41" y="22"/>
                    </a:lnTo>
                    <a:lnTo>
                      <a:pt x="44" y="22"/>
                    </a:lnTo>
                    <a:lnTo>
                      <a:pt x="47" y="21"/>
                    </a:lnTo>
                    <a:lnTo>
                      <a:pt x="50" y="21"/>
                    </a:lnTo>
                    <a:lnTo>
                      <a:pt x="53" y="20"/>
                    </a:lnTo>
                    <a:lnTo>
                      <a:pt x="56" y="18"/>
                    </a:lnTo>
                    <a:lnTo>
                      <a:pt x="64" y="31"/>
                    </a:lnTo>
                    <a:lnTo>
                      <a:pt x="64" y="28"/>
                    </a:lnTo>
                    <a:lnTo>
                      <a:pt x="66" y="25"/>
                    </a:lnTo>
                    <a:lnTo>
                      <a:pt x="68" y="22"/>
                    </a:lnTo>
                    <a:lnTo>
                      <a:pt x="70" y="20"/>
                    </a:lnTo>
                    <a:lnTo>
                      <a:pt x="72" y="17"/>
                    </a:lnTo>
                    <a:lnTo>
                      <a:pt x="75" y="15"/>
                    </a:lnTo>
                    <a:lnTo>
                      <a:pt x="77" y="13"/>
                    </a:lnTo>
                    <a:lnTo>
                      <a:pt x="80" y="11"/>
                    </a:lnTo>
                    <a:lnTo>
                      <a:pt x="84" y="11"/>
                    </a:lnTo>
                    <a:lnTo>
                      <a:pt x="87" y="11"/>
                    </a:lnTo>
                    <a:lnTo>
                      <a:pt x="90" y="12"/>
                    </a:lnTo>
                    <a:lnTo>
                      <a:pt x="94" y="12"/>
                    </a:lnTo>
                    <a:lnTo>
                      <a:pt x="97" y="12"/>
                    </a:lnTo>
                    <a:lnTo>
                      <a:pt x="100" y="11"/>
                    </a:lnTo>
                    <a:lnTo>
                      <a:pt x="103" y="9"/>
                    </a:lnTo>
                    <a:lnTo>
                      <a:pt x="105" y="4"/>
                    </a:lnTo>
                    <a:lnTo>
                      <a:pt x="109" y="3"/>
                    </a:lnTo>
                    <a:lnTo>
                      <a:pt x="113" y="1"/>
                    </a:lnTo>
                    <a:lnTo>
                      <a:pt x="117" y="1"/>
                    </a:lnTo>
                    <a:lnTo>
                      <a:pt x="122" y="0"/>
                    </a:lnTo>
                    <a:lnTo>
                      <a:pt x="126" y="1"/>
                    </a:lnTo>
                    <a:lnTo>
                      <a:pt x="129" y="3"/>
                    </a:lnTo>
                    <a:lnTo>
                      <a:pt x="131" y="8"/>
                    </a:lnTo>
                    <a:lnTo>
                      <a:pt x="13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6" name="Freeform 166"/>
              <p:cNvSpPr>
                <a:spLocks/>
              </p:cNvSpPr>
              <p:nvPr/>
            </p:nvSpPr>
            <p:spPr bwMode="auto">
              <a:xfrm>
                <a:off x="4856" y="2550"/>
                <a:ext cx="12" cy="20"/>
              </a:xfrm>
              <a:custGeom>
                <a:avLst/>
                <a:gdLst>
                  <a:gd name="T0" fmla="*/ 6 w 23"/>
                  <a:gd name="T1" fmla="*/ 7 h 40"/>
                  <a:gd name="T2" fmla="*/ 5 w 23"/>
                  <a:gd name="T3" fmla="*/ 7 h 40"/>
                  <a:gd name="T4" fmla="*/ 5 w 23"/>
                  <a:gd name="T5" fmla="*/ 8 h 40"/>
                  <a:gd name="T6" fmla="*/ 5 w 23"/>
                  <a:gd name="T7" fmla="*/ 8 h 40"/>
                  <a:gd name="T8" fmla="*/ 5 w 23"/>
                  <a:gd name="T9" fmla="*/ 9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7 h 40"/>
                  <a:gd name="T36" fmla="*/ 0 w 23"/>
                  <a:gd name="T37" fmla="*/ 6 h 40"/>
                  <a:gd name="T38" fmla="*/ 1 w 23"/>
                  <a:gd name="T39" fmla="*/ 5 h 40"/>
                  <a:gd name="T40" fmla="*/ 1 w 23"/>
                  <a:gd name="T41" fmla="*/ 4 h 40"/>
                  <a:gd name="T42" fmla="*/ 2 w 23"/>
                  <a:gd name="T43" fmla="*/ 3 h 40"/>
                  <a:gd name="T44" fmla="*/ 2 w 23"/>
                  <a:gd name="T45" fmla="*/ 2 h 40"/>
                  <a:gd name="T46" fmla="*/ 2 w 23"/>
                  <a:gd name="T47" fmla="*/ 2 h 40"/>
                  <a:gd name="T48" fmla="*/ 3 w 23"/>
                  <a:gd name="T49" fmla="*/ 1 h 40"/>
                  <a:gd name="T50" fmla="*/ 4 w 23"/>
                  <a:gd name="T51" fmla="*/ 1 h 40"/>
                  <a:gd name="T52" fmla="*/ 4 w 23"/>
                  <a:gd name="T53" fmla="*/ 0 h 40"/>
                  <a:gd name="T54" fmla="*/ 5 w 23"/>
                  <a:gd name="T55" fmla="*/ 1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6"/>
                    </a:moveTo>
                    <a:lnTo>
                      <a:pt x="20" y="28"/>
                    </a:lnTo>
                    <a:lnTo>
                      <a:pt x="19" y="29"/>
                    </a:lnTo>
                    <a:lnTo>
                      <a:pt x="18" y="31"/>
                    </a:lnTo>
                    <a:lnTo>
                      <a:pt x="17" y="33"/>
                    </a:lnTo>
                    <a:lnTo>
                      <a:pt x="16" y="34"/>
                    </a:lnTo>
                    <a:lnTo>
                      <a:pt x="15" y="36"/>
                    </a:lnTo>
                    <a:lnTo>
                      <a:pt x="14" y="37"/>
                    </a:lnTo>
                    <a:lnTo>
                      <a:pt x="12" y="40"/>
                    </a:lnTo>
                    <a:lnTo>
                      <a:pt x="9" y="40"/>
                    </a:lnTo>
                    <a:lnTo>
                      <a:pt x="7" y="40"/>
                    </a:lnTo>
                    <a:lnTo>
                      <a:pt x="5" y="40"/>
                    </a:lnTo>
                    <a:lnTo>
                      <a:pt x="4" y="37"/>
                    </a:lnTo>
                    <a:lnTo>
                      <a:pt x="2" y="36"/>
                    </a:lnTo>
                    <a:lnTo>
                      <a:pt x="2" y="34"/>
                    </a:lnTo>
                    <a:lnTo>
                      <a:pt x="1" y="31"/>
                    </a:lnTo>
                    <a:lnTo>
                      <a:pt x="1" y="29"/>
                    </a:lnTo>
                    <a:lnTo>
                      <a:pt x="0" y="25"/>
                    </a:lnTo>
                    <a:lnTo>
                      <a:pt x="0" y="21"/>
                    </a:lnTo>
                    <a:lnTo>
                      <a:pt x="1" y="18"/>
                    </a:lnTo>
                    <a:lnTo>
                      <a:pt x="3" y="14"/>
                    </a:lnTo>
                    <a:lnTo>
                      <a:pt x="5" y="11"/>
                    </a:lnTo>
                    <a:lnTo>
                      <a:pt x="7" y="8"/>
                    </a:lnTo>
                    <a:lnTo>
                      <a:pt x="8" y="5"/>
                    </a:lnTo>
                    <a:lnTo>
                      <a:pt x="10" y="2"/>
                    </a:lnTo>
                    <a:lnTo>
                      <a:pt x="13" y="1"/>
                    </a:lnTo>
                    <a:lnTo>
                      <a:pt x="16" y="0"/>
                    </a:lnTo>
                    <a:lnTo>
                      <a:pt x="18" y="1"/>
                    </a:lnTo>
                    <a:lnTo>
                      <a:pt x="20" y="1"/>
                    </a:lnTo>
                    <a:lnTo>
                      <a:pt x="22" y="4"/>
                    </a:lnTo>
                    <a:lnTo>
                      <a:pt x="23" y="8"/>
                    </a:lnTo>
                    <a:lnTo>
                      <a:pt x="23" y="13"/>
                    </a:lnTo>
                    <a:lnTo>
                      <a:pt x="23" y="18"/>
                    </a:lnTo>
                    <a:lnTo>
                      <a:pt x="22" y="23"/>
                    </a:ln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7" name="Freeform 167"/>
              <p:cNvSpPr>
                <a:spLocks/>
              </p:cNvSpPr>
              <p:nvPr/>
            </p:nvSpPr>
            <p:spPr bwMode="auto">
              <a:xfrm>
                <a:off x="4843" y="2555"/>
                <a:ext cx="6" cy="13"/>
              </a:xfrm>
              <a:custGeom>
                <a:avLst/>
                <a:gdLst>
                  <a:gd name="T0" fmla="*/ 3 w 11"/>
                  <a:gd name="T1" fmla="*/ 0 h 25"/>
                  <a:gd name="T2" fmla="*/ 3 w 11"/>
                  <a:gd name="T3" fmla="*/ 1 h 25"/>
                  <a:gd name="T4" fmla="*/ 3 w 11"/>
                  <a:gd name="T5" fmla="*/ 2 h 25"/>
                  <a:gd name="T6" fmla="*/ 3 w 11"/>
                  <a:gd name="T7" fmla="*/ 3 h 25"/>
                  <a:gd name="T8" fmla="*/ 3 w 11"/>
                  <a:gd name="T9" fmla="*/ 4 h 25"/>
                  <a:gd name="T10" fmla="*/ 3 w 11"/>
                  <a:gd name="T11" fmla="*/ 4 h 25"/>
                  <a:gd name="T12" fmla="*/ 2 w 11"/>
                  <a:gd name="T13" fmla="*/ 5 h 25"/>
                  <a:gd name="T14" fmla="*/ 2 w 11"/>
                  <a:gd name="T15" fmla="*/ 6 h 25"/>
                  <a:gd name="T16" fmla="*/ 2 w 11"/>
                  <a:gd name="T17" fmla="*/ 7 h 25"/>
                  <a:gd name="T18" fmla="*/ 1 w 11"/>
                  <a:gd name="T19" fmla="*/ 7 h 25"/>
                  <a:gd name="T20" fmla="*/ 1 w 11"/>
                  <a:gd name="T21" fmla="*/ 7 h 25"/>
                  <a:gd name="T22" fmla="*/ 1 w 11"/>
                  <a:gd name="T23" fmla="*/ 6 h 25"/>
                  <a:gd name="T24" fmla="*/ 1 w 11"/>
                  <a:gd name="T25" fmla="*/ 6 h 25"/>
                  <a:gd name="T26" fmla="*/ 1 w 11"/>
                  <a:gd name="T27" fmla="*/ 6 h 25"/>
                  <a:gd name="T28" fmla="*/ 1 w 11"/>
                  <a:gd name="T29" fmla="*/ 6 h 25"/>
                  <a:gd name="T30" fmla="*/ 0 w 11"/>
                  <a:gd name="T31" fmla="*/ 6 h 25"/>
                  <a:gd name="T32" fmla="*/ 0 w 11"/>
                  <a:gd name="T33" fmla="*/ 6 h 25"/>
                  <a:gd name="T34" fmla="*/ 0 w 11"/>
                  <a:gd name="T35" fmla="*/ 5 h 25"/>
                  <a:gd name="T36" fmla="*/ 0 w 11"/>
                  <a:gd name="T37" fmla="*/ 4 h 25"/>
                  <a:gd name="T38" fmla="*/ 1 w 11"/>
                  <a:gd name="T39" fmla="*/ 3 h 25"/>
                  <a:gd name="T40" fmla="*/ 1 w 11"/>
                  <a:gd name="T41" fmla="*/ 3 h 25"/>
                  <a:gd name="T42" fmla="*/ 1 w 11"/>
                  <a:gd name="T43" fmla="*/ 2 h 25"/>
                  <a:gd name="T44" fmla="*/ 2 w 11"/>
                  <a:gd name="T45" fmla="*/ 1 h 25"/>
                  <a:gd name="T46" fmla="*/ 2 w 11"/>
                  <a:gd name="T47" fmla="*/ 1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4"/>
                    </a:lnTo>
                    <a:lnTo>
                      <a:pt x="11" y="7"/>
                    </a:lnTo>
                    <a:lnTo>
                      <a:pt x="11" y="10"/>
                    </a:lnTo>
                    <a:lnTo>
                      <a:pt x="10" y="13"/>
                    </a:lnTo>
                    <a:lnTo>
                      <a:pt x="9" y="16"/>
                    </a:lnTo>
                    <a:lnTo>
                      <a:pt x="8" y="19"/>
                    </a:lnTo>
                    <a:lnTo>
                      <a:pt x="6" y="22"/>
                    </a:lnTo>
                    <a:lnTo>
                      <a:pt x="5" y="25"/>
                    </a:lnTo>
                    <a:lnTo>
                      <a:pt x="4" y="25"/>
                    </a:lnTo>
                    <a:lnTo>
                      <a:pt x="3" y="25"/>
                    </a:lnTo>
                    <a:lnTo>
                      <a:pt x="3" y="24"/>
                    </a:lnTo>
                    <a:lnTo>
                      <a:pt x="2" y="24"/>
                    </a:lnTo>
                    <a:lnTo>
                      <a:pt x="1" y="23"/>
                    </a:lnTo>
                    <a:lnTo>
                      <a:pt x="0" y="22"/>
                    </a:lnTo>
                    <a:lnTo>
                      <a:pt x="0" y="21"/>
                    </a:lnTo>
                    <a:lnTo>
                      <a:pt x="0" y="18"/>
                    </a:lnTo>
                    <a:lnTo>
                      <a:pt x="0" y="15"/>
                    </a:lnTo>
                    <a:lnTo>
                      <a:pt x="1" y="12"/>
                    </a:lnTo>
                    <a:lnTo>
                      <a:pt x="2" y="9"/>
                    </a:lnTo>
                    <a:lnTo>
                      <a:pt x="3" y="6"/>
                    </a:lnTo>
                    <a:lnTo>
                      <a:pt x="5" y="3"/>
                    </a:lnTo>
                    <a:lnTo>
                      <a:pt x="7" y="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8" name="Freeform 168"/>
              <p:cNvSpPr>
                <a:spLocks/>
              </p:cNvSpPr>
              <p:nvPr/>
            </p:nvSpPr>
            <p:spPr bwMode="auto">
              <a:xfrm>
                <a:off x="4826" y="255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4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8"/>
                    </a:moveTo>
                    <a:lnTo>
                      <a:pt x="9" y="19"/>
                    </a:lnTo>
                    <a:lnTo>
                      <a:pt x="8" y="21"/>
                    </a:lnTo>
                    <a:lnTo>
                      <a:pt x="7" y="22"/>
                    </a:lnTo>
                    <a:lnTo>
                      <a:pt x="6" y="22"/>
                    </a:lnTo>
                    <a:lnTo>
                      <a:pt x="5" y="23"/>
                    </a:lnTo>
                    <a:lnTo>
                      <a:pt x="4" y="23"/>
                    </a:lnTo>
                    <a:lnTo>
                      <a:pt x="2" y="23"/>
                    </a:lnTo>
                    <a:lnTo>
                      <a:pt x="1" y="24"/>
                    </a:lnTo>
                    <a:lnTo>
                      <a:pt x="0" y="21"/>
                    </a:lnTo>
                    <a:lnTo>
                      <a:pt x="0" y="17"/>
                    </a:lnTo>
                    <a:lnTo>
                      <a:pt x="0" y="14"/>
                    </a:lnTo>
                    <a:lnTo>
                      <a:pt x="1" y="11"/>
                    </a:lnTo>
                    <a:lnTo>
                      <a:pt x="3" y="8"/>
                    </a:lnTo>
                    <a:lnTo>
                      <a:pt x="4" y="5"/>
                    </a:lnTo>
                    <a:lnTo>
                      <a:pt x="6" y="3"/>
                    </a:lnTo>
                    <a:lnTo>
                      <a:pt x="7" y="0"/>
                    </a:lnTo>
                    <a:lnTo>
                      <a:pt x="9" y="2"/>
                    </a:lnTo>
                    <a:lnTo>
                      <a:pt x="10" y="3"/>
                    </a:lnTo>
                    <a:lnTo>
                      <a:pt x="11" y="6"/>
                    </a:lnTo>
                    <a:lnTo>
                      <a:pt x="12" y="8"/>
                    </a:lnTo>
                    <a:lnTo>
                      <a:pt x="12" y="10"/>
                    </a:lnTo>
                    <a:lnTo>
                      <a:pt x="12" y="13"/>
                    </a:lnTo>
                    <a:lnTo>
                      <a:pt x="11" y="15"/>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9" name="Freeform 169"/>
              <p:cNvSpPr>
                <a:spLocks/>
              </p:cNvSpPr>
              <p:nvPr/>
            </p:nvSpPr>
            <p:spPr bwMode="auto">
              <a:xfrm>
                <a:off x="4818" y="2565"/>
                <a:ext cx="4" cy="9"/>
              </a:xfrm>
              <a:custGeom>
                <a:avLst/>
                <a:gdLst>
                  <a:gd name="T0" fmla="*/ 2 w 8"/>
                  <a:gd name="T1" fmla="*/ 0 h 20"/>
                  <a:gd name="T2" fmla="*/ 2 w 8"/>
                  <a:gd name="T3" fmla="*/ 0 h 20"/>
                  <a:gd name="T4" fmla="*/ 2 w 8"/>
                  <a:gd name="T5" fmla="*/ 1 h 20"/>
                  <a:gd name="T6" fmla="*/ 2 w 8"/>
                  <a:gd name="T7" fmla="*/ 2 h 20"/>
                  <a:gd name="T8" fmla="*/ 2 w 8"/>
                  <a:gd name="T9" fmla="*/ 2 h 20"/>
                  <a:gd name="T10" fmla="*/ 2 w 8"/>
                  <a:gd name="T11" fmla="*/ 3 h 20"/>
                  <a:gd name="T12" fmla="*/ 2 w 8"/>
                  <a:gd name="T13" fmla="*/ 3 h 20"/>
                  <a:gd name="T14" fmla="*/ 1 w 8"/>
                  <a:gd name="T15" fmla="*/ 4 h 20"/>
                  <a:gd name="T16" fmla="*/ 1 w 8"/>
                  <a:gd name="T17" fmla="*/ 4 h 20"/>
                  <a:gd name="T18" fmla="*/ 1 w 8"/>
                  <a:gd name="T19" fmla="*/ 4 h 20"/>
                  <a:gd name="T20" fmla="*/ 1 w 8"/>
                  <a:gd name="T21" fmla="*/ 4 h 20"/>
                  <a:gd name="T22" fmla="*/ 0 w 8"/>
                  <a:gd name="T23" fmla="*/ 3 h 20"/>
                  <a:gd name="T24" fmla="*/ 0 w 8"/>
                  <a:gd name="T25" fmla="*/ 2 h 20"/>
                  <a:gd name="T26" fmla="*/ 0 w 8"/>
                  <a:gd name="T27" fmla="*/ 2 h 20"/>
                  <a:gd name="T28" fmla="*/ 0 w 8"/>
                  <a:gd name="T29" fmla="*/ 1 h 20"/>
                  <a:gd name="T30" fmla="*/ 1 w 8"/>
                  <a:gd name="T31" fmla="*/ 0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3"/>
                    </a:lnTo>
                    <a:lnTo>
                      <a:pt x="7" y="5"/>
                    </a:lnTo>
                    <a:lnTo>
                      <a:pt x="7" y="8"/>
                    </a:lnTo>
                    <a:lnTo>
                      <a:pt x="6" y="11"/>
                    </a:lnTo>
                    <a:lnTo>
                      <a:pt x="5" y="14"/>
                    </a:lnTo>
                    <a:lnTo>
                      <a:pt x="5" y="16"/>
                    </a:lnTo>
                    <a:lnTo>
                      <a:pt x="4" y="18"/>
                    </a:lnTo>
                    <a:lnTo>
                      <a:pt x="4" y="20"/>
                    </a:lnTo>
                    <a:lnTo>
                      <a:pt x="1" y="20"/>
                    </a:lnTo>
                    <a:lnTo>
                      <a:pt x="1" y="18"/>
                    </a:lnTo>
                    <a:lnTo>
                      <a:pt x="0" y="15"/>
                    </a:lnTo>
                    <a:lnTo>
                      <a:pt x="0" y="12"/>
                    </a:lnTo>
                    <a:lnTo>
                      <a:pt x="0" y="8"/>
                    </a:lnTo>
                    <a:lnTo>
                      <a:pt x="0" y="5"/>
                    </a:lnTo>
                    <a:lnTo>
                      <a:pt x="2" y="3"/>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0" name="Freeform 170"/>
              <p:cNvSpPr>
                <a:spLocks/>
              </p:cNvSpPr>
              <p:nvPr/>
            </p:nvSpPr>
            <p:spPr bwMode="auto">
              <a:xfrm>
                <a:off x="4812" y="2573"/>
                <a:ext cx="1" cy="7"/>
              </a:xfrm>
              <a:custGeom>
                <a:avLst/>
                <a:gdLst>
                  <a:gd name="T0" fmla="*/ 0 w 3"/>
                  <a:gd name="T1" fmla="*/ 2 h 13"/>
                  <a:gd name="T2" fmla="*/ 0 w 3"/>
                  <a:gd name="T3" fmla="*/ 2 h 13"/>
                  <a:gd name="T4" fmla="*/ 0 w 3"/>
                  <a:gd name="T5" fmla="*/ 2 h 13"/>
                  <a:gd name="T6" fmla="*/ 0 w 3"/>
                  <a:gd name="T7" fmla="*/ 3 h 13"/>
                  <a:gd name="T8" fmla="*/ 0 w 3"/>
                  <a:gd name="T9" fmla="*/ 3 h 13"/>
                  <a:gd name="T10" fmla="*/ 0 w 3"/>
                  <a:gd name="T11" fmla="*/ 3 h 13"/>
                  <a:gd name="T12" fmla="*/ 0 w 3"/>
                  <a:gd name="T13" fmla="*/ 3 h 13"/>
                  <a:gd name="T14" fmla="*/ 0 w 3"/>
                  <a:gd name="T15" fmla="*/ 4 h 13"/>
                  <a:gd name="T16" fmla="*/ 0 w 3"/>
                  <a:gd name="T17" fmla="*/ 4 h 13"/>
                  <a:gd name="T18" fmla="*/ 0 w 3"/>
                  <a:gd name="T19" fmla="*/ 4 h 13"/>
                  <a:gd name="T20" fmla="*/ 0 w 3"/>
                  <a:gd name="T21" fmla="*/ 0 h 13"/>
                  <a:gd name="T22" fmla="*/ 0 w 3"/>
                  <a:gd name="T23" fmla="*/ 0 h 13"/>
                  <a:gd name="T24" fmla="*/ 0 w 3"/>
                  <a:gd name="T25" fmla="*/ 1 h 13"/>
                  <a:gd name="T26" fmla="*/ 0 w 3"/>
                  <a:gd name="T27" fmla="*/ 1 h 13"/>
                  <a:gd name="T28" fmla="*/ 0 w 3"/>
                  <a:gd name="T29" fmla="*/ 1 h 13"/>
                  <a:gd name="T30" fmla="*/ 0 w 3"/>
                  <a:gd name="T31" fmla="*/ 1 h 13"/>
                  <a:gd name="T32" fmla="*/ 0 w 3"/>
                  <a:gd name="T33" fmla="*/ 2 h 13"/>
                  <a:gd name="T34" fmla="*/ 0 w 3"/>
                  <a:gd name="T35" fmla="*/ 2 h 13"/>
                  <a:gd name="T36" fmla="*/ 0 w 3"/>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3"/>
                    </a:lnTo>
                    <a:lnTo>
                      <a:pt x="0" y="13"/>
                    </a:lnTo>
                    <a:lnTo>
                      <a:pt x="0" y="0"/>
                    </a:lnTo>
                    <a:lnTo>
                      <a:pt x="1" y="0"/>
                    </a:lnTo>
                    <a:lnTo>
                      <a:pt x="2" y="1"/>
                    </a:lnTo>
                    <a:lnTo>
                      <a:pt x="3" y="2"/>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1" name="Freeform 171"/>
              <p:cNvSpPr>
                <a:spLocks/>
              </p:cNvSpPr>
              <p:nvPr/>
            </p:nvSpPr>
            <p:spPr bwMode="auto">
              <a:xfrm>
                <a:off x="4813" y="257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5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0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19"/>
                    </a:moveTo>
                    <a:lnTo>
                      <a:pt x="95" y="27"/>
                    </a:lnTo>
                    <a:lnTo>
                      <a:pt x="95" y="35"/>
                    </a:lnTo>
                    <a:lnTo>
                      <a:pt x="94" y="42"/>
                    </a:lnTo>
                    <a:lnTo>
                      <a:pt x="93" y="49"/>
                    </a:lnTo>
                    <a:lnTo>
                      <a:pt x="87" y="61"/>
                    </a:lnTo>
                    <a:lnTo>
                      <a:pt x="78" y="75"/>
                    </a:lnTo>
                    <a:lnTo>
                      <a:pt x="75" y="81"/>
                    </a:lnTo>
                    <a:lnTo>
                      <a:pt x="71" y="87"/>
                    </a:lnTo>
                    <a:lnTo>
                      <a:pt x="68" y="94"/>
                    </a:lnTo>
                    <a:lnTo>
                      <a:pt x="66" y="100"/>
                    </a:lnTo>
                    <a:lnTo>
                      <a:pt x="65" y="107"/>
                    </a:lnTo>
                    <a:lnTo>
                      <a:pt x="65" y="115"/>
                    </a:lnTo>
                    <a:lnTo>
                      <a:pt x="66" y="122"/>
                    </a:lnTo>
                    <a:lnTo>
                      <a:pt x="69" y="130"/>
                    </a:lnTo>
                    <a:lnTo>
                      <a:pt x="71" y="135"/>
                    </a:lnTo>
                    <a:lnTo>
                      <a:pt x="74" y="140"/>
                    </a:lnTo>
                    <a:lnTo>
                      <a:pt x="76" y="146"/>
                    </a:lnTo>
                    <a:lnTo>
                      <a:pt x="78" y="151"/>
                    </a:lnTo>
                    <a:lnTo>
                      <a:pt x="81" y="158"/>
                    </a:lnTo>
                    <a:lnTo>
                      <a:pt x="82" y="164"/>
                    </a:lnTo>
                    <a:lnTo>
                      <a:pt x="81" y="170"/>
                    </a:lnTo>
                    <a:lnTo>
                      <a:pt x="80" y="176"/>
                    </a:lnTo>
                    <a:lnTo>
                      <a:pt x="77" y="179"/>
                    </a:lnTo>
                    <a:lnTo>
                      <a:pt x="75" y="182"/>
                    </a:lnTo>
                    <a:lnTo>
                      <a:pt x="74" y="185"/>
                    </a:lnTo>
                    <a:lnTo>
                      <a:pt x="71" y="188"/>
                    </a:lnTo>
                    <a:lnTo>
                      <a:pt x="69" y="190"/>
                    </a:lnTo>
                    <a:lnTo>
                      <a:pt x="67" y="194"/>
                    </a:lnTo>
                    <a:lnTo>
                      <a:pt x="64" y="196"/>
                    </a:lnTo>
                    <a:lnTo>
                      <a:pt x="61" y="198"/>
                    </a:lnTo>
                    <a:lnTo>
                      <a:pt x="58" y="198"/>
                    </a:lnTo>
                    <a:lnTo>
                      <a:pt x="54" y="198"/>
                    </a:lnTo>
                    <a:lnTo>
                      <a:pt x="51" y="198"/>
                    </a:lnTo>
                    <a:lnTo>
                      <a:pt x="47" y="197"/>
                    </a:lnTo>
                    <a:lnTo>
                      <a:pt x="44" y="197"/>
                    </a:lnTo>
                    <a:lnTo>
                      <a:pt x="39" y="196"/>
                    </a:lnTo>
                    <a:lnTo>
                      <a:pt x="36" y="194"/>
                    </a:lnTo>
                    <a:lnTo>
                      <a:pt x="33" y="193"/>
                    </a:lnTo>
                    <a:lnTo>
                      <a:pt x="27" y="187"/>
                    </a:lnTo>
                    <a:lnTo>
                      <a:pt x="22" y="181"/>
                    </a:lnTo>
                    <a:lnTo>
                      <a:pt x="19" y="174"/>
                    </a:lnTo>
                    <a:lnTo>
                      <a:pt x="17" y="168"/>
                    </a:lnTo>
                    <a:lnTo>
                      <a:pt x="14" y="153"/>
                    </a:lnTo>
                    <a:lnTo>
                      <a:pt x="14" y="138"/>
                    </a:lnTo>
                    <a:lnTo>
                      <a:pt x="13" y="123"/>
                    </a:lnTo>
                    <a:lnTo>
                      <a:pt x="12" y="107"/>
                    </a:lnTo>
                    <a:lnTo>
                      <a:pt x="11" y="100"/>
                    </a:lnTo>
                    <a:lnTo>
                      <a:pt x="9" y="94"/>
                    </a:lnTo>
                    <a:lnTo>
                      <a:pt x="6" y="87"/>
                    </a:lnTo>
                    <a:lnTo>
                      <a:pt x="1" y="81"/>
                    </a:lnTo>
                    <a:lnTo>
                      <a:pt x="0" y="70"/>
                    </a:lnTo>
                    <a:lnTo>
                      <a:pt x="0" y="60"/>
                    </a:lnTo>
                    <a:lnTo>
                      <a:pt x="3" y="51"/>
                    </a:lnTo>
                    <a:lnTo>
                      <a:pt x="6" y="42"/>
                    </a:lnTo>
                    <a:lnTo>
                      <a:pt x="10" y="34"/>
                    </a:lnTo>
                    <a:lnTo>
                      <a:pt x="16" y="25"/>
                    </a:lnTo>
                    <a:lnTo>
                      <a:pt x="22" y="19"/>
                    </a:lnTo>
                    <a:lnTo>
                      <a:pt x="29" y="13"/>
                    </a:lnTo>
                    <a:lnTo>
                      <a:pt x="35" y="11"/>
                    </a:lnTo>
                    <a:lnTo>
                      <a:pt x="42" y="8"/>
                    </a:lnTo>
                    <a:lnTo>
                      <a:pt x="48" y="5"/>
                    </a:lnTo>
                    <a:lnTo>
                      <a:pt x="54" y="2"/>
                    </a:lnTo>
                    <a:lnTo>
                      <a:pt x="60" y="0"/>
                    </a:lnTo>
                    <a:lnTo>
                      <a:pt x="66" y="0"/>
                    </a:lnTo>
                    <a:lnTo>
                      <a:pt x="69" y="0"/>
                    </a:lnTo>
                    <a:lnTo>
                      <a:pt x="73" y="1"/>
                    </a:lnTo>
                    <a:lnTo>
                      <a:pt x="76"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2" name="Freeform 172"/>
              <p:cNvSpPr>
                <a:spLocks/>
              </p:cNvSpPr>
              <p:nvPr/>
            </p:nvSpPr>
            <p:spPr bwMode="auto">
              <a:xfrm>
                <a:off x="4818" y="258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3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4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5"/>
                    </a:lnTo>
                    <a:lnTo>
                      <a:pt x="58" y="56"/>
                    </a:lnTo>
                    <a:lnTo>
                      <a:pt x="52" y="69"/>
                    </a:lnTo>
                    <a:lnTo>
                      <a:pt x="47" y="80"/>
                    </a:lnTo>
                    <a:lnTo>
                      <a:pt x="45" y="86"/>
                    </a:lnTo>
                    <a:lnTo>
                      <a:pt x="43" y="91"/>
                    </a:lnTo>
                    <a:lnTo>
                      <a:pt x="42" y="97"/>
                    </a:lnTo>
                    <a:lnTo>
                      <a:pt x="42" y="104"/>
                    </a:lnTo>
                    <a:lnTo>
                      <a:pt x="43" y="110"/>
                    </a:lnTo>
                    <a:lnTo>
                      <a:pt x="44" y="116"/>
                    </a:lnTo>
                    <a:lnTo>
                      <a:pt x="47" y="121"/>
                    </a:lnTo>
                    <a:lnTo>
                      <a:pt x="50" y="127"/>
                    </a:lnTo>
                    <a:lnTo>
                      <a:pt x="52" y="131"/>
                    </a:lnTo>
                    <a:lnTo>
                      <a:pt x="55" y="135"/>
                    </a:lnTo>
                    <a:lnTo>
                      <a:pt x="57" y="139"/>
                    </a:lnTo>
                    <a:lnTo>
                      <a:pt x="59" y="144"/>
                    </a:lnTo>
                    <a:lnTo>
                      <a:pt x="60" y="148"/>
                    </a:lnTo>
                    <a:lnTo>
                      <a:pt x="60" y="152"/>
                    </a:lnTo>
                    <a:lnTo>
                      <a:pt x="60" y="157"/>
                    </a:lnTo>
                    <a:lnTo>
                      <a:pt x="58" y="162"/>
                    </a:lnTo>
                    <a:lnTo>
                      <a:pt x="57" y="164"/>
                    </a:lnTo>
                    <a:lnTo>
                      <a:pt x="55" y="166"/>
                    </a:lnTo>
                    <a:lnTo>
                      <a:pt x="54" y="168"/>
                    </a:lnTo>
                    <a:lnTo>
                      <a:pt x="53" y="170"/>
                    </a:lnTo>
                    <a:lnTo>
                      <a:pt x="52" y="172"/>
                    </a:lnTo>
                    <a:lnTo>
                      <a:pt x="51" y="174"/>
                    </a:lnTo>
                    <a:lnTo>
                      <a:pt x="49" y="175"/>
                    </a:lnTo>
                    <a:lnTo>
                      <a:pt x="46" y="176"/>
                    </a:lnTo>
                    <a:lnTo>
                      <a:pt x="41" y="175"/>
                    </a:lnTo>
                    <a:lnTo>
                      <a:pt x="35" y="174"/>
                    </a:lnTo>
                    <a:lnTo>
                      <a:pt x="30" y="173"/>
                    </a:lnTo>
                    <a:lnTo>
                      <a:pt x="24" y="171"/>
                    </a:lnTo>
                    <a:lnTo>
                      <a:pt x="20" y="169"/>
                    </a:lnTo>
                    <a:lnTo>
                      <a:pt x="17" y="166"/>
                    </a:lnTo>
                    <a:lnTo>
                      <a:pt x="14" y="161"/>
                    </a:lnTo>
                    <a:lnTo>
                      <a:pt x="12" y="155"/>
                    </a:lnTo>
                    <a:lnTo>
                      <a:pt x="14" y="146"/>
                    </a:lnTo>
                    <a:lnTo>
                      <a:pt x="15" y="135"/>
                    </a:lnTo>
                    <a:lnTo>
                      <a:pt x="14" y="125"/>
                    </a:lnTo>
                    <a:lnTo>
                      <a:pt x="12" y="116"/>
                    </a:lnTo>
                    <a:lnTo>
                      <a:pt x="7" y="95"/>
                    </a:lnTo>
                    <a:lnTo>
                      <a:pt x="2" y="77"/>
                    </a:lnTo>
                    <a:lnTo>
                      <a:pt x="1" y="68"/>
                    </a:lnTo>
                    <a:lnTo>
                      <a:pt x="0" y="58"/>
                    </a:lnTo>
                    <a:lnTo>
                      <a:pt x="0" y="49"/>
                    </a:lnTo>
                    <a:lnTo>
                      <a:pt x="1" y="41"/>
                    </a:lnTo>
                    <a:lnTo>
                      <a:pt x="4" y="33"/>
                    </a:lnTo>
                    <a:lnTo>
                      <a:pt x="10" y="25"/>
                    </a:lnTo>
                    <a:lnTo>
                      <a:pt x="17" y="17"/>
                    </a:lnTo>
                    <a:lnTo>
                      <a:pt x="27" y="10"/>
                    </a:lnTo>
                    <a:lnTo>
                      <a:pt x="31" y="8"/>
                    </a:lnTo>
                    <a:lnTo>
                      <a:pt x="34" y="7"/>
                    </a:lnTo>
                    <a:lnTo>
                      <a:pt x="37" y="6"/>
                    </a:lnTo>
                    <a:lnTo>
                      <a:pt x="41" y="5"/>
                    </a:lnTo>
                    <a:lnTo>
                      <a:pt x="44" y="4"/>
                    </a:lnTo>
                    <a:lnTo>
                      <a:pt x="47" y="3"/>
                    </a:lnTo>
                    <a:lnTo>
                      <a:pt x="51" y="1"/>
                    </a:lnTo>
                    <a:lnTo>
                      <a:pt x="54" y="0"/>
                    </a:lnTo>
                    <a:lnTo>
                      <a:pt x="59" y="2"/>
                    </a:lnTo>
                    <a:lnTo>
                      <a:pt x="63" y="5"/>
                    </a:lnTo>
                    <a:lnTo>
                      <a:pt x="68" y="9"/>
                    </a:lnTo>
                    <a:lnTo>
                      <a:pt x="70" y="13"/>
                    </a:lnTo>
                    <a:lnTo>
                      <a:pt x="72" y="18"/>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3" name="Freeform 173"/>
              <p:cNvSpPr>
                <a:spLocks/>
              </p:cNvSpPr>
              <p:nvPr/>
            </p:nvSpPr>
            <p:spPr bwMode="auto">
              <a:xfrm>
                <a:off x="4845" y="2367"/>
                <a:ext cx="66" cy="37"/>
              </a:xfrm>
              <a:custGeom>
                <a:avLst/>
                <a:gdLst>
                  <a:gd name="T0" fmla="*/ 33 w 134"/>
                  <a:gd name="T1" fmla="*/ 4 h 74"/>
                  <a:gd name="T2" fmla="*/ 33 w 134"/>
                  <a:gd name="T3" fmla="*/ 7 h 74"/>
                  <a:gd name="T4" fmla="*/ 33 w 134"/>
                  <a:gd name="T5" fmla="*/ 9 h 74"/>
                  <a:gd name="T6" fmla="*/ 31 w 134"/>
                  <a:gd name="T7" fmla="*/ 11 h 74"/>
                  <a:gd name="T8" fmla="*/ 30 w 134"/>
                  <a:gd name="T9" fmla="*/ 12 h 74"/>
                  <a:gd name="T10" fmla="*/ 29 w 134"/>
                  <a:gd name="T11" fmla="*/ 14 h 74"/>
                  <a:gd name="T12" fmla="*/ 27 w 134"/>
                  <a:gd name="T13" fmla="*/ 15 h 74"/>
                  <a:gd name="T14" fmla="*/ 25 w 134"/>
                  <a:gd name="T15" fmla="*/ 15 h 74"/>
                  <a:gd name="T16" fmla="*/ 24 w 134"/>
                  <a:gd name="T17" fmla="*/ 14 h 74"/>
                  <a:gd name="T18" fmla="*/ 23 w 134"/>
                  <a:gd name="T19" fmla="*/ 13 h 74"/>
                  <a:gd name="T20" fmla="*/ 23 w 134"/>
                  <a:gd name="T21" fmla="*/ 13 h 74"/>
                  <a:gd name="T22" fmla="*/ 22 w 134"/>
                  <a:gd name="T23" fmla="*/ 12 h 74"/>
                  <a:gd name="T24" fmla="*/ 22 w 134"/>
                  <a:gd name="T25" fmla="*/ 12 h 74"/>
                  <a:gd name="T26" fmla="*/ 21 w 134"/>
                  <a:gd name="T27" fmla="*/ 12 h 74"/>
                  <a:gd name="T28" fmla="*/ 20 w 134"/>
                  <a:gd name="T29" fmla="*/ 13 h 74"/>
                  <a:gd name="T30" fmla="*/ 19 w 134"/>
                  <a:gd name="T31" fmla="*/ 13 h 74"/>
                  <a:gd name="T32" fmla="*/ 17 w 134"/>
                  <a:gd name="T33" fmla="*/ 12 h 74"/>
                  <a:gd name="T34" fmla="*/ 16 w 134"/>
                  <a:gd name="T35" fmla="*/ 11 h 74"/>
                  <a:gd name="T36" fmla="*/ 15 w 134"/>
                  <a:gd name="T37" fmla="*/ 13 h 74"/>
                  <a:gd name="T38" fmla="*/ 13 w 134"/>
                  <a:gd name="T39" fmla="*/ 14 h 74"/>
                  <a:gd name="T40" fmla="*/ 11 w 134"/>
                  <a:gd name="T41" fmla="*/ 15 h 74"/>
                  <a:gd name="T42" fmla="*/ 9 w 134"/>
                  <a:gd name="T43" fmla="*/ 15 h 74"/>
                  <a:gd name="T44" fmla="*/ 8 w 134"/>
                  <a:gd name="T45" fmla="*/ 16 h 74"/>
                  <a:gd name="T46" fmla="*/ 7 w 134"/>
                  <a:gd name="T47" fmla="*/ 17 h 74"/>
                  <a:gd name="T48" fmla="*/ 6 w 134"/>
                  <a:gd name="T49" fmla="*/ 17 h 74"/>
                  <a:gd name="T50" fmla="*/ 4 w 134"/>
                  <a:gd name="T51" fmla="*/ 17 h 74"/>
                  <a:gd name="T52" fmla="*/ 5 w 134"/>
                  <a:gd name="T53" fmla="*/ 18 h 74"/>
                  <a:gd name="T54" fmla="*/ 4 w 134"/>
                  <a:gd name="T55" fmla="*/ 18 h 74"/>
                  <a:gd name="T56" fmla="*/ 4 w 134"/>
                  <a:gd name="T57" fmla="*/ 19 h 74"/>
                  <a:gd name="T58" fmla="*/ 3 w 134"/>
                  <a:gd name="T59" fmla="*/ 19 h 74"/>
                  <a:gd name="T60" fmla="*/ 2 w 134"/>
                  <a:gd name="T61" fmla="*/ 18 h 74"/>
                  <a:gd name="T62" fmla="*/ 0 w 134"/>
                  <a:gd name="T63" fmla="*/ 17 h 74"/>
                  <a:gd name="T64" fmla="*/ 0 w 134"/>
                  <a:gd name="T65" fmla="*/ 16 h 74"/>
                  <a:gd name="T66" fmla="*/ 0 w 134"/>
                  <a:gd name="T67" fmla="*/ 14 h 74"/>
                  <a:gd name="T68" fmla="*/ 1 w 134"/>
                  <a:gd name="T69" fmla="*/ 13 h 74"/>
                  <a:gd name="T70" fmla="*/ 2 w 134"/>
                  <a:gd name="T71" fmla="*/ 13 h 74"/>
                  <a:gd name="T72" fmla="*/ 4 w 134"/>
                  <a:gd name="T73" fmla="*/ 11 h 74"/>
                  <a:gd name="T74" fmla="*/ 5 w 134"/>
                  <a:gd name="T75" fmla="*/ 8 h 74"/>
                  <a:gd name="T76" fmla="*/ 6 w 134"/>
                  <a:gd name="T77" fmla="*/ 7 h 74"/>
                  <a:gd name="T78" fmla="*/ 8 w 134"/>
                  <a:gd name="T79" fmla="*/ 7 h 74"/>
                  <a:gd name="T80" fmla="*/ 9 w 134"/>
                  <a:gd name="T81" fmla="*/ 6 h 74"/>
                  <a:gd name="T82" fmla="*/ 10 w 134"/>
                  <a:gd name="T83" fmla="*/ 6 h 74"/>
                  <a:gd name="T84" fmla="*/ 11 w 134"/>
                  <a:gd name="T85" fmla="*/ 5 h 74"/>
                  <a:gd name="T86" fmla="*/ 13 w 134"/>
                  <a:gd name="T87" fmla="*/ 5 h 74"/>
                  <a:gd name="T88" fmla="*/ 16 w 134"/>
                  <a:gd name="T89" fmla="*/ 8 h 74"/>
                  <a:gd name="T90" fmla="*/ 16 w 134"/>
                  <a:gd name="T91" fmla="*/ 6 h 74"/>
                  <a:gd name="T92" fmla="*/ 17 w 134"/>
                  <a:gd name="T93" fmla="*/ 5 h 74"/>
                  <a:gd name="T94" fmla="*/ 18 w 134"/>
                  <a:gd name="T95" fmla="*/ 4 h 74"/>
                  <a:gd name="T96" fmla="*/ 19 w 134"/>
                  <a:gd name="T97" fmla="*/ 3 h 74"/>
                  <a:gd name="T98" fmla="*/ 21 w 134"/>
                  <a:gd name="T99" fmla="*/ 3 h 74"/>
                  <a:gd name="T100" fmla="*/ 23 w 134"/>
                  <a:gd name="T101" fmla="*/ 3 h 74"/>
                  <a:gd name="T102" fmla="*/ 24 w 134"/>
                  <a:gd name="T103" fmla="*/ 3 h 74"/>
                  <a:gd name="T104" fmla="*/ 26 w 134"/>
                  <a:gd name="T105" fmla="*/ 1 h 74"/>
                  <a:gd name="T106" fmla="*/ 28 w 134"/>
                  <a:gd name="T107" fmla="*/ 1 h 74"/>
                  <a:gd name="T108" fmla="*/ 30 w 134"/>
                  <a:gd name="T109" fmla="*/ 0 h 74"/>
                  <a:gd name="T110" fmla="*/ 32 w 134"/>
                  <a:gd name="T111" fmla="*/ 1 h 74"/>
                  <a:gd name="T112" fmla="*/ 33 w 134"/>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4">
                    <a:moveTo>
                      <a:pt x="133" y="11"/>
                    </a:moveTo>
                    <a:lnTo>
                      <a:pt x="134" y="16"/>
                    </a:lnTo>
                    <a:lnTo>
                      <a:pt x="134" y="21"/>
                    </a:lnTo>
                    <a:lnTo>
                      <a:pt x="134" y="25"/>
                    </a:lnTo>
                    <a:lnTo>
                      <a:pt x="134" y="30"/>
                    </a:lnTo>
                    <a:lnTo>
                      <a:pt x="133" y="34"/>
                    </a:lnTo>
                    <a:lnTo>
                      <a:pt x="130" y="38"/>
                    </a:lnTo>
                    <a:lnTo>
                      <a:pt x="128" y="42"/>
                    </a:lnTo>
                    <a:lnTo>
                      <a:pt x="126" y="46"/>
                    </a:lnTo>
                    <a:lnTo>
                      <a:pt x="123" y="48"/>
                    </a:lnTo>
                    <a:lnTo>
                      <a:pt x="120" y="51"/>
                    </a:lnTo>
                    <a:lnTo>
                      <a:pt x="117" y="53"/>
                    </a:lnTo>
                    <a:lnTo>
                      <a:pt x="113" y="56"/>
                    </a:lnTo>
                    <a:lnTo>
                      <a:pt x="110" y="57"/>
                    </a:lnTo>
                    <a:lnTo>
                      <a:pt x="106" y="58"/>
                    </a:lnTo>
                    <a:lnTo>
                      <a:pt x="102" y="57"/>
                    </a:lnTo>
                    <a:lnTo>
                      <a:pt x="98" y="56"/>
                    </a:lnTo>
                    <a:lnTo>
                      <a:pt x="98" y="54"/>
                    </a:lnTo>
                    <a:lnTo>
                      <a:pt x="97" y="53"/>
                    </a:lnTo>
                    <a:lnTo>
                      <a:pt x="96" y="51"/>
                    </a:lnTo>
                    <a:lnTo>
                      <a:pt x="95" y="50"/>
                    </a:lnTo>
                    <a:lnTo>
                      <a:pt x="94" y="49"/>
                    </a:lnTo>
                    <a:lnTo>
                      <a:pt x="94" y="47"/>
                    </a:lnTo>
                    <a:lnTo>
                      <a:pt x="92" y="46"/>
                    </a:lnTo>
                    <a:lnTo>
                      <a:pt x="91" y="44"/>
                    </a:lnTo>
                    <a:lnTo>
                      <a:pt x="89" y="45"/>
                    </a:lnTo>
                    <a:lnTo>
                      <a:pt x="87" y="47"/>
                    </a:lnTo>
                    <a:lnTo>
                      <a:pt x="86" y="48"/>
                    </a:lnTo>
                    <a:lnTo>
                      <a:pt x="84" y="50"/>
                    </a:lnTo>
                    <a:lnTo>
                      <a:pt x="83" y="51"/>
                    </a:lnTo>
                    <a:lnTo>
                      <a:pt x="81" y="51"/>
                    </a:lnTo>
                    <a:lnTo>
                      <a:pt x="79" y="52"/>
                    </a:lnTo>
                    <a:lnTo>
                      <a:pt x="76" y="51"/>
                    </a:lnTo>
                    <a:lnTo>
                      <a:pt x="72" y="46"/>
                    </a:lnTo>
                    <a:lnTo>
                      <a:pt x="70" y="48"/>
                    </a:lnTo>
                    <a:lnTo>
                      <a:pt x="65" y="43"/>
                    </a:lnTo>
                    <a:lnTo>
                      <a:pt x="63" y="46"/>
                    </a:lnTo>
                    <a:lnTo>
                      <a:pt x="60" y="49"/>
                    </a:lnTo>
                    <a:lnTo>
                      <a:pt x="57" y="53"/>
                    </a:lnTo>
                    <a:lnTo>
                      <a:pt x="53" y="56"/>
                    </a:lnTo>
                    <a:lnTo>
                      <a:pt x="49" y="58"/>
                    </a:lnTo>
                    <a:lnTo>
                      <a:pt x="46" y="60"/>
                    </a:lnTo>
                    <a:lnTo>
                      <a:pt x="41" y="59"/>
                    </a:lnTo>
                    <a:lnTo>
                      <a:pt x="37" y="57"/>
                    </a:lnTo>
                    <a:lnTo>
                      <a:pt x="36" y="60"/>
                    </a:lnTo>
                    <a:lnTo>
                      <a:pt x="35" y="63"/>
                    </a:lnTo>
                    <a:lnTo>
                      <a:pt x="33" y="65"/>
                    </a:lnTo>
                    <a:lnTo>
                      <a:pt x="30" y="66"/>
                    </a:lnTo>
                    <a:lnTo>
                      <a:pt x="27" y="67"/>
                    </a:lnTo>
                    <a:lnTo>
                      <a:pt x="24" y="67"/>
                    </a:lnTo>
                    <a:lnTo>
                      <a:pt x="21" y="67"/>
                    </a:lnTo>
                    <a:lnTo>
                      <a:pt x="19" y="67"/>
                    </a:lnTo>
                    <a:lnTo>
                      <a:pt x="21" y="69"/>
                    </a:lnTo>
                    <a:lnTo>
                      <a:pt x="20" y="69"/>
                    </a:lnTo>
                    <a:lnTo>
                      <a:pt x="19" y="70"/>
                    </a:lnTo>
                    <a:lnTo>
                      <a:pt x="18" y="71"/>
                    </a:lnTo>
                    <a:lnTo>
                      <a:pt x="17" y="72"/>
                    </a:lnTo>
                    <a:lnTo>
                      <a:pt x="16" y="73"/>
                    </a:lnTo>
                    <a:lnTo>
                      <a:pt x="13" y="74"/>
                    </a:lnTo>
                    <a:lnTo>
                      <a:pt x="12" y="74"/>
                    </a:lnTo>
                    <a:lnTo>
                      <a:pt x="10" y="74"/>
                    </a:lnTo>
                    <a:lnTo>
                      <a:pt x="8" y="71"/>
                    </a:lnTo>
                    <a:lnTo>
                      <a:pt x="6" y="69"/>
                    </a:lnTo>
                    <a:lnTo>
                      <a:pt x="3" y="66"/>
                    </a:lnTo>
                    <a:lnTo>
                      <a:pt x="2" y="64"/>
                    </a:lnTo>
                    <a:lnTo>
                      <a:pt x="1" y="61"/>
                    </a:lnTo>
                    <a:lnTo>
                      <a:pt x="0" y="58"/>
                    </a:lnTo>
                    <a:lnTo>
                      <a:pt x="1" y="55"/>
                    </a:lnTo>
                    <a:lnTo>
                      <a:pt x="2" y="52"/>
                    </a:lnTo>
                    <a:lnTo>
                      <a:pt x="5" y="52"/>
                    </a:lnTo>
                    <a:lnTo>
                      <a:pt x="8" y="51"/>
                    </a:lnTo>
                    <a:lnTo>
                      <a:pt x="10" y="49"/>
                    </a:lnTo>
                    <a:lnTo>
                      <a:pt x="12" y="47"/>
                    </a:lnTo>
                    <a:lnTo>
                      <a:pt x="16" y="42"/>
                    </a:lnTo>
                    <a:lnTo>
                      <a:pt x="18" y="36"/>
                    </a:lnTo>
                    <a:lnTo>
                      <a:pt x="21" y="31"/>
                    </a:lnTo>
                    <a:lnTo>
                      <a:pt x="24" y="28"/>
                    </a:lnTo>
                    <a:lnTo>
                      <a:pt x="26" y="27"/>
                    </a:lnTo>
                    <a:lnTo>
                      <a:pt x="29" y="26"/>
                    </a:lnTo>
                    <a:lnTo>
                      <a:pt x="32" y="26"/>
                    </a:lnTo>
                    <a:lnTo>
                      <a:pt x="35" y="27"/>
                    </a:lnTo>
                    <a:lnTo>
                      <a:pt x="37" y="24"/>
                    </a:lnTo>
                    <a:lnTo>
                      <a:pt x="39" y="22"/>
                    </a:lnTo>
                    <a:lnTo>
                      <a:pt x="41" y="21"/>
                    </a:lnTo>
                    <a:lnTo>
                      <a:pt x="44" y="20"/>
                    </a:lnTo>
                    <a:lnTo>
                      <a:pt x="47" y="20"/>
                    </a:lnTo>
                    <a:lnTo>
                      <a:pt x="50" y="19"/>
                    </a:lnTo>
                    <a:lnTo>
                      <a:pt x="53" y="18"/>
                    </a:lnTo>
                    <a:lnTo>
                      <a:pt x="56" y="16"/>
                    </a:lnTo>
                    <a:lnTo>
                      <a:pt x="64" y="29"/>
                    </a:lnTo>
                    <a:lnTo>
                      <a:pt x="64" y="26"/>
                    </a:lnTo>
                    <a:lnTo>
                      <a:pt x="66" y="23"/>
                    </a:lnTo>
                    <a:lnTo>
                      <a:pt x="68" y="20"/>
                    </a:lnTo>
                    <a:lnTo>
                      <a:pt x="70" y="18"/>
                    </a:lnTo>
                    <a:lnTo>
                      <a:pt x="72" y="16"/>
                    </a:lnTo>
                    <a:lnTo>
                      <a:pt x="75" y="13"/>
                    </a:lnTo>
                    <a:lnTo>
                      <a:pt x="77" y="11"/>
                    </a:lnTo>
                    <a:lnTo>
                      <a:pt x="80" y="10"/>
                    </a:lnTo>
                    <a:lnTo>
                      <a:pt x="84" y="9"/>
                    </a:lnTo>
                    <a:lnTo>
                      <a:pt x="87" y="9"/>
                    </a:lnTo>
                    <a:lnTo>
                      <a:pt x="90" y="10"/>
                    </a:lnTo>
                    <a:lnTo>
                      <a:pt x="94" y="10"/>
                    </a:lnTo>
                    <a:lnTo>
                      <a:pt x="97" y="10"/>
                    </a:lnTo>
                    <a:lnTo>
                      <a:pt x="100" y="9"/>
                    </a:lnTo>
                    <a:lnTo>
                      <a:pt x="103" y="7"/>
                    </a:lnTo>
                    <a:lnTo>
                      <a:pt x="105" y="3"/>
                    </a:lnTo>
                    <a:lnTo>
                      <a:pt x="109" y="2"/>
                    </a:lnTo>
                    <a:lnTo>
                      <a:pt x="113" y="1"/>
                    </a:lnTo>
                    <a:lnTo>
                      <a:pt x="117" y="0"/>
                    </a:lnTo>
                    <a:lnTo>
                      <a:pt x="122" y="0"/>
                    </a:lnTo>
                    <a:lnTo>
                      <a:pt x="126" y="1"/>
                    </a:lnTo>
                    <a:lnTo>
                      <a:pt x="129" y="3"/>
                    </a:lnTo>
                    <a:lnTo>
                      <a:pt x="132" y="6"/>
                    </a:lnTo>
                    <a:lnTo>
                      <a:pt x="13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4" name="Freeform 174"/>
              <p:cNvSpPr>
                <a:spLocks/>
              </p:cNvSpPr>
              <p:nvPr/>
            </p:nvSpPr>
            <p:spPr bwMode="auto">
              <a:xfrm>
                <a:off x="4895" y="2370"/>
                <a:ext cx="12" cy="20"/>
              </a:xfrm>
              <a:custGeom>
                <a:avLst/>
                <a:gdLst>
                  <a:gd name="T0" fmla="*/ 6 w 23"/>
                  <a:gd name="T1" fmla="*/ 7 h 40"/>
                  <a:gd name="T2" fmla="*/ 5 w 23"/>
                  <a:gd name="T3" fmla="*/ 7 h 40"/>
                  <a:gd name="T4" fmla="*/ 5 w 23"/>
                  <a:gd name="T5" fmla="*/ 8 h 40"/>
                  <a:gd name="T6" fmla="*/ 5 w 23"/>
                  <a:gd name="T7" fmla="*/ 8 h 40"/>
                  <a:gd name="T8" fmla="*/ 5 w 23"/>
                  <a:gd name="T9" fmla="*/ 8 h 40"/>
                  <a:gd name="T10" fmla="*/ 4 w 23"/>
                  <a:gd name="T11" fmla="*/ 9 h 40"/>
                  <a:gd name="T12" fmla="*/ 4 w 23"/>
                  <a:gd name="T13" fmla="*/ 9 h 40"/>
                  <a:gd name="T14" fmla="*/ 4 w 23"/>
                  <a:gd name="T15" fmla="*/ 10 h 40"/>
                  <a:gd name="T16" fmla="*/ 3 w 23"/>
                  <a:gd name="T17" fmla="*/ 10 h 40"/>
                  <a:gd name="T18" fmla="*/ 3 w 23"/>
                  <a:gd name="T19" fmla="*/ 10 h 40"/>
                  <a:gd name="T20" fmla="*/ 2 w 23"/>
                  <a:gd name="T21" fmla="*/ 10 h 40"/>
                  <a:gd name="T22" fmla="*/ 2 w 23"/>
                  <a:gd name="T23" fmla="*/ 10 h 40"/>
                  <a:gd name="T24" fmla="*/ 1 w 23"/>
                  <a:gd name="T25" fmla="*/ 10 h 40"/>
                  <a:gd name="T26" fmla="*/ 1 w 23"/>
                  <a:gd name="T27" fmla="*/ 9 h 40"/>
                  <a:gd name="T28" fmla="*/ 1 w 23"/>
                  <a:gd name="T29" fmla="*/ 9 h 40"/>
                  <a:gd name="T30" fmla="*/ 1 w 23"/>
                  <a:gd name="T31" fmla="*/ 8 h 40"/>
                  <a:gd name="T32" fmla="*/ 1 w 23"/>
                  <a:gd name="T33" fmla="*/ 8 h 40"/>
                  <a:gd name="T34" fmla="*/ 0 w 23"/>
                  <a:gd name="T35" fmla="*/ 6 h 40"/>
                  <a:gd name="T36" fmla="*/ 0 w 23"/>
                  <a:gd name="T37" fmla="*/ 5 h 40"/>
                  <a:gd name="T38" fmla="*/ 1 w 23"/>
                  <a:gd name="T39" fmla="*/ 5 h 40"/>
                  <a:gd name="T40" fmla="*/ 1 w 23"/>
                  <a:gd name="T41" fmla="*/ 4 h 40"/>
                  <a:gd name="T42" fmla="*/ 2 w 23"/>
                  <a:gd name="T43" fmla="*/ 3 h 40"/>
                  <a:gd name="T44" fmla="*/ 2 w 23"/>
                  <a:gd name="T45" fmla="*/ 2 h 40"/>
                  <a:gd name="T46" fmla="*/ 2 w 23"/>
                  <a:gd name="T47" fmla="*/ 1 h 40"/>
                  <a:gd name="T48" fmla="*/ 3 w 23"/>
                  <a:gd name="T49" fmla="*/ 1 h 40"/>
                  <a:gd name="T50" fmla="*/ 4 w 23"/>
                  <a:gd name="T51" fmla="*/ 0 h 40"/>
                  <a:gd name="T52" fmla="*/ 4 w 23"/>
                  <a:gd name="T53" fmla="*/ 0 h 40"/>
                  <a:gd name="T54" fmla="*/ 5 w 23"/>
                  <a:gd name="T55" fmla="*/ 0 h 40"/>
                  <a:gd name="T56" fmla="*/ 5 w 23"/>
                  <a:gd name="T57" fmla="*/ 1 h 40"/>
                  <a:gd name="T58" fmla="*/ 6 w 23"/>
                  <a:gd name="T59" fmla="*/ 1 h 40"/>
                  <a:gd name="T60" fmla="*/ 6 w 23"/>
                  <a:gd name="T61" fmla="*/ 2 h 40"/>
                  <a:gd name="T62" fmla="*/ 6 w 23"/>
                  <a:gd name="T63" fmla="*/ 4 h 40"/>
                  <a:gd name="T64" fmla="*/ 6 w 23"/>
                  <a:gd name="T65" fmla="*/ 5 h 40"/>
                  <a:gd name="T66" fmla="*/ 6 w 23"/>
                  <a:gd name="T67" fmla="*/ 6 h 40"/>
                  <a:gd name="T68" fmla="*/ 6 w 23"/>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40">
                    <a:moveTo>
                      <a:pt x="21" y="25"/>
                    </a:moveTo>
                    <a:lnTo>
                      <a:pt x="20" y="27"/>
                    </a:lnTo>
                    <a:lnTo>
                      <a:pt x="19" y="29"/>
                    </a:lnTo>
                    <a:lnTo>
                      <a:pt x="18" y="30"/>
                    </a:lnTo>
                    <a:lnTo>
                      <a:pt x="17" y="32"/>
                    </a:lnTo>
                    <a:lnTo>
                      <a:pt x="16" y="35"/>
                    </a:lnTo>
                    <a:lnTo>
                      <a:pt x="15" y="36"/>
                    </a:lnTo>
                    <a:lnTo>
                      <a:pt x="14" y="38"/>
                    </a:lnTo>
                    <a:lnTo>
                      <a:pt x="12" y="39"/>
                    </a:lnTo>
                    <a:lnTo>
                      <a:pt x="9" y="40"/>
                    </a:lnTo>
                    <a:lnTo>
                      <a:pt x="7" y="40"/>
                    </a:lnTo>
                    <a:lnTo>
                      <a:pt x="5" y="39"/>
                    </a:lnTo>
                    <a:lnTo>
                      <a:pt x="4" y="37"/>
                    </a:lnTo>
                    <a:lnTo>
                      <a:pt x="2" y="36"/>
                    </a:lnTo>
                    <a:lnTo>
                      <a:pt x="2" y="34"/>
                    </a:lnTo>
                    <a:lnTo>
                      <a:pt x="1" y="31"/>
                    </a:lnTo>
                    <a:lnTo>
                      <a:pt x="1" y="29"/>
                    </a:lnTo>
                    <a:lnTo>
                      <a:pt x="0" y="24"/>
                    </a:lnTo>
                    <a:lnTo>
                      <a:pt x="0" y="20"/>
                    </a:lnTo>
                    <a:lnTo>
                      <a:pt x="1" y="17"/>
                    </a:lnTo>
                    <a:lnTo>
                      <a:pt x="3" y="14"/>
                    </a:lnTo>
                    <a:lnTo>
                      <a:pt x="5" y="10"/>
                    </a:lnTo>
                    <a:lnTo>
                      <a:pt x="7" y="7"/>
                    </a:lnTo>
                    <a:lnTo>
                      <a:pt x="8" y="4"/>
                    </a:lnTo>
                    <a:lnTo>
                      <a:pt x="10" y="1"/>
                    </a:lnTo>
                    <a:lnTo>
                      <a:pt x="13" y="0"/>
                    </a:lnTo>
                    <a:lnTo>
                      <a:pt x="16" y="0"/>
                    </a:lnTo>
                    <a:lnTo>
                      <a:pt x="18" y="0"/>
                    </a:lnTo>
                    <a:lnTo>
                      <a:pt x="20" y="1"/>
                    </a:lnTo>
                    <a:lnTo>
                      <a:pt x="22" y="3"/>
                    </a:lnTo>
                    <a:lnTo>
                      <a:pt x="23" y="8"/>
                    </a:lnTo>
                    <a:lnTo>
                      <a:pt x="23" y="13"/>
                    </a:lnTo>
                    <a:lnTo>
                      <a:pt x="23"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5" name="Freeform 175"/>
              <p:cNvSpPr>
                <a:spLocks/>
              </p:cNvSpPr>
              <p:nvPr/>
            </p:nvSpPr>
            <p:spPr bwMode="auto">
              <a:xfrm>
                <a:off x="4882" y="2376"/>
                <a:ext cx="6" cy="12"/>
              </a:xfrm>
              <a:custGeom>
                <a:avLst/>
                <a:gdLst>
                  <a:gd name="T0" fmla="*/ 3 w 11"/>
                  <a:gd name="T1" fmla="*/ 0 h 25"/>
                  <a:gd name="T2" fmla="*/ 3 w 11"/>
                  <a:gd name="T3" fmla="*/ 0 h 25"/>
                  <a:gd name="T4" fmla="*/ 3 w 11"/>
                  <a:gd name="T5" fmla="*/ 1 h 25"/>
                  <a:gd name="T6" fmla="*/ 3 w 11"/>
                  <a:gd name="T7" fmla="*/ 2 h 25"/>
                  <a:gd name="T8" fmla="*/ 3 w 11"/>
                  <a:gd name="T9" fmla="*/ 3 h 25"/>
                  <a:gd name="T10" fmla="*/ 3 w 11"/>
                  <a:gd name="T11" fmla="*/ 3 h 25"/>
                  <a:gd name="T12" fmla="*/ 2 w 11"/>
                  <a:gd name="T13" fmla="*/ 4 h 25"/>
                  <a:gd name="T14" fmla="*/ 2 w 11"/>
                  <a:gd name="T15" fmla="*/ 5 h 25"/>
                  <a:gd name="T16" fmla="*/ 2 w 11"/>
                  <a:gd name="T17" fmla="*/ 6 h 25"/>
                  <a:gd name="T18" fmla="*/ 1 w 11"/>
                  <a:gd name="T19" fmla="*/ 6 h 25"/>
                  <a:gd name="T20" fmla="*/ 1 w 11"/>
                  <a:gd name="T21" fmla="*/ 6 h 25"/>
                  <a:gd name="T22" fmla="*/ 1 w 11"/>
                  <a:gd name="T23" fmla="*/ 6 h 25"/>
                  <a:gd name="T24" fmla="*/ 1 w 11"/>
                  <a:gd name="T25" fmla="*/ 6 h 25"/>
                  <a:gd name="T26" fmla="*/ 1 w 11"/>
                  <a:gd name="T27" fmla="*/ 5 h 25"/>
                  <a:gd name="T28" fmla="*/ 1 w 11"/>
                  <a:gd name="T29" fmla="*/ 5 h 25"/>
                  <a:gd name="T30" fmla="*/ 0 w 11"/>
                  <a:gd name="T31" fmla="*/ 5 h 25"/>
                  <a:gd name="T32" fmla="*/ 0 w 11"/>
                  <a:gd name="T33" fmla="*/ 5 h 25"/>
                  <a:gd name="T34" fmla="*/ 0 w 11"/>
                  <a:gd name="T35" fmla="*/ 4 h 25"/>
                  <a:gd name="T36" fmla="*/ 0 w 11"/>
                  <a:gd name="T37" fmla="*/ 3 h 25"/>
                  <a:gd name="T38" fmla="*/ 1 w 11"/>
                  <a:gd name="T39" fmla="*/ 2 h 25"/>
                  <a:gd name="T40" fmla="*/ 1 w 11"/>
                  <a:gd name="T41" fmla="*/ 2 h 25"/>
                  <a:gd name="T42" fmla="*/ 1 w 11"/>
                  <a:gd name="T43" fmla="*/ 1 h 25"/>
                  <a:gd name="T44" fmla="*/ 2 w 11"/>
                  <a:gd name="T45" fmla="*/ 0 h 25"/>
                  <a:gd name="T46" fmla="*/ 2 w 11"/>
                  <a:gd name="T47" fmla="*/ 0 h 25"/>
                  <a:gd name="T48" fmla="*/ 3 w 11"/>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5">
                    <a:moveTo>
                      <a:pt x="9" y="0"/>
                    </a:moveTo>
                    <a:lnTo>
                      <a:pt x="11" y="3"/>
                    </a:lnTo>
                    <a:lnTo>
                      <a:pt x="11" y="6"/>
                    </a:lnTo>
                    <a:lnTo>
                      <a:pt x="11" y="9"/>
                    </a:lnTo>
                    <a:lnTo>
                      <a:pt x="10" y="12"/>
                    </a:lnTo>
                    <a:lnTo>
                      <a:pt x="9" y="15"/>
                    </a:lnTo>
                    <a:lnTo>
                      <a:pt x="8" y="18"/>
                    </a:lnTo>
                    <a:lnTo>
                      <a:pt x="6" y="21"/>
                    </a:lnTo>
                    <a:lnTo>
                      <a:pt x="5" y="25"/>
                    </a:lnTo>
                    <a:lnTo>
                      <a:pt x="4" y="25"/>
                    </a:lnTo>
                    <a:lnTo>
                      <a:pt x="3" y="25"/>
                    </a:lnTo>
                    <a:lnTo>
                      <a:pt x="3" y="24"/>
                    </a:lnTo>
                    <a:lnTo>
                      <a:pt x="2" y="24"/>
                    </a:lnTo>
                    <a:lnTo>
                      <a:pt x="1" y="23"/>
                    </a:lnTo>
                    <a:lnTo>
                      <a:pt x="0" y="21"/>
                    </a:lnTo>
                    <a:lnTo>
                      <a:pt x="0" y="17"/>
                    </a:lnTo>
                    <a:lnTo>
                      <a:pt x="0" y="14"/>
                    </a:lnTo>
                    <a:lnTo>
                      <a:pt x="1" y="11"/>
                    </a:lnTo>
                    <a:lnTo>
                      <a:pt x="2" y="8"/>
                    </a:lnTo>
                    <a:lnTo>
                      <a:pt x="3" y="5"/>
                    </a:lnTo>
                    <a:lnTo>
                      <a:pt x="5" y="3"/>
                    </a:lnTo>
                    <a:lnTo>
                      <a:pt x="7"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6" name="Freeform 176"/>
              <p:cNvSpPr>
                <a:spLocks/>
              </p:cNvSpPr>
              <p:nvPr/>
            </p:nvSpPr>
            <p:spPr bwMode="auto">
              <a:xfrm>
                <a:off x="4865" y="2379"/>
                <a:ext cx="6" cy="12"/>
              </a:xfrm>
              <a:custGeom>
                <a:avLst/>
                <a:gdLst>
                  <a:gd name="T0" fmla="*/ 3 w 12"/>
                  <a:gd name="T1" fmla="*/ 5 h 24"/>
                  <a:gd name="T2" fmla="*/ 3 w 12"/>
                  <a:gd name="T3" fmla="*/ 5 h 24"/>
                  <a:gd name="T4" fmla="*/ 2 w 12"/>
                  <a:gd name="T5" fmla="*/ 6 h 24"/>
                  <a:gd name="T6" fmla="*/ 2 w 12"/>
                  <a:gd name="T7" fmla="*/ 6 h 24"/>
                  <a:gd name="T8" fmla="*/ 2 w 12"/>
                  <a:gd name="T9" fmla="*/ 6 h 24"/>
                  <a:gd name="T10" fmla="*/ 2 w 12"/>
                  <a:gd name="T11" fmla="*/ 6 h 24"/>
                  <a:gd name="T12" fmla="*/ 1 w 12"/>
                  <a:gd name="T13" fmla="*/ 6 h 24"/>
                  <a:gd name="T14" fmla="*/ 1 w 12"/>
                  <a:gd name="T15" fmla="*/ 6 h 24"/>
                  <a:gd name="T16" fmla="*/ 1 w 12"/>
                  <a:gd name="T17" fmla="*/ 6 h 24"/>
                  <a:gd name="T18" fmla="*/ 0 w 12"/>
                  <a:gd name="T19" fmla="*/ 6 h 24"/>
                  <a:gd name="T20" fmla="*/ 0 w 12"/>
                  <a:gd name="T21" fmla="*/ 5 h 24"/>
                  <a:gd name="T22" fmla="*/ 0 w 12"/>
                  <a:gd name="T23" fmla="*/ 4 h 24"/>
                  <a:gd name="T24" fmla="*/ 1 w 12"/>
                  <a:gd name="T25" fmla="*/ 3 h 24"/>
                  <a:gd name="T26" fmla="*/ 1 w 12"/>
                  <a:gd name="T27" fmla="*/ 2 h 24"/>
                  <a:gd name="T28" fmla="*/ 1 w 12"/>
                  <a:gd name="T29" fmla="*/ 2 h 24"/>
                  <a:gd name="T30" fmla="*/ 2 w 12"/>
                  <a:gd name="T31" fmla="*/ 1 h 24"/>
                  <a:gd name="T32" fmla="*/ 2 w 12"/>
                  <a:gd name="T33" fmla="*/ 0 h 24"/>
                  <a:gd name="T34" fmla="*/ 3 w 12"/>
                  <a:gd name="T35" fmla="*/ 1 h 24"/>
                  <a:gd name="T36" fmla="*/ 3 w 12"/>
                  <a:gd name="T37" fmla="*/ 1 h 24"/>
                  <a:gd name="T38" fmla="*/ 3 w 12"/>
                  <a:gd name="T39" fmla="*/ 2 h 24"/>
                  <a:gd name="T40" fmla="*/ 3 w 12"/>
                  <a:gd name="T41" fmla="*/ 2 h 24"/>
                  <a:gd name="T42" fmla="*/ 3 w 12"/>
                  <a:gd name="T43" fmla="*/ 3 h 24"/>
                  <a:gd name="T44" fmla="*/ 3 w 12"/>
                  <a:gd name="T45" fmla="*/ 4 h 24"/>
                  <a:gd name="T46" fmla="*/ 3 w 12"/>
                  <a:gd name="T47" fmla="*/ 5 h 24"/>
                  <a:gd name="T48" fmla="*/ 3 w 12"/>
                  <a:gd name="T49" fmla="*/ 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4">
                    <a:moveTo>
                      <a:pt x="10" y="19"/>
                    </a:moveTo>
                    <a:lnTo>
                      <a:pt x="9" y="20"/>
                    </a:lnTo>
                    <a:lnTo>
                      <a:pt x="8" y="21"/>
                    </a:lnTo>
                    <a:lnTo>
                      <a:pt x="7" y="22"/>
                    </a:lnTo>
                    <a:lnTo>
                      <a:pt x="6" y="23"/>
                    </a:lnTo>
                    <a:lnTo>
                      <a:pt x="5" y="23"/>
                    </a:lnTo>
                    <a:lnTo>
                      <a:pt x="4" y="24"/>
                    </a:lnTo>
                    <a:lnTo>
                      <a:pt x="2" y="24"/>
                    </a:lnTo>
                    <a:lnTo>
                      <a:pt x="1" y="24"/>
                    </a:lnTo>
                    <a:lnTo>
                      <a:pt x="0" y="21"/>
                    </a:lnTo>
                    <a:lnTo>
                      <a:pt x="0" y="18"/>
                    </a:lnTo>
                    <a:lnTo>
                      <a:pt x="0" y="14"/>
                    </a:lnTo>
                    <a:lnTo>
                      <a:pt x="1" y="11"/>
                    </a:lnTo>
                    <a:lnTo>
                      <a:pt x="3" y="8"/>
                    </a:lnTo>
                    <a:lnTo>
                      <a:pt x="4" y="6"/>
                    </a:lnTo>
                    <a:lnTo>
                      <a:pt x="6" y="3"/>
                    </a:lnTo>
                    <a:lnTo>
                      <a:pt x="7" y="0"/>
                    </a:lnTo>
                    <a:lnTo>
                      <a:pt x="9" y="2"/>
                    </a:lnTo>
                    <a:lnTo>
                      <a:pt x="10" y="4"/>
                    </a:lnTo>
                    <a:lnTo>
                      <a:pt x="11" y="6"/>
                    </a:lnTo>
                    <a:lnTo>
                      <a:pt x="12" y="8"/>
                    </a:lnTo>
                    <a:lnTo>
                      <a:pt x="12" y="11"/>
                    </a:lnTo>
                    <a:lnTo>
                      <a:pt x="12" y="13"/>
                    </a:lnTo>
                    <a:lnTo>
                      <a:pt x="11"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7" name="Freeform 177"/>
              <p:cNvSpPr>
                <a:spLocks/>
              </p:cNvSpPr>
              <p:nvPr/>
            </p:nvSpPr>
            <p:spPr bwMode="auto">
              <a:xfrm>
                <a:off x="4857" y="2385"/>
                <a:ext cx="4" cy="10"/>
              </a:xfrm>
              <a:custGeom>
                <a:avLst/>
                <a:gdLst>
                  <a:gd name="T0" fmla="*/ 2 w 8"/>
                  <a:gd name="T1" fmla="*/ 0 h 20"/>
                  <a:gd name="T2" fmla="*/ 2 w 8"/>
                  <a:gd name="T3" fmla="*/ 1 h 20"/>
                  <a:gd name="T4" fmla="*/ 2 w 8"/>
                  <a:gd name="T5" fmla="*/ 2 h 20"/>
                  <a:gd name="T6" fmla="*/ 2 w 8"/>
                  <a:gd name="T7" fmla="*/ 2 h 20"/>
                  <a:gd name="T8" fmla="*/ 2 w 8"/>
                  <a:gd name="T9" fmla="*/ 3 h 20"/>
                  <a:gd name="T10" fmla="*/ 2 w 8"/>
                  <a:gd name="T11" fmla="*/ 4 h 20"/>
                  <a:gd name="T12" fmla="*/ 2 w 8"/>
                  <a:gd name="T13" fmla="*/ 4 h 20"/>
                  <a:gd name="T14" fmla="*/ 1 w 8"/>
                  <a:gd name="T15" fmla="*/ 5 h 20"/>
                  <a:gd name="T16" fmla="*/ 1 w 8"/>
                  <a:gd name="T17" fmla="*/ 5 h 20"/>
                  <a:gd name="T18" fmla="*/ 1 w 8"/>
                  <a:gd name="T19" fmla="*/ 5 h 20"/>
                  <a:gd name="T20" fmla="*/ 1 w 8"/>
                  <a:gd name="T21" fmla="*/ 5 h 20"/>
                  <a:gd name="T22" fmla="*/ 0 w 8"/>
                  <a:gd name="T23" fmla="*/ 4 h 20"/>
                  <a:gd name="T24" fmla="*/ 0 w 8"/>
                  <a:gd name="T25" fmla="*/ 3 h 20"/>
                  <a:gd name="T26" fmla="*/ 0 w 8"/>
                  <a:gd name="T27" fmla="*/ 2 h 20"/>
                  <a:gd name="T28" fmla="*/ 0 w 8"/>
                  <a:gd name="T29" fmla="*/ 2 h 20"/>
                  <a:gd name="T30" fmla="*/ 1 w 8"/>
                  <a:gd name="T31" fmla="*/ 1 h 20"/>
                  <a:gd name="T32" fmla="*/ 1 w 8"/>
                  <a:gd name="T33" fmla="*/ 0 h 20"/>
                  <a:gd name="T34" fmla="*/ 2 w 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20">
                    <a:moveTo>
                      <a:pt x="7" y="0"/>
                    </a:moveTo>
                    <a:lnTo>
                      <a:pt x="8" y="2"/>
                    </a:lnTo>
                    <a:lnTo>
                      <a:pt x="7" y="5"/>
                    </a:lnTo>
                    <a:lnTo>
                      <a:pt x="7" y="8"/>
                    </a:lnTo>
                    <a:lnTo>
                      <a:pt x="6" y="10"/>
                    </a:lnTo>
                    <a:lnTo>
                      <a:pt x="5" y="13"/>
                    </a:lnTo>
                    <a:lnTo>
                      <a:pt x="5" y="15"/>
                    </a:lnTo>
                    <a:lnTo>
                      <a:pt x="4" y="18"/>
                    </a:lnTo>
                    <a:lnTo>
                      <a:pt x="4" y="20"/>
                    </a:lnTo>
                    <a:lnTo>
                      <a:pt x="1" y="20"/>
                    </a:lnTo>
                    <a:lnTo>
                      <a:pt x="1" y="17"/>
                    </a:lnTo>
                    <a:lnTo>
                      <a:pt x="0" y="15"/>
                    </a:lnTo>
                    <a:lnTo>
                      <a:pt x="0" y="11"/>
                    </a:lnTo>
                    <a:lnTo>
                      <a:pt x="0" y="8"/>
                    </a:lnTo>
                    <a:lnTo>
                      <a:pt x="0" y="5"/>
                    </a:lnTo>
                    <a:lnTo>
                      <a:pt x="2" y="2"/>
                    </a:lnTo>
                    <a:lnTo>
                      <a:pt x="4"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8" name="Freeform 178"/>
              <p:cNvSpPr>
                <a:spLocks/>
              </p:cNvSpPr>
              <p:nvPr/>
            </p:nvSpPr>
            <p:spPr bwMode="auto">
              <a:xfrm>
                <a:off x="4851" y="2393"/>
                <a:ext cx="1" cy="7"/>
              </a:xfrm>
              <a:custGeom>
                <a:avLst/>
                <a:gdLst>
                  <a:gd name="T0" fmla="*/ 0 w 4"/>
                  <a:gd name="T1" fmla="*/ 2 h 13"/>
                  <a:gd name="T2" fmla="*/ 0 w 4"/>
                  <a:gd name="T3" fmla="*/ 2 h 13"/>
                  <a:gd name="T4" fmla="*/ 0 w 4"/>
                  <a:gd name="T5" fmla="*/ 3 h 13"/>
                  <a:gd name="T6" fmla="*/ 0 w 4"/>
                  <a:gd name="T7" fmla="*/ 3 h 13"/>
                  <a:gd name="T8" fmla="*/ 0 w 4"/>
                  <a:gd name="T9" fmla="*/ 3 h 13"/>
                  <a:gd name="T10" fmla="*/ 0 w 4"/>
                  <a:gd name="T11" fmla="*/ 3 h 13"/>
                  <a:gd name="T12" fmla="*/ 0 w 4"/>
                  <a:gd name="T13" fmla="*/ 3 h 13"/>
                  <a:gd name="T14" fmla="*/ 0 w 4"/>
                  <a:gd name="T15" fmla="*/ 4 h 13"/>
                  <a:gd name="T16" fmla="*/ 0 w 4"/>
                  <a:gd name="T17" fmla="*/ 4 h 13"/>
                  <a:gd name="T18" fmla="*/ 0 w 4"/>
                  <a:gd name="T19" fmla="*/ 4 h 13"/>
                  <a:gd name="T20" fmla="*/ 0 w 4"/>
                  <a:gd name="T21" fmla="*/ 0 h 13"/>
                  <a:gd name="T22" fmla="*/ 0 w 4"/>
                  <a:gd name="T23" fmla="*/ 0 h 13"/>
                  <a:gd name="T24" fmla="*/ 0 w 4"/>
                  <a:gd name="T25" fmla="*/ 1 h 13"/>
                  <a:gd name="T26" fmla="*/ 0 w 4"/>
                  <a:gd name="T27" fmla="*/ 1 h 13"/>
                  <a:gd name="T28" fmla="*/ 0 w 4"/>
                  <a:gd name="T29" fmla="*/ 1 h 13"/>
                  <a:gd name="T30" fmla="*/ 0 w 4"/>
                  <a:gd name="T31" fmla="*/ 1 h 13"/>
                  <a:gd name="T32" fmla="*/ 0 w 4"/>
                  <a:gd name="T33" fmla="*/ 2 h 13"/>
                  <a:gd name="T34" fmla="*/ 0 w 4"/>
                  <a:gd name="T35" fmla="*/ 2 h 13"/>
                  <a:gd name="T36" fmla="*/ 0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2" y="13"/>
                    </a:lnTo>
                    <a:lnTo>
                      <a:pt x="0" y="13"/>
                    </a:lnTo>
                    <a:lnTo>
                      <a:pt x="0" y="0"/>
                    </a:lnTo>
                    <a:lnTo>
                      <a:pt x="1" y="0"/>
                    </a:lnTo>
                    <a:lnTo>
                      <a:pt x="2" y="1"/>
                    </a:lnTo>
                    <a:lnTo>
                      <a:pt x="2" y="2"/>
                    </a:lnTo>
                    <a:lnTo>
                      <a:pt x="4" y="3"/>
                    </a:lnTo>
                    <a:lnTo>
                      <a:pt x="4" y="4"/>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9" name="Freeform 179"/>
              <p:cNvSpPr>
                <a:spLocks/>
              </p:cNvSpPr>
              <p:nvPr/>
            </p:nvSpPr>
            <p:spPr bwMode="auto">
              <a:xfrm>
                <a:off x="4852" y="2394"/>
                <a:ext cx="47" cy="99"/>
              </a:xfrm>
              <a:custGeom>
                <a:avLst/>
                <a:gdLst>
                  <a:gd name="T0" fmla="*/ 23 w 95"/>
                  <a:gd name="T1" fmla="*/ 7 h 198"/>
                  <a:gd name="T2" fmla="*/ 23 w 95"/>
                  <a:gd name="T3" fmla="*/ 11 h 198"/>
                  <a:gd name="T4" fmla="*/ 21 w 95"/>
                  <a:gd name="T5" fmla="*/ 16 h 198"/>
                  <a:gd name="T6" fmla="*/ 18 w 95"/>
                  <a:gd name="T7" fmla="*/ 21 h 198"/>
                  <a:gd name="T8" fmla="*/ 17 w 95"/>
                  <a:gd name="T9" fmla="*/ 24 h 198"/>
                  <a:gd name="T10" fmla="*/ 16 w 95"/>
                  <a:gd name="T11" fmla="*/ 27 h 198"/>
                  <a:gd name="T12" fmla="*/ 16 w 95"/>
                  <a:gd name="T13" fmla="*/ 31 h 198"/>
                  <a:gd name="T14" fmla="*/ 17 w 95"/>
                  <a:gd name="T15" fmla="*/ 34 h 198"/>
                  <a:gd name="T16" fmla="*/ 19 w 95"/>
                  <a:gd name="T17" fmla="*/ 37 h 198"/>
                  <a:gd name="T18" fmla="*/ 20 w 95"/>
                  <a:gd name="T19" fmla="*/ 40 h 198"/>
                  <a:gd name="T20" fmla="*/ 20 w 95"/>
                  <a:gd name="T21" fmla="*/ 43 h 198"/>
                  <a:gd name="T22" fmla="*/ 19 w 95"/>
                  <a:gd name="T23" fmla="*/ 45 h 198"/>
                  <a:gd name="T24" fmla="*/ 18 w 95"/>
                  <a:gd name="T25" fmla="*/ 47 h 198"/>
                  <a:gd name="T26" fmla="*/ 17 w 95"/>
                  <a:gd name="T27" fmla="*/ 48 h 198"/>
                  <a:gd name="T28" fmla="*/ 16 w 95"/>
                  <a:gd name="T29" fmla="*/ 49 h 198"/>
                  <a:gd name="T30" fmla="*/ 14 w 95"/>
                  <a:gd name="T31" fmla="*/ 50 h 198"/>
                  <a:gd name="T32" fmla="*/ 12 w 95"/>
                  <a:gd name="T33" fmla="*/ 50 h 198"/>
                  <a:gd name="T34" fmla="*/ 11 w 95"/>
                  <a:gd name="T35" fmla="*/ 50 h 198"/>
                  <a:gd name="T36" fmla="*/ 9 w 95"/>
                  <a:gd name="T37" fmla="*/ 49 h 198"/>
                  <a:gd name="T38" fmla="*/ 6 w 95"/>
                  <a:gd name="T39" fmla="*/ 47 h 198"/>
                  <a:gd name="T40" fmla="*/ 4 w 95"/>
                  <a:gd name="T41" fmla="*/ 44 h 198"/>
                  <a:gd name="T42" fmla="*/ 3 w 95"/>
                  <a:gd name="T43" fmla="*/ 39 h 198"/>
                  <a:gd name="T44" fmla="*/ 3 w 95"/>
                  <a:gd name="T45" fmla="*/ 31 h 198"/>
                  <a:gd name="T46" fmla="*/ 2 w 95"/>
                  <a:gd name="T47" fmla="*/ 26 h 198"/>
                  <a:gd name="T48" fmla="*/ 1 w 95"/>
                  <a:gd name="T49" fmla="*/ 22 h 198"/>
                  <a:gd name="T50" fmla="*/ 0 w 95"/>
                  <a:gd name="T51" fmla="*/ 18 h 198"/>
                  <a:gd name="T52" fmla="*/ 0 w 95"/>
                  <a:gd name="T53" fmla="*/ 13 h 198"/>
                  <a:gd name="T54" fmla="*/ 2 w 95"/>
                  <a:gd name="T55" fmla="*/ 9 h 198"/>
                  <a:gd name="T56" fmla="*/ 5 w 95"/>
                  <a:gd name="T57" fmla="*/ 5 h 198"/>
                  <a:gd name="T58" fmla="*/ 8 w 95"/>
                  <a:gd name="T59" fmla="*/ 3 h 198"/>
                  <a:gd name="T60" fmla="*/ 12 w 95"/>
                  <a:gd name="T61" fmla="*/ 2 h 198"/>
                  <a:gd name="T62" fmla="*/ 15 w 95"/>
                  <a:gd name="T63" fmla="*/ 0 h 198"/>
                  <a:gd name="T64" fmla="*/ 17 w 95"/>
                  <a:gd name="T65" fmla="*/ 1 h 198"/>
                  <a:gd name="T66" fmla="*/ 19 w 95"/>
                  <a:gd name="T67" fmla="*/ 1 h 198"/>
                  <a:gd name="T68" fmla="*/ 23 w 95"/>
                  <a:gd name="T69" fmla="*/ 5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3" y="20"/>
                    </a:moveTo>
                    <a:lnTo>
                      <a:pt x="95" y="28"/>
                    </a:lnTo>
                    <a:lnTo>
                      <a:pt x="95" y="35"/>
                    </a:lnTo>
                    <a:lnTo>
                      <a:pt x="94" y="42"/>
                    </a:lnTo>
                    <a:lnTo>
                      <a:pt x="93" y="49"/>
                    </a:lnTo>
                    <a:lnTo>
                      <a:pt x="87" y="62"/>
                    </a:lnTo>
                    <a:lnTo>
                      <a:pt x="78" y="75"/>
                    </a:lnTo>
                    <a:lnTo>
                      <a:pt x="75" y="81"/>
                    </a:lnTo>
                    <a:lnTo>
                      <a:pt x="71" y="88"/>
                    </a:lnTo>
                    <a:lnTo>
                      <a:pt x="68" y="94"/>
                    </a:lnTo>
                    <a:lnTo>
                      <a:pt x="66" y="101"/>
                    </a:lnTo>
                    <a:lnTo>
                      <a:pt x="65" y="108"/>
                    </a:lnTo>
                    <a:lnTo>
                      <a:pt x="65" y="115"/>
                    </a:lnTo>
                    <a:lnTo>
                      <a:pt x="66" y="123"/>
                    </a:lnTo>
                    <a:lnTo>
                      <a:pt x="69" y="130"/>
                    </a:lnTo>
                    <a:lnTo>
                      <a:pt x="71" y="135"/>
                    </a:lnTo>
                    <a:lnTo>
                      <a:pt x="74" y="141"/>
                    </a:lnTo>
                    <a:lnTo>
                      <a:pt x="76" y="146"/>
                    </a:lnTo>
                    <a:lnTo>
                      <a:pt x="78" y="153"/>
                    </a:lnTo>
                    <a:lnTo>
                      <a:pt x="81" y="158"/>
                    </a:lnTo>
                    <a:lnTo>
                      <a:pt x="82" y="164"/>
                    </a:lnTo>
                    <a:lnTo>
                      <a:pt x="81" y="170"/>
                    </a:lnTo>
                    <a:lnTo>
                      <a:pt x="80" y="176"/>
                    </a:lnTo>
                    <a:lnTo>
                      <a:pt x="77" y="179"/>
                    </a:lnTo>
                    <a:lnTo>
                      <a:pt x="75" y="182"/>
                    </a:lnTo>
                    <a:lnTo>
                      <a:pt x="74" y="185"/>
                    </a:lnTo>
                    <a:lnTo>
                      <a:pt x="71" y="189"/>
                    </a:lnTo>
                    <a:lnTo>
                      <a:pt x="69" y="192"/>
                    </a:lnTo>
                    <a:lnTo>
                      <a:pt x="67" y="194"/>
                    </a:lnTo>
                    <a:lnTo>
                      <a:pt x="64" y="196"/>
                    </a:lnTo>
                    <a:lnTo>
                      <a:pt x="61" y="198"/>
                    </a:lnTo>
                    <a:lnTo>
                      <a:pt x="58" y="198"/>
                    </a:lnTo>
                    <a:lnTo>
                      <a:pt x="54" y="198"/>
                    </a:lnTo>
                    <a:lnTo>
                      <a:pt x="51" y="198"/>
                    </a:lnTo>
                    <a:lnTo>
                      <a:pt x="47" y="197"/>
                    </a:lnTo>
                    <a:lnTo>
                      <a:pt x="44" y="197"/>
                    </a:lnTo>
                    <a:lnTo>
                      <a:pt x="39" y="196"/>
                    </a:lnTo>
                    <a:lnTo>
                      <a:pt x="36" y="195"/>
                    </a:lnTo>
                    <a:lnTo>
                      <a:pt x="33" y="193"/>
                    </a:lnTo>
                    <a:lnTo>
                      <a:pt x="27" y="187"/>
                    </a:lnTo>
                    <a:lnTo>
                      <a:pt x="22" y="181"/>
                    </a:lnTo>
                    <a:lnTo>
                      <a:pt x="19" y="174"/>
                    </a:lnTo>
                    <a:lnTo>
                      <a:pt x="17" y="168"/>
                    </a:lnTo>
                    <a:lnTo>
                      <a:pt x="14" y="154"/>
                    </a:lnTo>
                    <a:lnTo>
                      <a:pt x="14" y="138"/>
                    </a:lnTo>
                    <a:lnTo>
                      <a:pt x="13" y="123"/>
                    </a:lnTo>
                    <a:lnTo>
                      <a:pt x="12" y="109"/>
                    </a:lnTo>
                    <a:lnTo>
                      <a:pt x="11" y="101"/>
                    </a:lnTo>
                    <a:lnTo>
                      <a:pt x="9" y="94"/>
                    </a:lnTo>
                    <a:lnTo>
                      <a:pt x="6" y="87"/>
                    </a:lnTo>
                    <a:lnTo>
                      <a:pt x="2" y="81"/>
                    </a:lnTo>
                    <a:lnTo>
                      <a:pt x="0" y="71"/>
                    </a:lnTo>
                    <a:lnTo>
                      <a:pt x="0" y="61"/>
                    </a:lnTo>
                    <a:lnTo>
                      <a:pt x="3" y="51"/>
                    </a:lnTo>
                    <a:lnTo>
                      <a:pt x="6" y="43"/>
                    </a:lnTo>
                    <a:lnTo>
                      <a:pt x="10" y="34"/>
                    </a:lnTo>
                    <a:lnTo>
                      <a:pt x="16" y="27"/>
                    </a:lnTo>
                    <a:lnTo>
                      <a:pt x="22" y="19"/>
                    </a:lnTo>
                    <a:lnTo>
                      <a:pt x="29" y="13"/>
                    </a:lnTo>
                    <a:lnTo>
                      <a:pt x="35" y="11"/>
                    </a:lnTo>
                    <a:lnTo>
                      <a:pt x="42" y="9"/>
                    </a:lnTo>
                    <a:lnTo>
                      <a:pt x="48" y="6"/>
                    </a:lnTo>
                    <a:lnTo>
                      <a:pt x="54" y="3"/>
                    </a:lnTo>
                    <a:lnTo>
                      <a:pt x="60" y="0"/>
                    </a:lnTo>
                    <a:lnTo>
                      <a:pt x="66" y="0"/>
                    </a:lnTo>
                    <a:lnTo>
                      <a:pt x="69" y="1"/>
                    </a:lnTo>
                    <a:lnTo>
                      <a:pt x="73" y="2"/>
                    </a:lnTo>
                    <a:lnTo>
                      <a:pt x="76" y="4"/>
                    </a:lnTo>
                    <a:lnTo>
                      <a:pt x="80" y="6"/>
                    </a:lnTo>
                    <a:lnTo>
                      <a:pt x="9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0" name="Freeform 180"/>
              <p:cNvSpPr>
                <a:spLocks/>
              </p:cNvSpPr>
              <p:nvPr/>
            </p:nvSpPr>
            <p:spPr bwMode="auto">
              <a:xfrm>
                <a:off x="4857" y="2400"/>
                <a:ext cx="37" cy="88"/>
              </a:xfrm>
              <a:custGeom>
                <a:avLst/>
                <a:gdLst>
                  <a:gd name="T0" fmla="*/ 16 w 73"/>
                  <a:gd name="T1" fmla="*/ 12 h 176"/>
                  <a:gd name="T2" fmla="*/ 13 w 73"/>
                  <a:gd name="T3" fmla="*/ 18 h 176"/>
                  <a:gd name="T4" fmla="*/ 12 w 73"/>
                  <a:gd name="T5" fmla="*/ 22 h 176"/>
                  <a:gd name="T6" fmla="*/ 11 w 73"/>
                  <a:gd name="T7" fmla="*/ 25 h 176"/>
                  <a:gd name="T8" fmla="*/ 11 w 73"/>
                  <a:gd name="T9" fmla="*/ 28 h 176"/>
                  <a:gd name="T10" fmla="*/ 12 w 73"/>
                  <a:gd name="T11" fmla="*/ 31 h 176"/>
                  <a:gd name="T12" fmla="*/ 13 w 73"/>
                  <a:gd name="T13" fmla="*/ 33 h 176"/>
                  <a:gd name="T14" fmla="*/ 15 w 73"/>
                  <a:gd name="T15" fmla="*/ 35 h 176"/>
                  <a:gd name="T16" fmla="*/ 15 w 73"/>
                  <a:gd name="T17" fmla="*/ 37 h 176"/>
                  <a:gd name="T18" fmla="*/ 15 w 73"/>
                  <a:gd name="T19" fmla="*/ 40 h 176"/>
                  <a:gd name="T20" fmla="*/ 15 w 73"/>
                  <a:gd name="T21" fmla="*/ 41 h 176"/>
                  <a:gd name="T22" fmla="*/ 14 w 73"/>
                  <a:gd name="T23" fmla="*/ 42 h 176"/>
                  <a:gd name="T24" fmla="*/ 13 w 73"/>
                  <a:gd name="T25" fmla="*/ 44 h 176"/>
                  <a:gd name="T26" fmla="*/ 13 w 73"/>
                  <a:gd name="T27" fmla="*/ 44 h 176"/>
                  <a:gd name="T28" fmla="*/ 11 w 73"/>
                  <a:gd name="T29" fmla="*/ 44 h 176"/>
                  <a:gd name="T30" fmla="*/ 8 w 73"/>
                  <a:gd name="T31" fmla="*/ 44 h 176"/>
                  <a:gd name="T32" fmla="*/ 5 w 73"/>
                  <a:gd name="T33" fmla="*/ 43 h 176"/>
                  <a:gd name="T34" fmla="*/ 4 w 73"/>
                  <a:gd name="T35" fmla="*/ 41 h 176"/>
                  <a:gd name="T36" fmla="*/ 4 w 73"/>
                  <a:gd name="T37" fmla="*/ 37 h 176"/>
                  <a:gd name="T38" fmla="*/ 4 w 73"/>
                  <a:gd name="T39" fmla="*/ 32 h 176"/>
                  <a:gd name="T40" fmla="*/ 2 w 73"/>
                  <a:gd name="T41" fmla="*/ 25 h 176"/>
                  <a:gd name="T42" fmla="*/ 1 w 73"/>
                  <a:gd name="T43" fmla="*/ 17 h 176"/>
                  <a:gd name="T44" fmla="*/ 0 w 73"/>
                  <a:gd name="T45" fmla="*/ 13 h 176"/>
                  <a:gd name="T46" fmla="*/ 1 w 73"/>
                  <a:gd name="T47" fmla="*/ 9 h 176"/>
                  <a:gd name="T48" fmla="*/ 5 w 73"/>
                  <a:gd name="T49" fmla="*/ 5 h 176"/>
                  <a:gd name="T50" fmla="*/ 8 w 73"/>
                  <a:gd name="T51" fmla="*/ 2 h 176"/>
                  <a:gd name="T52" fmla="*/ 10 w 73"/>
                  <a:gd name="T53" fmla="*/ 2 h 176"/>
                  <a:gd name="T54" fmla="*/ 11 w 73"/>
                  <a:gd name="T55" fmla="*/ 1 h 176"/>
                  <a:gd name="T56" fmla="*/ 13 w 73"/>
                  <a:gd name="T57" fmla="*/ 1 h 176"/>
                  <a:gd name="T58" fmla="*/ 15 w 73"/>
                  <a:gd name="T59" fmla="*/ 1 h 176"/>
                  <a:gd name="T60" fmla="*/ 17 w 73"/>
                  <a:gd name="T61" fmla="*/ 3 h 176"/>
                  <a:gd name="T62" fmla="*/ 18 w 73"/>
                  <a:gd name="T63" fmla="*/ 5 h 176"/>
                  <a:gd name="T64" fmla="*/ 18 w 73"/>
                  <a:gd name="T65" fmla="*/ 8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6">
                    <a:moveTo>
                      <a:pt x="71" y="35"/>
                    </a:moveTo>
                    <a:lnTo>
                      <a:pt x="64" y="46"/>
                    </a:lnTo>
                    <a:lnTo>
                      <a:pt x="58" y="58"/>
                    </a:lnTo>
                    <a:lnTo>
                      <a:pt x="52" y="69"/>
                    </a:lnTo>
                    <a:lnTo>
                      <a:pt x="47" y="80"/>
                    </a:lnTo>
                    <a:lnTo>
                      <a:pt x="45" y="86"/>
                    </a:lnTo>
                    <a:lnTo>
                      <a:pt x="43" y="92"/>
                    </a:lnTo>
                    <a:lnTo>
                      <a:pt x="42" y="98"/>
                    </a:lnTo>
                    <a:lnTo>
                      <a:pt x="42" y="104"/>
                    </a:lnTo>
                    <a:lnTo>
                      <a:pt x="43" y="110"/>
                    </a:lnTo>
                    <a:lnTo>
                      <a:pt x="44" y="116"/>
                    </a:lnTo>
                    <a:lnTo>
                      <a:pt x="47" y="122"/>
                    </a:lnTo>
                    <a:lnTo>
                      <a:pt x="50" y="127"/>
                    </a:lnTo>
                    <a:lnTo>
                      <a:pt x="52" y="131"/>
                    </a:lnTo>
                    <a:lnTo>
                      <a:pt x="55" y="135"/>
                    </a:lnTo>
                    <a:lnTo>
                      <a:pt x="57" y="140"/>
                    </a:lnTo>
                    <a:lnTo>
                      <a:pt x="59" y="144"/>
                    </a:lnTo>
                    <a:lnTo>
                      <a:pt x="60" y="148"/>
                    </a:lnTo>
                    <a:lnTo>
                      <a:pt x="60" y="153"/>
                    </a:lnTo>
                    <a:lnTo>
                      <a:pt x="60" y="157"/>
                    </a:lnTo>
                    <a:lnTo>
                      <a:pt x="58" y="162"/>
                    </a:lnTo>
                    <a:lnTo>
                      <a:pt x="57" y="164"/>
                    </a:lnTo>
                    <a:lnTo>
                      <a:pt x="55" y="166"/>
                    </a:lnTo>
                    <a:lnTo>
                      <a:pt x="54" y="168"/>
                    </a:lnTo>
                    <a:lnTo>
                      <a:pt x="53" y="171"/>
                    </a:lnTo>
                    <a:lnTo>
                      <a:pt x="52" y="173"/>
                    </a:lnTo>
                    <a:lnTo>
                      <a:pt x="51" y="174"/>
                    </a:lnTo>
                    <a:lnTo>
                      <a:pt x="49" y="176"/>
                    </a:lnTo>
                    <a:lnTo>
                      <a:pt x="46" y="176"/>
                    </a:lnTo>
                    <a:lnTo>
                      <a:pt x="41" y="175"/>
                    </a:lnTo>
                    <a:lnTo>
                      <a:pt x="35" y="174"/>
                    </a:lnTo>
                    <a:lnTo>
                      <a:pt x="30" y="173"/>
                    </a:lnTo>
                    <a:lnTo>
                      <a:pt x="24" y="171"/>
                    </a:lnTo>
                    <a:lnTo>
                      <a:pt x="20" y="169"/>
                    </a:lnTo>
                    <a:lnTo>
                      <a:pt x="17" y="166"/>
                    </a:lnTo>
                    <a:lnTo>
                      <a:pt x="14" y="162"/>
                    </a:lnTo>
                    <a:lnTo>
                      <a:pt x="12" y="156"/>
                    </a:lnTo>
                    <a:lnTo>
                      <a:pt x="14" y="146"/>
                    </a:lnTo>
                    <a:lnTo>
                      <a:pt x="15" y="135"/>
                    </a:lnTo>
                    <a:lnTo>
                      <a:pt x="14" y="126"/>
                    </a:lnTo>
                    <a:lnTo>
                      <a:pt x="12" y="116"/>
                    </a:lnTo>
                    <a:lnTo>
                      <a:pt x="7" y="97"/>
                    </a:lnTo>
                    <a:lnTo>
                      <a:pt x="2" y="77"/>
                    </a:lnTo>
                    <a:lnTo>
                      <a:pt x="1" y="68"/>
                    </a:lnTo>
                    <a:lnTo>
                      <a:pt x="0" y="59"/>
                    </a:lnTo>
                    <a:lnTo>
                      <a:pt x="0" y="49"/>
                    </a:lnTo>
                    <a:lnTo>
                      <a:pt x="1" y="41"/>
                    </a:lnTo>
                    <a:lnTo>
                      <a:pt x="4" y="33"/>
                    </a:lnTo>
                    <a:lnTo>
                      <a:pt x="10" y="25"/>
                    </a:lnTo>
                    <a:lnTo>
                      <a:pt x="17" y="18"/>
                    </a:lnTo>
                    <a:lnTo>
                      <a:pt x="27" y="10"/>
                    </a:lnTo>
                    <a:lnTo>
                      <a:pt x="31" y="8"/>
                    </a:lnTo>
                    <a:lnTo>
                      <a:pt x="34" y="7"/>
                    </a:lnTo>
                    <a:lnTo>
                      <a:pt x="37" y="6"/>
                    </a:lnTo>
                    <a:lnTo>
                      <a:pt x="41" y="5"/>
                    </a:lnTo>
                    <a:lnTo>
                      <a:pt x="44" y="4"/>
                    </a:lnTo>
                    <a:lnTo>
                      <a:pt x="47" y="3"/>
                    </a:lnTo>
                    <a:lnTo>
                      <a:pt x="51" y="2"/>
                    </a:lnTo>
                    <a:lnTo>
                      <a:pt x="54" y="0"/>
                    </a:lnTo>
                    <a:lnTo>
                      <a:pt x="59" y="2"/>
                    </a:lnTo>
                    <a:lnTo>
                      <a:pt x="63" y="5"/>
                    </a:lnTo>
                    <a:lnTo>
                      <a:pt x="68" y="9"/>
                    </a:lnTo>
                    <a:lnTo>
                      <a:pt x="70" y="13"/>
                    </a:lnTo>
                    <a:lnTo>
                      <a:pt x="72" y="19"/>
                    </a:lnTo>
                    <a:lnTo>
                      <a:pt x="73" y="24"/>
                    </a:lnTo>
                    <a:lnTo>
                      <a:pt x="72" y="29"/>
                    </a:lnTo>
                    <a:lnTo>
                      <a:pt x="7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1" name="Freeform 181"/>
              <p:cNvSpPr>
                <a:spLocks/>
              </p:cNvSpPr>
              <p:nvPr/>
            </p:nvSpPr>
            <p:spPr bwMode="auto">
              <a:xfrm>
                <a:off x="4851" y="2191"/>
                <a:ext cx="67" cy="38"/>
              </a:xfrm>
              <a:custGeom>
                <a:avLst/>
                <a:gdLst>
                  <a:gd name="T0" fmla="*/ 34 w 134"/>
                  <a:gd name="T1" fmla="*/ 4 h 75"/>
                  <a:gd name="T2" fmla="*/ 34 w 134"/>
                  <a:gd name="T3" fmla="*/ 7 h 75"/>
                  <a:gd name="T4" fmla="*/ 33 w 134"/>
                  <a:gd name="T5" fmla="*/ 9 h 75"/>
                  <a:gd name="T6" fmla="*/ 33 w 134"/>
                  <a:gd name="T7" fmla="*/ 11 h 75"/>
                  <a:gd name="T8" fmla="*/ 31 w 134"/>
                  <a:gd name="T9" fmla="*/ 13 h 75"/>
                  <a:gd name="T10" fmla="*/ 29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4 w 134"/>
                  <a:gd name="T23" fmla="*/ 12 h 75"/>
                  <a:gd name="T24" fmla="*/ 23 w 134"/>
                  <a:gd name="T25" fmla="*/ 12 h 75"/>
                  <a:gd name="T26" fmla="*/ 22 w 134"/>
                  <a:gd name="T27" fmla="*/ 12 h 75"/>
                  <a:gd name="T28" fmla="*/ 21 w 134"/>
                  <a:gd name="T29" fmla="*/ 13 h 75"/>
                  <a:gd name="T30" fmla="*/ 20 w 134"/>
                  <a:gd name="T31" fmla="*/ 13 h 75"/>
                  <a:gd name="T32" fmla="*/ 18 w 134"/>
                  <a:gd name="T33" fmla="*/ 12 h 75"/>
                  <a:gd name="T34" fmla="*/ 17 w 134"/>
                  <a:gd name="T35" fmla="*/ 11 h 75"/>
                  <a:gd name="T36" fmla="*/ 15 w 134"/>
                  <a:gd name="T37" fmla="*/ 13 h 75"/>
                  <a:gd name="T38" fmla="*/ 14 w 134"/>
                  <a:gd name="T39" fmla="*/ 14 h 75"/>
                  <a:gd name="T40" fmla="*/ 12 w 134"/>
                  <a:gd name="T41" fmla="*/ 15 h 75"/>
                  <a:gd name="T42" fmla="*/ 10 w 134"/>
                  <a:gd name="T43" fmla="*/ 15 h 75"/>
                  <a:gd name="T44" fmla="*/ 9 w 134"/>
                  <a:gd name="T45" fmla="*/ 16 h 75"/>
                  <a:gd name="T46" fmla="*/ 8 w 134"/>
                  <a:gd name="T47" fmla="*/ 17 h 75"/>
                  <a:gd name="T48" fmla="*/ 6 w 134"/>
                  <a:gd name="T49" fmla="*/ 18 h 75"/>
                  <a:gd name="T50" fmla="*/ 5 w 134"/>
                  <a:gd name="T51" fmla="*/ 17 h 75"/>
                  <a:gd name="T52" fmla="*/ 5 w 134"/>
                  <a:gd name="T53" fmla="*/ 18 h 75"/>
                  <a:gd name="T54" fmla="*/ 5 w 134"/>
                  <a:gd name="T55" fmla="*/ 18 h 75"/>
                  <a:gd name="T56" fmla="*/ 4 w 134"/>
                  <a:gd name="T57" fmla="*/ 19 h 75"/>
                  <a:gd name="T58" fmla="*/ 4 w 134"/>
                  <a:gd name="T59" fmla="*/ 19 h 75"/>
                  <a:gd name="T60" fmla="*/ 3 w 134"/>
                  <a:gd name="T61" fmla="*/ 19 h 75"/>
                  <a:gd name="T62" fmla="*/ 1 w 134"/>
                  <a:gd name="T63" fmla="*/ 17 h 75"/>
                  <a:gd name="T64" fmla="*/ 0 w 134"/>
                  <a:gd name="T65" fmla="*/ 16 h 75"/>
                  <a:gd name="T66" fmla="*/ 1 w 134"/>
                  <a:gd name="T67" fmla="*/ 14 h 75"/>
                  <a:gd name="T68" fmla="*/ 2 w 134"/>
                  <a:gd name="T69" fmla="*/ 13 h 75"/>
                  <a:gd name="T70" fmla="*/ 3 w 134"/>
                  <a:gd name="T71" fmla="*/ 13 h 75"/>
                  <a:gd name="T72" fmla="*/ 4 w 134"/>
                  <a:gd name="T73" fmla="*/ 11 h 75"/>
                  <a:gd name="T74" fmla="*/ 6 w 134"/>
                  <a:gd name="T75" fmla="*/ 8 h 75"/>
                  <a:gd name="T76" fmla="*/ 7 w 134"/>
                  <a:gd name="T77" fmla="*/ 7 h 75"/>
                  <a:gd name="T78" fmla="*/ 8 w 134"/>
                  <a:gd name="T79" fmla="*/ 7 h 75"/>
                  <a:gd name="T80" fmla="*/ 9 w 134"/>
                  <a:gd name="T81" fmla="*/ 6 h 75"/>
                  <a:gd name="T82" fmla="*/ 11 w 134"/>
                  <a:gd name="T83" fmla="*/ 6 h 75"/>
                  <a:gd name="T84" fmla="*/ 12 w 134"/>
                  <a:gd name="T85" fmla="*/ 5 h 75"/>
                  <a:gd name="T86" fmla="*/ 14 w 134"/>
                  <a:gd name="T87" fmla="*/ 5 h 75"/>
                  <a:gd name="T88" fmla="*/ 16 w 134"/>
                  <a:gd name="T89" fmla="*/ 8 h 75"/>
                  <a:gd name="T90" fmla="*/ 17 w 134"/>
                  <a:gd name="T91" fmla="*/ 6 h 75"/>
                  <a:gd name="T92" fmla="*/ 18 w 134"/>
                  <a:gd name="T93" fmla="*/ 5 h 75"/>
                  <a:gd name="T94" fmla="*/ 19 w 134"/>
                  <a:gd name="T95" fmla="*/ 4 h 75"/>
                  <a:gd name="T96" fmla="*/ 21 w 134"/>
                  <a:gd name="T97" fmla="*/ 3 h 75"/>
                  <a:gd name="T98" fmla="*/ 22 w 134"/>
                  <a:gd name="T99" fmla="*/ 3 h 75"/>
                  <a:gd name="T100" fmla="*/ 24 w 134"/>
                  <a:gd name="T101" fmla="*/ 3 h 75"/>
                  <a:gd name="T102" fmla="*/ 25 w 134"/>
                  <a:gd name="T103" fmla="*/ 3 h 75"/>
                  <a:gd name="T104" fmla="*/ 27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4" y="16"/>
                    </a:lnTo>
                    <a:lnTo>
                      <a:pt x="134" y="21"/>
                    </a:lnTo>
                    <a:lnTo>
                      <a:pt x="134" y="26"/>
                    </a:lnTo>
                    <a:lnTo>
                      <a:pt x="133" y="31"/>
                    </a:lnTo>
                    <a:lnTo>
                      <a:pt x="132" y="35"/>
                    </a:lnTo>
                    <a:lnTo>
                      <a:pt x="131" y="39"/>
                    </a:lnTo>
                    <a:lnTo>
                      <a:pt x="129" y="43"/>
                    </a:lnTo>
                    <a:lnTo>
                      <a:pt x="127" y="46"/>
                    </a:lnTo>
                    <a:lnTo>
                      <a:pt x="124" y="49"/>
                    </a:lnTo>
                    <a:lnTo>
                      <a:pt x="120" y="51"/>
                    </a:lnTo>
                    <a:lnTo>
                      <a:pt x="116" y="54"/>
                    </a:lnTo>
                    <a:lnTo>
                      <a:pt x="113" y="56"/>
                    </a:lnTo>
                    <a:lnTo>
                      <a:pt x="110" y="57"/>
                    </a:lnTo>
                    <a:lnTo>
                      <a:pt x="106" y="58"/>
                    </a:lnTo>
                    <a:lnTo>
                      <a:pt x="102" y="58"/>
                    </a:lnTo>
                    <a:lnTo>
                      <a:pt x="98" y="56"/>
                    </a:lnTo>
                    <a:lnTo>
                      <a:pt x="97" y="55"/>
                    </a:lnTo>
                    <a:lnTo>
                      <a:pt x="97" y="53"/>
                    </a:lnTo>
                    <a:lnTo>
                      <a:pt x="96" y="52"/>
                    </a:lnTo>
                    <a:lnTo>
                      <a:pt x="95" y="50"/>
                    </a:lnTo>
                    <a:lnTo>
                      <a:pt x="94" y="49"/>
                    </a:lnTo>
                    <a:lnTo>
                      <a:pt x="93" y="48"/>
                    </a:lnTo>
                    <a:lnTo>
                      <a:pt x="93" y="46"/>
                    </a:lnTo>
                    <a:lnTo>
                      <a:pt x="92" y="45"/>
                    </a:lnTo>
                    <a:lnTo>
                      <a:pt x="90" y="46"/>
                    </a:lnTo>
                    <a:lnTo>
                      <a:pt x="88" y="47"/>
                    </a:lnTo>
                    <a:lnTo>
                      <a:pt x="86" y="48"/>
                    </a:lnTo>
                    <a:lnTo>
                      <a:pt x="85" y="50"/>
                    </a:lnTo>
                    <a:lnTo>
                      <a:pt x="84" y="51"/>
                    </a:lnTo>
                    <a:lnTo>
                      <a:pt x="82" y="52"/>
                    </a:lnTo>
                    <a:lnTo>
                      <a:pt x="79" y="52"/>
                    </a:lnTo>
                    <a:lnTo>
                      <a:pt x="76" y="51"/>
                    </a:lnTo>
                    <a:lnTo>
                      <a:pt x="72" y="46"/>
                    </a:lnTo>
                    <a:lnTo>
                      <a:pt x="70" y="48"/>
                    </a:lnTo>
                    <a:lnTo>
                      <a:pt x="65" y="43"/>
                    </a:lnTo>
                    <a:lnTo>
                      <a:pt x="62" y="46"/>
                    </a:lnTo>
                    <a:lnTo>
                      <a:pt x="59" y="50"/>
                    </a:lnTo>
                    <a:lnTo>
                      <a:pt x="57" y="53"/>
                    </a:lnTo>
                    <a:lnTo>
                      <a:pt x="53" y="56"/>
                    </a:lnTo>
                    <a:lnTo>
                      <a:pt x="50" y="59"/>
                    </a:lnTo>
                    <a:lnTo>
                      <a:pt x="46" y="60"/>
                    </a:lnTo>
                    <a:lnTo>
                      <a:pt x="42" y="60"/>
                    </a:lnTo>
                    <a:lnTo>
                      <a:pt x="37" y="58"/>
                    </a:lnTo>
                    <a:lnTo>
                      <a:pt x="36" y="61"/>
                    </a:lnTo>
                    <a:lnTo>
                      <a:pt x="35" y="63"/>
                    </a:lnTo>
                    <a:lnTo>
                      <a:pt x="32" y="65"/>
                    </a:lnTo>
                    <a:lnTo>
                      <a:pt x="30" y="66"/>
                    </a:lnTo>
                    <a:lnTo>
                      <a:pt x="27" y="68"/>
                    </a:lnTo>
                    <a:lnTo>
                      <a:pt x="24" y="69"/>
                    </a:lnTo>
                    <a:lnTo>
                      <a:pt x="21" y="68"/>
                    </a:lnTo>
                    <a:lnTo>
                      <a:pt x="19" y="68"/>
                    </a:lnTo>
                    <a:lnTo>
                      <a:pt x="21" y="70"/>
                    </a:lnTo>
                    <a:lnTo>
                      <a:pt x="20" y="70"/>
                    </a:lnTo>
                    <a:lnTo>
                      <a:pt x="19" y="71"/>
                    </a:lnTo>
                    <a:lnTo>
                      <a:pt x="18" y="72"/>
                    </a:lnTo>
                    <a:lnTo>
                      <a:pt x="17" y="73"/>
                    </a:lnTo>
                    <a:lnTo>
                      <a:pt x="15" y="74"/>
                    </a:lnTo>
                    <a:lnTo>
                      <a:pt x="14" y="75"/>
                    </a:lnTo>
                    <a:lnTo>
                      <a:pt x="13" y="75"/>
                    </a:lnTo>
                    <a:lnTo>
                      <a:pt x="11" y="75"/>
                    </a:lnTo>
                    <a:lnTo>
                      <a:pt x="9" y="73"/>
                    </a:lnTo>
                    <a:lnTo>
                      <a:pt x="6" y="70"/>
                    </a:lnTo>
                    <a:lnTo>
                      <a:pt x="4" y="68"/>
                    </a:lnTo>
                    <a:lnTo>
                      <a:pt x="3" y="64"/>
                    </a:lnTo>
                    <a:lnTo>
                      <a:pt x="0" y="61"/>
                    </a:lnTo>
                    <a:lnTo>
                      <a:pt x="0" y="59"/>
                    </a:lnTo>
                    <a:lnTo>
                      <a:pt x="1" y="56"/>
                    </a:lnTo>
                    <a:lnTo>
                      <a:pt x="3" y="53"/>
                    </a:lnTo>
                    <a:lnTo>
                      <a:pt x="6" y="52"/>
                    </a:lnTo>
                    <a:lnTo>
                      <a:pt x="9" y="51"/>
                    </a:lnTo>
                    <a:lnTo>
                      <a:pt x="11" y="49"/>
                    </a:lnTo>
                    <a:lnTo>
                      <a:pt x="13" y="47"/>
                    </a:lnTo>
                    <a:lnTo>
                      <a:pt x="16" y="42"/>
                    </a:lnTo>
                    <a:lnTo>
                      <a:pt x="18" y="37"/>
                    </a:lnTo>
                    <a:lnTo>
                      <a:pt x="21" y="32"/>
                    </a:lnTo>
                    <a:lnTo>
                      <a:pt x="24" y="29"/>
                    </a:lnTo>
                    <a:lnTo>
                      <a:pt x="26" y="28"/>
                    </a:lnTo>
                    <a:lnTo>
                      <a:pt x="28" y="26"/>
                    </a:lnTo>
                    <a:lnTo>
                      <a:pt x="31" y="28"/>
                    </a:lnTo>
                    <a:lnTo>
                      <a:pt x="35" y="29"/>
                    </a:lnTo>
                    <a:lnTo>
                      <a:pt x="36" y="24"/>
                    </a:lnTo>
                    <a:lnTo>
                      <a:pt x="38" y="22"/>
                    </a:lnTo>
                    <a:lnTo>
                      <a:pt x="42" y="21"/>
                    </a:lnTo>
                    <a:lnTo>
                      <a:pt x="45" y="20"/>
                    </a:lnTo>
                    <a:lnTo>
                      <a:pt x="48" y="20"/>
                    </a:lnTo>
                    <a:lnTo>
                      <a:pt x="51" y="19"/>
                    </a:lnTo>
                    <a:lnTo>
                      <a:pt x="53" y="18"/>
                    </a:lnTo>
                    <a:lnTo>
                      <a:pt x="55" y="17"/>
                    </a:lnTo>
                    <a:lnTo>
                      <a:pt x="63" y="30"/>
                    </a:lnTo>
                    <a:lnTo>
                      <a:pt x="64" y="26"/>
                    </a:lnTo>
                    <a:lnTo>
                      <a:pt x="65" y="23"/>
                    </a:lnTo>
                    <a:lnTo>
                      <a:pt x="67" y="21"/>
                    </a:lnTo>
                    <a:lnTo>
                      <a:pt x="69" y="18"/>
                    </a:lnTo>
                    <a:lnTo>
                      <a:pt x="72" y="16"/>
                    </a:lnTo>
                    <a:lnTo>
                      <a:pt x="74" y="14"/>
                    </a:lnTo>
                    <a:lnTo>
                      <a:pt x="77" y="12"/>
                    </a:lnTo>
                    <a:lnTo>
                      <a:pt x="81" y="10"/>
                    </a:lnTo>
                    <a:lnTo>
                      <a:pt x="84" y="9"/>
                    </a:lnTo>
                    <a:lnTo>
                      <a:pt x="88" y="10"/>
                    </a:lnTo>
                    <a:lnTo>
                      <a:pt x="91" y="10"/>
                    </a:lnTo>
                    <a:lnTo>
                      <a:pt x="94" y="11"/>
                    </a:lnTo>
                    <a:lnTo>
                      <a:pt x="97" y="11"/>
                    </a:lnTo>
                    <a:lnTo>
                      <a:pt x="100" y="10"/>
                    </a:lnTo>
                    <a:lnTo>
                      <a:pt x="102" y="7"/>
                    </a:lnTo>
                    <a:lnTo>
                      <a:pt x="105" y="4"/>
                    </a:lnTo>
                    <a:lnTo>
                      <a:pt x="108" y="2"/>
                    </a:lnTo>
                    <a:lnTo>
                      <a:pt x="113" y="1"/>
                    </a:lnTo>
                    <a:lnTo>
                      <a:pt x="117"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2" name="Freeform 182"/>
              <p:cNvSpPr>
                <a:spLocks/>
              </p:cNvSpPr>
              <p:nvPr/>
            </p:nvSpPr>
            <p:spPr bwMode="auto">
              <a:xfrm>
                <a:off x="4902" y="2195"/>
                <a:ext cx="11" cy="20"/>
              </a:xfrm>
              <a:custGeom>
                <a:avLst/>
                <a:gdLst>
                  <a:gd name="T0" fmla="*/ 5 w 24"/>
                  <a:gd name="T1" fmla="*/ 7 h 40"/>
                  <a:gd name="T2" fmla="*/ 5 w 24"/>
                  <a:gd name="T3" fmla="*/ 7 h 40"/>
                  <a:gd name="T4" fmla="*/ 4 w 24"/>
                  <a:gd name="T5" fmla="*/ 8 h 40"/>
                  <a:gd name="T6" fmla="*/ 4 w 24"/>
                  <a:gd name="T7" fmla="*/ 8 h 40"/>
                  <a:gd name="T8" fmla="*/ 4 w 24"/>
                  <a:gd name="T9" fmla="*/ 9 h 40"/>
                  <a:gd name="T10" fmla="*/ 3 w 24"/>
                  <a:gd name="T11" fmla="*/ 9 h 40"/>
                  <a:gd name="T12" fmla="*/ 3 w 24"/>
                  <a:gd name="T13" fmla="*/ 9 h 40"/>
                  <a:gd name="T14" fmla="*/ 3 w 24"/>
                  <a:gd name="T15" fmla="*/ 10 h 40"/>
                  <a:gd name="T16" fmla="*/ 3 w 24"/>
                  <a:gd name="T17" fmla="*/ 10 h 40"/>
                  <a:gd name="T18" fmla="*/ 2 w 24"/>
                  <a:gd name="T19" fmla="*/ 10 h 40"/>
                  <a:gd name="T20" fmla="*/ 1 w 24"/>
                  <a:gd name="T21" fmla="*/ 10 h 40"/>
                  <a:gd name="T22" fmla="*/ 1 w 24"/>
                  <a:gd name="T23" fmla="*/ 10 h 40"/>
                  <a:gd name="T24" fmla="*/ 0 w 24"/>
                  <a:gd name="T25" fmla="*/ 10 h 40"/>
                  <a:gd name="T26" fmla="*/ 0 w 24"/>
                  <a:gd name="T27" fmla="*/ 9 h 40"/>
                  <a:gd name="T28" fmla="*/ 0 w 24"/>
                  <a:gd name="T29" fmla="*/ 9 h 40"/>
                  <a:gd name="T30" fmla="*/ 0 w 24"/>
                  <a:gd name="T31" fmla="*/ 8 h 40"/>
                  <a:gd name="T32" fmla="*/ 0 w 24"/>
                  <a:gd name="T33" fmla="*/ 8 h 40"/>
                  <a:gd name="T34" fmla="*/ 0 w 24"/>
                  <a:gd name="T35" fmla="*/ 7 h 40"/>
                  <a:gd name="T36" fmla="*/ 0 w 24"/>
                  <a:gd name="T37" fmla="*/ 6 h 40"/>
                  <a:gd name="T38" fmla="*/ 0 w 24"/>
                  <a:gd name="T39" fmla="*/ 5 h 40"/>
                  <a:gd name="T40" fmla="*/ 0 w 24"/>
                  <a:gd name="T41" fmla="*/ 4 h 40"/>
                  <a:gd name="T42" fmla="*/ 1 w 24"/>
                  <a:gd name="T43" fmla="*/ 3 h 40"/>
                  <a:gd name="T44" fmla="*/ 1 w 24"/>
                  <a:gd name="T45" fmla="*/ 2 h 40"/>
                  <a:gd name="T46" fmla="*/ 2 w 24"/>
                  <a:gd name="T47" fmla="*/ 2 h 40"/>
                  <a:gd name="T48" fmla="*/ 2 w 24"/>
                  <a:gd name="T49" fmla="*/ 1 h 40"/>
                  <a:gd name="T50" fmla="*/ 3 w 24"/>
                  <a:gd name="T51" fmla="*/ 0 h 40"/>
                  <a:gd name="T52" fmla="*/ 3 w 24"/>
                  <a:gd name="T53" fmla="*/ 0 h 40"/>
                  <a:gd name="T54" fmla="*/ 4 w 24"/>
                  <a:gd name="T55" fmla="*/ 0 h 40"/>
                  <a:gd name="T56" fmla="*/ 4 w 24"/>
                  <a:gd name="T57" fmla="*/ 1 h 40"/>
                  <a:gd name="T58" fmla="*/ 5 w 24"/>
                  <a:gd name="T59" fmla="*/ 1 h 40"/>
                  <a:gd name="T60" fmla="*/ 5 w 24"/>
                  <a:gd name="T61" fmla="*/ 2 h 40"/>
                  <a:gd name="T62" fmla="*/ 5 w 24"/>
                  <a:gd name="T63" fmla="*/ 4 h 40"/>
                  <a:gd name="T64" fmla="*/ 5 w 24"/>
                  <a:gd name="T65" fmla="*/ 5 h 40"/>
                  <a:gd name="T66" fmla="*/ 5 w 24"/>
                  <a:gd name="T67" fmla="*/ 6 h 40"/>
                  <a:gd name="T68" fmla="*/ 5 w 24"/>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40">
                    <a:moveTo>
                      <a:pt x="22" y="26"/>
                    </a:moveTo>
                    <a:lnTo>
                      <a:pt x="21" y="28"/>
                    </a:lnTo>
                    <a:lnTo>
                      <a:pt x="20" y="30"/>
                    </a:lnTo>
                    <a:lnTo>
                      <a:pt x="19" y="32"/>
                    </a:lnTo>
                    <a:lnTo>
                      <a:pt x="18" y="33"/>
                    </a:lnTo>
                    <a:lnTo>
                      <a:pt x="16" y="35"/>
                    </a:lnTo>
                    <a:lnTo>
                      <a:pt x="15" y="36"/>
                    </a:lnTo>
                    <a:lnTo>
                      <a:pt x="13" y="38"/>
                    </a:lnTo>
                    <a:lnTo>
                      <a:pt x="12" y="39"/>
                    </a:lnTo>
                    <a:lnTo>
                      <a:pt x="9" y="40"/>
                    </a:lnTo>
                    <a:lnTo>
                      <a:pt x="6" y="40"/>
                    </a:lnTo>
                    <a:lnTo>
                      <a:pt x="5" y="39"/>
                    </a:lnTo>
                    <a:lnTo>
                      <a:pt x="3" y="38"/>
                    </a:lnTo>
                    <a:lnTo>
                      <a:pt x="2" y="36"/>
                    </a:lnTo>
                    <a:lnTo>
                      <a:pt x="1" y="34"/>
                    </a:lnTo>
                    <a:lnTo>
                      <a:pt x="1" y="32"/>
                    </a:lnTo>
                    <a:lnTo>
                      <a:pt x="0" y="30"/>
                    </a:lnTo>
                    <a:lnTo>
                      <a:pt x="0" y="26"/>
                    </a:lnTo>
                    <a:lnTo>
                      <a:pt x="0" y="22"/>
                    </a:lnTo>
                    <a:lnTo>
                      <a:pt x="1" y="17"/>
                    </a:lnTo>
                    <a:lnTo>
                      <a:pt x="2" y="14"/>
                    </a:lnTo>
                    <a:lnTo>
                      <a:pt x="4" y="11"/>
                    </a:lnTo>
                    <a:lnTo>
                      <a:pt x="6" y="8"/>
                    </a:lnTo>
                    <a:lnTo>
                      <a:pt x="8" y="5"/>
                    </a:lnTo>
                    <a:lnTo>
                      <a:pt x="10" y="1"/>
                    </a:lnTo>
                    <a:lnTo>
                      <a:pt x="13" y="0"/>
                    </a:lnTo>
                    <a:lnTo>
                      <a:pt x="15" y="0"/>
                    </a:lnTo>
                    <a:lnTo>
                      <a:pt x="19" y="0"/>
                    </a:lnTo>
                    <a:lnTo>
                      <a:pt x="20" y="1"/>
                    </a:lnTo>
                    <a:lnTo>
                      <a:pt x="23" y="4"/>
                    </a:lnTo>
                    <a:lnTo>
                      <a:pt x="24" y="8"/>
                    </a:lnTo>
                    <a:lnTo>
                      <a:pt x="24" y="13"/>
                    </a:lnTo>
                    <a:lnTo>
                      <a:pt x="24" y="18"/>
                    </a:lnTo>
                    <a:lnTo>
                      <a:pt x="23" y="23"/>
                    </a:lnTo>
                    <a:lnTo>
                      <a:pt x="2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3" name="Freeform 183"/>
              <p:cNvSpPr>
                <a:spLocks/>
              </p:cNvSpPr>
              <p:nvPr/>
            </p:nvSpPr>
            <p:spPr bwMode="auto">
              <a:xfrm>
                <a:off x="4889" y="2201"/>
                <a:ext cx="5" cy="12"/>
              </a:xfrm>
              <a:custGeom>
                <a:avLst/>
                <a:gdLst>
                  <a:gd name="T0" fmla="*/ 2 w 12"/>
                  <a:gd name="T1" fmla="*/ 0 h 25"/>
                  <a:gd name="T2" fmla="*/ 2 w 12"/>
                  <a:gd name="T3" fmla="*/ 0 h 25"/>
                  <a:gd name="T4" fmla="*/ 2 w 12"/>
                  <a:gd name="T5" fmla="*/ 1 h 25"/>
                  <a:gd name="T6" fmla="*/ 2 w 12"/>
                  <a:gd name="T7" fmla="*/ 2 h 25"/>
                  <a:gd name="T8" fmla="*/ 2 w 12"/>
                  <a:gd name="T9" fmla="*/ 3 h 25"/>
                  <a:gd name="T10" fmla="*/ 2 w 12"/>
                  <a:gd name="T11" fmla="*/ 4 h 25"/>
                  <a:gd name="T12" fmla="*/ 2 w 12"/>
                  <a:gd name="T13" fmla="*/ 5 h 25"/>
                  <a:gd name="T14" fmla="*/ 1 w 12"/>
                  <a:gd name="T15" fmla="*/ 5 h 25"/>
                  <a:gd name="T16" fmla="*/ 1 w 12"/>
                  <a:gd name="T17" fmla="*/ 6 h 25"/>
                  <a:gd name="T18" fmla="*/ 1 w 12"/>
                  <a:gd name="T19" fmla="*/ 6 h 25"/>
                  <a:gd name="T20" fmla="*/ 0 w 12"/>
                  <a:gd name="T21" fmla="*/ 6 h 25"/>
                  <a:gd name="T22" fmla="*/ 0 w 12"/>
                  <a:gd name="T23" fmla="*/ 6 h 25"/>
                  <a:gd name="T24" fmla="*/ 0 w 12"/>
                  <a:gd name="T25" fmla="*/ 6 h 25"/>
                  <a:gd name="T26" fmla="*/ 0 w 12"/>
                  <a:gd name="T27" fmla="*/ 6 h 25"/>
                  <a:gd name="T28" fmla="*/ 0 w 12"/>
                  <a:gd name="T29" fmla="*/ 5 h 25"/>
                  <a:gd name="T30" fmla="*/ 0 w 12"/>
                  <a:gd name="T31" fmla="*/ 5 h 25"/>
                  <a:gd name="T32" fmla="*/ 0 w 12"/>
                  <a:gd name="T33" fmla="*/ 5 h 25"/>
                  <a:gd name="T34" fmla="*/ 0 w 12"/>
                  <a:gd name="T35" fmla="*/ 4 h 25"/>
                  <a:gd name="T36" fmla="*/ 0 w 12"/>
                  <a:gd name="T37" fmla="*/ 3 h 25"/>
                  <a:gd name="T38" fmla="*/ 0 w 12"/>
                  <a:gd name="T39" fmla="*/ 3 h 25"/>
                  <a:gd name="T40" fmla="*/ 0 w 12"/>
                  <a:gd name="T41" fmla="*/ 2 h 25"/>
                  <a:gd name="T42" fmla="*/ 0 w 12"/>
                  <a:gd name="T43" fmla="*/ 1 h 25"/>
                  <a:gd name="T44" fmla="*/ 1 w 12"/>
                  <a:gd name="T45" fmla="*/ 0 h 25"/>
                  <a:gd name="T46" fmla="*/ 1 w 12"/>
                  <a:gd name="T47" fmla="*/ 0 h 25"/>
                  <a:gd name="T48" fmla="*/ 2 w 12"/>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5">
                    <a:moveTo>
                      <a:pt x="10" y="0"/>
                    </a:moveTo>
                    <a:lnTo>
                      <a:pt x="11" y="3"/>
                    </a:lnTo>
                    <a:lnTo>
                      <a:pt x="12" y="6"/>
                    </a:lnTo>
                    <a:lnTo>
                      <a:pt x="12" y="10"/>
                    </a:lnTo>
                    <a:lnTo>
                      <a:pt x="11" y="14"/>
                    </a:lnTo>
                    <a:lnTo>
                      <a:pt x="10" y="17"/>
                    </a:lnTo>
                    <a:lnTo>
                      <a:pt x="9" y="20"/>
                    </a:lnTo>
                    <a:lnTo>
                      <a:pt x="7" y="22"/>
                    </a:lnTo>
                    <a:lnTo>
                      <a:pt x="6" y="25"/>
                    </a:lnTo>
                    <a:lnTo>
                      <a:pt x="4" y="25"/>
                    </a:lnTo>
                    <a:lnTo>
                      <a:pt x="3" y="25"/>
                    </a:lnTo>
                    <a:lnTo>
                      <a:pt x="2" y="25"/>
                    </a:lnTo>
                    <a:lnTo>
                      <a:pt x="2" y="24"/>
                    </a:lnTo>
                    <a:lnTo>
                      <a:pt x="1" y="24"/>
                    </a:lnTo>
                    <a:lnTo>
                      <a:pt x="1" y="23"/>
                    </a:lnTo>
                    <a:lnTo>
                      <a:pt x="0" y="23"/>
                    </a:lnTo>
                    <a:lnTo>
                      <a:pt x="0" y="22"/>
                    </a:lnTo>
                    <a:lnTo>
                      <a:pt x="0" y="19"/>
                    </a:lnTo>
                    <a:lnTo>
                      <a:pt x="0" y="15"/>
                    </a:lnTo>
                    <a:lnTo>
                      <a:pt x="1" y="12"/>
                    </a:lnTo>
                    <a:lnTo>
                      <a:pt x="1" y="8"/>
                    </a:lnTo>
                    <a:lnTo>
                      <a:pt x="3" y="5"/>
                    </a:lnTo>
                    <a:lnTo>
                      <a:pt x="4"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4" name="Freeform 184"/>
              <p:cNvSpPr>
                <a:spLocks/>
              </p:cNvSpPr>
              <p:nvPr/>
            </p:nvSpPr>
            <p:spPr bwMode="auto">
              <a:xfrm>
                <a:off x="4872" y="2204"/>
                <a:ext cx="6" cy="12"/>
              </a:xfrm>
              <a:custGeom>
                <a:avLst/>
                <a:gdLst>
                  <a:gd name="T0" fmla="*/ 3 w 12"/>
                  <a:gd name="T1" fmla="*/ 5 h 23"/>
                  <a:gd name="T2" fmla="*/ 3 w 12"/>
                  <a:gd name="T3" fmla="*/ 5 h 23"/>
                  <a:gd name="T4" fmla="*/ 2 w 12"/>
                  <a:gd name="T5" fmla="*/ 5 h 23"/>
                  <a:gd name="T6" fmla="*/ 2 w 12"/>
                  <a:gd name="T7" fmla="*/ 6 h 23"/>
                  <a:gd name="T8" fmla="*/ 2 w 12"/>
                  <a:gd name="T9" fmla="*/ 6 h 23"/>
                  <a:gd name="T10" fmla="*/ 2 w 12"/>
                  <a:gd name="T11" fmla="*/ 6 h 23"/>
                  <a:gd name="T12" fmla="*/ 1 w 12"/>
                  <a:gd name="T13" fmla="*/ 6 h 23"/>
                  <a:gd name="T14" fmla="*/ 1 w 12"/>
                  <a:gd name="T15" fmla="*/ 6 h 23"/>
                  <a:gd name="T16" fmla="*/ 0 w 12"/>
                  <a:gd name="T17" fmla="*/ 6 h 23"/>
                  <a:gd name="T18" fmla="*/ 0 w 12"/>
                  <a:gd name="T19" fmla="*/ 5 h 23"/>
                  <a:gd name="T20" fmla="*/ 0 w 12"/>
                  <a:gd name="T21" fmla="*/ 5 h 23"/>
                  <a:gd name="T22" fmla="*/ 0 w 12"/>
                  <a:gd name="T23" fmla="*/ 4 h 23"/>
                  <a:gd name="T24" fmla="*/ 1 w 12"/>
                  <a:gd name="T25" fmla="*/ 3 h 23"/>
                  <a:gd name="T26" fmla="*/ 1 w 12"/>
                  <a:gd name="T27" fmla="*/ 3 h 23"/>
                  <a:gd name="T28" fmla="*/ 1 w 12"/>
                  <a:gd name="T29" fmla="*/ 2 h 23"/>
                  <a:gd name="T30" fmla="*/ 2 w 12"/>
                  <a:gd name="T31" fmla="*/ 1 h 23"/>
                  <a:gd name="T32" fmla="*/ 2 w 12"/>
                  <a:gd name="T33" fmla="*/ 0 h 23"/>
                  <a:gd name="T34" fmla="*/ 2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19"/>
                    </a:lnTo>
                    <a:lnTo>
                      <a:pt x="8" y="20"/>
                    </a:lnTo>
                    <a:lnTo>
                      <a:pt x="7" y="21"/>
                    </a:lnTo>
                    <a:lnTo>
                      <a:pt x="6" y="22"/>
                    </a:lnTo>
                    <a:lnTo>
                      <a:pt x="5" y="22"/>
                    </a:lnTo>
                    <a:lnTo>
                      <a:pt x="3" y="23"/>
                    </a:lnTo>
                    <a:lnTo>
                      <a:pt x="2" y="23"/>
                    </a:lnTo>
                    <a:lnTo>
                      <a:pt x="0" y="23"/>
                    </a:lnTo>
                    <a:lnTo>
                      <a:pt x="0" y="20"/>
                    </a:lnTo>
                    <a:lnTo>
                      <a:pt x="0" y="17"/>
                    </a:lnTo>
                    <a:lnTo>
                      <a:pt x="0" y="14"/>
                    </a:lnTo>
                    <a:lnTo>
                      <a:pt x="1" y="11"/>
                    </a:lnTo>
                    <a:lnTo>
                      <a:pt x="2" y="9"/>
                    </a:lnTo>
                    <a:lnTo>
                      <a:pt x="4" y="6"/>
                    </a:lnTo>
                    <a:lnTo>
                      <a:pt x="5" y="3"/>
                    </a:lnTo>
                    <a:lnTo>
                      <a:pt x="7" y="0"/>
                    </a:lnTo>
                    <a:lnTo>
                      <a:pt x="8" y="1"/>
                    </a:lnTo>
                    <a:lnTo>
                      <a:pt x="9" y="4"/>
                    </a:lnTo>
                    <a:lnTo>
                      <a:pt x="10" y="6"/>
                    </a:lnTo>
                    <a:lnTo>
                      <a:pt x="11" y="8"/>
                    </a:lnTo>
                    <a:lnTo>
                      <a:pt x="12" y="11"/>
                    </a:lnTo>
                    <a:lnTo>
                      <a:pt x="12" y="13"/>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5" name="Freeform 185"/>
              <p:cNvSpPr>
                <a:spLocks/>
              </p:cNvSpPr>
              <p:nvPr/>
            </p:nvSpPr>
            <p:spPr bwMode="auto">
              <a:xfrm>
                <a:off x="4864" y="2210"/>
                <a:ext cx="3" cy="10"/>
              </a:xfrm>
              <a:custGeom>
                <a:avLst/>
                <a:gdLst>
                  <a:gd name="T0" fmla="*/ 1 w 7"/>
                  <a:gd name="T1" fmla="*/ 0 h 19"/>
                  <a:gd name="T2" fmla="*/ 1 w 7"/>
                  <a:gd name="T3" fmla="*/ 1 h 19"/>
                  <a:gd name="T4" fmla="*/ 1 w 7"/>
                  <a:gd name="T5" fmla="*/ 2 h 19"/>
                  <a:gd name="T6" fmla="*/ 1 w 7"/>
                  <a:gd name="T7" fmla="*/ 2 h 19"/>
                  <a:gd name="T8" fmla="*/ 1 w 7"/>
                  <a:gd name="T9" fmla="*/ 3 h 19"/>
                  <a:gd name="T10" fmla="*/ 1 w 7"/>
                  <a:gd name="T11" fmla="*/ 3 h 19"/>
                  <a:gd name="T12" fmla="*/ 1 w 7"/>
                  <a:gd name="T13" fmla="*/ 4 h 19"/>
                  <a:gd name="T14" fmla="*/ 1 w 7"/>
                  <a:gd name="T15" fmla="*/ 5 h 19"/>
                  <a:gd name="T16" fmla="*/ 1 w 7"/>
                  <a:gd name="T17" fmla="*/ 5 h 19"/>
                  <a:gd name="T18" fmla="*/ 0 w 7"/>
                  <a:gd name="T19" fmla="*/ 5 h 19"/>
                  <a:gd name="T20" fmla="*/ 0 w 7"/>
                  <a:gd name="T21" fmla="*/ 5 h 19"/>
                  <a:gd name="T22" fmla="*/ 0 w 7"/>
                  <a:gd name="T23" fmla="*/ 4 h 19"/>
                  <a:gd name="T24" fmla="*/ 0 w 7"/>
                  <a:gd name="T25" fmla="*/ 3 h 19"/>
                  <a:gd name="T26" fmla="*/ 0 w 7"/>
                  <a:gd name="T27" fmla="*/ 2 h 19"/>
                  <a:gd name="T28" fmla="*/ 0 w 7"/>
                  <a:gd name="T29" fmla="*/ 2 h 19"/>
                  <a:gd name="T30" fmla="*/ 0 w 7"/>
                  <a:gd name="T31" fmla="*/ 1 h 19"/>
                  <a:gd name="T32" fmla="*/ 0 w 7"/>
                  <a:gd name="T33" fmla="*/ 0 h 19"/>
                  <a:gd name="T34" fmla="*/ 1 w 7"/>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9">
                    <a:moveTo>
                      <a:pt x="7" y="0"/>
                    </a:moveTo>
                    <a:lnTo>
                      <a:pt x="7" y="2"/>
                    </a:lnTo>
                    <a:lnTo>
                      <a:pt x="7" y="5"/>
                    </a:lnTo>
                    <a:lnTo>
                      <a:pt x="7" y="7"/>
                    </a:lnTo>
                    <a:lnTo>
                      <a:pt x="6" y="10"/>
                    </a:lnTo>
                    <a:lnTo>
                      <a:pt x="5" y="12"/>
                    </a:lnTo>
                    <a:lnTo>
                      <a:pt x="4" y="15"/>
                    </a:lnTo>
                    <a:lnTo>
                      <a:pt x="4" y="17"/>
                    </a:lnTo>
                    <a:lnTo>
                      <a:pt x="4" y="19"/>
                    </a:lnTo>
                    <a:lnTo>
                      <a:pt x="0" y="19"/>
                    </a:lnTo>
                    <a:lnTo>
                      <a:pt x="0" y="17"/>
                    </a:lnTo>
                    <a:lnTo>
                      <a:pt x="0" y="14"/>
                    </a:lnTo>
                    <a:lnTo>
                      <a:pt x="0" y="11"/>
                    </a:lnTo>
                    <a:lnTo>
                      <a:pt x="0" y="8"/>
                    </a:lnTo>
                    <a:lnTo>
                      <a:pt x="0" y="5"/>
                    </a:lnTo>
                    <a:lnTo>
                      <a:pt x="1" y="2"/>
                    </a:lnTo>
                    <a:lnTo>
                      <a:pt x="3"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6" name="Freeform 186"/>
              <p:cNvSpPr>
                <a:spLocks/>
              </p:cNvSpPr>
              <p:nvPr/>
            </p:nvSpPr>
            <p:spPr bwMode="auto">
              <a:xfrm>
                <a:off x="4857" y="221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3 h 13"/>
                  <a:gd name="T16" fmla="*/ 1 w 4"/>
                  <a:gd name="T17" fmla="*/ 4 h 13"/>
                  <a:gd name="T18" fmla="*/ 0 w 4"/>
                  <a:gd name="T19" fmla="*/ 4 h 13"/>
                  <a:gd name="T20" fmla="*/ 0 w 4"/>
                  <a:gd name="T21" fmla="*/ 0 h 13"/>
                  <a:gd name="T22" fmla="*/ 1 w 4"/>
                  <a:gd name="T23" fmla="*/ 0 h 13"/>
                  <a:gd name="T24" fmla="*/ 1 w 4"/>
                  <a:gd name="T25" fmla="*/ 0 h 13"/>
                  <a:gd name="T26" fmla="*/ 1 w 4"/>
                  <a:gd name="T27" fmla="*/ 1 h 13"/>
                  <a:gd name="T28" fmla="*/ 1 w 4"/>
                  <a:gd name="T29" fmla="*/ 1 h 13"/>
                  <a:gd name="T30" fmla="*/ 1 w 4"/>
                  <a:gd name="T31" fmla="*/ 1 h 13"/>
                  <a:gd name="T32" fmla="*/ 1 w 4"/>
                  <a:gd name="T33" fmla="*/ 1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6"/>
                    </a:moveTo>
                    <a:lnTo>
                      <a:pt x="4" y="7"/>
                    </a:lnTo>
                    <a:lnTo>
                      <a:pt x="4" y="8"/>
                    </a:lnTo>
                    <a:lnTo>
                      <a:pt x="4" y="9"/>
                    </a:lnTo>
                    <a:lnTo>
                      <a:pt x="4" y="10"/>
                    </a:lnTo>
                    <a:lnTo>
                      <a:pt x="4" y="11"/>
                    </a:lnTo>
                    <a:lnTo>
                      <a:pt x="3" y="12"/>
                    </a:lnTo>
                    <a:lnTo>
                      <a:pt x="2" y="13"/>
                    </a:lnTo>
                    <a:lnTo>
                      <a:pt x="0" y="13"/>
                    </a:lnTo>
                    <a:lnTo>
                      <a:pt x="0" y="0"/>
                    </a:lnTo>
                    <a:lnTo>
                      <a:pt x="2" y="0"/>
                    </a:lnTo>
                    <a:lnTo>
                      <a:pt x="3" y="1"/>
                    </a:lnTo>
                    <a:lnTo>
                      <a:pt x="3" y="2"/>
                    </a:lnTo>
                    <a:lnTo>
                      <a:pt x="4" y="3"/>
                    </a:lnTo>
                    <a:lnTo>
                      <a:pt x="4" y="4"/>
                    </a:lnTo>
                    <a:lnTo>
                      <a:pt x="4" y="5"/>
                    </a:lnTo>
                    <a:lnTo>
                      <a:pt x="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7" name="Freeform 187"/>
              <p:cNvSpPr>
                <a:spLocks/>
              </p:cNvSpPr>
              <p:nvPr/>
            </p:nvSpPr>
            <p:spPr bwMode="auto">
              <a:xfrm>
                <a:off x="4858" y="2219"/>
                <a:ext cx="48" cy="99"/>
              </a:xfrm>
              <a:custGeom>
                <a:avLst/>
                <a:gdLst>
                  <a:gd name="T0" fmla="*/ 24 w 95"/>
                  <a:gd name="T1" fmla="*/ 7 h 198"/>
                  <a:gd name="T2" fmla="*/ 24 w 95"/>
                  <a:gd name="T3" fmla="*/ 11 h 198"/>
                  <a:gd name="T4" fmla="*/ 22 w 95"/>
                  <a:gd name="T5" fmla="*/ 16 h 198"/>
                  <a:gd name="T6" fmla="*/ 19 w 95"/>
                  <a:gd name="T7" fmla="*/ 21 h 198"/>
                  <a:gd name="T8" fmla="*/ 18 w 95"/>
                  <a:gd name="T9" fmla="*/ 24 h 198"/>
                  <a:gd name="T10" fmla="*/ 16 w 95"/>
                  <a:gd name="T11" fmla="*/ 28 h 198"/>
                  <a:gd name="T12" fmla="*/ 17 w 95"/>
                  <a:gd name="T13" fmla="*/ 31 h 198"/>
                  <a:gd name="T14" fmla="*/ 18 w 95"/>
                  <a:gd name="T15" fmla="*/ 35 h 198"/>
                  <a:gd name="T16" fmla="*/ 20 w 95"/>
                  <a:gd name="T17" fmla="*/ 37 h 198"/>
                  <a:gd name="T18" fmla="*/ 21 w 95"/>
                  <a:gd name="T19" fmla="*/ 40 h 198"/>
                  <a:gd name="T20" fmla="*/ 21 w 95"/>
                  <a:gd name="T21" fmla="*/ 43 h 198"/>
                  <a:gd name="T22" fmla="*/ 20 w 95"/>
                  <a:gd name="T23" fmla="*/ 45 h 198"/>
                  <a:gd name="T24" fmla="*/ 19 w 95"/>
                  <a:gd name="T25" fmla="*/ 47 h 198"/>
                  <a:gd name="T26" fmla="*/ 18 w 95"/>
                  <a:gd name="T27" fmla="*/ 48 h 198"/>
                  <a:gd name="T28" fmla="*/ 16 w 95"/>
                  <a:gd name="T29" fmla="*/ 49 h 198"/>
                  <a:gd name="T30" fmla="*/ 15 w 95"/>
                  <a:gd name="T31" fmla="*/ 50 h 198"/>
                  <a:gd name="T32" fmla="*/ 13 w 95"/>
                  <a:gd name="T33" fmla="*/ 50 h 198"/>
                  <a:gd name="T34" fmla="*/ 11 w 95"/>
                  <a:gd name="T35" fmla="*/ 50 h 198"/>
                  <a:gd name="T36" fmla="*/ 9 w 95"/>
                  <a:gd name="T37" fmla="*/ 49 h 198"/>
                  <a:gd name="T38" fmla="*/ 7 w 95"/>
                  <a:gd name="T39" fmla="*/ 47 h 198"/>
                  <a:gd name="T40" fmla="*/ 5 w 95"/>
                  <a:gd name="T41" fmla="*/ 44 h 198"/>
                  <a:gd name="T42" fmla="*/ 4 w 95"/>
                  <a:gd name="T43" fmla="*/ 39 h 198"/>
                  <a:gd name="T44" fmla="*/ 4 w 95"/>
                  <a:gd name="T45" fmla="*/ 31 h 198"/>
                  <a:gd name="T46" fmla="*/ 3 w 95"/>
                  <a:gd name="T47" fmla="*/ 26 h 198"/>
                  <a:gd name="T48" fmla="*/ 2 w 95"/>
                  <a:gd name="T49" fmla="*/ 22 h 198"/>
                  <a:gd name="T50" fmla="*/ 0 w 95"/>
                  <a:gd name="T51" fmla="*/ 18 h 198"/>
                  <a:gd name="T52" fmla="*/ 1 w 95"/>
                  <a:gd name="T53" fmla="*/ 13 h 198"/>
                  <a:gd name="T54" fmla="*/ 3 w 95"/>
                  <a:gd name="T55" fmla="*/ 9 h 198"/>
                  <a:gd name="T56" fmla="*/ 6 w 95"/>
                  <a:gd name="T57" fmla="*/ 5 h 198"/>
                  <a:gd name="T58" fmla="*/ 9 w 95"/>
                  <a:gd name="T59" fmla="*/ 3 h 198"/>
                  <a:gd name="T60" fmla="*/ 12 w 95"/>
                  <a:gd name="T61" fmla="*/ 2 h 198"/>
                  <a:gd name="T62" fmla="*/ 15 w 95"/>
                  <a:gd name="T63" fmla="*/ 1 h 198"/>
                  <a:gd name="T64" fmla="*/ 18 w 95"/>
                  <a:gd name="T65" fmla="*/ 1 h 198"/>
                  <a:gd name="T66" fmla="*/ 19 w 95"/>
                  <a:gd name="T67" fmla="*/ 1 h 198"/>
                  <a:gd name="T68" fmla="*/ 23 w 95"/>
                  <a:gd name="T69" fmla="*/ 6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98">
                    <a:moveTo>
                      <a:pt x="92" y="21"/>
                    </a:moveTo>
                    <a:lnTo>
                      <a:pt x="94" y="28"/>
                    </a:lnTo>
                    <a:lnTo>
                      <a:pt x="95" y="36"/>
                    </a:lnTo>
                    <a:lnTo>
                      <a:pt x="94" y="42"/>
                    </a:lnTo>
                    <a:lnTo>
                      <a:pt x="92" y="49"/>
                    </a:lnTo>
                    <a:lnTo>
                      <a:pt x="86" y="63"/>
                    </a:lnTo>
                    <a:lnTo>
                      <a:pt x="79" y="75"/>
                    </a:lnTo>
                    <a:lnTo>
                      <a:pt x="75" y="82"/>
                    </a:lnTo>
                    <a:lnTo>
                      <a:pt x="72" y="88"/>
                    </a:lnTo>
                    <a:lnTo>
                      <a:pt x="69" y="95"/>
                    </a:lnTo>
                    <a:lnTo>
                      <a:pt x="67" y="102"/>
                    </a:lnTo>
                    <a:lnTo>
                      <a:pt x="64" y="109"/>
                    </a:lnTo>
                    <a:lnTo>
                      <a:pt x="64" y="116"/>
                    </a:lnTo>
                    <a:lnTo>
                      <a:pt x="67" y="123"/>
                    </a:lnTo>
                    <a:lnTo>
                      <a:pt x="70" y="130"/>
                    </a:lnTo>
                    <a:lnTo>
                      <a:pt x="72" y="137"/>
                    </a:lnTo>
                    <a:lnTo>
                      <a:pt x="75" y="142"/>
                    </a:lnTo>
                    <a:lnTo>
                      <a:pt x="77" y="147"/>
                    </a:lnTo>
                    <a:lnTo>
                      <a:pt x="79" y="153"/>
                    </a:lnTo>
                    <a:lnTo>
                      <a:pt x="81" y="159"/>
                    </a:lnTo>
                    <a:lnTo>
                      <a:pt x="81" y="164"/>
                    </a:lnTo>
                    <a:lnTo>
                      <a:pt x="81" y="170"/>
                    </a:lnTo>
                    <a:lnTo>
                      <a:pt x="79" y="177"/>
                    </a:lnTo>
                    <a:lnTo>
                      <a:pt x="78" y="180"/>
                    </a:lnTo>
                    <a:lnTo>
                      <a:pt x="76" y="183"/>
                    </a:lnTo>
                    <a:lnTo>
                      <a:pt x="74" y="186"/>
                    </a:lnTo>
                    <a:lnTo>
                      <a:pt x="72" y="189"/>
                    </a:lnTo>
                    <a:lnTo>
                      <a:pt x="70" y="192"/>
                    </a:lnTo>
                    <a:lnTo>
                      <a:pt x="67" y="194"/>
                    </a:lnTo>
                    <a:lnTo>
                      <a:pt x="64" y="196"/>
                    </a:lnTo>
                    <a:lnTo>
                      <a:pt x="61" y="198"/>
                    </a:lnTo>
                    <a:lnTo>
                      <a:pt x="57" y="198"/>
                    </a:lnTo>
                    <a:lnTo>
                      <a:pt x="54" y="198"/>
                    </a:lnTo>
                    <a:lnTo>
                      <a:pt x="51" y="198"/>
                    </a:lnTo>
                    <a:lnTo>
                      <a:pt x="47" y="198"/>
                    </a:lnTo>
                    <a:lnTo>
                      <a:pt x="43" y="197"/>
                    </a:lnTo>
                    <a:lnTo>
                      <a:pt x="40" y="196"/>
                    </a:lnTo>
                    <a:lnTo>
                      <a:pt x="36" y="195"/>
                    </a:lnTo>
                    <a:lnTo>
                      <a:pt x="33" y="194"/>
                    </a:lnTo>
                    <a:lnTo>
                      <a:pt x="28" y="188"/>
                    </a:lnTo>
                    <a:lnTo>
                      <a:pt x="22" y="182"/>
                    </a:lnTo>
                    <a:lnTo>
                      <a:pt x="19" y="176"/>
                    </a:lnTo>
                    <a:lnTo>
                      <a:pt x="17" y="168"/>
                    </a:lnTo>
                    <a:lnTo>
                      <a:pt x="14" y="154"/>
                    </a:lnTo>
                    <a:lnTo>
                      <a:pt x="13" y="139"/>
                    </a:lnTo>
                    <a:lnTo>
                      <a:pt x="13" y="124"/>
                    </a:lnTo>
                    <a:lnTo>
                      <a:pt x="12" y="109"/>
                    </a:lnTo>
                    <a:lnTo>
                      <a:pt x="11" y="102"/>
                    </a:lnTo>
                    <a:lnTo>
                      <a:pt x="9" y="95"/>
                    </a:lnTo>
                    <a:lnTo>
                      <a:pt x="6" y="88"/>
                    </a:lnTo>
                    <a:lnTo>
                      <a:pt x="2" y="81"/>
                    </a:lnTo>
                    <a:lnTo>
                      <a:pt x="0" y="72"/>
                    </a:lnTo>
                    <a:lnTo>
                      <a:pt x="1" y="62"/>
                    </a:lnTo>
                    <a:lnTo>
                      <a:pt x="2" y="52"/>
                    </a:lnTo>
                    <a:lnTo>
                      <a:pt x="5" y="43"/>
                    </a:lnTo>
                    <a:lnTo>
                      <a:pt x="10" y="35"/>
                    </a:lnTo>
                    <a:lnTo>
                      <a:pt x="15" y="27"/>
                    </a:lnTo>
                    <a:lnTo>
                      <a:pt x="22" y="20"/>
                    </a:lnTo>
                    <a:lnTo>
                      <a:pt x="30" y="14"/>
                    </a:lnTo>
                    <a:lnTo>
                      <a:pt x="36" y="12"/>
                    </a:lnTo>
                    <a:lnTo>
                      <a:pt x="42" y="9"/>
                    </a:lnTo>
                    <a:lnTo>
                      <a:pt x="48" y="6"/>
                    </a:lnTo>
                    <a:lnTo>
                      <a:pt x="54" y="3"/>
                    </a:lnTo>
                    <a:lnTo>
                      <a:pt x="60" y="1"/>
                    </a:lnTo>
                    <a:lnTo>
                      <a:pt x="67" y="0"/>
                    </a:lnTo>
                    <a:lnTo>
                      <a:pt x="70" y="1"/>
                    </a:lnTo>
                    <a:lnTo>
                      <a:pt x="73" y="2"/>
                    </a:lnTo>
                    <a:lnTo>
                      <a:pt x="76" y="4"/>
                    </a:lnTo>
                    <a:lnTo>
                      <a:pt x="79" y="7"/>
                    </a:lnTo>
                    <a:lnTo>
                      <a:pt x="9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8" name="Freeform 188"/>
              <p:cNvSpPr>
                <a:spLocks/>
              </p:cNvSpPr>
              <p:nvPr/>
            </p:nvSpPr>
            <p:spPr bwMode="auto">
              <a:xfrm>
                <a:off x="4864" y="2225"/>
                <a:ext cx="36" cy="88"/>
              </a:xfrm>
              <a:custGeom>
                <a:avLst/>
                <a:gdLst>
                  <a:gd name="T0" fmla="*/ 16 w 73"/>
                  <a:gd name="T1" fmla="*/ 11 h 177"/>
                  <a:gd name="T2" fmla="*/ 13 w 73"/>
                  <a:gd name="T3" fmla="*/ 17 h 177"/>
                  <a:gd name="T4" fmla="*/ 11 w 73"/>
                  <a:gd name="T5" fmla="*/ 21 h 177"/>
                  <a:gd name="T6" fmla="*/ 10 w 73"/>
                  <a:gd name="T7" fmla="*/ 24 h 177"/>
                  <a:gd name="T8" fmla="*/ 10 w 73"/>
                  <a:gd name="T9" fmla="*/ 27 h 177"/>
                  <a:gd name="T10" fmla="*/ 11 w 73"/>
                  <a:gd name="T11" fmla="*/ 30 h 177"/>
                  <a:gd name="T12" fmla="*/ 13 w 73"/>
                  <a:gd name="T13" fmla="*/ 32 h 177"/>
                  <a:gd name="T14" fmla="*/ 14 w 73"/>
                  <a:gd name="T15" fmla="*/ 34 h 177"/>
                  <a:gd name="T16" fmla="*/ 15 w 73"/>
                  <a:gd name="T17" fmla="*/ 36 h 177"/>
                  <a:gd name="T18" fmla="*/ 15 w 73"/>
                  <a:gd name="T19" fmla="*/ 39 h 177"/>
                  <a:gd name="T20" fmla="*/ 14 w 73"/>
                  <a:gd name="T21" fmla="*/ 41 h 177"/>
                  <a:gd name="T22" fmla="*/ 14 w 73"/>
                  <a:gd name="T23" fmla="*/ 42 h 177"/>
                  <a:gd name="T24" fmla="*/ 13 w 73"/>
                  <a:gd name="T25" fmla="*/ 43 h 177"/>
                  <a:gd name="T26" fmla="*/ 12 w 73"/>
                  <a:gd name="T27" fmla="*/ 44 h 177"/>
                  <a:gd name="T28" fmla="*/ 10 w 73"/>
                  <a:gd name="T29" fmla="*/ 43 h 177"/>
                  <a:gd name="T30" fmla="*/ 7 w 73"/>
                  <a:gd name="T31" fmla="*/ 43 h 177"/>
                  <a:gd name="T32" fmla="*/ 5 w 73"/>
                  <a:gd name="T33" fmla="*/ 42 h 177"/>
                  <a:gd name="T34" fmla="*/ 3 w 73"/>
                  <a:gd name="T35" fmla="*/ 40 h 177"/>
                  <a:gd name="T36" fmla="*/ 3 w 73"/>
                  <a:gd name="T37" fmla="*/ 36 h 177"/>
                  <a:gd name="T38" fmla="*/ 3 w 73"/>
                  <a:gd name="T39" fmla="*/ 31 h 177"/>
                  <a:gd name="T40" fmla="*/ 2 w 73"/>
                  <a:gd name="T41" fmla="*/ 24 h 177"/>
                  <a:gd name="T42" fmla="*/ 0 w 73"/>
                  <a:gd name="T43" fmla="*/ 16 h 177"/>
                  <a:gd name="T44" fmla="*/ 0 w 73"/>
                  <a:gd name="T45" fmla="*/ 12 h 177"/>
                  <a:gd name="T46" fmla="*/ 1 w 73"/>
                  <a:gd name="T47" fmla="*/ 8 h 177"/>
                  <a:gd name="T48" fmla="*/ 4 w 73"/>
                  <a:gd name="T49" fmla="*/ 4 h 177"/>
                  <a:gd name="T50" fmla="*/ 8 w 73"/>
                  <a:gd name="T51" fmla="*/ 2 h 177"/>
                  <a:gd name="T52" fmla="*/ 9 w 73"/>
                  <a:gd name="T53" fmla="*/ 1 h 177"/>
                  <a:gd name="T54" fmla="*/ 11 w 73"/>
                  <a:gd name="T55" fmla="*/ 1 h 177"/>
                  <a:gd name="T56" fmla="*/ 12 w 73"/>
                  <a:gd name="T57" fmla="*/ 0 h 177"/>
                  <a:gd name="T58" fmla="*/ 15 w 73"/>
                  <a:gd name="T59" fmla="*/ 0 h 177"/>
                  <a:gd name="T60" fmla="*/ 17 w 73"/>
                  <a:gd name="T61" fmla="*/ 2 h 177"/>
                  <a:gd name="T62" fmla="*/ 18 w 73"/>
                  <a:gd name="T63" fmla="*/ 4 h 177"/>
                  <a:gd name="T64" fmla="*/ 18 w 73"/>
                  <a:gd name="T65" fmla="*/ 7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177">
                    <a:moveTo>
                      <a:pt x="71" y="34"/>
                    </a:moveTo>
                    <a:lnTo>
                      <a:pt x="66" y="46"/>
                    </a:lnTo>
                    <a:lnTo>
                      <a:pt x="60" y="57"/>
                    </a:lnTo>
                    <a:lnTo>
                      <a:pt x="53" y="68"/>
                    </a:lnTo>
                    <a:lnTo>
                      <a:pt x="47" y="79"/>
                    </a:lnTo>
                    <a:lnTo>
                      <a:pt x="45" y="86"/>
                    </a:lnTo>
                    <a:lnTo>
                      <a:pt x="44" y="92"/>
                    </a:lnTo>
                    <a:lnTo>
                      <a:pt x="43" y="98"/>
                    </a:lnTo>
                    <a:lnTo>
                      <a:pt x="43" y="104"/>
                    </a:lnTo>
                    <a:lnTo>
                      <a:pt x="43" y="109"/>
                    </a:lnTo>
                    <a:lnTo>
                      <a:pt x="45" y="115"/>
                    </a:lnTo>
                    <a:lnTo>
                      <a:pt x="47" y="121"/>
                    </a:lnTo>
                    <a:lnTo>
                      <a:pt x="51" y="128"/>
                    </a:lnTo>
                    <a:lnTo>
                      <a:pt x="53" y="131"/>
                    </a:lnTo>
                    <a:lnTo>
                      <a:pt x="56" y="135"/>
                    </a:lnTo>
                    <a:lnTo>
                      <a:pt x="58" y="139"/>
                    </a:lnTo>
                    <a:lnTo>
                      <a:pt x="60" y="143"/>
                    </a:lnTo>
                    <a:lnTo>
                      <a:pt x="61" y="147"/>
                    </a:lnTo>
                    <a:lnTo>
                      <a:pt x="62" y="152"/>
                    </a:lnTo>
                    <a:lnTo>
                      <a:pt x="62" y="157"/>
                    </a:lnTo>
                    <a:lnTo>
                      <a:pt x="60" y="161"/>
                    </a:lnTo>
                    <a:lnTo>
                      <a:pt x="58" y="164"/>
                    </a:lnTo>
                    <a:lnTo>
                      <a:pt x="57" y="166"/>
                    </a:lnTo>
                    <a:lnTo>
                      <a:pt x="56" y="169"/>
                    </a:lnTo>
                    <a:lnTo>
                      <a:pt x="54" y="171"/>
                    </a:lnTo>
                    <a:lnTo>
                      <a:pt x="53" y="173"/>
                    </a:lnTo>
                    <a:lnTo>
                      <a:pt x="51" y="175"/>
                    </a:lnTo>
                    <a:lnTo>
                      <a:pt x="49" y="176"/>
                    </a:lnTo>
                    <a:lnTo>
                      <a:pt x="47" y="177"/>
                    </a:lnTo>
                    <a:lnTo>
                      <a:pt x="41" y="175"/>
                    </a:lnTo>
                    <a:lnTo>
                      <a:pt x="36" y="174"/>
                    </a:lnTo>
                    <a:lnTo>
                      <a:pt x="31" y="173"/>
                    </a:lnTo>
                    <a:lnTo>
                      <a:pt x="26" y="172"/>
                    </a:lnTo>
                    <a:lnTo>
                      <a:pt x="22" y="169"/>
                    </a:lnTo>
                    <a:lnTo>
                      <a:pt x="18" y="166"/>
                    </a:lnTo>
                    <a:lnTo>
                      <a:pt x="15" y="161"/>
                    </a:lnTo>
                    <a:lnTo>
                      <a:pt x="13" y="155"/>
                    </a:lnTo>
                    <a:lnTo>
                      <a:pt x="15" y="145"/>
                    </a:lnTo>
                    <a:lnTo>
                      <a:pt x="15" y="136"/>
                    </a:lnTo>
                    <a:lnTo>
                      <a:pt x="15" y="126"/>
                    </a:lnTo>
                    <a:lnTo>
                      <a:pt x="13" y="115"/>
                    </a:lnTo>
                    <a:lnTo>
                      <a:pt x="8" y="96"/>
                    </a:lnTo>
                    <a:lnTo>
                      <a:pt x="3" y="76"/>
                    </a:lnTo>
                    <a:lnTo>
                      <a:pt x="1" y="67"/>
                    </a:lnTo>
                    <a:lnTo>
                      <a:pt x="0" y="58"/>
                    </a:lnTo>
                    <a:lnTo>
                      <a:pt x="0" y="50"/>
                    </a:lnTo>
                    <a:lnTo>
                      <a:pt x="2" y="40"/>
                    </a:lnTo>
                    <a:lnTo>
                      <a:pt x="5" y="32"/>
                    </a:lnTo>
                    <a:lnTo>
                      <a:pt x="10" y="25"/>
                    </a:lnTo>
                    <a:lnTo>
                      <a:pt x="19" y="17"/>
                    </a:lnTo>
                    <a:lnTo>
                      <a:pt x="29" y="10"/>
                    </a:lnTo>
                    <a:lnTo>
                      <a:pt x="32" y="9"/>
                    </a:lnTo>
                    <a:lnTo>
                      <a:pt x="35" y="7"/>
                    </a:lnTo>
                    <a:lnTo>
                      <a:pt x="38" y="6"/>
                    </a:lnTo>
                    <a:lnTo>
                      <a:pt x="41" y="5"/>
                    </a:lnTo>
                    <a:lnTo>
                      <a:pt x="45" y="4"/>
                    </a:lnTo>
                    <a:lnTo>
                      <a:pt x="48" y="3"/>
                    </a:lnTo>
                    <a:lnTo>
                      <a:pt x="51" y="2"/>
                    </a:lnTo>
                    <a:lnTo>
                      <a:pt x="56" y="0"/>
                    </a:lnTo>
                    <a:lnTo>
                      <a:pt x="61" y="3"/>
                    </a:lnTo>
                    <a:lnTo>
                      <a:pt x="65" y="6"/>
                    </a:lnTo>
                    <a:lnTo>
                      <a:pt x="69" y="9"/>
                    </a:lnTo>
                    <a:lnTo>
                      <a:pt x="71" y="13"/>
                    </a:lnTo>
                    <a:lnTo>
                      <a:pt x="73" y="18"/>
                    </a:lnTo>
                    <a:lnTo>
                      <a:pt x="73" y="23"/>
                    </a:lnTo>
                    <a:lnTo>
                      <a:pt x="73" y="29"/>
                    </a:lnTo>
                    <a:lnTo>
                      <a:pt x="71"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9" name="Freeform 189"/>
              <p:cNvSpPr>
                <a:spLocks/>
              </p:cNvSpPr>
              <p:nvPr/>
            </p:nvSpPr>
            <p:spPr bwMode="auto">
              <a:xfrm>
                <a:off x="4934" y="2612"/>
                <a:ext cx="67" cy="38"/>
              </a:xfrm>
              <a:custGeom>
                <a:avLst/>
                <a:gdLst>
                  <a:gd name="T0" fmla="*/ 34 w 134"/>
                  <a:gd name="T1" fmla="*/ 5 h 75"/>
                  <a:gd name="T2" fmla="*/ 34 w 134"/>
                  <a:gd name="T3" fmla="*/ 7 h 75"/>
                  <a:gd name="T4" fmla="*/ 33 w 134"/>
                  <a:gd name="T5" fmla="*/ 9 h 75"/>
                  <a:gd name="T6" fmla="*/ 33 w 134"/>
                  <a:gd name="T7" fmla="*/ 11 h 75"/>
                  <a:gd name="T8" fmla="*/ 31 w 134"/>
                  <a:gd name="T9" fmla="*/ 13 h 75"/>
                  <a:gd name="T10" fmla="*/ 30 w 134"/>
                  <a:gd name="T11" fmla="*/ 14 h 75"/>
                  <a:gd name="T12" fmla="*/ 28 w 134"/>
                  <a:gd name="T13" fmla="*/ 15 h 75"/>
                  <a:gd name="T14" fmla="*/ 26 w 134"/>
                  <a:gd name="T15" fmla="*/ 15 h 75"/>
                  <a:gd name="T16" fmla="*/ 25 w 134"/>
                  <a:gd name="T17" fmla="*/ 14 h 75"/>
                  <a:gd name="T18" fmla="*/ 24 w 134"/>
                  <a:gd name="T19" fmla="*/ 13 h 75"/>
                  <a:gd name="T20" fmla="*/ 24 w 134"/>
                  <a:gd name="T21" fmla="*/ 13 h 75"/>
                  <a:gd name="T22" fmla="*/ 23 w 134"/>
                  <a:gd name="T23" fmla="*/ 12 h 75"/>
                  <a:gd name="T24" fmla="*/ 23 w 134"/>
                  <a:gd name="T25" fmla="*/ 12 h 75"/>
                  <a:gd name="T26" fmla="*/ 22 w 134"/>
                  <a:gd name="T27" fmla="*/ 13 h 75"/>
                  <a:gd name="T28" fmla="*/ 21 w 134"/>
                  <a:gd name="T29" fmla="*/ 13 h 75"/>
                  <a:gd name="T30" fmla="*/ 20 w 134"/>
                  <a:gd name="T31" fmla="*/ 13 h 75"/>
                  <a:gd name="T32" fmla="*/ 18 w 134"/>
                  <a:gd name="T33" fmla="*/ 12 h 75"/>
                  <a:gd name="T34" fmla="*/ 16 w 134"/>
                  <a:gd name="T35" fmla="*/ 11 h 75"/>
                  <a:gd name="T36" fmla="*/ 15 w 134"/>
                  <a:gd name="T37" fmla="*/ 13 h 75"/>
                  <a:gd name="T38" fmla="*/ 14 w 134"/>
                  <a:gd name="T39" fmla="*/ 15 h 75"/>
                  <a:gd name="T40" fmla="*/ 12 w 134"/>
                  <a:gd name="T41" fmla="*/ 15 h 75"/>
                  <a:gd name="T42" fmla="*/ 10 w 134"/>
                  <a:gd name="T43" fmla="*/ 15 h 75"/>
                  <a:gd name="T44" fmla="*/ 9 w 134"/>
                  <a:gd name="T45" fmla="*/ 16 h 75"/>
                  <a:gd name="T46" fmla="*/ 8 w 134"/>
                  <a:gd name="T47" fmla="*/ 17 h 75"/>
                  <a:gd name="T48" fmla="*/ 6 w 134"/>
                  <a:gd name="T49" fmla="*/ 17 h 75"/>
                  <a:gd name="T50" fmla="*/ 5 w 134"/>
                  <a:gd name="T51" fmla="*/ 17 h 75"/>
                  <a:gd name="T52" fmla="*/ 5 w 134"/>
                  <a:gd name="T53" fmla="*/ 18 h 75"/>
                  <a:gd name="T54" fmla="*/ 5 w 134"/>
                  <a:gd name="T55" fmla="*/ 18 h 75"/>
                  <a:gd name="T56" fmla="*/ 4 w 134"/>
                  <a:gd name="T57" fmla="*/ 19 h 75"/>
                  <a:gd name="T58" fmla="*/ 3 w 134"/>
                  <a:gd name="T59" fmla="*/ 19 h 75"/>
                  <a:gd name="T60" fmla="*/ 2 w 134"/>
                  <a:gd name="T61" fmla="*/ 18 h 75"/>
                  <a:gd name="T62" fmla="*/ 1 w 134"/>
                  <a:gd name="T63" fmla="*/ 17 h 75"/>
                  <a:gd name="T64" fmla="*/ 0 w 134"/>
                  <a:gd name="T65" fmla="*/ 16 h 75"/>
                  <a:gd name="T66" fmla="*/ 0 w 134"/>
                  <a:gd name="T67" fmla="*/ 14 h 75"/>
                  <a:gd name="T68" fmla="*/ 2 w 134"/>
                  <a:gd name="T69" fmla="*/ 13 h 75"/>
                  <a:gd name="T70" fmla="*/ 3 w 134"/>
                  <a:gd name="T71" fmla="*/ 13 h 75"/>
                  <a:gd name="T72" fmla="*/ 4 w 134"/>
                  <a:gd name="T73" fmla="*/ 11 h 75"/>
                  <a:gd name="T74" fmla="*/ 5 w 134"/>
                  <a:gd name="T75" fmla="*/ 8 h 75"/>
                  <a:gd name="T76" fmla="*/ 7 w 134"/>
                  <a:gd name="T77" fmla="*/ 7 h 75"/>
                  <a:gd name="T78" fmla="*/ 8 w 134"/>
                  <a:gd name="T79" fmla="*/ 7 h 75"/>
                  <a:gd name="T80" fmla="*/ 9 w 134"/>
                  <a:gd name="T81" fmla="*/ 7 h 75"/>
                  <a:gd name="T82" fmla="*/ 11 w 134"/>
                  <a:gd name="T83" fmla="*/ 6 h 75"/>
                  <a:gd name="T84" fmla="*/ 12 w 134"/>
                  <a:gd name="T85" fmla="*/ 5 h 75"/>
                  <a:gd name="T86" fmla="*/ 13 w 134"/>
                  <a:gd name="T87" fmla="*/ 5 h 75"/>
                  <a:gd name="T88" fmla="*/ 16 w 134"/>
                  <a:gd name="T89" fmla="*/ 8 h 75"/>
                  <a:gd name="T90" fmla="*/ 17 w 134"/>
                  <a:gd name="T91" fmla="*/ 6 h 75"/>
                  <a:gd name="T92" fmla="*/ 18 w 134"/>
                  <a:gd name="T93" fmla="*/ 5 h 75"/>
                  <a:gd name="T94" fmla="*/ 19 w 134"/>
                  <a:gd name="T95" fmla="*/ 4 h 75"/>
                  <a:gd name="T96" fmla="*/ 20 w 134"/>
                  <a:gd name="T97" fmla="*/ 3 h 75"/>
                  <a:gd name="T98" fmla="*/ 22 w 134"/>
                  <a:gd name="T99" fmla="*/ 3 h 75"/>
                  <a:gd name="T100" fmla="*/ 24 w 134"/>
                  <a:gd name="T101" fmla="*/ 3 h 75"/>
                  <a:gd name="T102" fmla="*/ 25 w 134"/>
                  <a:gd name="T103" fmla="*/ 3 h 75"/>
                  <a:gd name="T104" fmla="*/ 26 w 134"/>
                  <a:gd name="T105" fmla="*/ 1 h 75"/>
                  <a:gd name="T106" fmla="*/ 29 w 134"/>
                  <a:gd name="T107" fmla="*/ 1 h 75"/>
                  <a:gd name="T108" fmla="*/ 31 w 134"/>
                  <a:gd name="T109" fmla="*/ 0 h 75"/>
                  <a:gd name="T110" fmla="*/ 33 w 134"/>
                  <a:gd name="T111" fmla="*/ 1 h 75"/>
                  <a:gd name="T112" fmla="*/ 34 w 134"/>
                  <a:gd name="T113" fmla="*/ 3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4" h="75">
                    <a:moveTo>
                      <a:pt x="133" y="12"/>
                    </a:moveTo>
                    <a:lnTo>
                      <a:pt x="133" y="17"/>
                    </a:lnTo>
                    <a:lnTo>
                      <a:pt x="134" y="21"/>
                    </a:lnTo>
                    <a:lnTo>
                      <a:pt x="134" y="26"/>
                    </a:lnTo>
                    <a:lnTo>
                      <a:pt x="133" y="30"/>
                    </a:lnTo>
                    <a:lnTo>
                      <a:pt x="132" y="34"/>
                    </a:lnTo>
                    <a:lnTo>
                      <a:pt x="131" y="39"/>
                    </a:lnTo>
                    <a:lnTo>
                      <a:pt x="129" y="43"/>
                    </a:lnTo>
                    <a:lnTo>
                      <a:pt x="126" y="47"/>
                    </a:lnTo>
                    <a:lnTo>
                      <a:pt x="123" y="49"/>
                    </a:lnTo>
                    <a:lnTo>
                      <a:pt x="120" y="52"/>
                    </a:lnTo>
                    <a:lnTo>
                      <a:pt x="117" y="54"/>
                    </a:lnTo>
                    <a:lnTo>
                      <a:pt x="114" y="56"/>
                    </a:lnTo>
                    <a:lnTo>
                      <a:pt x="110" y="58"/>
                    </a:lnTo>
                    <a:lnTo>
                      <a:pt x="106" y="58"/>
                    </a:lnTo>
                    <a:lnTo>
                      <a:pt x="102" y="58"/>
                    </a:lnTo>
                    <a:lnTo>
                      <a:pt x="98" y="56"/>
                    </a:lnTo>
                    <a:lnTo>
                      <a:pt x="97" y="55"/>
                    </a:lnTo>
                    <a:lnTo>
                      <a:pt x="96" y="54"/>
                    </a:lnTo>
                    <a:lnTo>
                      <a:pt x="95" y="52"/>
                    </a:lnTo>
                    <a:lnTo>
                      <a:pt x="94" y="51"/>
                    </a:lnTo>
                    <a:lnTo>
                      <a:pt x="94" y="49"/>
                    </a:lnTo>
                    <a:lnTo>
                      <a:pt x="93" y="48"/>
                    </a:lnTo>
                    <a:lnTo>
                      <a:pt x="92" y="46"/>
                    </a:lnTo>
                    <a:lnTo>
                      <a:pt x="91" y="45"/>
                    </a:lnTo>
                    <a:lnTo>
                      <a:pt x="89" y="46"/>
                    </a:lnTo>
                    <a:lnTo>
                      <a:pt x="87" y="47"/>
                    </a:lnTo>
                    <a:lnTo>
                      <a:pt x="86" y="49"/>
                    </a:lnTo>
                    <a:lnTo>
                      <a:pt x="85" y="50"/>
                    </a:lnTo>
                    <a:lnTo>
                      <a:pt x="83" y="51"/>
                    </a:lnTo>
                    <a:lnTo>
                      <a:pt x="81" y="52"/>
                    </a:lnTo>
                    <a:lnTo>
                      <a:pt x="79" y="52"/>
                    </a:lnTo>
                    <a:lnTo>
                      <a:pt x="76" y="52"/>
                    </a:lnTo>
                    <a:lnTo>
                      <a:pt x="72" y="47"/>
                    </a:lnTo>
                    <a:lnTo>
                      <a:pt x="70" y="48"/>
                    </a:lnTo>
                    <a:lnTo>
                      <a:pt x="64" y="43"/>
                    </a:lnTo>
                    <a:lnTo>
                      <a:pt x="62" y="47"/>
                    </a:lnTo>
                    <a:lnTo>
                      <a:pt x="59" y="50"/>
                    </a:lnTo>
                    <a:lnTo>
                      <a:pt x="56" y="53"/>
                    </a:lnTo>
                    <a:lnTo>
                      <a:pt x="53" y="57"/>
                    </a:lnTo>
                    <a:lnTo>
                      <a:pt x="49" y="59"/>
                    </a:lnTo>
                    <a:lnTo>
                      <a:pt x="45" y="60"/>
                    </a:lnTo>
                    <a:lnTo>
                      <a:pt x="41" y="60"/>
                    </a:lnTo>
                    <a:lnTo>
                      <a:pt x="37" y="58"/>
                    </a:lnTo>
                    <a:lnTo>
                      <a:pt x="36" y="61"/>
                    </a:lnTo>
                    <a:lnTo>
                      <a:pt x="35" y="64"/>
                    </a:lnTo>
                    <a:lnTo>
                      <a:pt x="32" y="65"/>
                    </a:lnTo>
                    <a:lnTo>
                      <a:pt x="29" y="67"/>
                    </a:lnTo>
                    <a:lnTo>
                      <a:pt x="26" y="68"/>
                    </a:lnTo>
                    <a:lnTo>
                      <a:pt x="23" y="68"/>
                    </a:lnTo>
                    <a:lnTo>
                      <a:pt x="20" y="68"/>
                    </a:lnTo>
                    <a:lnTo>
                      <a:pt x="18" y="68"/>
                    </a:lnTo>
                    <a:lnTo>
                      <a:pt x="20" y="69"/>
                    </a:lnTo>
                    <a:lnTo>
                      <a:pt x="19" y="70"/>
                    </a:lnTo>
                    <a:lnTo>
                      <a:pt x="18" y="71"/>
                    </a:lnTo>
                    <a:lnTo>
                      <a:pt x="17" y="72"/>
                    </a:lnTo>
                    <a:lnTo>
                      <a:pt x="16" y="73"/>
                    </a:lnTo>
                    <a:lnTo>
                      <a:pt x="14" y="74"/>
                    </a:lnTo>
                    <a:lnTo>
                      <a:pt x="13" y="74"/>
                    </a:lnTo>
                    <a:lnTo>
                      <a:pt x="12" y="75"/>
                    </a:lnTo>
                    <a:lnTo>
                      <a:pt x="10" y="74"/>
                    </a:lnTo>
                    <a:lnTo>
                      <a:pt x="7" y="72"/>
                    </a:lnTo>
                    <a:lnTo>
                      <a:pt x="5" y="70"/>
                    </a:lnTo>
                    <a:lnTo>
                      <a:pt x="3" y="67"/>
                    </a:lnTo>
                    <a:lnTo>
                      <a:pt x="1" y="65"/>
                    </a:lnTo>
                    <a:lnTo>
                      <a:pt x="0" y="62"/>
                    </a:lnTo>
                    <a:lnTo>
                      <a:pt x="0" y="59"/>
                    </a:lnTo>
                    <a:lnTo>
                      <a:pt x="0" y="56"/>
                    </a:lnTo>
                    <a:lnTo>
                      <a:pt x="2" y="53"/>
                    </a:lnTo>
                    <a:lnTo>
                      <a:pt x="5" y="52"/>
                    </a:lnTo>
                    <a:lnTo>
                      <a:pt x="8" y="51"/>
                    </a:lnTo>
                    <a:lnTo>
                      <a:pt x="10" y="50"/>
                    </a:lnTo>
                    <a:lnTo>
                      <a:pt x="12" y="48"/>
                    </a:lnTo>
                    <a:lnTo>
                      <a:pt x="15" y="43"/>
                    </a:lnTo>
                    <a:lnTo>
                      <a:pt x="17" y="37"/>
                    </a:lnTo>
                    <a:lnTo>
                      <a:pt x="20" y="32"/>
                    </a:lnTo>
                    <a:lnTo>
                      <a:pt x="23" y="28"/>
                    </a:lnTo>
                    <a:lnTo>
                      <a:pt x="25" y="27"/>
                    </a:lnTo>
                    <a:lnTo>
                      <a:pt x="27" y="27"/>
                    </a:lnTo>
                    <a:lnTo>
                      <a:pt x="31" y="27"/>
                    </a:lnTo>
                    <a:lnTo>
                      <a:pt x="35" y="28"/>
                    </a:lnTo>
                    <a:lnTo>
                      <a:pt x="36" y="25"/>
                    </a:lnTo>
                    <a:lnTo>
                      <a:pt x="38" y="22"/>
                    </a:lnTo>
                    <a:lnTo>
                      <a:pt x="41" y="21"/>
                    </a:lnTo>
                    <a:lnTo>
                      <a:pt x="44" y="20"/>
                    </a:lnTo>
                    <a:lnTo>
                      <a:pt x="47" y="20"/>
                    </a:lnTo>
                    <a:lnTo>
                      <a:pt x="50" y="19"/>
                    </a:lnTo>
                    <a:lnTo>
                      <a:pt x="52" y="18"/>
                    </a:lnTo>
                    <a:lnTo>
                      <a:pt x="55" y="17"/>
                    </a:lnTo>
                    <a:lnTo>
                      <a:pt x="63" y="29"/>
                    </a:lnTo>
                    <a:lnTo>
                      <a:pt x="63" y="26"/>
                    </a:lnTo>
                    <a:lnTo>
                      <a:pt x="65" y="24"/>
                    </a:lnTo>
                    <a:lnTo>
                      <a:pt x="67" y="21"/>
                    </a:lnTo>
                    <a:lnTo>
                      <a:pt x="70" y="18"/>
                    </a:lnTo>
                    <a:lnTo>
                      <a:pt x="72" y="16"/>
                    </a:lnTo>
                    <a:lnTo>
                      <a:pt x="75" y="14"/>
                    </a:lnTo>
                    <a:lnTo>
                      <a:pt x="77" y="12"/>
                    </a:lnTo>
                    <a:lnTo>
                      <a:pt x="80" y="10"/>
                    </a:lnTo>
                    <a:lnTo>
                      <a:pt x="84" y="10"/>
                    </a:lnTo>
                    <a:lnTo>
                      <a:pt x="87" y="10"/>
                    </a:lnTo>
                    <a:lnTo>
                      <a:pt x="90" y="10"/>
                    </a:lnTo>
                    <a:lnTo>
                      <a:pt x="94" y="11"/>
                    </a:lnTo>
                    <a:lnTo>
                      <a:pt x="97" y="11"/>
                    </a:lnTo>
                    <a:lnTo>
                      <a:pt x="99" y="10"/>
                    </a:lnTo>
                    <a:lnTo>
                      <a:pt x="102" y="7"/>
                    </a:lnTo>
                    <a:lnTo>
                      <a:pt x="104" y="4"/>
                    </a:lnTo>
                    <a:lnTo>
                      <a:pt x="109" y="2"/>
                    </a:lnTo>
                    <a:lnTo>
                      <a:pt x="113" y="1"/>
                    </a:lnTo>
                    <a:lnTo>
                      <a:pt x="118" y="0"/>
                    </a:lnTo>
                    <a:lnTo>
                      <a:pt x="122" y="0"/>
                    </a:lnTo>
                    <a:lnTo>
                      <a:pt x="126" y="1"/>
                    </a:lnTo>
                    <a:lnTo>
                      <a:pt x="129" y="3"/>
                    </a:lnTo>
                    <a:lnTo>
                      <a:pt x="132" y="6"/>
                    </a:lnTo>
                    <a:lnTo>
                      <a:pt x="13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0" name="Freeform 190"/>
              <p:cNvSpPr>
                <a:spLocks/>
              </p:cNvSpPr>
              <p:nvPr/>
            </p:nvSpPr>
            <p:spPr bwMode="auto">
              <a:xfrm>
                <a:off x="4984" y="2615"/>
                <a:ext cx="12" cy="20"/>
              </a:xfrm>
              <a:custGeom>
                <a:avLst/>
                <a:gdLst>
                  <a:gd name="T0" fmla="*/ 5 w 25"/>
                  <a:gd name="T1" fmla="*/ 7 h 40"/>
                  <a:gd name="T2" fmla="*/ 5 w 25"/>
                  <a:gd name="T3" fmla="*/ 7 h 40"/>
                  <a:gd name="T4" fmla="*/ 5 w 25"/>
                  <a:gd name="T5" fmla="*/ 8 h 40"/>
                  <a:gd name="T6" fmla="*/ 5 w 25"/>
                  <a:gd name="T7" fmla="*/ 8 h 40"/>
                  <a:gd name="T8" fmla="*/ 4 w 25"/>
                  <a:gd name="T9" fmla="*/ 9 h 40"/>
                  <a:gd name="T10" fmla="*/ 4 w 25"/>
                  <a:gd name="T11" fmla="*/ 9 h 40"/>
                  <a:gd name="T12" fmla="*/ 4 w 25"/>
                  <a:gd name="T13" fmla="*/ 10 h 40"/>
                  <a:gd name="T14" fmla="*/ 3 w 25"/>
                  <a:gd name="T15" fmla="*/ 10 h 40"/>
                  <a:gd name="T16" fmla="*/ 3 w 25"/>
                  <a:gd name="T17" fmla="*/ 10 h 40"/>
                  <a:gd name="T18" fmla="*/ 2 w 25"/>
                  <a:gd name="T19" fmla="*/ 10 h 40"/>
                  <a:gd name="T20" fmla="*/ 2 w 25"/>
                  <a:gd name="T21" fmla="*/ 10 h 40"/>
                  <a:gd name="T22" fmla="*/ 1 w 25"/>
                  <a:gd name="T23" fmla="*/ 10 h 40"/>
                  <a:gd name="T24" fmla="*/ 1 w 25"/>
                  <a:gd name="T25" fmla="*/ 10 h 40"/>
                  <a:gd name="T26" fmla="*/ 0 w 25"/>
                  <a:gd name="T27" fmla="*/ 9 h 40"/>
                  <a:gd name="T28" fmla="*/ 0 w 25"/>
                  <a:gd name="T29" fmla="*/ 9 h 40"/>
                  <a:gd name="T30" fmla="*/ 0 w 25"/>
                  <a:gd name="T31" fmla="*/ 8 h 40"/>
                  <a:gd name="T32" fmla="*/ 0 w 25"/>
                  <a:gd name="T33" fmla="*/ 8 h 40"/>
                  <a:gd name="T34" fmla="*/ 0 w 25"/>
                  <a:gd name="T35" fmla="*/ 7 h 40"/>
                  <a:gd name="T36" fmla="*/ 0 w 25"/>
                  <a:gd name="T37" fmla="*/ 6 h 40"/>
                  <a:gd name="T38" fmla="*/ 0 w 25"/>
                  <a:gd name="T39" fmla="*/ 5 h 40"/>
                  <a:gd name="T40" fmla="*/ 0 w 25"/>
                  <a:gd name="T41" fmla="*/ 4 h 40"/>
                  <a:gd name="T42" fmla="*/ 1 w 25"/>
                  <a:gd name="T43" fmla="*/ 3 h 40"/>
                  <a:gd name="T44" fmla="*/ 2 w 25"/>
                  <a:gd name="T45" fmla="*/ 2 h 40"/>
                  <a:gd name="T46" fmla="*/ 2 w 25"/>
                  <a:gd name="T47" fmla="*/ 2 h 40"/>
                  <a:gd name="T48" fmla="*/ 2 w 25"/>
                  <a:gd name="T49" fmla="*/ 1 h 40"/>
                  <a:gd name="T50" fmla="*/ 3 w 25"/>
                  <a:gd name="T51" fmla="*/ 0 h 40"/>
                  <a:gd name="T52" fmla="*/ 4 w 25"/>
                  <a:gd name="T53" fmla="*/ 0 h 40"/>
                  <a:gd name="T54" fmla="*/ 4 w 25"/>
                  <a:gd name="T55" fmla="*/ 0 h 40"/>
                  <a:gd name="T56" fmla="*/ 5 w 25"/>
                  <a:gd name="T57" fmla="*/ 1 h 40"/>
                  <a:gd name="T58" fmla="*/ 5 w 25"/>
                  <a:gd name="T59" fmla="*/ 1 h 40"/>
                  <a:gd name="T60" fmla="*/ 6 w 25"/>
                  <a:gd name="T61" fmla="*/ 2 h 40"/>
                  <a:gd name="T62" fmla="*/ 6 w 25"/>
                  <a:gd name="T63" fmla="*/ 4 h 40"/>
                  <a:gd name="T64" fmla="*/ 6 w 25"/>
                  <a:gd name="T65" fmla="*/ 5 h 40"/>
                  <a:gd name="T66" fmla="*/ 6 w 25"/>
                  <a:gd name="T67" fmla="*/ 6 h 40"/>
                  <a:gd name="T68" fmla="*/ 5 w 25"/>
                  <a:gd name="T69" fmla="*/ 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40">
                    <a:moveTo>
                      <a:pt x="23" y="26"/>
                    </a:moveTo>
                    <a:lnTo>
                      <a:pt x="22" y="27"/>
                    </a:lnTo>
                    <a:lnTo>
                      <a:pt x="21" y="30"/>
                    </a:lnTo>
                    <a:lnTo>
                      <a:pt x="20" y="32"/>
                    </a:lnTo>
                    <a:lnTo>
                      <a:pt x="19" y="34"/>
                    </a:lnTo>
                    <a:lnTo>
                      <a:pt x="18" y="35"/>
                    </a:lnTo>
                    <a:lnTo>
                      <a:pt x="16" y="37"/>
                    </a:lnTo>
                    <a:lnTo>
                      <a:pt x="15" y="38"/>
                    </a:lnTo>
                    <a:lnTo>
                      <a:pt x="13" y="40"/>
                    </a:lnTo>
                    <a:lnTo>
                      <a:pt x="10" y="40"/>
                    </a:lnTo>
                    <a:lnTo>
                      <a:pt x="8" y="40"/>
                    </a:lnTo>
                    <a:lnTo>
                      <a:pt x="5" y="39"/>
                    </a:lnTo>
                    <a:lnTo>
                      <a:pt x="4" y="38"/>
                    </a:lnTo>
                    <a:lnTo>
                      <a:pt x="3" y="36"/>
                    </a:lnTo>
                    <a:lnTo>
                      <a:pt x="2" y="34"/>
                    </a:lnTo>
                    <a:lnTo>
                      <a:pt x="1" y="32"/>
                    </a:lnTo>
                    <a:lnTo>
                      <a:pt x="1" y="30"/>
                    </a:lnTo>
                    <a:lnTo>
                      <a:pt x="0" y="25"/>
                    </a:lnTo>
                    <a:lnTo>
                      <a:pt x="0" y="21"/>
                    </a:lnTo>
                    <a:lnTo>
                      <a:pt x="1" y="17"/>
                    </a:lnTo>
                    <a:lnTo>
                      <a:pt x="3" y="14"/>
                    </a:lnTo>
                    <a:lnTo>
                      <a:pt x="5" y="11"/>
                    </a:lnTo>
                    <a:lnTo>
                      <a:pt x="8" y="8"/>
                    </a:lnTo>
                    <a:lnTo>
                      <a:pt x="10" y="5"/>
                    </a:lnTo>
                    <a:lnTo>
                      <a:pt x="11" y="1"/>
                    </a:lnTo>
                    <a:lnTo>
                      <a:pt x="15" y="0"/>
                    </a:lnTo>
                    <a:lnTo>
                      <a:pt x="17" y="0"/>
                    </a:lnTo>
                    <a:lnTo>
                      <a:pt x="19" y="0"/>
                    </a:lnTo>
                    <a:lnTo>
                      <a:pt x="21" y="1"/>
                    </a:lnTo>
                    <a:lnTo>
                      <a:pt x="23" y="4"/>
                    </a:lnTo>
                    <a:lnTo>
                      <a:pt x="24" y="8"/>
                    </a:lnTo>
                    <a:lnTo>
                      <a:pt x="25" y="13"/>
                    </a:lnTo>
                    <a:lnTo>
                      <a:pt x="24" y="18"/>
                    </a:lnTo>
                    <a:lnTo>
                      <a:pt x="24" y="22"/>
                    </a:lnTo>
                    <a:lnTo>
                      <a:pt x="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1" name="Freeform 191"/>
              <p:cNvSpPr>
                <a:spLocks/>
              </p:cNvSpPr>
              <p:nvPr/>
            </p:nvSpPr>
            <p:spPr bwMode="auto">
              <a:xfrm>
                <a:off x="4971" y="2621"/>
                <a:ext cx="6" cy="13"/>
              </a:xfrm>
              <a:custGeom>
                <a:avLst/>
                <a:gdLst>
                  <a:gd name="T0" fmla="*/ 3 w 11"/>
                  <a:gd name="T1" fmla="*/ 0 h 26"/>
                  <a:gd name="T2" fmla="*/ 3 w 11"/>
                  <a:gd name="T3" fmla="*/ 1 h 26"/>
                  <a:gd name="T4" fmla="*/ 3 w 11"/>
                  <a:gd name="T5" fmla="*/ 2 h 26"/>
                  <a:gd name="T6" fmla="*/ 3 w 11"/>
                  <a:gd name="T7" fmla="*/ 3 h 26"/>
                  <a:gd name="T8" fmla="*/ 3 w 11"/>
                  <a:gd name="T9" fmla="*/ 4 h 26"/>
                  <a:gd name="T10" fmla="*/ 3 w 11"/>
                  <a:gd name="T11" fmla="*/ 4 h 26"/>
                  <a:gd name="T12" fmla="*/ 2 w 11"/>
                  <a:gd name="T13" fmla="*/ 5 h 26"/>
                  <a:gd name="T14" fmla="*/ 2 w 11"/>
                  <a:gd name="T15" fmla="*/ 6 h 26"/>
                  <a:gd name="T16" fmla="*/ 2 w 11"/>
                  <a:gd name="T17" fmla="*/ 7 h 26"/>
                  <a:gd name="T18" fmla="*/ 1 w 11"/>
                  <a:gd name="T19" fmla="*/ 7 h 26"/>
                  <a:gd name="T20" fmla="*/ 1 w 11"/>
                  <a:gd name="T21" fmla="*/ 7 h 26"/>
                  <a:gd name="T22" fmla="*/ 1 w 11"/>
                  <a:gd name="T23" fmla="*/ 7 h 26"/>
                  <a:gd name="T24" fmla="*/ 1 w 11"/>
                  <a:gd name="T25" fmla="*/ 7 h 26"/>
                  <a:gd name="T26" fmla="*/ 1 w 11"/>
                  <a:gd name="T27" fmla="*/ 6 h 26"/>
                  <a:gd name="T28" fmla="*/ 1 w 11"/>
                  <a:gd name="T29" fmla="*/ 6 h 26"/>
                  <a:gd name="T30" fmla="*/ 1 w 11"/>
                  <a:gd name="T31" fmla="*/ 6 h 26"/>
                  <a:gd name="T32" fmla="*/ 0 w 11"/>
                  <a:gd name="T33" fmla="*/ 6 h 26"/>
                  <a:gd name="T34" fmla="*/ 0 w 11"/>
                  <a:gd name="T35" fmla="*/ 5 h 26"/>
                  <a:gd name="T36" fmla="*/ 0 w 11"/>
                  <a:gd name="T37" fmla="*/ 4 h 26"/>
                  <a:gd name="T38" fmla="*/ 1 w 11"/>
                  <a:gd name="T39" fmla="*/ 3 h 26"/>
                  <a:gd name="T40" fmla="*/ 1 w 11"/>
                  <a:gd name="T41" fmla="*/ 2 h 26"/>
                  <a:gd name="T42" fmla="*/ 1 w 11"/>
                  <a:gd name="T43" fmla="*/ 2 h 26"/>
                  <a:gd name="T44" fmla="*/ 2 w 11"/>
                  <a:gd name="T45" fmla="*/ 1 h 26"/>
                  <a:gd name="T46" fmla="*/ 2 w 11"/>
                  <a:gd name="T47" fmla="*/ 1 h 26"/>
                  <a:gd name="T48" fmla="*/ 3 w 11"/>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6">
                    <a:moveTo>
                      <a:pt x="10" y="0"/>
                    </a:moveTo>
                    <a:lnTo>
                      <a:pt x="11" y="3"/>
                    </a:lnTo>
                    <a:lnTo>
                      <a:pt x="11" y="6"/>
                    </a:lnTo>
                    <a:lnTo>
                      <a:pt x="11" y="10"/>
                    </a:lnTo>
                    <a:lnTo>
                      <a:pt x="10" y="13"/>
                    </a:lnTo>
                    <a:lnTo>
                      <a:pt x="9" y="16"/>
                    </a:lnTo>
                    <a:lnTo>
                      <a:pt x="8" y="20"/>
                    </a:lnTo>
                    <a:lnTo>
                      <a:pt x="7" y="23"/>
                    </a:lnTo>
                    <a:lnTo>
                      <a:pt x="5" y="25"/>
                    </a:lnTo>
                    <a:lnTo>
                      <a:pt x="4" y="26"/>
                    </a:lnTo>
                    <a:lnTo>
                      <a:pt x="3" y="25"/>
                    </a:lnTo>
                    <a:lnTo>
                      <a:pt x="2" y="25"/>
                    </a:lnTo>
                    <a:lnTo>
                      <a:pt x="2" y="24"/>
                    </a:lnTo>
                    <a:lnTo>
                      <a:pt x="1" y="23"/>
                    </a:lnTo>
                    <a:lnTo>
                      <a:pt x="0" y="22"/>
                    </a:lnTo>
                    <a:lnTo>
                      <a:pt x="0" y="19"/>
                    </a:lnTo>
                    <a:lnTo>
                      <a:pt x="0" y="15"/>
                    </a:lnTo>
                    <a:lnTo>
                      <a:pt x="1" y="11"/>
                    </a:lnTo>
                    <a:lnTo>
                      <a:pt x="2" y="8"/>
                    </a:lnTo>
                    <a:lnTo>
                      <a:pt x="3" y="5"/>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2" name="Freeform 192"/>
              <p:cNvSpPr>
                <a:spLocks/>
              </p:cNvSpPr>
              <p:nvPr/>
            </p:nvSpPr>
            <p:spPr bwMode="auto">
              <a:xfrm>
                <a:off x="4954" y="2625"/>
                <a:ext cx="7" cy="11"/>
              </a:xfrm>
              <a:custGeom>
                <a:avLst/>
                <a:gdLst>
                  <a:gd name="T0" fmla="*/ 4 w 12"/>
                  <a:gd name="T1" fmla="*/ 4 h 23"/>
                  <a:gd name="T2" fmla="*/ 3 w 12"/>
                  <a:gd name="T3" fmla="*/ 5 h 23"/>
                  <a:gd name="T4" fmla="*/ 3 w 12"/>
                  <a:gd name="T5" fmla="*/ 5 h 23"/>
                  <a:gd name="T6" fmla="*/ 2 w 12"/>
                  <a:gd name="T7" fmla="*/ 5 h 23"/>
                  <a:gd name="T8" fmla="*/ 2 w 12"/>
                  <a:gd name="T9" fmla="*/ 5 h 23"/>
                  <a:gd name="T10" fmla="*/ 2 w 12"/>
                  <a:gd name="T11" fmla="*/ 5 h 23"/>
                  <a:gd name="T12" fmla="*/ 1 w 12"/>
                  <a:gd name="T13" fmla="*/ 5 h 23"/>
                  <a:gd name="T14" fmla="*/ 1 w 12"/>
                  <a:gd name="T15" fmla="*/ 5 h 23"/>
                  <a:gd name="T16" fmla="*/ 0 w 12"/>
                  <a:gd name="T17" fmla="*/ 5 h 23"/>
                  <a:gd name="T18" fmla="*/ 0 w 12"/>
                  <a:gd name="T19" fmla="*/ 5 h 23"/>
                  <a:gd name="T20" fmla="*/ 0 w 12"/>
                  <a:gd name="T21" fmla="*/ 4 h 23"/>
                  <a:gd name="T22" fmla="*/ 0 w 12"/>
                  <a:gd name="T23" fmla="*/ 3 h 23"/>
                  <a:gd name="T24" fmla="*/ 1 w 12"/>
                  <a:gd name="T25" fmla="*/ 3 h 23"/>
                  <a:gd name="T26" fmla="*/ 1 w 12"/>
                  <a:gd name="T27" fmla="*/ 2 h 23"/>
                  <a:gd name="T28" fmla="*/ 1 w 12"/>
                  <a:gd name="T29" fmla="*/ 1 h 23"/>
                  <a:gd name="T30" fmla="*/ 2 w 12"/>
                  <a:gd name="T31" fmla="*/ 0 h 23"/>
                  <a:gd name="T32" fmla="*/ 2 w 12"/>
                  <a:gd name="T33" fmla="*/ 0 h 23"/>
                  <a:gd name="T34" fmla="*/ 3 w 12"/>
                  <a:gd name="T35" fmla="*/ 0 h 23"/>
                  <a:gd name="T36" fmla="*/ 4 w 12"/>
                  <a:gd name="T37" fmla="*/ 0 h 23"/>
                  <a:gd name="T38" fmla="*/ 4 w 12"/>
                  <a:gd name="T39" fmla="*/ 1 h 23"/>
                  <a:gd name="T40" fmla="*/ 4 w 12"/>
                  <a:gd name="T41" fmla="*/ 2 h 23"/>
                  <a:gd name="T42" fmla="*/ 4 w 12"/>
                  <a:gd name="T43" fmla="*/ 2 h 23"/>
                  <a:gd name="T44" fmla="*/ 4 w 12"/>
                  <a:gd name="T45" fmla="*/ 3 h 23"/>
                  <a:gd name="T46" fmla="*/ 4 w 12"/>
                  <a:gd name="T47" fmla="*/ 4 h 23"/>
                  <a:gd name="T48" fmla="*/ 4 w 12"/>
                  <a:gd name="T49" fmla="*/ 4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0" y="18"/>
                    </a:moveTo>
                    <a:lnTo>
                      <a:pt x="9" y="20"/>
                    </a:lnTo>
                    <a:lnTo>
                      <a:pt x="8" y="21"/>
                    </a:lnTo>
                    <a:lnTo>
                      <a:pt x="7" y="21"/>
                    </a:lnTo>
                    <a:lnTo>
                      <a:pt x="6" y="22"/>
                    </a:lnTo>
                    <a:lnTo>
                      <a:pt x="5" y="23"/>
                    </a:lnTo>
                    <a:lnTo>
                      <a:pt x="3" y="23"/>
                    </a:lnTo>
                    <a:lnTo>
                      <a:pt x="2" y="23"/>
                    </a:lnTo>
                    <a:lnTo>
                      <a:pt x="0" y="23"/>
                    </a:lnTo>
                    <a:lnTo>
                      <a:pt x="0" y="21"/>
                    </a:lnTo>
                    <a:lnTo>
                      <a:pt x="0" y="18"/>
                    </a:lnTo>
                    <a:lnTo>
                      <a:pt x="0" y="15"/>
                    </a:lnTo>
                    <a:lnTo>
                      <a:pt x="1" y="12"/>
                    </a:lnTo>
                    <a:lnTo>
                      <a:pt x="2" y="8"/>
                    </a:lnTo>
                    <a:lnTo>
                      <a:pt x="4" y="5"/>
                    </a:lnTo>
                    <a:lnTo>
                      <a:pt x="6" y="2"/>
                    </a:lnTo>
                    <a:lnTo>
                      <a:pt x="7" y="0"/>
                    </a:lnTo>
                    <a:lnTo>
                      <a:pt x="8" y="1"/>
                    </a:lnTo>
                    <a:lnTo>
                      <a:pt x="10" y="3"/>
                    </a:lnTo>
                    <a:lnTo>
                      <a:pt x="11" y="5"/>
                    </a:lnTo>
                    <a:lnTo>
                      <a:pt x="11" y="8"/>
                    </a:lnTo>
                    <a:lnTo>
                      <a:pt x="12" y="11"/>
                    </a:lnTo>
                    <a:lnTo>
                      <a:pt x="12" y="14"/>
                    </a:lnTo>
                    <a:lnTo>
                      <a:pt x="11" y="16"/>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3" name="Freeform 193"/>
              <p:cNvSpPr>
                <a:spLocks/>
              </p:cNvSpPr>
              <p:nvPr/>
            </p:nvSpPr>
            <p:spPr bwMode="auto">
              <a:xfrm>
                <a:off x="4946" y="2630"/>
                <a:ext cx="4" cy="10"/>
              </a:xfrm>
              <a:custGeom>
                <a:avLst/>
                <a:gdLst>
                  <a:gd name="T0" fmla="*/ 2 w 8"/>
                  <a:gd name="T1" fmla="*/ 0 h 19"/>
                  <a:gd name="T2" fmla="*/ 2 w 8"/>
                  <a:gd name="T3" fmla="*/ 1 h 19"/>
                  <a:gd name="T4" fmla="*/ 2 w 8"/>
                  <a:gd name="T5" fmla="*/ 2 h 19"/>
                  <a:gd name="T6" fmla="*/ 2 w 8"/>
                  <a:gd name="T7" fmla="*/ 2 h 19"/>
                  <a:gd name="T8" fmla="*/ 2 w 8"/>
                  <a:gd name="T9" fmla="*/ 3 h 19"/>
                  <a:gd name="T10" fmla="*/ 2 w 8"/>
                  <a:gd name="T11" fmla="*/ 4 h 19"/>
                  <a:gd name="T12" fmla="*/ 1 w 8"/>
                  <a:gd name="T13" fmla="*/ 4 h 19"/>
                  <a:gd name="T14" fmla="*/ 1 w 8"/>
                  <a:gd name="T15" fmla="*/ 5 h 19"/>
                  <a:gd name="T16" fmla="*/ 1 w 8"/>
                  <a:gd name="T17" fmla="*/ 5 h 19"/>
                  <a:gd name="T18" fmla="*/ 0 w 8"/>
                  <a:gd name="T19" fmla="*/ 5 h 19"/>
                  <a:gd name="T20" fmla="*/ 0 w 8"/>
                  <a:gd name="T21" fmla="*/ 5 h 19"/>
                  <a:gd name="T22" fmla="*/ 0 w 8"/>
                  <a:gd name="T23" fmla="*/ 4 h 19"/>
                  <a:gd name="T24" fmla="*/ 0 w 8"/>
                  <a:gd name="T25" fmla="*/ 3 h 19"/>
                  <a:gd name="T26" fmla="*/ 0 w 8"/>
                  <a:gd name="T27" fmla="*/ 2 h 19"/>
                  <a:gd name="T28" fmla="*/ 0 w 8"/>
                  <a:gd name="T29" fmla="*/ 2 h 19"/>
                  <a:gd name="T30" fmla="*/ 1 w 8"/>
                  <a:gd name="T31" fmla="*/ 1 h 19"/>
                  <a:gd name="T32" fmla="*/ 1 w 8"/>
                  <a:gd name="T33" fmla="*/ 1 h 19"/>
                  <a:gd name="T34" fmla="*/ 2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5"/>
                    </a:lnTo>
                    <a:lnTo>
                      <a:pt x="8" y="7"/>
                    </a:lnTo>
                    <a:lnTo>
                      <a:pt x="7" y="10"/>
                    </a:lnTo>
                    <a:lnTo>
                      <a:pt x="5" y="13"/>
                    </a:lnTo>
                    <a:lnTo>
                      <a:pt x="4" y="15"/>
                    </a:lnTo>
                    <a:lnTo>
                      <a:pt x="4" y="17"/>
                    </a:lnTo>
                    <a:lnTo>
                      <a:pt x="4" y="19"/>
                    </a:lnTo>
                    <a:lnTo>
                      <a:pt x="0" y="19"/>
                    </a:lnTo>
                    <a:lnTo>
                      <a:pt x="0" y="17"/>
                    </a:lnTo>
                    <a:lnTo>
                      <a:pt x="0" y="14"/>
                    </a:lnTo>
                    <a:lnTo>
                      <a:pt x="0" y="11"/>
                    </a:lnTo>
                    <a:lnTo>
                      <a:pt x="0" y="8"/>
                    </a:lnTo>
                    <a:lnTo>
                      <a:pt x="0" y="5"/>
                    </a:lnTo>
                    <a:lnTo>
                      <a:pt x="1" y="2"/>
                    </a:lnTo>
                    <a:lnTo>
                      <a:pt x="3"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4" name="Freeform 194"/>
              <p:cNvSpPr>
                <a:spLocks/>
              </p:cNvSpPr>
              <p:nvPr/>
            </p:nvSpPr>
            <p:spPr bwMode="auto">
              <a:xfrm>
                <a:off x="4940" y="2638"/>
                <a:ext cx="2" cy="7"/>
              </a:xfrm>
              <a:custGeom>
                <a:avLst/>
                <a:gdLst>
                  <a:gd name="T0" fmla="*/ 1 w 4"/>
                  <a:gd name="T1" fmla="*/ 2 h 13"/>
                  <a:gd name="T2" fmla="*/ 1 w 4"/>
                  <a:gd name="T3" fmla="*/ 2 h 13"/>
                  <a:gd name="T4" fmla="*/ 1 w 4"/>
                  <a:gd name="T5" fmla="*/ 2 h 13"/>
                  <a:gd name="T6" fmla="*/ 1 w 4"/>
                  <a:gd name="T7" fmla="*/ 3 h 13"/>
                  <a:gd name="T8" fmla="*/ 1 w 4"/>
                  <a:gd name="T9" fmla="*/ 3 h 13"/>
                  <a:gd name="T10" fmla="*/ 1 w 4"/>
                  <a:gd name="T11" fmla="*/ 3 h 13"/>
                  <a:gd name="T12" fmla="*/ 1 w 4"/>
                  <a:gd name="T13" fmla="*/ 3 h 13"/>
                  <a:gd name="T14" fmla="*/ 1 w 4"/>
                  <a:gd name="T15" fmla="*/ 4 h 13"/>
                  <a:gd name="T16" fmla="*/ 1 w 4"/>
                  <a:gd name="T17" fmla="*/ 4 h 13"/>
                  <a:gd name="T18" fmla="*/ 0 w 4"/>
                  <a:gd name="T19" fmla="*/ 4 h 13"/>
                  <a:gd name="T20" fmla="*/ 0 w 4"/>
                  <a:gd name="T21" fmla="*/ 0 h 13"/>
                  <a:gd name="T22" fmla="*/ 1 w 4"/>
                  <a:gd name="T23" fmla="*/ 0 h 13"/>
                  <a:gd name="T24" fmla="*/ 1 w 4"/>
                  <a:gd name="T25" fmla="*/ 1 h 13"/>
                  <a:gd name="T26" fmla="*/ 1 w 4"/>
                  <a:gd name="T27" fmla="*/ 1 h 13"/>
                  <a:gd name="T28" fmla="*/ 1 w 4"/>
                  <a:gd name="T29" fmla="*/ 1 h 13"/>
                  <a:gd name="T30" fmla="*/ 1 w 4"/>
                  <a:gd name="T31" fmla="*/ 1 h 13"/>
                  <a:gd name="T32" fmla="*/ 1 w 4"/>
                  <a:gd name="T33" fmla="*/ 2 h 13"/>
                  <a:gd name="T34" fmla="*/ 1 w 4"/>
                  <a:gd name="T35" fmla="*/ 2 h 13"/>
                  <a:gd name="T36" fmla="*/ 1 w 4"/>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 h="13">
                    <a:moveTo>
                      <a:pt x="4" y="7"/>
                    </a:moveTo>
                    <a:lnTo>
                      <a:pt x="4" y="8"/>
                    </a:lnTo>
                    <a:lnTo>
                      <a:pt x="4" y="9"/>
                    </a:lnTo>
                    <a:lnTo>
                      <a:pt x="4" y="10"/>
                    </a:lnTo>
                    <a:lnTo>
                      <a:pt x="4" y="11"/>
                    </a:lnTo>
                    <a:lnTo>
                      <a:pt x="4" y="12"/>
                    </a:lnTo>
                    <a:lnTo>
                      <a:pt x="3" y="13"/>
                    </a:lnTo>
                    <a:lnTo>
                      <a:pt x="2" y="13"/>
                    </a:lnTo>
                    <a:lnTo>
                      <a:pt x="0" y="13"/>
                    </a:lnTo>
                    <a:lnTo>
                      <a:pt x="0" y="0"/>
                    </a:lnTo>
                    <a:lnTo>
                      <a:pt x="2" y="0"/>
                    </a:lnTo>
                    <a:lnTo>
                      <a:pt x="2" y="1"/>
                    </a:lnTo>
                    <a:lnTo>
                      <a:pt x="3" y="1"/>
                    </a:lnTo>
                    <a:lnTo>
                      <a:pt x="3" y="2"/>
                    </a:lnTo>
                    <a:lnTo>
                      <a:pt x="3" y="3"/>
                    </a:lnTo>
                    <a:lnTo>
                      <a:pt x="4" y="5"/>
                    </a:lnTo>
                    <a:lnTo>
                      <a:pt x="4" y="6"/>
                    </a:lnTo>
                    <a:lnTo>
                      <a:pt x="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5" name="Freeform 195"/>
              <p:cNvSpPr>
                <a:spLocks/>
              </p:cNvSpPr>
              <p:nvPr/>
            </p:nvSpPr>
            <p:spPr bwMode="auto">
              <a:xfrm>
                <a:off x="4941" y="2639"/>
                <a:ext cx="48" cy="100"/>
              </a:xfrm>
              <a:custGeom>
                <a:avLst/>
                <a:gdLst>
                  <a:gd name="T0" fmla="*/ 24 w 97"/>
                  <a:gd name="T1" fmla="*/ 7 h 199"/>
                  <a:gd name="T2" fmla="*/ 24 w 97"/>
                  <a:gd name="T3" fmla="*/ 11 h 199"/>
                  <a:gd name="T4" fmla="*/ 21 w 97"/>
                  <a:gd name="T5" fmla="*/ 16 h 199"/>
                  <a:gd name="T6" fmla="*/ 19 w 97"/>
                  <a:gd name="T7" fmla="*/ 21 h 199"/>
                  <a:gd name="T8" fmla="*/ 17 w 97"/>
                  <a:gd name="T9" fmla="*/ 24 h 199"/>
                  <a:gd name="T10" fmla="*/ 16 w 97"/>
                  <a:gd name="T11" fmla="*/ 28 h 199"/>
                  <a:gd name="T12" fmla="*/ 16 w 97"/>
                  <a:gd name="T13" fmla="*/ 31 h 199"/>
                  <a:gd name="T14" fmla="*/ 18 w 97"/>
                  <a:gd name="T15" fmla="*/ 34 h 199"/>
                  <a:gd name="T16" fmla="*/ 19 w 97"/>
                  <a:gd name="T17" fmla="*/ 37 h 199"/>
                  <a:gd name="T18" fmla="*/ 20 w 97"/>
                  <a:gd name="T19" fmla="*/ 40 h 199"/>
                  <a:gd name="T20" fmla="*/ 20 w 97"/>
                  <a:gd name="T21" fmla="*/ 43 h 199"/>
                  <a:gd name="T22" fmla="*/ 19 w 97"/>
                  <a:gd name="T23" fmla="*/ 45 h 199"/>
                  <a:gd name="T24" fmla="*/ 18 w 97"/>
                  <a:gd name="T25" fmla="*/ 47 h 199"/>
                  <a:gd name="T26" fmla="*/ 17 w 97"/>
                  <a:gd name="T27" fmla="*/ 49 h 199"/>
                  <a:gd name="T28" fmla="*/ 16 w 97"/>
                  <a:gd name="T29" fmla="*/ 50 h 199"/>
                  <a:gd name="T30" fmla="*/ 14 w 97"/>
                  <a:gd name="T31" fmla="*/ 50 h 199"/>
                  <a:gd name="T32" fmla="*/ 12 w 97"/>
                  <a:gd name="T33" fmla="*/ 50 h 199"/>
                  <a:gd name="T34" fmla="*/ 11 w 97"/>
                  <a:gd name="T35" fmla="*/ 50 h 199"/>
                  <a:gd name="T36" fmla="*/ 9 w 97"/>
                  <a:gd name="T37" fmla="*/ 49 h 199"/>
                  <a:gd name="T38" fmla="*/ 7 w 97"/>
                  <a:gd name="T39" fmla="*/ 48 h 199"/>
                  <a:gd name="T40" fmla="*/ 5 w 97"/>
                  <a:gd name="T41" fmla="*/ 44 h 199"/>
                  <a:gd name="T42" fmla="*/ 3 w 97"/>
                  <a:gd name="T43" fmla="*/ 39 h 199"/>
                  <a:gd name="T44" fmla="*/ 3 w 97"/>
                  <a:gd name="T45" fmla="*/ 31 h 199"/>
                  <a:gd name="T46" fmla="*/ 2 w 97"/>
                  <a:gd name="T47" fmla="*/ 26 h 199"/>
                  <a:gd name="T48" fmla="*/ 1 w 97"/>
                  <a:gd name="T49" fmla="*/ 22 h 199"/>
                  <a:gd name="T50" fmla="*/ 0 w 97"/>
                  <a:gd name="T51" fmla="*/ 18 h 199"/>
                  <a:gd name="T52" fmla="*/ 0 w 97"/>
                  <a:gd name="T53" fmla="*/ 13 h 199"/>
                  <a:gd name="T54" fmla="*/ 2 w 97"/>
                  <a:gd name="T55" fmla="*/ 9 h 199"/>
                  <a:gd name="T56" fmla="*/ 5 w 97"/>
                  <a:gd name="T57" fmla="*/ 5 h 199"/>
                  <a:gd name="T58" fmla="*/ 9 w 97"/>
                  <a:gd name="T59" fmla="*/ 3 h 199"/>
                  <a:gd name="T60" fmla="*/ 12 w 97"/>
                  <a:gd name="T61" fmla="*/ 2 h 199"/>
                  <a:gd name="T62" fmla="*/ 15 w 97"/>
                  <a:gd name="T63" fmla="*/ 0 h 199"/>
                  <a:gd name="T64" fmla="*/ 17 w 97"/>
                  <a:gd name="T65" fmla="*/ 0 h 199"/>
                  <a:gd name="T66" fmla="*/ 19 w 97"/>
                  <a:gd name="T67" fmla="*/ 1 h 199"/>
                  <a:gd name="T68" fmla="*/ 23 w 97"/>
                  <a:gd name="T69" fmla="*/ 5 h 1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7" h="199">
                    <a:moveTo>
                      <a:pt x="93" y="19"/>
                    </a:moveTo>
                    <a:lnTo>
                      <a:pt x="96" y="28"/>
                    </a:lnTo>
                    <a:lnTo>
                      <a:pt x="97" y="35"/>
                    </a:lnTo>
                    <a:lnTo>
                      <a:pt x="96" y="42"/>
                    </a:lnTo>
                    <a:lnTo>
                      <a:pt x="93" y="49"/>
                    </a:lnTo>
                    <a:lnTo>
                      <a:pt x="87" y="63"/>
                    </a:lnTo>
                    <a:lnTo>
                      <a:pt x="80" y="75"/>
                    </a:lnTo>
                    <a:lnTo>
                      <a:pt x="76" y="82"/>
                    </a:lnTo>
                    <a:lnTo>
                      <a:pt x="72" y="88"/>
                    </a:lnTo>
                    <a:lnTo>
                      <a:pt x="69" y="94"/>
                    </a:lnTo>
                    <a:lnTo>
                      <a:pt x="67" y="102"/>
                    </a:lnTo>
                    <a:lnTo>
                      <a:pt x="66" y="109"/>
                    </a:lnTo>
                    <a:lnTo>
                      <a:pt x="66" y="116"/>
                    </a:lnTo>
                    <a:lnTo>
                      <a:pt x="67" y="123"/>
                    </a:lnTo>
                    <a:lnTo>
                      <a:pt x="70" y="131"/>
                    </a:lnTo>
                    <a:lnTo>
                      <a:pt x="72" y="136"/>
                    </a:lnTo>
                    <a:lnTo>
                      <a:pt x="75" y="141"/>
                    </a:lnTo>
                    <a:lnTo>
                      <a:pt x="77" y="148"/>
                    </a:lnTo>
                    <a:lnTo>
                      <a:pt x="79" y="153"/>
                    </a:lnTo>
                    <a:lnTo>
                      <a:pt x="81" y="159"/>
                    </a:lnTo>
                    <a:lnTo>
                      <a:pt x="82" y="165"/>
                    </a:lnTo>
                    <a:lnTo>
                      <a:pt x="81" y="171"/>
                    </a:lnTo>
                    <a:lnTo>
                      <a:pt x="80" y="177"/>
                    </a:lnTo>
                    <a:lnTo>
                      <a:pt x="78" y="180"/>
                    </a:lnTo>
                    <a:lnTo>
                      <a:pt x="77" y="184"/>
                    </a:lnTo>
                    <a:lnTo>
                      <a:pt x="75" y="187"/>
                    </a:lnTo>
                    <a:lnTo>
                      <a:pt x="73" y="190"/>
                    </a:lnTo>
                    <a:lnTo>
                      <a:pt x="70" y="193"/>
                    </a:lnTo>
                    <a:lnTo>
                      <a:pt x="68" y="195"/>
                    </a:lnTo>
                    <a:lnTo>
                      <a:pt x="65" y="197"/>
                    </a:lnTo>
                    <a:lnTo>
                      <a:pt x="62" y="199"/>
                    </a:lnTo>
                    <a:lnTo>
                      <a:pt x="59" y="199"/>
                    </a:lnTo>
                    <a:lnTo>
                      <a:pt x="54" y="199"/>
                    </a:lnTo>
                    <a:lnTo>
                      <a:pt x="51" y="199"/>
                    </a:lnTo>
                    <a:lnTo>
                      <a:pt x="47" y="199"/>
                    </a:lnTo>
                    <a:lnTo>
                      <a:pt x="44" y="198"/>
                    </a:lnTo>
                    <a:lnTo>
                      <a:pt x="40" y="197"/>
                    </a:lnTo>
                    <a:lnTo>
                      <a:pt x="37" y="196"/>
                    </a:lnTo>
                    <a:lnTo>
                      <a:pt x="33" y="194"/>
                    </a:lnTo>
                    <a:lnTo>
                      <a:pt x="28" y="189"/>
                    </a:lnTo>
                    <a:lnTo>
                      <a:pt x="23" y="183"/>
                    </a:lnTo>
                    <a:lnTo>
                      <a:pt x="20" y="175"/>
                    </a:lnTo>
                    <a:lnTo>
                      <a:pt x="18" y="169"/>
                    </a:lnTo>
                    <a:lnTo>
                      <a:pt x="14" y="154"/>
                    </a:lnTo>
                    <a:lnTo>
                      <a:pt x="13" y="139"/>
                    </a:lnTo>
                    <a:lnTo>
                      <a:pt x="13" y="124"/>
                    </a:lnTo>
                    <a:lnTo>
                      <a:pt x="12" y="109"/>
                    </a:lnTo>
                    <a:lnTo>
                      <a:pt x="11" y="102"/>
                    </a:lnTo>
                    <a:lnTo>
                      <a:pt x="9" y="94"/>
                    </a:lnTo>
                    <a:lnTo>
                      <a:pt x="6" y="87"/>
                    </a:lnTo>
                    <a:lnTo>
                      <a:pt x="2" y="81"/>
                    </a:lnTo>
                    <a:lnTo>
                      <a:pt x="0" y="71"/>
                    </a:lnTo>
                    <a:lnTo>
                      <a:pt x="1" y="62"/>
                    </a:lnTo>
                    <a:lnTo>
                      <a:pt x="2" y="52"/>
                    </a:lnTo>
                    <a:lnTo>
                      <a:pt x="5" y="43"/>
                    </a:lnTo>
                    <a:lnTo>
                      <a:pt x="10" y="34"/>
                    </a:lnTo>
                    <a:lnTo>
                      <a:pt x="15" y="27"/>
                    </a:lnTo>
                    <a:lnTo>
                      <a:pt x="23" y="19"/>
                    </a:lnTo>
                    <a:lnTo>
                      <a:pt x="30" y="13"/>
                    </a:lnTo>
                    <a:lnTo>
                      <a:pt x="36" y="11"/>
                    </a:lnTo>
                    <a:lnTo>
                      <a:pt x="42" y="8"/>
                    </a:lnTo>
                    <a:lnTo>
                      <a:pt x="48" y="5"/>
                    </a:lnTo>
                    <a:lnTo>
                      <a:pt x="54" y="2"/>
                    </a:lnTo>
                    <a:lnTo>
                      <a:pt x="62" y="0"/>
                    </a:lnTo>
                    <a:lnTo>
                      <a:pt x="68" y="0"/>
                    </a:lnTo>
                    <a:lnTo>
                      <a:pt x="71" y="0"/>
                    </a:lnTo>
                    <a:lnTo>
                      <a:pt x="74" y="1"/>
                    </a:lnTo>
                    <a:lnTo>
                      <a:pt x="77" y="3"/>
                    </a:lnTo>
                    <a:lnTo>
                      <a:pt x="80" y="6"/>
                    </a:lnTo>
                    <a:lnTo>
                      <a:pt x="9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6" name="Freeform 196"/>
              <p:cNvSpPr>
                <a:spLocks/>
              </p:cNvSpPr>
              <p:nvPr/>
            </p:nvSpPr>
            <p:spPr bwMode="auto">
              <a:xfrm>
                <a:off x="4946" y="2645"/>
                <a:ext cx="37" cy="89"/>
              </a:xfrm>
              <a:custGeom>
                <a:avLst/>
                <a:gdLst>
                  <a:gd name="T0" fmla="*/ 17 w 74"/>
                  <a:gd name="T1" fmla="*/ 12 h 178"/>
                  <a:gd name="T2" fmla="*/ 14 w 74"/>
                  <a:gd name="T3" fmla="*/ 18 h 178"/>
                  <a:gd name="T4" fmla="*/ 12 w 74"/>
                  <a:gd name="T5" fmla="*/ 22 h 178"/>
                  <a:gd name="T6" fmla="*/ 11 w 74"/>
                  <a:gd name="T7" fmla="*/ 25 h 178"/>
                  <a:gd name="T8" fmla="*/ 11 w 74"/>
                  <a:gd name="T9" fmla="*/ 28 h 178"/>
                  <a:gd name="T10" fmla="*/ 13 w 74"/>
                  <a:gd name="T11" fmla="*/ 31 h 178"/>
                  <a:gd name="T12" fmla="*/ 14 w 74"/>
                  <a:gd name="T13" fmla="*/ 34 h 178"/>
                  <a:gd name="T14" fmla="*/ 15 w 74"/>
                  <a:gd name="T15" fmla="*/ 36 h 178"/>
                  <a:gd name="T16" fmla="*/ 16 w 74"/>
                  <a:gd name="T17" fmla="*/ 38 h 178"/>
                  <a:gd name="T18" fmla="*/ 16 w 74"/>
                  <a:gd name="T19" fmla="*/ 40 h 178"/>
                  <a:gd name="T20" fmla="*/ 15 w 74"/>
                  <a:gd name="T21" fmla="*/ 42 h 178"/>
                  <a:gd name="T22" fmla="*/ 14 w 74"/>
                  <a:gd name="T23" fmla="*/ 43 h 178"/>
                  <a:gd name="T24" fmla="*/ 14 w 74"/>
                  <a:gd name="T25" fmla="*/ 44 h 178"/>
                  <a:gd name="T26" fmla="*/ 13 w 74"/>
                  <a:gd name="T27" fmla="*/ 45 h 178"/>
                  <a:gd name="T28" fmla="*/ 11 w 74"/>
                  <a:gd name="T29" fmla="*/ 45 h 178"/>
                  <a:gd name="T30" fmla="*/ 8 w 74"/>
                  <a:gd name="T31" fmla="*/ 44 h 178"/>
                  <a:gd name="T32" fmla="*/ 6 w 74"/>
                  <a:gd name="T33" fmla="*/ 43 h 178"/>
                  <a:gd name="T34" fmla="*/ 4 w 74"/>
                  <a:gd name="T35" fmla="*/ 41 h 178"/>
                  <a:gd name="T36" fmla="*/ 4 w 74"/>
                  <a:gd name="T37" fmla="*/ 37 h 178"/>
                  <a:gd name="T38" fmla="*/ 4 w 74"/>
                  <a:gd name="T39" fmla="*/ 32 h 178"/>
                  <a:gd name="T40" fmla="*/ 3 w 74"/>
                  <a:gd name="T41" fmla="*/ 25 h 178"/>
                  <a:gd name="T42" fmla="*/ 1 w 74"/>
                  <a:gd name="T43" fmla="*/ 17 h 178"/>
                  <a:gd name="T44" fmla="*/ 0 w 74"/>
                  <a:gd name="T45" fmla="*/ 13 h 178"/>
                  <a:gd name="T46" fmla="*/ 2 w 74"/>
                  <a:gd name="T47" fmla="*/ 9 h 178"/>
                  <a:gd name="T48" fmla="*/ 5 w 74"/>
                  <a:gd name="T49" fmla="*/ 5 h 178"/>
                  <a:gd name="T50" fmla="*/ 8 w 74"/>
                  <a:gd name="T51" fmla="*/ 2 h 178"/>
                  <a:gd name="T52" fmla="*/ 10 w 74"/>
                  <a:gd name="T53" fmla="*/ 2 h 178"/>
                  <a:gd name="T54" fmla="*/ 12 w 74"/>
                  <a:gd name="T55" fmla="*/ 1 h 178"/>
                  <a:gd name="T56" fmla="*/ 14 w 74"/>
                  <a:gd name="T57" fmla="*/ 1 h 178"/>
                  <a:gd name="T58" fmla="*/ 16 w 74"/>
                  <a:gd name="T59" fmla="*/ 1 h 178"/>
                  <a:gd name="T60" fmla="*/ 18 w 74"/>
                  <a:gd name="T61" fmla="*/ 3 h 178"/>
                  <a:gd name="T62" fmla="*/ 19 w 74"/>
                  <a:gd name="T63" fmla="*/ 5 h 178"/>
                  <a:gd name="T64" fmla="*/ 19 w 74"/>
                  <a:gd name="T65" fmla="*/ 8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178">
                    <a:moveTo>
                      <a:pt x="72" y="35"/>
                    </a:moveTo>
                    <a:lnTo>
                      <a:pt x="66" y="46"/>
                    </a:lnTo>
                    <a:lnTo>
                      <a:pt x="60" y="58"/>
                    </a:lnTo>
                    <a:lnTo>
                      <a:pt x="54" y="69"/>
                    </a:lnTo>
                    <a:lnTo>
                      <a:pt x="49" y="80"/>
                    </a:lnTo>
                    <a:lnTo>
                      <a:pt x="47" y="86"/>
                    </a:lnTo>
                    <a:lnTo>
                      <a:pt x="44" y="93"/>
                    </a:lnTo>
                    <a:lnTo>
                      <a:pt x="43" y="99"/>
                    </a:lnTo>
                    <a:lnTo>
                      <a:pt x="43" y="105"/>
                    </a:lnTo>
                    <a:lnTo>
                      <a:pt x="44" y="111"/>
                    </a:lnTo>
                    <a:lnTo>
                      <a:pt x="46" y="116"/>
                    </a:lnTo>
                    <a:lnTo>
                      <a:pt x="49" y="122"/>
                    </a:lnTo>
                    <a:lnTo>
                      <a:pt x="52" y="128"/>
                    </a:lnTo>
                    <a:lnTo>
                      <a:pt x="55" y="133"/>
                    </a:lnTo>
                    <a:lnTo>
                      <a:pt x="57" y="137"/>
                    </a:lnTo>
                    <a:lnTo>
                      <a:pt x="59" y="141"/>
                    </a:lnTo>
                    <a:lnTo>
                      <a:pt x="61" y="145"/>
                    </a:lnTo>
                    <a:lnTo>
                      <a:pt x="62" y="149"/>
                    </a:lnTo>
                    <a:lnTo>
                      <a:pt x="62" y="153"/>
                    </a:lnTo>
                    <a:lnTo>
                      <a:pt x="62" y="158"/>
                    </a:lnTo>
                    <a:lnTo>
                      <a:pt x="61" y="163"/>
                    </a:lnTo>
                    <a:lnTo>
                      <a:pt x="59" y="165"/>
                    </a:lnTo>
                    <a:lnTo>
                      <a:pt x="57" y="167"/>
                    </a:lnTo>
                    <a:lnTo>
                      <a:pt x="56" y="169"/>
                    </a:lnTo>
                    <a:lnTo>
                      <a:pt x="55" y="173"/>
                    </a:lnTo>
                    <a:lnTo>
                      <a:pt x="54" y="175"/>
                    </a:lnTo>
                    <a:lnTo>
                      <a:pt x="53" y="176"/>
                    </a:lnTo>
                    <a:lnTo>
                      <a:pt x="51" y="178"/>
                    </a:lnTo>
                    <a:lnTo>
                      <a:pt x="48" y="178"/>
                    </a:lnTo>
                    <a:lnTo>
                      <a:pt x="42" y="177"/>
                    </a:lnTo>
                    <a:lnTo>
                      <a:pt x="36" y="176"/>
                    </a:lnTo>
                    <a:lnTo>
                      <a:pt x="31" y="175"/>
                    </a:lnTo>
                    <a:lnTo>
                      <a:pt x="26" y="173"/>
                    </a:lnTo>
                    <a:lnTo>
                      <a:pt x="22" y="170"/>
                    </a:lnTo>
                    <a:lnTo>
                      <a:pt x="18" y="167"/>
                    </a:lnTo>
                    <a:lnTo>
                      <a:pt x="16" y="162"/>
                    </a:lnTo>
                    <a:lnTo>
                      <a:pt x="14" y="156"/>
                    </a:lnTo>
                    <a:lnTo>
                      <a:pt x="16" y="147"/>
                    </a:lnTo>
                    <a:lnTo>
                      <a:pt x="17" y="137"/>
                    </a:lnTo>
                    <a:lnTo>
                      <a:pt x="16" y="126"/>
                    </a:lnTo>
                    <a:lnTo>
                      <a:pt x="14" y="116"/>
                    </a:lnTo>
                    <a:lnTo>
                      <a:pt x="9" y="97"/>
                    </a:lnTo>
                    <a:lnTo>
                      <a:pt x="3" y="77"/>
                    </a:lnTo>
                    <a:lnTo>
                      <a:pt x="1" y="68"/>
                    </a:lnTo>
                    <a:lnTo>
                      <a:pt x="0" y="59"/>
                    </a:lnTo>
                    <a:lnTo>
                      <a:pt x="0" y="49"/>
                    </a:lnTo>
                    <a:lnTo>
                      <a:pt x="2" y="41"/>
                    </a:lnTo>
                    <a:lnTo>
                      <a:pt x="5" y="33"/>
                    </a:lnTo>
                    <a:lnTo>
                      <a:pt x="11" y="25"/>
                    </a:lnTo>
                    <a:lnTo>
                      <a:pt x="19" y="18"/>
                    </a:lnTo>
                    <a:lnTo>
                      <a:pt x="29" y="11"/>
                    </a:lnTo>
                    <a:lnTo>
                      <a:pt x="32" y="8"/>
                    </a:lnTo>
                    <a:lnTo>
                      <a:pt x="35" y="7"/>
                    </a:lnTo>
                    <a:lnTo>
                      <a:pt x="38" y="6"/>
                    </a:lnTo>
                    <a:lnTo>
                      <a:pt x="42" y="5"/>
                    </a:lnTo>
                    <a:lnTo>
                      <a:pt x="46" y="4"/>
                    </a:lnTo>
                    <a:lnTo>
                      <a:pt x="49" y="3"/>
                    </a:lnTo>
                    <a:lnTo>
                      <a:pt x="53" y="1"/>
                    </a:lnTo>
                    <a:lnTo>
                      <a:pt x="56" y="0"/>
                    </a:lnTo>
                    <a:lnTo>
                      <a:pt x="61" y="2"/>
                    </a:lnTo>
                    <a:lnTo>
                      <a:pt x="66" y="5"/>
                    </a:lnTo>
                    <a:lnTo>
                      <a:pt x="69" y="9"/>
                    </a:lnTo>
                    <a:lnTo>
                      <a:pt x="72" y="14"/>
                    </a:lnTo>
                    <a:lnTo>
                      <a:pt x="73" y="19"/>
                    </a:lnTo>
                    <a:lnTo>
                      <a:pt x="74" y="24"/>
                    </a:lnTo>
                    <a:lnTo>
                      <a:pt x="73" y="29"/>
                    </a:lnTo>
                    <a:lnTo>
                      <a:pt x="7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7" name="Freeform 197"/>
              <p:cNvSpPr>
                <a:spLocks/>
              </p:cNvSpPr>
              <p:nvPr/>
            </p:nvSpPr>
            <p:spPr bwMode="auto">
              <a:xfrm>
                <a:off x="5049" y="2505"/>
                <a:ext cx="66" cy="37"/>
              </a:xfrm>
              <a:custGeom>
                <a:avLst/>
                <a:gdLst>
                  <a:gd name="T0" fmla="*/ 34 w 130"/>
                  <a:gd name="T1" fmla="*/ 5 h 74"/>
                  <a:gd name="T2" fmla="*/ 34 w 130"/>
                  <a:gd name="T3" fmla="*/ 7 h 74"/>
                  <a:gd name="T4" fmla="*/ 33 w 130"/>
                  <a:gd name="T5" fmla="*/ 9 h 74"/>
                  <a:gd name="T6" fmla="*/ 32 w 130"/>
                  <a:gd name="T7" fmla="*/ 11 h 74"/>
                  <a:gd name="T8" fmla="*/ 31 w 130"/>
                  <a:gd name="T9" fmla="*/ 13 h 74"/>
                  <a:gd name="T10" fmla="*/ 29 w 130"/>
                  <a:gd name="T11" fmla="*/ 14 h 74"/>
                  <a:gd name="T12" fmla="*/ 27 w 130"/>
                  <a:gd name="T13" fmla="*/ 15 h 74"/>
                  <a:gd name="T14" fmla="*/ 25 w 130"/>
                  <a:gd name="T15" fmla="*/ 15 h 74"/>
                  <a:gd name="T16" fmla="*/ 24 w 130"/>
                  <a:gd name="T17" fmla="*/ 14 h 74"/>
                  <a:gd name="T18" fmla="*/ 24 w 130"/>
                  <a:gd name="T19" fmla="*/ 13 h 74"/>
                  <a:gd name="T20" fmla="*/ 23 w 130"/>
                  <a:gd name="T21" fmla="*/ 13 h 74"/>
                  <a:gd name="T22" fmla="*/ 23 w 130"/>
                  <a:gd name="T23" fmla="*/ 12 h 74"/>
                  <a:gd name="T24" fmla="*/ 22 w 130"/>
                  <a:gd name="T25" fmla="*/ 12 h 74"/>
                  <a:gd name="T26" fmla="*/ 21 w 130"/>
                  <a:gd name="T27" fmla="*/ 12 h 74"/>
                  <a:gd name="T28" fmla="*/ 21 w 130"/>
                  <a:gd name="T29" fmla="*/ 13 h 74"/>
                  <a:gd name="T30" fmla="*/ 20 w 130"/>
                  <a:gd name="T31" fmla="*/ 13 h 74"/>
                  <a:gd name="T32" fmla="*/ 18 w 130"/>
                  <a:gd name="T33" fmla="*/ 12 h 74"/>
                  <a:gd name="T34" fmla="*/ 16 w 130"/>
                  <a:gd name="T35" fmla="*/ 11 h 74"/>
                  <a:gd name="T36" fmla="*/ 15 w 130"/>
                  <a:gd name="T37" fmla="*/ 13 h 74"/>
                  <a:gd name="T38" fmla="*/ 13 w 130"/>
                  <a:gd name="T39" fmla="*/ 14 h 74"/>
                  <a:gd name="T40" fmla="*/ 11 w 130"/>
                  <a:gd name="T41" fmla="*/ 15 h 74"/>
                  <a:gd name="T42" fmla="*/ 9 w 130"/>
                  <a:gd name="T43" fmla="*/ 15 h 74"/>
                  <a:gd name="T44" fmla="*/ 9 w 130"/>
                  <a:gd name="T45" fmla="*/ 16 h 74"/>
                  <a:gd name="T46" fmla="*/ 7 w 130"/>
                  <a:gd name="T47" fmla="*/ 17 h 74"/>
                  <a:gd name="T48" fmla="*/ 6 w 130"/>
                  <a:gd name="T49" fmla="*/ 17 h 74"/>
                  <a:gd name="T50" fmla="*/ 5 w 130"/>
                  <a:gd name="T51" fmla="*/ 17 h 74"/>
                  <a:gd name="T52" fmla="*/ 5 w 130"/>
                  <a:gd name="T53" fmla="*/ 18 h 74"/>
                  <a:gd name="T54" fmla="*/ 4 w 130"/>
                  <a:gd name="T55" fmla="*/ 18 h 74"/>
                  <a:gd name="T56" fmla="*/ 4 w 130"/>
                  <a:gd name="T57" fmla="*/ 19 h 74"/>
                  <a:gd name="T58" fmla="*/ 3 w 130"/>
                  <a:gd name="T59" fmla="*/ 19 h 74"/>
                  <a:gd name="T60" fmla="*/ 2 w 130"/>
                  <a:gd name="T61" fmla="*/ 18 h 74"/>
                  <a:gd name="T62" fmla="*/ 1 w 130"/>
                  <a:gd name="T63" fmla="*/ 17 h 74"/>
                  <a:gd name="T64" fmla="*/ 0 w 130"/>
                  <a:gd name="T65" fmla="*/ 16 h 74"/>
                  <a:gd name="T66" fmla="*/ 0 w 130"/>
                  <a:gd name="T67" fmla="*/ 14 h 74"/>
                  <a:gd name="T68" fmla="*/ 2 w 130"/>
                  <a:gd name="T69" fmla="*/ 13 h 74"/>
                  <a:gd name="T70" fmla="*/ 3 w 130"/>
                  <a:gd name="T71" fmla="*/ 13 h 74"/>
                  <a:gd name="T72" fmla="*/ 4 w 130"/>
                  <a:gd name="T73" fmla="*/ 11 h 74"/>
                  <a:gd name="T74" fmla="*/ 5 w 130"/>
                  <a:gd name="T75" fmla="*/ 8 h 74"/>
                  <a:gd name="T76" fmla="*/ 6 w 130"/>
                  <a:gd name="T77" fmla="*/ 7 h 74"/>
                  <a:gd name="T78" fmla="*/ 8 w 130"/>
                  <a:gd name="T79" fmla="*/ 7 h 74"/>
                  <a:gd name="T80" fmla="*/ 9 w 130"/>
                  <a:gd name="T81" fmla="*/ 7 h 74"/>
                  <a:gd name="T82" fmla="*/ 10 w 130"/>
                  <a:gd name="T83" fmla="*/ 6 h 74"/>
                  <a:gd name="T84" fmla="*/ 12 w 130"/>
                  <a:gd name="T85" fmla="*/ 5 h 74"/>
                  <a:gd name="T86" fmla="*/ 13 w 130"/>
                  <a:gd name="T87" fmla="*/ 5 h 74"/>
                  <a:gd name="T88" fmla="*/ 16 w 130"/>
                  <a:gd name="T89" fmla="*/ 8 h 74"/>
                  <a:gd name="T90" fmla="*/ 16 w 130"/>
                  <a:gd name="T91" fmla="*/ 6 h 74"/>
                  <a:gd name="T92" fmla="*/ 17 w 130"/>
                  <a:gd name="T93" fmla="*/ 5 h 74"/>
                  <a:gd name="T94" fmla="*/ 19 w 130"/>
                  <a:gd name="T95" fmla="*/ 4 h 74"/>
                  <a:gd name="T96" fmla="*/ 20 w 130"/>
                  <a:gd name="T97" fmla="*/ 3 h 74"/>
                  <a:gd name="T98" fmla="*/ 22 w 130"/>
                  <a:gd name="T99" fmla="*/ 3 h 74"/>
                  <a:gd name="T100" fmla="*/ 23 w 130"/>
                  <a:gd name="T101" fmla="*/ 3 h 74"/>
                  <a:gd name="T102" fmla="*/ 25 w 130"/>
                  <a:gd name="T103" fmla="*/ 3 h 74"/>
                  <a:gd name="T104" fmla="*/ 26 w 130"/>
                  <a:gd name="T105" fmla="*/ 1 h 74"/>
                  <a:gd name="T106" fmla="*/ 28 w 130"/>
                  <a:gd name="T107" fmla="*/ 1 h 74"/>
                  <a:gd name="T108" fmla="*/ 30 w 130"/>
                  <a:gd name="T109" fmla="*/ 0 h 74"/>
                  <a:gd name="T110" fmla="*/ 32 w 130"/>
                  <a:gd name="T111" fmla="*/ 1 h 74"/>
                  <a:gd name="T112" fmla="*/ 33 w 130"/>
                  <a:gd name="T113" fmla="*/ 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0" h="74">
                    <a:moveTo>
                      <a:pt x="129" y="12"/>
                    </a:moveTo>
                    <a:lnTo>
                      <a:pt x="130" y="17"/>
                    </a:lnTo>
                    <a:lnTo>
                      <a:pt x="130" y="22"/>
                    </a:lnTo>
                    <a:lnTo>
                      <a:pt x="130" y="26"/>
                    </a:lnTo>
                    <a:lnTo>
                      <a:pt x="129" y="30"/>
                    </a:lnTo>
                    <a:lnTo>
                      <a:pt x="128" y="34"/>
                    </a:lnTo>
                    <a:lnTo>
                      <a:pt x="127" y="38"/>
                    </a:lnTo>
                    <a:lnTo>
                      <a:pt x="125" y="42"/>
                    </a:lnTo>
                    <a:lnTo>
                      <a:pt x="123" y="45"/>
                    </a:lnTo>
                    <a:lnTo>
                      <a:pt x="120" y="49"/>
                    </a:lnTo>
                    <a:lnTo>
                      <a:pt x="117" y="51"/>
                    </a:lnTo>
                    <a:lnTo>
                      <a:pt x="114" y="54"/>
                    </a:lnTo>
                    <a:lnTo>
                      <a:pt x="110" y="56"/>
                    </a:lnTo>
                    <a:lnTo>
                      <a:pt x="106" y="57"/>
                    </a:lnTo>
                    <a:lnTo>
                      <a:pt x="102" y="58"/>
                    </a:lnTo>
                    <a:lnTo>
                      <a:pt x="99" y="57"/>
                    </a:lnTo>
                    <a:lnTo>
                      <a:pt x="95" y="56"/>
                    </a:lnTo>
                    <a:lnTo>
                      <a:pt x="94" y="54"/>
                    </a:lnTo>
                    <a:lnTo>
                      <a:pt x="93" y="53"/>
                    </a:lnTo>
                    <a:lnTo>
                      <a:pt x="92" y="52"/>
                    </a:lnTo>
                    <a:lnTo>
                      <a:pt x="92" y="50"/>
                    </a:lnTo>
                    <a:lnTo>
                      <a:pt x="91" y="49"/>
                    </a:lnTo>
                    <a:lnTo>
                      <a:pt x="90" y="46"/>
                    </a:lnTo>
                    <a:lnTo>
                      <a:pt x="89" y="45"/>
                    </a:lnTo>
                    <a:lnTo>
                      <a:pt x="89" y="44"/>
                    </a:lnTo>
                    <a:lnTo>
                      <a:pt x="87" y="45"/>
                    </a:lnTo>
                    <a:lnTo>
                      <a:pt x="85" y="46"/>
                    </a:lnTo>
                    <a:lnTo>
                      <a:pt x="83" y="48"/>
                    </a:lnTo>
                    <a:lnTo>
                      <a:pt x="82" y="50"/>
                    </a:lnTo>
                    <a:lnTo>
                      <a:pt x="81" y="51"/>
                    </a:lnTo>
                    <a:lnTo>
                      <a:pt x="79" y="52"/>
                    </a:lnTo>
                    <a:lnTo>
                      <a:pt x="77" y="52"/>
                    </a:lnTo>
                    <a:lnTo>
                      <a:pt x="74" y="51"/>
                    </a:lnTo>
                    <a:lnTo>
                      <a:pt x="69" y="45"/>
                    </a:lnTo>
                    <a:lnTo>
                      <a:pt x="67" y="48"/>
                    </a:lnTo>
                    <a:lnTo>
                      <a:pt x="62" y="42"/>
                    </a:lnTo>
                    <a:lnTo>
                      <a:pt x="60" y="45"/>
                    </a:lnTo>
                    <a:lnTo>
                      <a:pt x="57" y="50"/>
                    </a:lnTo>
                    <a:lnTo>
                      <a:pt x="54" y="53"/>
                    </a:lnTo>
                    <a:lnTo>
                      <a:pt x="51" y="56"/>
                    </a:lnTo>
                    <a:lnTo>
                      <a:pt x="48" y="58"/>
                    </a:lnTo>
                    <a:lnTo>
                      <a:pt x="44" y="60"/>
                    </a:lnTo>
                    <a:lnTo>
                      <a:pt x="40" y="59"/>
                    </a:lnTo>
                    <a:lnTo>
                      <a:pt x="36" y="57"/>
                    </a:lnTo>
                    <a:lnTo>
                      <a:pt x="35" y="60"/>
                    </a:lnTo>
                    <a:lnTo>
                      <a:pt x="34" y="63"/>
                    </a:lnTo>
                    <a:lnTo>
                      <a:pt x="30" y="65"/>
                    </a:lnTo>
                    <a:lnTo>
                      <a:pt x="28" y="66"/>
                    </a:lnTo>
                    <a:lnTo>
                      <a:pt x="25" y="67"/>
                    </a:lnTo>
                    <a:lnTo>
                      <a:pt x="22" y="67"/>
                    </a:lnTo>
                    <a:lnTo>
                      <a:pt x="20" y="67"/>
                    </a:lnTo>
                    <a:lnTo>
                      <a:pt x="17" y="67"/>
                    </a:lnTo>
                    <a:lnTo>
                      <a:pt x="19" y="68"/>
                    </a:lnTo>
                    <a:lnTo>
                      <a:pt x="18" y="69"/>
                    </a:lnTo>
                    <a:lnTo>
                      <a:pt x="17" y="70"/>
                    </a:lnTo>
                    <a:lnTo>
                      <a:pt x="16" y="71"/>
                    </a:lnTo>
                    <a:lnTo>
                      <a:pt x="15" y="72"/>
                    </a:lnTo>
                    <a:lnTo>
                      <a:pt x="14" y="73"/>
                    </a:lnTo>
                    <a:lnTo>
                      <a:pt x="13" y="73"/>
                    </a:lnTo>
                    <a:lnTo>
                      <a:pt x="11" y="74"/>
                    </a:lnTo>
                    <a:lnTo>
                      <a:pt x="10" y="73"/>
                    </a:lnTo>
                    <a:lnTo>
                      <a:pt x="7" y="71"/>
                    </a:lnTo>
                    <a:lnTo>
                      <a:pt x="5" y="69"/>
                    </a:lnTo>
                    <a:lnTo>
                      <a:pt x="3" y="66"/>
                    </a:lnTo>
                    <a:lnTo>
                      <a:pt x="1" y="64"/>
                    </a:lnTo>
                    <a:lnTo>
                      <a:pt x="0" y="61"/>
                    </a:lnTo>
                    <a:lnTo>
                      <a:pt x="0" y="58"/>
                    </a:lnTo>
                    <a:lnTo>
                      <a:pt x="0" y="55"/>
                    </a:lnTo>
                    <a:lnTo>
                      <a:pt x="2" y="53"/>
                    </a:lnTo>
                    <a:lnTo>
                      <a:pt x="5" y="52"/>
                    </a:lnTo>
                    <a:lnTo>
                      <a:pt x="7" y="51"/>
                    </a:lnTo>
                    <a:lnTo>
                      <a:pt x="10" y="49"/>
                    </a:lnTo>
                    <a:lnTo>
                      <a:pt x="11" y="46"/>
                    </a:lnTo>
                    <a:lnTo>
                      <a:pt x="14" y="41"/>
                    </a:lnTo>
                    <a:lnTo>
                      <a:pt x="17" y="36"/>
                    </a:lnTo>
                    <a:lnTo>
                      <a:pt x="19" y="32"/>
                    </a:lnTo>
                    <a:lnTo>
                      <a:pt x="22" y="28"/>
                    </a:lnTo>
                    <a:lnTo>
                      <a:pt x="24" y="27"/>
                    </a:lnTo>
                    <a:lnTo>
                      <a:pt x="27" y="27"/>
                    </a:lnTo>
                    <a:lnTo>
                      <a:pt x="30" y="27"/>
                    </a:lnTo>
                    <a:lnTo>
                      <a:pt x="34" y="28"/>
                    </a:lnTo>
                    <a:lnTo>
                      <a:pt x="35" y="25"/>
                    </a:lnTo>
                    <a:lnTo>
                      <a:pt x="37" y="23"/>
                    </a:lnTo>
                    <a:lnTo>
                      <a:pt x="40" y="22"/>
                    </a:lnTo>
                    <a:lnTo>
                      <a:pt x="43" y="21"/>
                    </a:lnTo>
                    <a:lnTo>
                      <a:pt x="46" y="20"/>
                    </a:lnTo>
                    <a:lnTo>
                      <a:pt x="48" y="20"/>
                    </a:lnTo>
                    <a:lnTo>
                      <a:pt x="51" y="19"/>
                    </a:lnTo>
                    <a:lnTo>
                      <a:pt x="53" y="17"/>
                    </a:lnTo>
                    <a:lnTo>
                      <a:pt x="61" y="30"/>
                    </a:lnTo>
                    <a:lnTo>
                      <a:pt x="62" y="27"/>
                    </a:lnTo>
                    <a:lnTo>
                      <a:pt x="63" y="24"/>
                    </a:lnTo>
                    <a:lnTo>
                      <a:pt x="65" y="21"/>
                    </a:lnTo>
                    <a:lnTo>
                      <a:pt x="67" y="19"/>
                    </a:lnTo>
                    <a:lnTo>
                      <a:pt x="69" y="16"/>
                    </a:lnTo>
                    <a:lnTo>
                      <a:pt x="73" y="14"/>
                    </a:lnTo>
                    <a:lnTo>
                      <a:pt x="75" y="12"/>
                    </a:lnTo>
                    <a:lnTo>
                      <a:pt x="78" y="11"/>
                    </a:lnTo>
                    <a:lnTo>
                      <a:pt x="81" y="10"/>
                    </a:lnTo>
                    <a:lnTo>
                      <a:pt x="85" y="10"/>
                    </a:lnTo>
                    <a:lnTo>
                      <a:pt x="88" y="11"/>
                    </a:lnTo>
                    <a:lnTo>
                      <a:pt x="91" y="11"/>
                    </a:lnTo>
                    <a:lnTo>
                      <a:pt x="94" y="11"/>
                    </a:lnTo>
                    <a:lnTo>
                      <a:pt x="96" y="10"/>
                    </a:lnTo>
                    <a:lnTo>
                      <a:pt x="99" y="8"/>
                    </a:lnTo>
                    <a:lnTo>
                      <a:pt x="101" y="3"/>
                    </a:lnTo>
                    <a:lnTo>
                      <a:pt x="105" y="2"/>
                    </a:lnTo>
                    <a:lnTo>
                      <a:pt x="110" y="1"/>
                    </a:lnTo>
                    <a:lnTo>
                      <a:pt x="114" y="0"/>
                    </a:lnTo>
                    <a:lnTo>
                      <a:pt x="119" y="0"/>
                    </a:lnTo>
                    <a:lnTo>
                      <a:pt x="122" y="1"/>
                    </a:lnTo>
                    <a:lnTo>
                      <a:pt x="126" y="3"/>
                    </a:lnTo>
                    <a:lnTo>
                      <a:pt x="128" y="7"/>
                    </a:lnTo>
                    <a:lnTo>
                      <a:pt x="1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8" name="Freeform 198"/>
              <p:cNvSpPr>
                <a:spLocks/>
              </p:cNvSpPr>
              <p:nvPr/>
            </p:nvSpPr>
            <p:spPr bwMode="auto">
              <a:xfrm>
                <a:off x="5098" y="2509"/>
                <a:ext cx="12" cy="19"/>
              </a:xfrm>
              <a:custGeom>
                <a:avLst/>
                <a:gdLst>
                  <a:gd name="T0" fmla="*/ 6 w 24"/>
                  <a:gd name="T1" fmla="*/ 7 h 38"/>
                  <a:gd name="T2" fmla="*/ 6 w 24"/>
                  <a:gd name="T3" fmla="*/ 7 h 38"/>
                  <a:gd name="T4" fmla="*/ 5 w 24"/>
                  <a:gd name="T5" fmla="*/ 7 h 38"/>
                  <a:gd name="T6" fmla="*/ 5 w 24"/>
                  <a:gd name="T7" fmla="*/ 8 h 38"/>
                  <a:gd name="T8" fmla="*/ 5 w 24"/>
                  <a:gd name="T9" fmla="*/ 8 h 38"/>
                  <a:gd name="T10" fmla="*/ 5 w 24"/>
                  <a:gd name="T11" fmla="*/ 9 h 38"/>
                  <a:gd name="T12" fmla="*/ 4 w 24"/>
                  <a:gd name="T13" fmla="*/ 9 h 38"/>
                  <a:gd name="T14" fmla="*/ 4 w 24"/>
                  <a:gd name="T15" fmla="*/ 9 h 38"/>
                  <a:gd name="T16" fmla="*/ 4 w 24"/>
                  <a:gd name="T17" fmla="*/ 10 h 38"/>
                  <a:gd name="T18" fmla="*/ 3 w 24"/>
                  <a:gd name="T19" fmla="*/ 10 h 38"/>
                  <a:gd name="T20" fmla="*/ 2 w 24"/>
                  <a:gd name="T21" fmla="*/ 10 h 38"/>
                  <a:gd name="T22" fmla="*/ 2 w 24"/>
                  <a:gd name="T23" fmla="*/ 10 h 38"/>
                  <a:gd name="T24" fmla="*/ 1 w 24"/>
                  <a:gd name="T25" fmla="*/ 9 h 38"/>
                  <a:gd name="T26" fmla="*/ 1 w 24"/>
                  <a:gd name="T27" fmla="*/ 9 h 38"/>
                  <a:gd name="T28" fmla="*/ 1 w 24"/>
                  <a:gd name="T29" fmla="*/ 8 h 38"/>
                  <a:gd name="T30" fmla="*/ 1 w 24"/>
                  <a:gd name="T31" fmla="*/ 8 h 38"/>
                  <a:gd name="T32" fmla="*/ 1 w 24"/>
                  <a:gd name="T33" fmla="*/ 7 h 38"/>
                  <a:gd name="T34" fmla="*/ 0 w 24"/>
                  <a:gd name="T35" fmla="*/ 6 h 38"/>
                  <a:gd name="T36" fmla="*/ 0 w 24"/>
                  <a:gd name="T37" fmla="*/ 5 h 38"/>
                  <a:gd name="T38" fmla="*/ 1 w 24"/>
                  <a:gd name="T39" fmla="*/ 5 h 38"/>
                  <a:gd name="T40" fmla="*/ 1 w 24"/>
                  <a:gd name="T41" fmla="*/ 4 h 38"/>
                  <a:gd name="T42" fmla="*/ 2 w 24"/>
                  <a:gd name="T43" fmla="*/ 3 h 38"/>
                  <a:gd name="T44" fmla="*/ 2 w 24"/>
                  <a:gd name="T45" fmla="*/ 2 h 38"/>
                  <a:gd name="T46" fmla="*/ 3 w 24"/>
                  <a:gd name="T47" fmla="*/ 1 h 38"/>
                  <a:gd name="T48" fmla="*/ 3 w 24"/>
                  <a:gd name="T49" fmla="*/ 1 h 38"/>
                  <a:gd name="T50" fmla="*/ 4 w 24"/>
                  <a:gd name="T51" fmla="*/ 0 h 38"/>
                  <a:gd name="T52" fmla="*/ 5 w 24"/>
                  <a:gd name="T53" fmla="*/ 0 h 38"/>
                  <a:gd name="T54" fmla="*/ 5 w 24"/>
                  <a:gd name="T55" fmla="*/ 0 h 38"/>
                  <a:gd name="T56" fmla="*/ 6 w 24"/>
                  <a:gd name="T57" fmla="*/ 1 h 38"/>
                  <a:gd name="T58" fmla="*/ 6 w 24"/>
                  <a:gd name="T59" fmla="*/ 1 h 38"/>
                  <a:gd name="T60" fmla="*/ 6 w 24"/>
                  <a:gd name="T61" fmla="*/ 2 h 38"/>
                  <a:gd name="T62" fmla="*/ 6 w 24"/>
                  <a:gd name="T63" fmla="*/ 3 h 38"/>
                  <a:gd name="T64" fmla="*/ 6 w 24"/>
                  <a:gd name="T65" fmla="*/ 5 h 38"/>
                  <a:gd name="T66" fmla="*/ 6 w 24"/>
                  <a:gd name="T67" fmla="*/ 6 h 38"/>
                  <a:gd name="T68" fmla="*/ 6 w 24"/>
                  <a:gd name="T69" fmla="*/ 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38">
                    <a:moveTo>
                      <a:pt x="22" y="25"/>
                    </a:moveTo>
                    <a:lnTo>
                      <a:pt x="21" y="26"/>
                    </a:lnTo>
                    <a:lnTo>
                      <a:pt x="20" y="28"/>
                    </a:lnTo>
                    <a:lnTo>
                      <a:pt x="19" y="30"/>
                    </a:lnTo>
                    <a:lnTo>
                      <a:pt x="18" y="31"/>
                    </a:lnTo>
                    <a:lnTo>
                      <a:pt x="17" y="33"/>
                    </a:lnTo>
                    <a:lnTo>
                      <a:pt x="16" y="35"/>
                    </a:lnTo>
                    <a:lnTo>
                      <a:pt x="15" y="36"/>
                    </a:lnTo>
                    <a:lnTo>
                      <a:pt x="13" y="37"/>
                    </a:lnTo>
                    <a:lnTo>
                      <a:pt x="9" y="38"/>
                    </a:lnTo>
                    <a:lnTo>
                      <a:pt x="7" y="38"/>
                    </a:lnTo>
                    <a:lnTo>
                      <a:pt x="5" y="37"/>
                    </a:lnTo>
                    <a:lnTo>
                      <a:pt x="4" y="36"/>
                    </a:lnTo>
                    <a:lnTo>
                      <a:pt x="3" y="34"/>
                    </a:lnTo>
                    <a:lnTo>
                      <a:pt x="2" y="32"/>
                    </a:lnTo>
                    <a:lnTo>
                      <a:pt x="1" y="30"/>
                    </a:lnTo>
                    <a:lnTo>
                      <a:pt x="1" y="28"/>
                    </a:lnTo>
                    <a:lnTo>
                      <a:pt x="0" y="24"/>
                    </a:lnTo>
                    <a:lnTo>
                      <a:pt x="0" y="20"/>
                    </a:lnTo>
                    <a:lnTo>
                      <a:pt x="1" y="17"/>
                    </a:lnTo>
                    <a:lnTo>
                      <a:pt x="3" y="13"/>
                    </a:lnTo>
                    <a:lnTo>
                      <a:pt x="5" y="10"/>
                    </a:lnTo>
                    <a:lnTo>
                      <a:pt x="7" y="7"/>
                    </a:lnTo>
                    <a:lnTo>
                      <a:pt x="9" y="4"/>
                    </a:lnTo>
                    <a:lnTo>
                      <a:pt x="10" y="1"/>
                    </a:lnTo>
                    <a:lnTo>
                      <a:pt x="14" y="0"/>
                    </a:lnTo>
                    <a:lnTo>
                      <a:pt x="17" y="0"/>
                    </a:lnTo>
                    <a:lnTo>
                      <a:pt x="19" y="0"/>
                    </a:lnTo>
                    <a:lnTo>
                      <a:pt x="21" y="1"/>
                    </a:lnTo>
                    <a:lnTo>
                      <a:pt x="23" y="4"/>
                    </a:lnTo>
                    <a:lnTo>
                      <a:pt x="24" y="8"/>
                    </a:lnTo>
                    <a:lnTo>
                      <a:pt x="24" y="12"/>
                    </a:lnTo>
                    <a:lnTo>
                      <a:pt x="24" y="17"/>
                    </a:lnTo>
                    <a:lnTo>
                      <a:pt x="23" y="22"/>
                    </a:ln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9" name="Freeform 199"/>
              <p:cNvSpPr>
                <a:spLocks/>
              </p:cNvSpPr>
              <p:nvPr/>
            </p:nvSpPr>
            <p:spPr bwMode="auto">
              <a:xfrm>
                <a:off x="5086" y="2514"/>
                <a:ext cx="5" cy="12"/>
              </a:xfrm>
              <a:custGeom>
                <a:avLst/>
                <a:gdLst>
                  <a:gd name="T0" fmla="*/ 2 w 11"/>
                  <a:gd name="T1" fmla="*/ 0 h 23"/>
                  <a:gd name="T2" fmla="*/ 2 w 11"/>
                  <a:gd name="T3" fmla="*/ 1 h 23"/>
                  <a:gd name="T4" fmla="*/ 2 w 11"/>
                  <a:gd name="T5" fmla="*/ 2 h 23"/>
                  <a:gd name="T6" fmla="*/ 2 w 11"/>
                  <a:gd name="T7" fmla="*/ 3 h 23"/>
                  <a:gd name="T8" fmla="*/ 2 w 11"/>
                  <a:gd name="T9" fmla="*/ 3 h 23"/>
                  <a:gd name="T10" fmla="*/ 2 w 11"/>
                  <a:gd name="T11" fmla="*/ 4 h 23"/>
                  <a:gd name="T12" fmla="*/ 2 w 11"/>
                  <a:gd name="T13" fmla="*/ 5 h 23"/>
                  <a:gd name="T14" fmla="*/ 1 w 11"/>
                  <a:gd name="T15" fmla="*/ 6 h 23"/>
                  <a:gd name="T16" fmla="*/ 1 w 11"/>
                  <a:gd name="T17" fmla="*/ 6 h 23"/>
                  <a:gd name="T18" fmla="*/ 1 w 11"/>
                  <a:gd name="T19" fmla="*/ 6 h 23"/>
                  <a:gd name="T20" fmla="*/ 0 w 11"/>
                  <a:gd name="T21" fmla="*/ 6 h 23"/>
                  <a:gd name="T22" fmla="*/ 0 w 11"/>
                  <a:gd name="T23" fmla="*/ 6 h 23"/>
                  <a:gd name="T24" fmla="*/ 0 w 11"/>
                  <a:gd name="T25" fmla="*/ 6 h 23"/>
                  <a:gd name="T26" fmla="*/ 0 w 11"/>
                  <a:gd name="T27" fmla="*/ 6 h 23"/>
                  <a:gd name="T28" fmla="*/ 0 w 11"/>
                  <a:gd name="T29" fmla="*/ 6 h 23"/>
                  <a:gd name="T30" fmla="*/ 0 w 11"/>
                  <a:gd name="T31" fmla="*/ 6 h 23"/>
                  <a:gd name="T32" fmla="*/ 0 w 11"/>
                  <a:gd name="T33" fmla="*/ 5 h 23"/>
                  <a:gd name="T34" fmla="*/ 0 w 11"/>
                  <a:gd name="T35" fmla="*/ 5 h 23"/>
                  <a:gd name="T36" fmla="*/ 0 w 11"/>
                  <a:gd name="T37" fmla="*/ 4 h 23"/>
                  <a:gd name="T38" fmla="*/ 0 w 11"/>
                  <a:gd name="T39" fmla="*/ 3 h 23"/>
                  <a:gd name="T40" fmla="*/ 0 w 11"/>
                  <a:gd name="T41" fmla="*/ 2 h 23"/>
                  <a:gd name="T42" fmla="*/ 0 w 11"/>
                  <a:gd name="T43" fmla="*/ 2 h 23"/>
                  <a:gd name="T44" fmla="*/ 1 w 11"/>
                  <a:gd name="T45" fmla="*/ 1 h 23"/>
                  <a:gd name="T46" fmla="*/ 1 w 11"/>
                  <a:gd name="T47" fmla="*/ 1 h 23"/>
                  <a:gd name="T48" fmla="*/ 2 w 11"/>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3">
                    <a:moveTo>
                      <a:pt x="9" y="0"/>
                    </a:moveTo>
                    <a:lnTo>
                      <a:pt x="10" y="3"/>
                    </a:lnTo>
                    <a:lnTo>
                      <a:pt x="11" y="6"/>
                    </a:lnTo>
                    <a:lnTo>
                      <a:pt x="11" y="9"/>
                    </a:lnTo>
                    <a:lnTo>
                      <a:pt x="10" y="12"/>
                    </a:lnTo>
                    <a:lnTo>
                      <a:pt x="9" y="15"/>
                    </a:lnTo>
                    <a:lnTo>
                      <a:pt x="8" y="18"/>
                    </a:lnTo>
                    <a:lnTo>
                      <a:pt x="6" y="21"/>
                    </a:lnTo>
                    <a:lnTo>
                      <a:pt x="5" y="23"/>
                    </a:lnTo>
                    <a:lnTo>
                      <a:pt x="4" y="23"/>
                    </a:lnTo>
                    <a:lnTo>
                      <a:pt x="3" y="23"/>
                    </a:lnTo>
                    <a:lnTo>
                      <a:pt x="2" y="23"/>
                    </a:lnTo>
                    <a:lnTo>
                      <a:pt x="2" y="22"/>
                    </a:lnTo>
                    <a:lnTo>
                      <a:pt x="1" y="22"/>
                    </a:lnTo>
                    <a:lnTo>
                      <a:pt x="1" y="21"/>
                    </a:lnTo>
                    <a:lnTo>
                      <a:pt x="0" y="21"/>
                    </a:lnTo>
                    <a:lnTo>
                      <a:pt x="0" y="20"/>
                    </a:lnTo>
                    <a:lnTo>
                      <a:pt x="0" y="17"/>
                    </a:lnTo>
                    <a:lnTo>
                      <a:pt x="0" y="14"/>
                    </a:lnTo>
                    <a:lnTo>
                      <a:pt x="1" y="11"/>
                    </a:lnTo>
                    <a:lnTo>
                      <a:pt x="2" y="8"/>
                    </a:lnTo>
                    <a:lnTo>
                      <a:pt x="3" y="5"/>
                    </a:lnTo>
                    <a:lnTo>
                      <a:pt x="4" y="2"/>
                    </a:lnTo>
                    <a:lnTo>
                      <a:pt x="6"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0" name="Freeform 200"/>
              <p:cNvSpPr>
                <a:spLocks/>
              </p:cNvSpPr>
              <p:nvPr/>
            </p:nvSpPr>
            <p:spPr bwMode="auto">
              <a:xfrm>
                <a:off x="5069" y="2517"/>
                <a:ext cx="6" cy="12"/>
              </a:xfrm>
              <a:custGeom>
                <a:avLst/>
                <a:gdLst>
                  <a:gd name="T0" fmla="*/ 3 w 12"/>
                  <a:gd name="T1" fmla="*/ 5 h 23"/>
                  <a:gd name="T2" fmla="*/ 3 w 12"/>
                  <a:gd name="T3" fmla="*/ 5 h 23"/>
                  <a:gd name="T4" fmla="*/ 3 w 12"/>
                  <a:gd name="T5" fmla="*/ 5 h 23"/>
                  <a:gd name="T6" fmla="*/ 2 w 12"/>
                  <a:gd name="T7" fmla="*/ 5 h 23"/>
                  <a:gd name="T8" fmla="*/ 2 w 12"/>
                  <a:gd name="T9" fmla="*/ 6 h 23"/>
                  <a:gd name="T10" fmla="*/ 2 w 12"/>
                  <a:gd name="T11" fmla="*/ 6 h 23"/>
                  <a:gd name="T12" fmla="*/ 1 w 12"/>
                  <a:gd name="T13" fmla="*/ 6 h 23"/>
                  <a:gd name="T14" fmla="*/ 1 w 12"/>
                  <a:gd name="T15" fmla="*/ 6 h 23"/>
                  <a:gd name="T16" fmla="*/ 1 w 12"/>
                  <a:gd name="T17" fmla="*/ 6 h 23"/>
                  <a:gd name="T18" fmla="*/ 1 w 12"/>
                  <a:gd name="T19" fmla="*/ 5 h 23"/>
                  <a:gd name="T20" fmla="*/ 0 w 12"/>
                  <a:gd name="T21" fmla="*/ 4 h 23"/>
                  <a:gd name="T22" fmla="*/ 1 w 12"/>
                  <a:gd name="T23" fmla="*/ 4 h 23"/>
                  <a:gd name="T24" fmla="*/ 1 w 12"/>
                  <a:gd name="T25" fmla="*/ 3 h 23"/>
                  <a:gd name="T26" fmla="*/ 1 w 12"/>
                  <a:gd name="T27" fmla="*/ 2 h 23"/>
                  <a:gd name="T28" fmla="*/ 2 w 12"/>
                  <a:gd name="T29" fmla="*/ 2 h 23"/>
                  <a:gd name="T30" fmla="*/ 2 w 12"/>
                  <a:gd name="T31" fmla="*/ 1 h 23"/>
                  <a:gd name="T32" fmla="*/ 2 w 12"/>
                  <a:gd name="T33" fmla="*/ 0 h 23"/>
                  <a:gd name="T34" fmla="*/ 3 w 12"/>
                  <a:gd name="T35" fmla="*/ 1 h 23"/>
                  <a:gd name="T36" fmla="*/ 3 w 12"/>
                  <a:gd name="T37" fmla="*/ 1 h 23"/>
                  <a:gd name="T38" fmla="*/ 3 w 12"/>
                  <a:gd name="T39" fmla="*/ 2 h 23"/>
                  <a:gd name="T40" fmla="*/ 3 w 12"/>
                  <a:gd name="T41" fmla="*/ 2 h 23"/>
                  <a:gd name="T42" fmla="*/ 3 w 12"/>
                  <a:gd name="T43" fmla="*/ 3 h 23"/>
                  <a:gd name="T44" fmla="*/ 3 w 12"/>
                  <a:gd name="T45" fmla="*/ 4 h 23"/>
                  <a:gd name="T46" fmla="*/ 3 w 12"/>
                  <a:gd name="T47" fmla="*/ 4 h 23"/>
                  <a:gd name="T48" fmla="*/ 3 w 12"/>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23">
                    <a:moveTo>
                      <a:pt x="11" y="17"/>
                    </a:moveTo>
                    <a:lnTo>
                      <a:pt x="10" y="18"/>
                    </a:lnTo>
                    <a:lnTo>
                      <a:pt x="9" y="19"/>
                    </a:lnTo>
                    <a:lnTo>
                      <a:pt x="8" y="20"/>
                    </a:lnTo>
                    <a:lnTo>
                      <a:pt x="7" y="21"/>
                    </a:lnTo>
                    <a:lnTo>
                      <a:pt x="5" y="21"/>
                    </a:lnTo>
                    <a:lnTo>
                      <a:pt x="4" y="23"/>
                    </a:lnTo>
                    <a:lnTo>
                      <a:pt x="3" y="23"/>
                    </a:lnTo>
                    <a:lnTo>
                      <a:pt x="1" y="23"/>
                    </a:lnTo>
                    <a:lnTo>
                      <a:pt x="1" y="19"/>
                    </a:lnTo>
                    <a:lnTo>
                      <a:pt x="0" y="16"/>
                    </a:lnTo>
                    <a:lnTo>
                      <a:pt x="1" y="13"/>
                    </a:lnTo>
                    <a:lnTo>
                      <a:pt x="2" y="11"/>
                    </a:lnTo>
                    <a:lnTo>
                      <a:pt x="3" y="8"/>
                    </a:lnTo>
                    <a:lnTo>
                      <a:pt x="5" y="5"/>
                    </a:lnTo>
                    <a:lnTo>
                      <a:pt x="6" y="3"/>
                    </a:lnTo>
                    <a:lnTo>
                      <a:pt x="8" y="0"/>
                    </a:lnTo>
                    <a:lnTo>
                      <a:pt x="9" y="2"/>
                    </a:lnTo>
                    <a:lnTo>
                      <a:pt x="10" y="3"/>
                    </a:lnTo>
                    <a:lnTo>
                      <a:pt x="11" y="5"/>
                    </a:lnTo>
                    <a:lnTo>
                      <a:pt x="12" y="8"/>
                    </a:lnTo>
                    <a:lnTo>
                      <a:pt x="12" y="10"/>
                    </a:lnTo>
                    <a:lnTo>
                      <a:pt x="12" y="13"/>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1" name="Freeform 201"/>
              <p:cNvSpPr>
                <a:spLocks/>
              </p:cNvSpPr>
              <p:nvPr/>
            </p:nvSpPr>
            <p:spPr bwMode="auto">
              <a:xfrm>
                <a:off x="5061" y="2523"/>
                <a:ext cx="4" cy="10"/>
              </a:xfrm>
              <a:custGeom>
                <a:avLst/>
                <a:gdLst>
                  <a:gd name="T0" fmla="*/ 2 w 7"/>
                  <a:gd name="T1" fmla="*/ 0 h 20"/>
                  <a:gd name="T2" fmla="*/ 2 w 7"/>
                  <a:gd name="T3" fmla="*/ 1 h 20"/>
                  <a:gd name="T4" fmla="*/ 2 w 7"/>
                  <a:gd name="T5" fmla="*/ 2 h 20"/>
                  <a:gd name="T6" fmla="*/ 2 w 7"/>
                  <a:gd name="T7" fmla="*/ 2 h 20"/>
                  <a:gd name="T8" fmla="*/ 2 w 7"/>
                  <a:gd name="T9" fmla="*/ 3 h 20"/>
                  <a:gd name="T10" fmla="*/ 2 w 7"/>
                  <a:gd name="T11" fmla="*/ 4 h 20"/>
                  <a:gd name="T12" fmla="*/ 1 w 7"/>
                  <a:gd name="T13" fmla="*/ 4 h 20"/>
                  <a:gd name="T14" fmla="*/ 1 w 7"/>
                  <a:gd name="T15" fmla="*/ 5 h 20"/>
                  <a:gd name="T16" fmla="*/ 1 w 7"/>
                  <a:gd name="T17" fmla="*/ 5 h 20"/>
                  <a:gd name="T18" fmla="*/ 1 w 7"/>
                  <a:gd name="T19" fmla="*/ 5 h 20"/>
                  <a:gd name="T20" fmla="*/ 1 w 7"/>
                  <a:gd name="T21" fmla="*/ 5 h 20"/>
                  <a:gd name="T22" fmla="*/ 0 w 7"/>
                  <a:gd name="T23" fmla="*/ 4 h 20"/>
                  <a:gd name="T24" fmla="*/ 0 w 7"/>
                  <a:gd name="T25" fmla="*/ 3 h 20"/>
                  <a:gd name="T26" fmla="*/ 0 w 7"/>
                  <a:gd name="T27" fmla="*/ 2 h 20"/>
                  <a:gd name="T28" fmla="*/ 0 w 7"/>
                  <a:gd name="T29" fmla="*/ 2 h 20"/>
                  <a:gd name="T30" fmla="*/ 1 w 7"/>
                  <a:gd name="T31" fmla="*/ 1 h 20"/>
                  <a:gd name="T32" fmla="*/ 1 w 7"/>
                  <a:gd name="T33" fmla="*/ 1 h 20"/>
                  <a:gd name="T34" fmla="*/ 2 w 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20">
                    <a:moveTo>
                      <a:pt x="7" y="0"/>
                    </a:moveTo>
                    <a:lnTo>
                      <a:pt x="7" y="2"/>
                    </a:lnTo>
                    <a:lnTo>
                      <a:pt x="7" y="5"/>
                    </a:lnTo>
                    <a:lnTo>
                      <a:pt x="7" y="7"/>
                    </a:lnTo>
                    <a:lnTo>
                      <a:pt x="6" y="10"/>
                    </a:lnTo>
                    <a:lnTo>
                      <a:pt x="5" y="13"/>
                    </a:lnTo>
                    <a:lnTo>
                      <a:pt x="4" y="16"/>
                    </a:lnTo>
                    <a:lnTo>
                      <a:pt x="4" y="18"/>
                    </a:lnTo>
                    <a:lnTo>
                      <a:pt x="4" y="20"/>
                    </a:lnTo>
                    <a:lnTo>
                      <a:pt x="1" y="20"/>
                    </a:lnTo>
                    <a:lnTo>
                      <a:pt x="1" y="17"/>
                    </a:lnTo>
                    <a:lnTo>
                      <a:pt x="0" y="15"/>
                    </a:lnTo>
                    <a:lnTo>
                      <a:pt x="0" y="12"/>
                    </a:lnTo>
                    <a:lnTo>
                      <a:pt x="0" y="8"/>
                    </a:lnTo>
                    <a:lnTo>
                      <a:pt x="0" y="5"/>
                    </a:lnTo>
                    <a:lnTo>
                      <a:pt x="1" y="2"/>
                    </a:lnTo>
                    <a:lnTo>
                      <a:pt x="4"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2" name="Freeform 202"/>
              <p:cNvSpPr>
                <a:spLocks/>
              </p:cNvSpPr>
              <p:nvPr/>
            </p:nvSpPr>
            <p:spPr bwMode="auto">
              <a:xfrm>
                <a:off x="5055" y="2531"/>
                <a:ext cx="2" cy="6"/>
              </a:xfrm>
              <a:custGeom>
                <a:avLst/>
                <a:gdLst>
                  <a:gd name="T0" fmla="*/ 1 w 3"/>
                  <a:gd name="T1" fmla="*/ 2 h 12"/>
                  <a:gd name="T2" fmla="*/ 1 w 3"/>
                  <a:gd name="T3" fmla="*/ 2 h 12"/>
                  <a:gd name="T4" fmla="*/ 1 w 3"/>
                  <a:gd name="T5" fmla="*/ 2 h 12"/>
                  <a:gd name="T6" fmla="*/ 1 w 3"/>
                  <a:gd name="T7" fmla="*/ 2 h 12"/>
                  <a:gd name="T8" fmla="*/ 1 w 3"/>
                  <a:gd name="T9" fmla="*/ 3 h 12"/>
                  <a:gd name="T10" fmla="*/ 1 w 3"/>
                  <a:gd name="T11" fmla="*/ 3 h 12"/>
                  <a:gd name="T12" fmla="*/ 1 w 3"/>
                  <a:gd name="T13" fmla="*/ 3 h 12"/>
                  <a:gd name="T14" fmla="*/ 1 w 3"/>
                  <a:gd name="T15" fmla="*/ 3 h 12"/>
                  <a:gd name="T16" fmla="*/ 1 w 3"/>
                  <a:gd name="T17" fmla="*/ 3 h 12"/>
                  <a:gd name="T18" fmla="*/ 0 w 3"/>
                  <a:gd name="T19" fmla="*/ 3 h 12"/>
                  <a:gd name="T20" fmla="*/ 0 w 3"/>
                  <a:gd name="T21" fmla="*/ 0 h 12"/>
                  <a:gd name="T22" fmla="*/ 1 w 3"/>
                  <a:gd name="T23" fmla="*/ 0 h 12"/>
                  <a:gd name="T24" fmla="*/ 1 w 3"/>
                  <a:gd name="T25" fmla="*/ 0 h 12"/>
                  <a:gd name="T26" fmla="*/ 1 w 3"/>
                  <a:gd name="T27" fmla="*/ 1 h 12"/>
                  <a:gd name="T28" fmla="*/ 1 w 3"/>
                  <a:gd name="T29" fmla="*/ 1 h 12"/>
                  <a:gd name="T30" fmla="*/ 1 w 3"/>
                  <a:gd name="T31" fmla="*/ 1 h 12"/>
                  <a:gd name="T32" fmla="*/ 1 w 3"/>
                  <a:gd name="T33" fmla="*/ 1 h 12"/>
                  <a:gd name="T34" fmla="*/ 1 w 3"/>
                  <a:gd name="T35" fmla="*/ 2 h 12"/>
                  <a:gd name="T36" fmla="*/ 1 w 3"/>
                  <a:gd name="T37" fmla="*/ 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2">
                    <a:moveTo>
                      <a:pt x="3" y="6"/>
                    </a:moveTo>
                    <a:lnTo>
                      <a:pt x="3" y="7"/>
                    </a:lnTo>
                    <a:lnTo>
                      <a:pt x="3" y="8"/>
                    </a:lnTo>
                    <a:lnTo>
                      <a:pt x="3" y="9"/>
                    </a:lnTo>
                    <a:lnTo>
                      <a:pt x="3" y="10"/>
                    </a:lnTo>
                    <a:lnTo>
                      <a:pt x="3" y="11"/>
                    </a:lnTo>
                    <a:lnTo>
                      <a:pt x="3" y="12"/>
                    </a:lnTo>
                    <a:lnTo>
                      <a:pt x="2" y="12"/>
                    </a:lnTo>
                    <a:lnTo>
                      <a:pt x="0" y="12"/>
                    </a:lnTo>
                    <a:lnTo>
                      <a:pt x="0" y="0"/>
                    </a:lnTo>
                    <a:lnTo>
                      <a:pt x="1" y="0"/>
                    </a:lnTo>
                    <a:lnTo>
                      <a:pt x="2" y="0"/>
                    </a:lnTo>
                    <a:lnTo>
                      <a:pt x="2" y="1"/>
                    </a:lnTo>
                    <a:lnTo>
                      <a:pt x="3" y="2"/>
                    </a:lnTo>
                    <a:lnTo>
                      <a:pt x="3" y="3"/>
                    </a:lnTo>
                    <a:lnTo>
                      <a:pt x="3" y="4"/>
                    </a:lnTo>
                    <a:lnTo>
                      <a:pt x="3" y="5"/>
                    </a:lnTo>
                    <a:lnTo>
                      <a:pt x="3"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3" name="Freeform 203"/>
              <p:cNvSpPr>
                <a:spLocks/>
              </p:cNvSpPr>
              <p:nvPr/>
            </p:nvSpPr>
            <p:spPr bwMode="auto">
              <a:xfrm>
                <a:off x="5056" y="2532"/>
                <a:ext cx="46" cy="97"/>
              </a:xfrm>
              <a:custGeom>
                <a:avLst/>
                <a:gdLst>
                  <a:gd name="T0" fmla="*/ 23 w 92"/>
                  <a:gd name="T1" fmla="*/ 7 h 193"/>
                  <a:gd name="T2" fmla="*/ 23 w 92"/>
                  <a:gd name="T3" fmla="*/ 11 h 193"/>
                  <a:gd name="T4" fmla="*/ 21 w 92"/>
                  <a:gd name="T5" fmla="*/ 15 h 193"/>
                  <a:gd name="T6" fmla="*/ 18 w 92"/>
                  <a:gd name="T7" fmla="*/ 22 h 193"/>
                  <a:gd name="T8" fmla="*/ 16 w 92"/>
                  <a:gd name="T9" fmla="*/ 27 h 193"/>
                  <a:gd name="T10" fmla="*/ 17 w 92"/>
                  <a:gd name="T11" fmla="*/ 30 h 193"/>
                  <a:gd name="T12" fmla="*/ 18 w 92"/>
                  <a:gd name="T13" fmla="*/ 34 h 193"/>
                  <a:gd name="T14" fmla="*/ 19 w 92"/>
                  <a:gd name="T15" fmla="*/ 36 h 193"/>
                  <a:gd name="T16" fmla="*/ 20 w 92"/>
                  <a:gd name="T17" fmla="*/ 39 h 193"/>
                  <a:gd name="T18" fmla="*/ 20 w 92"/>
                  <a:gd name="T19" fmla="*/ 42 h 193"/>
                  <a:gd name="T20" fmla="*/ 19 w 92"/>
                  <a:gd name="T21" fmla="*/ 44 h 193"/>
                  <a:gd name="T22" fmla="*/ 18 w 92"/>
                  <a:gd name="T23" fmla="*/ 46 h 193"/>
                  <a:gd name="T24" fmla="*/ 17 w 92"/>
                  <a:gd name="T25" fmla="*/ 47 h 193"/>
                  <a:gd name="T26" fmla="*/ 16 w 92"/>
                  <a:gd name="T27" fmla="*/ 48 h 193"/>
                  <a:gd name="T28" fmla="*/ 14 w 92"/>
                  <a:gd name="T29" fmla="*/ 49 h 193"/>
                  <a:gd name="T30" fmla="*/ 13 w 92"/>
                  <a:gd name="T31" fmla="*/ 49 h 193"/>
                  <a:gd name="T32" fmla="*/ 11 w 92"/>
                  <a:gd name="T33" fmla="*/ 48 h 193"/>
                  <a:gd name="T34" fmla="*/ 9 w 92"/>
                  <a:gd name="T35" fmla="*/ 48 h 193"/>
                  <a:gd name="T36" fmla="*/ 7 w 92"/>
                  <a:gd name="T37" fmla="*/ 46 h 193"/>
                  <a:gd name="T38" fmla="*/ 5 w 92"/>
                  <a:gd name="T39" fmla="*/ 43 h 193"/>
                  <a:gd name="T40" fmla="*/ 4 w 92"/>
                  <a:gd name="T41" fmla="*/ 38 h 193"/>
                  <a:gd name="T42" fmla="*/ 3 w 92"/>
                  <a:gd name="T43" fmla="*/ 31 h 193"/>
                  <a:gd name="T44" fmla="*/ 3 w 92"/>
                  <a:gd name="T45" fmla="*/ 25 h 193"/>
                  <a:gd name="T46" fmla="*/ 2 w 92"/>
                  <a:gd name="T47" fmla="*/ 22 h 193"/>
                  <a:gd name="T48" fmla="*/ 0 w 92"/>
                  <a:gd name="T49" fmla="*/ 18 h 193"/>
                  <a:gd name="T50" fmla="*/ 1 w 92"/>
                  <a:gd name="T51" fmla="*/ 13 h 193"/>
                  <a:gd name="T52" fmla="*/ 3 w 92"/>
                  <a:gd name="T53" fmla="*/ 9 h 193"/>
                  <a:gd name="T54" fmla="*/ 6 w 92"/>
                  <a:gd name="T55" fmla="*/ 5 h 193"/>
                  <a:gd name="T56" fmla="*/ 9 w 92"/>
                  <a:gd name="T57" fmla="*/ 3 h 193"/>
                  <a:gd name="T58" fmla="*/ 12 w 92"/>
                  <a:gd name="T59" fmla="*/ 2 h 193"/>
                  <a:gd name="T60" fmla="*/ 15 w 92"/>
                  <a:gd name="T61" fmla="*/ 1 h 193"/>
                  <a:gd name="T62" fmla="*/ 17 w 92"/>
                  <a:gd name="T63" fmla="*/ 1 h 193"/>
                  <a:gd name="T64" fmla="*/ 19 w 92"/>
                  <a:gd name="T65" fmla="*/ 1 h 193"/>
                  <a:gd name="T66" fmla="*/ 23 w 92"/>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2" h="193">
                    <a:moveTo>
                      <a:pt x="90" y="19"/>
                    </a:moveTo>
                    <a:lnTo>
                      <a:pt x="92" y="27"/>
                    </a:lnTo>
                    <a:lnTo>
                      <a:pt x="92" y="35"/>
                    </a:lnTo>
                    <a:lnTo>
                      <a:pt x="92" y="41"/>
                    </a:lnTo>
                    <a:lnTo>
                      <a:pt x="90" y="48"/>
                    </a:lnTo>
                    <a:lnTo>
                      <a:pt x="84" y="60"/>
                    </a:lnTo>
                    <a:lnTo>
                      <a:pt x="77" y="73"/>
                    </a:lnTo>
                    <a:lnTo>
                      <a:pt x="70" y="86"/>
                    </a:lnTo>
                    <a:lnTo>
                      <a:pt x="65" y="99"/>
                    </a:lnTo>
                    <a:lnTo>
                      <a:pt x="64" y="105"/>
                    </a:lnTo>
                    <a:lnTo>
                      <a:pt x="64" y="112"/>
                    </a:lnTo>
                    <a:lnTo>
                      <a:pt x="65" y="120"/>
                    </a:lnTo>
                    <a:lnTo>
                      <a:pt x="68" y="127"/>
                    </a:lnTo>
                    <a:lnTo>
                      <a:pt x="70" y="133"/>
                    </a:lnTo>
                    <a:lnTo>
                      <a:pt x="72" y="138"/>
                    </a:lnTo>
                    <a:lnTo>
                      <a:pt x="75" y="143"/>
                    </a:lnTo>
                    <a:lnTo>
                      <a:pt x="77" y="148"/>
                    </a:lnTo>
                    <a:lnTo>
                      <a:pt x="78" y="154"/>
                    </a:lnTo>
                    <a:lnTo>
                      <a:pt x="79" y="161"/>
                    </a:lnTo>
                    <a:lnTo>
                      <a:pt x="79" y="166"/>
                    </a:lnTo>
                    <a:lnTo>
                      <a:pt x="77" y="173"/>
                    </a:lnTo>
                    <a:lnTo>
                      <a:pt x="76" y="175"/>
                    </a:lnTo>
                    <a:lnTo>
                      <a:pt x="74" y="178"/>
                    </a:lnTo>
                    <a:lnTo>
                      <a:pt x="72" y="181"/>
                    </a:lnTo>
                    <a:lnTo>
                      <a:pt x="70" y="184"/>
                    </a:lnTo>
                    <a:lnTo>
                      <a:pt x="68" y="187"/>
                    </a:lnTo>
                    <a:lnTo>
                      <a:pt x="66" y="189"/>
                    </a:lnTo>
                    <a:lnTo>
                      <a:pt x="63" y="191"/>
                    </a:lnTo>
                    <a:lnTo>
                      <a:pt x="60" y="193"/>
                    </a:lnTo>
                    <a:lnTo>
                      <a:pt x="56" y="193"/>
                    </a:lnTo>
                    <a:lnTo>
                      <a:pt x="52" y="193"/>
                    </a:lnTo>
                    <a:lnTo>
                      <a:pt x="49" y="193"/>
                    </a:lnTo>
                    <a:lnTo>
                      <a:pt x="45" y="192"/>
                    </a:lnTo>
                    <a:lnTo>
                      <a:pt x="42" y="192"/>
                    </a:lnTo>
                    <a:lnTo>
                      <a:pt x="38" y="191"/>
                    </a:lnTo>
                    <a:lnTo>
                      <a:pt x="35" y="190"/>
                    </a:lnTo>
                    <a:lnTo>
                      <a:pt x="32" y="188"/>
                    </a:lnTo>
                    <a:lnTo>
                      <a:pt x="26" y="183"/>
                    </a:lnTo>
                    <a:lnTo>
                      <a:pt x="22" y="177"/>
                    </a:lnTo>
                    <a:lnTo>
                      <a:pt x="19" y="171"/>
                    </a:lnTo>
                    <a:lnTo>
                      <a:pt x="16" y="164"/>
                    </a:lnTo>
                    <a:lnTo>
                      <a:pt x="13" y="150"/>
                    </a:lnTo>
                    <a:lnTo>
                      <a:pt x="13" y="135"/>
                    </a:lnTo>
                    <a:lnTo>
                      <a:pt x="12" y="121"/>
                    </a:lnTo>
                    <a:lnTo>
                      <a:pt x="11" y="105"/>
                    </a:lnTo>
                    <a:lnTo>
                      <a:pt x="10" y="99"/>
                    </a:lnTo>
                    <a:lnTo>
                      <a:pt x="8" y="92"/>
                    </a:lnTo>
                    <a:lnTo>
                      <a:pt x="5" y="85"/>
                    </a:lnTo>
                    <a:lnTo>
                      <a:pt x="1" y="79"/>
                    </a:lnTo>
                    <a:lnTo>
                      <a:pt x="0" y="69"/>
                    </a:lnTo>
                    <a:lnTo>
                      <a:pt x="0" y="60"/>
                    </a:lnTo>
                    <a:lnTo>
                      <a:pt x="2" y="50"/>
                    </a:lnTo>
                    <a:lnTo>
                      <a:pt x="5" y="42"/>
                    </a:lnTo>
                    <a:lnTo>
                      <a:pt x="9" y="34"/>
                    </a:lnTo>
                    <a:lnTo>
                      <a:pt x="14" y="25"/>
                    </a:lnTo>
                    <a:lnTo>
                      <a:pt x="22" y="19"/>
                    </a:lnTo>
                    <a:lnTo>
                      <a:pt x="29" y="13"/>
                    </a:lnTo>
                    <a:lnTo>
                      <a:pt x="35" y="11"/>
                    </a:lnTo>
                    <a:lnTo>
                      <a:pt x="41" y="9"/>
                    </a:lnTo>
                    <a:lnTo>
                      <a:pt x="47" y="5"/>
                    </a:lnTo>
                    <a:lnTo>
                      <a:pt x="53" y="3"/>
                    </a:lnTo>
                    <a:lnTo>
                      <a:pt x="59" y="1"/>
                    </a:lnTo>
                    <a:lnTo>
                      <a:pt x="65" y="0"/>
                    </a:lnTo>
                    <a:lnTo>
                      <a:pt x="68" y="1"/>
                    </a:lnTo>
                    <a:lnTo>
                      <a:pt x="71" y="2"/>
                    </a:lnTo>
                    <a:lnTo>
                      <a:pt x="74" y="4"/>
                    </a:lnTo>
                    <a:lnTo>
                      <a:pt x="77"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4" name="Freeform 204"/>
              <p:cNvSpPr>
                <a:spLocks/>
              </p:cNvSpPr>
              <p:nvPr/>
            </p:nvSpPr>
            <p:spPr bwMode="auto">
              <a:xfrm>
                <a:off x="5062" y="2537"/>
                <a:ext cx="35" cy="87"/>
              </a:xfrm>
              <a:custGeom>
                <a:avLst/>
                <a:gdLst>
                  <a:gd name="T0" fmla="*/ 16 w 71"/>
                  <a:gd name="T1" fmla="*/ 12 h 173"/>
                  <a:gd name="T2" fmla="*/ 13 w 71"/>
                  <a:gd name="T3" fmla="*/ 17 h 173"/>
                  <a:gd name="T4" fmla="*/ 11 w 71"/>
                  <a:gd name="T5" fmla="*/ 21 h 173"/>
                  <a:gd name="T6" fmla="*/ 10 w 71"/>
                  <a:gd name="T7" fmla="*/ 24 h 173"/>
                  <a:gd name="T8" fmla="*/ 10 w 71"/>
                  <a:gd name="T9" fmla="*/ 27 h 173"/>
                  <a:gd name="T10" fmla="*/ 11 w 71"/>
                  <a:gd name="T11" fmla="*/ 30 h 173"/>
                  <a:gd name="T12" fmla="*/ 13 w 71"/>
                  <a:gd name="T13" fmla="*/ 32 h 173"/>
                  <a:gd name="T14" fmla="*/ 14 w 71"/>
                  <a:gd name="T15" fmla="*/ 34 h 173"/>
                  <a:gd name="T16" fmla="*/ 14 w 71"/>
                  <a:gd name="T17" fmla="*/ 37 h 173"/>
                  <a:gd name="T18" fmla="*/ 15 w 71"/>
                  <a:gd name="T19" fmla="*/ 39 h 173"/>
                  <a:gd name="T20" fmla="*/ 14 w 71"/>
                  <a:gd name="T21" fmla="*/ 40 h 173"/>
                  <a:gd name="T22" fmla="*/ 13 w 71"/>
                  <a:gd name="T23" fmla="*/ 42 h 173"/>
                  <a:gd name="T24" fmla="*/ 13 w 71"/>
                  <a:gd name="T25" fmla="*/ 43 h 173"/>
                  <a:gd name="T26" fmla="*/ 12 w 71"/>
                  <a:gd name="T27" fmla="*/ 43 h 173"/>
                  <a:gd name="T28" fmla="*/ 10 w 71"/>
                  <a:gd name="T29" fmla="*/ 43 h 173"/>
                  <a:gd name="T30" fmla="*/ 7 w 71"/>
                  <a:gd name="T31" fmla="*/ 43 h 173"/>
                  <a:gd name="T32" fmla="*/ 5 w 71"/>
                  <a:gd name="T33" fmla="*/ 42 h 173"/>
                  <a:gd name="T34" fmla="*/ 3 w 71"/>
                  <a:gd name="T35" fmla="*/ 40 h 173"/>
                  <a:gd name="T36" fmla="*/ 3 w 71"/>
                  <a:gd name="T37" fmla="*/ 36 h 173"/>
                  <a:gd name="T38" fmla="*/ 3 w 71"/>
                  <a:gd name="T39" fmla="*/ 31 h 173"/>
                  <a:gd name="T40" fmla="*/ 2 w 71"/>
                  <a:gd name="T41" fmla="*/ 24 h 173"/>
                  <a:gd name="T42" fmla="*/ 0 w 71"/>
                  <a:gd name="T43" fmla="*/ 17 h 173"/>
                  <a:gd name="T44" fmla="*/ 0 w 71"/>
                  <a:gd name="T45" fmla="*/ 12 h 173"/>
                  <a:gd name="T46" fmla="*/ 1 w 71"/>
                  <a:gd name="T47" fmla="*/ 8 h 173"/>
                  <a:gd name="T48" fmla="*/ 4 w 71"/>
                  <a:gd name="T49" fmla="*/ 4 h 173"/>
                  <a:gd name="T50" fmla="*/ 7 w 71"/>
                  <a:gd name="T51" fmla="*/ 2 h 173"/>
                  <a:gd name="T52" fmla="*/ 9 w 71"/>
                  <a:gd name="T53" fmla="*/ 2 h 173"/>
                  <a:gd name="T54" fmla="*/ 10 w 71"/>
                  <a:gd name="T55" fmla="*/ 1 h 173"/>
                  <a:gd name="T56" fmla="*/ 12 w 71"/>
                  <a:gd name="T57" fmla="*/ 1 h 173"/>
                  <a:gd name="T58" fmla="*/ 14 w 71"/>
                  <a:gd name="T59" fmla="*/ 1 h 173"/>
                  <a:gd name="T60" fmla="*/ 16 w 71"/>
                  <a:gd name="T61" fmla="*/ 3 h 173"/>
                  <a:gd name="T62" fmla="*/ 17 w 71"/>
                  <a:gd name="T63" fmla="*/ 5 h 173"/>
                  <a:gd name="T64" fmla="*/ 17 w 71"/>
                  <a:gd name="T65" fmla="*/ 8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173">
                    <a:moveTo>
                      <a:pt x="69" y="34"/>
                    </a:moveTo>
                    <a:lnTo>
                      <a:pt x="64" y="45"/>
                    </a:lnTo>
                    <a:lnTo>
                      <a:pt x="58" y="55"/>
                    </a:lnTo>
                    <a:lnTo>
                      <a:pt x="52" y="67"/>
                    </a:lnTo>
                    <a:lnTo>
                      <a:pt x="47" y="78"/>
                    </a:lnTo>
                    <a:lnTo>
                      <a:pt x="44" y="84"/>
                    </a:lnTo>
                    <a:lnTo>
                      <a:pt x="42" y="90"/>
                    </a:lnTo>
                    <a:lnTo>
                      <a:pt x="41" y="95"/>
                    </a:lnTo>
                    <a:lnTo>
                      <a:pt x="41" y="101"/>
                    </a:lnTo>
                    <a:lnTo>
                      <a:pt x="42" y="108"/>
                    </a:lnTo>
                    <a:lnTo>
                      <a:pt x="43" y="113"/>
                    </a:lnTo>
                    <a:lnTo>
                      <a:pt x="47" y="119"/>
                    </a:lnTo>
                    <a:lnTo>
                      <a:pt x="50" y="124"/>
                    </a:lnTo>
                    <a:lnTo>
                      <a:pt x="52" y="128"/>
                    </a:lnTo>
                    <a:lnTo>
                      <a:pt x="54" y="132"/>
                    </a:lnTo>
                    <a:lnTo>
                      <a:pt x="56" y="136"/>
                    </a:lnTo>
                    <a:lnTo>
                      <a:pt x="58" y="140"/>
                    </a:lnTo>
                    <a:lnTo>
                      <a:pt x="59" y="145"/>
                    </a:lnTo>
                    <a:lnTo>
                      <a:pt x="60" y="149"/>
                    </a:lnTo>
                    <a:lnTo>
                      <a:pt x="60" y="154"/>
                    </a:lnTo>
                    <a:lnTo>
                      <a:pt x="58" y="158"/>
                    </a:lnTo>
                    <a:lnTo>
                      <a:pt x="56" y="160"/>
                    </a:lnTo>
                    <a:lnTo>
                      <a:pt x="55" y="163"/>
                    </a:lnTo>
                    <a:lnTo>
                      <a:pt x="54" y="165"/>
                    </a:lnTo>
                    <a:lnTo>
                      <a:pt x="53" y="167"/>
                    </a:lnTo>
                    <a:lnTo>
                      <a:pt x="52" y="169"/>
                    </a:lnTo>
                    <a:lnTo>
                      <a:pt x="50" y="171"/>
                    </a:lnTo>
                    <a:lnTo>
                      <a:pt x="48" y="172"/>
                    </a:lnTo>
                    <a:lnTo>
                      <a:pt x="45" y="173"/>
                    </a:lnTo>
                    <a:lnTo>
                      <a:pt x="40" y="171"/>
                    </a:lnTo>
                    <a:lnTo>
                      <a:pt x="35" y="170"/>
                    </a:lnTo>
                    <a:lnTo>
                      <a:pt x="29" y="169"/>
                    </a:lnTo>
                    <a:lnTo>
                      <a:pt x="25" y="168"/>
                    </a:lnTo>
                    <a:lnTo>
                      <a:pt x="21" y="165"/>
                    </a:lnTo>
                    <a:lnTo>
                      <a:pt x="17" y="162"/>
                    </a:lnTo>
                    <a:lnTo>
                      <a:pt x="15" y="158"/>
                    </a:lnTo>
                    <a:lnTo>
                      <a:pt x="13" y="152"/>
                    </a:lnTo>
                    <a:lnTo>
                      <a:pt x="15" y="142"/>
                    </a:lnTo>
                    <a:lnTo>
                      <a:pt x="15" y="132"/>
                    </a:lnTo>
                    <a:lnTo>
                      <a:pt x="15" y="123"/>
                    </a:lnTo>
                    <a:lnTo>
                      <a:pt x="13" y="113"/>
                    </a:lnTo>
                    <a:lnTo>
                      <a:pt x="8" y="94"/>
                    </a:lnTo>
                    <a:lnTo>
                      <a:pt x="2" y="75"/>
                    </a:lnTo>
                    <a:lnTo>
                      <a:pt x="1" y="66"/>
                    </a:lnTo>
                    <a:lnTo>
                      <a:pt x="0" y="57"/>
                    </a:lnTo>
                    <a:lnTo>
                      <a:pt x="0" y="48"/>
                    </a:lnTo>
                    <a:lnTo>
                      <a:pt x="1" y="40"/>
                    </a:lnTo>
                    <a:lnTo>
                      <a:pt x="4" y="32"/>
                    </a:lnTo>
                    <a:lnTo>
                      <a:pt x="10" y="25"/>
                    </a:lnTo>
                    <a:lnTo>
                      <a:pt x="18" y="16"/>
                    </a:lnTo>
                    <a:lnTo>
                      <a:pt x="27" y="10"/>
                    </a:lnTo>
                    <a:lnTo>
                      <a:pt x="30" y="8"/>
                    </a:lnTo>
                    <a:lnTo>
                      <a:pt x="33" y="7"/>
                    </a:lnTo>
                    <a:lnTo>
                      <a:pt x="37" y="6"/>
                    </a:lnTo>
                    <a:lnTo>
                      <a:pt x="40" y="5"/>
                    </a:lnTo>
                    <a:lnTo>
                      <a:pt x="43" y="4"/>
                    </a:lnTo>
                    <a:lnTo>
                      <a:pt x="47" y="3"/>
                    </a:lnTo>
                    <a:lnTo>
                      <a:pt x="51" y="1"/>
                    </a:lnTo>
                    <a:lnTo>
                      <a:pt x="54" y="0"/>
                    </a:lnTo>
                    <a:lnTo>
                      <a:pt x="59" y="2"/>
                    </a:lnTo>
                    <a:lnTo>
                      <a:pt x="63" y="5"/>
                    </a:lnTo>
                    <a:lnTo>
                      <a:pt x="66" y="9"/>
                    </a:lnTo>
                    <a:lnTo>
                      <a:pt x="69" y="13"/>
                    </a:lnTo>
                    <a:lnTo>
                      <a:pt x="70" y="17"/>
                    </a:lnTo>
                    <a:lnTo>
                      <a:pt x="71" y="23"/>
                    </a:lnTo>
                    <a:lnTo>
                      <a:pt x="71" y="29"/>
                    </a:lnTo>
                    <a:lnTo>
                      <a:pt x="6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5" name="Freeform 205"/>
              <p:cNvSpPr>
                <a:spLocks/>
              </p:cNvSpPr>
              <p:nvPr/>
            </p:nvSpPr>
            <p:spPr bwMode="auto">
              <a:xfrm>
                <a:off x="5042" y="2323"/>
                <a:ext cx="65" cy="37"/>
              </a:xfrm>
              <a:custGeom>
                <a:avLst/>
                <a:gdLst>
                  <a:gd name="T0" fmla="*/ 32 w 131"/>
                  <a:gd name="T1" fmla="*/ 5 h 73"/>
                  <a:gd name="T2" fmla="*/ 32 w 131"/>
                  <a:gd name="T3" fmla="*/ 7 h 73"/>
                  <a:gd name="T4" fmla="*/ 32 w 131"/>
                  <a:gd name="T5" fmla="*/ 9 h 73"/>
                  <a:gd name="T6" fmla="*/ 31 w 131"/>
                  <a:gd name="T7" fmla="*/ 11 h 73"/>
                  <a:gd name="T8" fmla="*/ 30 w 131"/>
                  <a:gd name="T9" fmla="*/ 12 h 73"/>
                  <a:gd name="T10" fmla="*/ 28 w 131"/>
                  <a:gd name="T11" fmla="*/ 14 h 73"/>
                  <a:gd name="T12" fmla="*/ 27 w 131"/>
                  <a:gd name="T13" fmla="*/ 15 h 73"/>
                  <a:gd name="T14" fmla="*/ 25 w 131"/>
                  <a:gd name="T15" fmla="*/ 15 h 73"/>
                  <a:gd name="T16" fmla="*/ 24 w 131"/>
                  <a:gd name="T17" fmla="*/ 14 h 73"/>
                  <a:gd name="T18" fmla="*/ 23 w 131"/>
                  <a:gd name="T19" fmla="*/ 13 h 73"/>
                  <a:gd name="T20" fmla="*/ 23 w 131"/>
                  <a:gd name="T21" fmla="*/ 13 h 73"/>
                  <a:gd name="T22" fmla="*/ 22 w 131"/>
                  <a:gd name="T23" fmla="*/ 12 h 73"/>
                  <a:gd name="T24" fmla="*/ 22 w 131"/>
                  <a:gd name="T25" fmla="*/ 11 h 73"/>
                  <a:gd name="T26" fmla="*/ 21 w 131"/>
                  <a:gd name="T27" fmla="*/ 12 h 73"/>
                  <a:gd name="T28" fmla="*/ 20 w 131"/>
                  <a:gd name="T29" fmla="*/ 13 h 73"/>
                  <a:gd name="T30" fmla="*/ 19 w 131"/>
                  <a:gd name="T31" fmla="*/ 13 h 73"/>
                  <a:gd name="T32" fmla="*/ 17 w 131"/>
                  <a:gd name="T33" fmla="*/ 12 h 73"/>
                  <a:gd name="T34" fmla="*/ 16 w 131"/>
                  <a:gd name="T35" fmla="*/ 11 h 73"/>
                  <a:gd name="T36" fmla="*/ 14 w 131"/>
                  <a:gd name="T37" fmla="*/ 13 h 73"/>
                  <a:gd name="T38" fmla="*/ 13 w 131"/>
                  <a:gd name="T39" fmla="*/ 14 h 73"/>
                  <a:gd name="T40" fmla="*/ 11 w 131"/>
                  <a:gd name="T41" fmla="*/ 15 h 73"/>
                  <a:gd name="T42" fmla="*/ 9 w 131"/>
                  <a:gd name="T43" fmla="*/ 15 h 73"/>
                  <a:gd name="T44" fmla="*/ 8 w 131"/>
                  <a:gd name="T45" fmla="*/ 16 h 73"/>
                  <a:gd name="T46" fmla="*/ 7 w 131"/>
                  <a:gd name="T47" fmla="*/ 17 h 73"/>
                  <a:gd name="T48" fmla="*/ 6 w 131"/>
                  <a:gd name="T49" fmla="*/ 17 h 73"/>
                  <a:gd name="T50" fmla="*/ 4 w 131"/>
                  <a:gd name="T51" fmla="*/ 17 h 73"/>
                  <a:gd name="T52" fmla="*/ 5 w 131"/>
                  <a:gd name="T53" fmla="*/ 18 h 73"/>
                  <a:gd name="T54" fmla="*/ 4 w 131"/>
                  <a:gd name="T55" fmla="*/ 18 h 73"/>
                  <a:gd name="T56" fmla="*/ 4 w 131"/>
                  <a:gd name="T57" fmla="*/ 18 h 73"/>
                  <a:gd name="T58" fmla="*/ 3 w 131"/>
                  <a:gd name="T59" fmla="*/ 19 h 73"/>
                  <a:gd name="T60" fmla="*/ 2 w 131"/>
                  <a:gd name="T61" fmla="*/ 18 h 73"/>
                  <a:gd name="T62" fmla="*/ 0 w 131"/>
                  <a:gd name="T63" fmla="*/ 17 h 73"/>
                  <a:gd name="T64" fmla="*/ 0 w 131"/>
                  <a:gd name="T65" fmla="*/ 16 h 73"/>
                  <a:gd name="T66" fmla="*/ 0 w 131"/>
                  <a:gd name="T67" fmla="*/ 14 h 73"/>
                  <a:gd name="T68" fmla="*/ 1 w 131"/>
                  <a:gd name="T69" fmla="*/ 13 h 73"/>
                  <a:gd name="T70" fmla="*/ 2 w 131"/>
                  <a:gd name="T71" fmla="*/ 13 h 73"/>
                  <a:gd name="T72" fmla="*/ 4 w 131"/>
                  <a:gd name="T73" fmla="*/ 11 h 73"/>
                  <a:gd name="T74" fmla="*/ 5 w 131"/>
                  <a:gd name="T75" fmla="*/ 8 h 73"/>
                  <a:gd name="T76" fmla="*/ 6 w 131"/>
                  <a:gd name="T77" fmla="*/ 7 h 73"/>
                  <a:gd name="T78" fmla="*/ 7 w 131"/>
                  <a:gd name="T79" fmla="*/ 7 h 73"/>
                  <a:gd name="T80" fmla="*/ 9 w 131"/>
                  <a:gd name="T81" fmla="*/ 7 h 73"/>
                  <a:gd name="T82" fmla="*/ 10 w 131"/>
                  <a:gd name="T83" fmla="*/ 6 h 73"/>
                  <a:gd name="T84" fmla="*/ 11 w 131"/>
                  <a:gd name="T85" fmla="*/ 5 h 73"/>
                  <a:gd name="T86" fmla="*/ 13 w 131"/>
                  <a:gd name="T87" fmla="*/ 5 h 73"/>
                  <a:gd name="T88" fmla="*/ 15 w 131"/>
                  <a:gd name="T89" fmla="*/ 8 h 73"/>
                  <a:gd name="T90" fmla="*/ 16 w 131"/>
                  <a:gd name="T91" fmla="*/ 6 h 73"/>
                  <a:gd name="T92" fmla="*/ 17 w 131"/>
                  <a:gd name="T93" fmla="*/ 5 h 73"/>
                  <a:gd name="T94" fmla="*/ 18 w 131"/>
                  <a:gd name="T95" fmla="*/ 4 h 73"/>
                  <a:gd name="T96" fmla="*/ 19 w 131"/>
                  <a:gd name="T97" fmla="*/ 3 h 73"/>
                  <a:gd name="T98" fmla="*/ 21 w 131"/>
                  <a:gd name="T99" fmla="*/ 3 h 73"/>
                  <a:gd name="T100" fmla="*/ 23 w 131"/>
                  <a:gd name="T101" fmla="*/ 3 h 73"/>
                  <a:gd name="T102" fmla="*/ 24 w 131"/>
                  <a:gd name="T103" fmla="*/ 3 h 73"/>
                  <a:gd name="T104" fmla="*/ 25 w 131"/>
                  <a:gd name="T105" fmla="*/ 1 h 73"/>
                  <a:gd name="T106" fmla="*/ 27 w 131"/>
                  <a:gd name="T107" fmla="*/ 1 h 73"/>
                  <a:gd name="T108" fmla="*/ 29 w 131"/>
                  <a:gd name="T109" fmla="*/ 0 h 73"/>
                  <a:gd name="T110" fmla="*/ 31 w 131"/>
                  <a:gd name="T111" fmla="*/ 1 h 73"/>
                  <a:gd name="T112" fmla="*/ 32 w 131"/>
                  <a:gd name="T113" fmla="*/ 3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1" h="73">
                    <a:moveTo>
                      <a:pt x="131" y="12"/>
                    </a:moveTo>
                    <a:lnTo>
                      <a:pt x="131" y="17"/>
                    </a:lnTo>
                    <a:lnTo>
                      <a:pt x="131" y="21"/>
                    </a:lnTo>
                    <a:lnTo>
                      <a:pt x="131" y="26"/>
                    </a:lnTo>
                    <a:lnTo>
                      <a:pt x="131" y="30"/>
                    </a:lnTo>
                    <a:lnTo>
                      <a:pt x="130" y="34"/>
                    </a:lnTo>
                    <a:lnTo>
                      <a:pt x="129" y="38"/>
                    </a:lnTo>
                    <a:lnTo>
                      <a:pt x="127" y="42"/>
                    </a:lnTo>
                    <a:lnTo>
                      <a:pt x="123" y="45"/>
                    </a:lnTo>
                    <a:lnTo>
                      <a:pt x="120" y="48"/>
                    </a:lnTo>
                    <a:lnTo>
                      <a:pt x="117" y="51"/>
                    </a:lnTo>
                    <a:lnTo>
                      <a:pt x="114" y="53"/>
                    </a:lnTo>
                    <a:lnTo>
                      <a:pt x="111" y="55"/>
                    </a:lnTo>
                    <a:lnTo>
                      <a:pt x="108" y="57"/>
                    </a:lnTo>
                    <a:lnTo>
                      <a:pt x="104" y="58"/>
                    </a:lnTo>
                    <a:lnTo>
                      <a:pt x="100" y="57"/>
                    </a:lnTo>
                    <a:lnTo>
                      <a:pt x="96" y="55"/>
                    </a:lnTo>
                    <a:lnTo>
                      <a:pt x="96" y="54"/>
                    </a:lnTo>
                    <a:lnTo>
                      <a:pt x="95" y="53"/>
                    </a:lnTo>
                    <a:lnTo>
                      <a:pt x="94" y="51"/>
                    </a:lnTo>
                    <a:lnTo>
                      <a:pt x="93" y="50"/>
                    </a:lnTo>
                    <a:lnTo>
                      <a:pt x="92" y="49"/>
                    </a:lnTo>
                    <a:lnTo>
                      <a:pt x="92" y="46"/>
                    </a:lnTo>
                    <a:lnTo>
                      <a:pt x="91" y="45"/>
                    </a:lnTo>
                    <a:lnTo>
                      <a:pt x="90" y="43"/>
                    </a:lnTo>
                    <a:lnTo>
                      <a:pt x="88" y="44"/>
                    </a:lnTo>
                    <a:lnTo>
                      <a:pt x="85" y="46"/>
                    </a:lnTo>
                    <a:lnTo>
                      <a:pt x="84" y="48"/>
                    </a:lnTo>
                    <a:lnTo>
                      <a:pt x="83" y="49"/>
                    </a:lnTo>
                    <a:lnTo>
                      <a:pt x="81" y="51"/>
                    </a:lnTo>
                    <a:lnTo>
                      <a:pt x="80" y="51"/>
                    </a:lnTo>
                    <a:lnTo>
                      <a:pt x="78" y="51"/>
                    </a:lnTo>
                    <a:lnTo>
                      <a:pt x="75" y="51"/>
                    </a:lnTo>
                    <a:lnTo>
                      <a:pt x="70" y="45"/>
                    </a:lnTo>
                    <a:lnTo>
                      <a:pt x="69" y="48"/>
                    </a:lnTo>
                    <a:lnTo>
                      <a:pt x="64" y="42"/>
                    </a:lnTo>
                    <a:lnTo>
                      <a:pt x="61" y="45"/>
                    </a:lnTo>
                    <a:lnTo>
                      <a:pt x="59" y="49"/>
                    </a:lnTo>
                    <a:lnTo>
                      <a:pt x="56" y="53"/>
                    </a:lnTo>
                    <a:lnTo>
                      <a:pt x="53" y="56"/>
                    </a:lnTo>
                    <a:lnTo>
                      <a:pt x="49" y="58"/>
                    </a:lnTo>
                    <a:lnTo>
                      <a:pt x="45" y="59"/>
                    </a:lnTo>
                    <a:lnTo>
                      <a:pt x="41" y="59"/>
                    </a:lnTo>
                    <a:lnTo>
                      <a:pt x="36" y="57"/>
                    </a:lnTo>
                    <a:lnTo>
                      <a:pt x="36" y="60"/>
                    </a:lnTo>
                    <a:lnTo>
                      <a:pt x="34" y="63"/>
                    </a:lnTo>
                    <a:lnTo>
                      <a:pt x="32" y="64"/>
                    </a:lnTo>
                    <a:lnTo>
                      <a:pt x="29" y="66"/>
                    </a:lnTo>
                    <a:lnTo>
                      <a:pt x="27" y="66"/>
                    </a:lnTo>
                    <a:lnTo>
                      <a:pt x="24" y="67"/>
                    </a:lnTo>
                    <a:lnTo>
                      <a:pt x="21" y="67"/>
                    </a:lnTo>
                    <a:lnTo>
                      <a:pt x="19" y="66"/>
                    </a:lnTo>
                    <a:lnTo>
                      <a:pt x="20" y="68"/>
                    </a:lnTo>
                    <a:lnTo>
                      <a:pt x="20" y="69"/>
                    </a:lnTo>
                    <a:lnTo>
                      <a:pt x="19" y="70"/>
                    </a:lnTo>
                    <a:lnTo>
                      <a:pt x="18" y="71"/>
                    </a:lnTo>
                    <a:lnTo>
                      <a:pt x="17" y="72"/>
                    </a:lnTo>
                    <a:lnTo>
                      <a:pt x="16" y="72"/>
                    </a:lnTo>
                    <a:lnTo>
                      <a:pt x="14" y="73"/>
                    </a:lnTo>
                    <a:lnTo>
                      <a:pt x="13" y="73"/>
                    </a:lnTo>
                    <a:lnTo>
                      <a:pt x="11" y="73"/>
                    </a:lnTo>
                    <a:lnTo>
                      <a:pt x="9" y="71"/>
                    </a:lnTo>
                    <a:lnTo>
                      <a:pt x="5" y="68"/>
                    </a:lnTo>
                    <a:lnTo>
                      <a:pt x="3" y="66"/>
                    </a:lnTo>
                    <a:lnTo>
                      <a:pt x="2" y="64"/>
                    </a:lnTo>
                    <a:lnTo>
                      <a:pt x="1" y="61"/>
                    </a:lnTo>
                    <a:lnTo>
                      <a:pt x="0" y="58"/>
                    </a:lnTo>
                    <a:lnTo>
                      <a:pt x="1" y="55"/>
                    </a:lnTo>
                    <a:lnTo>
                      <a:pt x="2" y="52"/>
                    </a:lnTo>
                    <a:lnTo>
                      <a:pt x="5" y="52"/>
                    </a:lnTo>
                    <a:lnTo>
                      <a:pt x="9" y="51"/>
                    </a:lnTo>
                    <a:lnTo>
                      <a:pt x="11" y="49"/>
                    </a:lnTo>
                    <a:lnTo>
                      <a:pt x="13" y="46"/>
                    </a:lnTo>
                    <a:lnTo>
                      <a:pt x="16" y="41"/>
                    </a:lnTo>
                    <a:lnTo>
                      <a:pt x="18" y="36"/>
                    </a:lnTo>
                    <a:lnTo>
                      <a:pt x="21" y="31"/>
                    </a:lnTo>
                    <a:lnTo>
                      <a:pt x="24" y="28"/>
                    </a:lnTo>
                    <a:lnTo>
                      <a:pt x="26" y="27"/>
                    </a:lnTo>
                    <a:lnTo>
                      <a:pt x="28" y="27"/>
                    </a:lnTo>
                    <a:lnTo>
                      <a:pt x="31" y="27"/>
                    </a:lnTo>
                    <a:lnTo>
                      <a:pt x="35" y="28"/>
                    </a:lnTo>
                    <a:lnTo>
                      <a:pt x="36" y="25"/>
                    </a:lnTo>
                    <a:lnTo>
                      <a:pt x="38" y="22"/>
                    </a:lnTo>
                    <a:lnTo>
                      <a:pt x="40" y="21"/>
                    </a:lnTo>
                    <a:lnTo>
                      <a:pt x="43" y="21"/>
                    </a:lnTo>
                    <a:lnTo>
                      <a:pt x="46" y="20"/>
                    </a:lnTo>
                    <a:lnTo>
                      <a:pt x="50" y="20"/>
                    </a:lnTo>
                    <a:lnTo>
                      <a:pt x="53" y="19"/>
                    </a:lnTo>
                    <a:lnTo>
                      <a:pt x="55" y="17"/>
                    </a:lnTo>
                    <a:lnTo>
                      <a:pt x="62" y="29"/>
                    </a:lnTo>
                    <a:lnTo>
                      <a:pt x="63" y="26"/>
                    </a:lnTo>
                    <a:lnTo>
                      <a:pt x="64" y="24"/>
                    </a:lnTo>
                    <a:lnTo>
                      <a:pt x="66" y="21"/>
                    </a:lnTo>
                    <a:lnTo>
                      <a:pt x="68" y="19"/>
                    </a:lnTo>
                    <a:lnTo>
                      <a:pt x="71" y="16"/>
                    </a:lnTo>
                    <a:lnTo>
                      <a:pt x="73" y="14"/>
                    </a:lnTo>
                    <a:lnTo>
                      <a:pt x="76" y="12"/>
                    </a:lnTo>
                    <a:lnTo>
                      <a:pt x="78" y="10"/>
                    </a:lnTo>
                    <a:lnTo>
                      <a:pt x="82" y="10"/>
                    </a:lnTo>
                    <a:lnTo>
                      <a:pt x="85" y="10"/>
                    </a:lnTo>
                    <a:lnTo>
                      <a:pt x="89" y="11"/>
                    </a:lnTo>
                    <a:lnTo>
                      <a:pt x="93" y="11"/>
                    </a:lnTo>
                    <a:lnTo>
                      <a:pt x="95" y="11"/>
                    </a:lnTo>
                    <a:lnTo>
                      <a:pt x="98" y="10"/>
                    </a:lnTo>
                    <a:lnTo>
                      <a:pt x="100" y="8"/>
                    </a:lnTo>
                    <a:lnTo>
                      <a:pt x="103" y="3"/>
                    </a:lnTo>
                    <a:lnTo>
                      <a:pt x="107" y="2"/>
                    </a:lnTo>
                    <a:lnTo>
                      <a:pt x="111" y="1"/>
                    </a:lnTo>
                    <a:lnTo>
                      <a:pt x="115" y="0"/>
                    </a:lnTo>
                    <a:lnTo>
                      <a:pt x="119" y="0"/>
                    </a:lnTo>
                    <a:lnTo>
                      <a:pt x="123" y="1"/>
                    </a:lnTo>
                    <a:lnTo>
                      <a:pt x="127" y="3"/>
                    </a:lnTo>
                    <a:lnTo>
                      <a:pt x="129" y="7"/>
                    </a:lnTo>
                    <a:lnTo>
                      <a:pt x="13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6" name="Freeform 206"/>
              <p:cNvSpPr>
                <a:spLocks/>
              </p:cNvSpPr>
              <p:nvPr/>
            </p:nvSpPr>
            <p:spPr bwMode="auto">
              <a:xfrm>
                <a:off x="5091" y="2326"/>
                <a:ext cx="12" cy="20"/>
              </a:xfrm>
              <a:custGeom>
                <a:avLst/>
                <a:gdLst>
                  <a:gd name="T0" fmla="*/ 6 w 23"/>
                  <a:gd name="T1" fmla="*/ 7 h 39"/>
                  <a:gd name="T2" fmla="*/ 5 w 23"/>
                  <a:gd name="T3" fmla="*/ 7 h 39"/>
                  <a:gd name="T4" fmla="*/ 5 w 23"/>
                  <a:gd name="T5" fmla="*/ 8 h 39"/>
                  <a:gd name="T6" fmla="*/ 5 w 23"/>
                  <a:gd name="T7" fmla="*/ 8 h 39"/>
                  <a:gd name="T8" fmla="*/ 5 w 23"/>
                  <a:gd name="T9" fmla="*/ 8 h 39"/>
                  <a:gd name="T10" fmla="*/ 4 w 23"/>
                  <a:gd name="T11" fmla="*/ 9 h 39"/>
                  <a:gd name="T12" fmla="*/ 4 w 23"/>
                  <a:gd name="T13" fmla="*/ 9 h 39"/>
                  <a:gd name="T14" fmla="*/ 4 w 23"/>
                  <a:gd name="T15" fmla="*/ 10 h 39"/>
                  <a:gd name="T16" fmla="*/ 3 w 23"/>
                  <a:gd name="T17" fmla="*/ 10 h 39"/>
                  <a:gd name="T18" fmla="*/ 3 w 23"/>
                  <a:gd name="T19" fmla="*/ 10 h 39"/>
                  <a:gd name="T20" fmla="*/ 2 w 23"/>
                  <a:gd name="T21" fmla="*/ 10 h 39"/>
                  <a:gd name="T22" fmla="*/ 2 w 23"/>
                  <a:gd name="T23" fmla="*/ 10 h 39"/>
                  <a:gd name="T24" fmla="*/ 1 w 23"/>
                  <a:gd name="T25" fmla="*/ 10 h 39"/>
                  <a:gd name="T26" fmla="*/ 1 w 23"/>
                  <a:gd name="T27" fmla="*/ 9 h 39"/>
                  <a:gd name="T28" fmla="*/ 1 w 23"/>
                  <a:gd name="T29" fmla="*/ 9 h 39"/>
                  <a:gd name="T30" fmla="*/ 1 w 23"/>
                  <a:gd name="T31" fmla="*/ 8 h 39"/>
                  <a:gd name="T32" fmla="*/ 1 w 23"/>
                  <a:gd name="T33" fmla="*/ 8 h 39"/>
                  <a:gd name="T34" fmla="*/ 0 w 23"/>
                  <a:gd name="T35" fmla="*/ 7 h 39"/>
                  <a:gd name="T36" fmla="*/ 0 w 23"/>
                  <a:gd name="T37" fmla="*/ 6 h 39"/>
                  <a:gd name="T38" fmla="*/ 1 w 23"/>
                  <a:gd name="T39" fmla="*/ 5 h 39"/>
                  <a:gd name="T40" fmla="*/ 1 w 23"/>
                  <a:gd name="T41" fmla="*/ 4 h 39"/>
                  <a:gd name="T42" fmla="*/ 1 w 23"/>
                  <a:gd name="T43" fmla="*/ 3 h 39"/>
                  <a:gd name="T44" fmla="*/ 2 w 23"/>
                  <a:gd name="T45" fmla="*/ 2 h 39"/>
                  <a:gd name="T46" fmla="*/ 2 w 23"/>
                  <a:gd name="T47" fmla="*/ 2 h 39"/>
                  <a:gd name="T48" fmla="*/ 3 w 23"/>
                  <a:gd name="T49" fmla="*/ 1 h 39"/>
                  <a:gd name="T50" fmla="*/ 4 w 23"/>
                  <a:gd name="T51" fmla="*/ 1 h 39"/>
                  <a:gd name="T52" fmla="*/ 4 w 23"/>
                  <a:gd name="T53" fmla="*/ 0 h 39"/>
                  <a:gd name="T54" fmla="*/ 5 w 23"/>
                  <a:gd name="T55" fmla="*/ 1 h 39"/>
                  <a:gd name="T56" fmla="*/ 5 w 23"/>
                  <a:gd name="T57" fmla="*/ 1 h 39"/>
                  <a:gd name="T58" fmla="*/ 6 w 23"/>
                  <a:gd name="T59" fmla="*/ 1 h 39"/>
                  <a:gd name="T60" fmla="*/ 6 w 23"/>
                  <a:gd name="T61" fmla="*/ 2 h 39"/>
                  <a:gd name="T62" fmla="*/ 6 w 23"/>
                  <a:gd name="T63" fmla="*/ 4 h 39"/>
                  <a:gd name="T64" fmla="*/ 6 w 23"/>
                  <a:gd name="T65" fmla="*/ 5 h 39"/>
                  <a:gd name="T66" fmla="*/ 6 w 23"/>
                  <a:gd name="T67" fmla="*/ 6 h 39"/>
                  <a:gd name="T68" fmla="*/ 6 w 23"/>
                  <a:gd name="T69" fmla="*/ 7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39">
                    <a:moveTo>
                      <a:pt x="21" y="25"/>
                    </a:moveTo>
                    <a:lnTo>
                      <a:pt x="20" y="27"/>
                    </a:lnTo>
                    <a:lnTo>
                      <a:pt x="19" y="29"/>
                    </a:lnTo>
                    <a:lnTo>
                      <a:pt x="18" y="30"/>
                    </a:lnTo>
                    <a:lnTo>
                      <a:pt x="17" y="32"/>
                    </a:lnTo>
                    <a:lnTo>
                      <a:pt x="16" y="34"/>
                    </a:lnTo>
                    <a:lnTo>
                      <a:pt x="15" y="35"/>
                    </a:lnTo>
                    <a:lnTo>
                      <a:pt x="13" y="37"/>
                    </a:lnTo>
                    <a:lnTo>
                      <a:pt x="12" y="38"/>
                    </a:lnTo>
                    <a:lnTo>
                      <a:pt x="9" y="39"/>
                    </a:lnTo>
                    <a:lnTo>
                      <a:pt x="7" y="39"/>
                    </a:lnTo>
                    <a:lnTo>
                      <a:pt x="5" y="38"/>
                    </a:lnTo>
                    <a:lnTo>
                      <a:pt x="3" y="37"/>
                    </a:lnTo>
                    <a:lnTo>
                      <a:pt x="2" y="35"/>
                    </a:lnTo>
                    <a:lnTo>
                      <a:pt x="2" y="33"/>
                    </a:lnTo>
                    <a:lnTo>
                      <a:pt x="1" y="31"/>
                    </a:lnTo>
                    <a:lnTo>
                      <a:pt x="1" y="29"/>
                    </a:lnTo>
                    <a:lnTo>
                      <a:pt x="0" y="25"/>
                    </a:lnTo>
                    <a:lnTo>
                      <a:pt x="0" y="21"/>
                    </a:lnTo>
                    <a:lnTo>
                      <a:pt x="1" y="17"/>
                    </a:lnTo>
                    <a:lnTo>
                      <a:pt x="3" y="14"/>
                    </a:lnTo>
                    <a:lnTo>
                      <a:pt x="4" y="11"/>
                    </a:lnTo>
                    <a:lnTo>
                      <a:pt x="6" y="8"/>
                    </a:lnTo>
                    <a:lnTo>
                      <a:pt x="8" y="5"/>
                    </a:lnTo>
                    <a:lnTo>
                      <a:pt x="10" y="2"/>
                    </a:lnTo>
                    <a:lnTo>
                      <a:pt x="13" y="1"/>
                    </a:lnTo>
                    <a:lnTo>
                      <a:pt x="15" y="0"/>
                    </a:lnTo>
                    <a:lnTo>
                      <a:pt x="17" y="1"/>
                    </a:lnTo>
                    <a:lnTo>
                      <a:pt x="19" y="1"/>
                    </a:lnTo>
                    <a:lnTo>
                      <a:pt x="21" y="4"/>
                    </a:lnTo>
                    <a:lnTo>
                      <a:pt x="22" y="8"/>
                    </a:lnTo>
                    <a:lnTo>
                      <a:pt x="23" y="13"/>
                    </a:lnTo>
                    <a:lnTo>
                      <a:pt x="22" y="18"/>
                    </a:lnTo>
                    <a:lnTo>
                      <a:pt x="22" y="22"/>
                    </a:ln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7" name="Freeform 207"/>
              <p:cNvSpPr>
                <a:spLocks/>
              </p:cNvSpPr>
              <p:nvPr/>
            </p:nvSpPr>
            <p:spPr bwMode="auto">
              <a:xfrm>
                <a:off x="5078" y="2332"/>
                <a:ext cx="6" cy="12"/>
              </a:xfrm>
              <a:custGeom>
                <a:avLst/>
                <a:gdLst>
                  <a:gd name="T0" fmla="*/ 3 w 11"/>
                  <a:gd name="T1" fmla="*/ 0 h 24"/>
                  <a:gd name="T2" fmla="*/ 3 w 11"/>
                  <a:gd name="T3" fmla="*/ 1 h 24"/>
                  <a:gd name="T4" fmla="*/ 3 w 11"/>
                  <a:gd name="T5" fmla="*/ 2 h 24"/>
                  <a:gd name="T6" fmla="*/ 3 w 11"/>
                  <a:gd name="T7" fmla="*/ 3 h 24"/>
                  <a:gd name="T8" fmla="*/ 3 w 11"/>
                  <a:gd name="T9" fmla="*/ 4 h 24"/>
                  <a:gd name="T10" fmla="*/ 3 w 11"/>
                  <a:gd name="T11" fmla="*/ 4 h 24"/>
                  <a:gd name="T12" fmla="*/ 2 w 11"/>
                  <a:gd name="T13" fmla="*/ 5 h 24"/>
                  <a:gd name="T14" fmla="*/ 2 w 11"/>
                  <a:gd name="T15" fmla="*/ 6 h 24"/>
                  <a:gd name="T16" fmla="*/ 2 w 11"/>
                  <a:gd name="T17" fmla="*/ 6 h 24"/>
                  <a:gd name="T18" fmla="*/ 1 w 11"/>
                  <a:gd name="T19" fmla="*/ 6 h 24"/>
                  <a:gd name="T20" fmla="*/ 1 w 11"/>
                  <a:gd name="T21" fmla="*/ 6 h 24"/>
                  <a:gd name="T22" fmla="*/ 1 w 11"/>
                  <a:gd name="T23" fmla="*/ 6 h 24"/>
                  <a:gd name="T24" fmla="*/ 1 w 11"/>
                  <a:gd name="T25" fmla="*/ 6 h 24"/>
                  <a:gd name="T26" fmla="*/ 1 w 11"/>
                  <a:gd name="T27" fmla="*/ 6 h 24"/>
                  <a:gd name="T28" fmla="*/ 1 w 11"/>
                  <a:gd name="T29" fmla="*/ 6 h 24"/>
                  <a:gd name="T30" fmla="*/ 1 w 11"/>
                  <a:gd name="T31" fmla="*/ 6 h 24"/>
                  <a:gd name="T32" fmla="*/ 0 w 11"/>
                  <a:gd name="T33" fmla="*/ 6 h 24"/>
                  <a:gd name="T34" fmla="*/ 1 w 11"/>
                  <a:gd name="T35" fmla="*/ 5 h 24"/>
                  <a:gd name="T36" fmla="*/ 1 w 11"/>
                  <a:gd name="T37" fmla="*/ 4 h 24"/>
                  <a:gd name="T38" fmla="*/ 1 w 11"/>
                  <a:gd name="T39" fmla="*/ 3 h 24"/>
                  <a:gd name="T40" fmla="*/ 1 w 11"/>
                  <a:gd name="T41" fmla="*/ 2 h 24"/>
                  <a:gd name="T42" fmla="*/ 1 w 11"/>
                  <a:gd name="T43" fmla="*/ 2 h 24"/>
                  <a:gd name="T44" fmla="*/ 2 w 11"/>
                  <a:gd name="T45" fmla="*/ 1 h 24"/>
                  <a:gd name="T46" fmla="*/ 2 w 11"/>
                  <a:gd name="T47" fmla="*/ 1 h 24"/>
                  <a:gd name="T48" fmla="*/ 3 w 11"/>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 h="24">
                    <a:moveTo>
                      <a:pt x="10" y="0"/>
                    </a:moveTo>
                    <a:lnTo>
                      <a:pt x="11" y="3"/>
                    </a:lnTo>
                    <a:lnTo>
                      <a:pt x="11" y="6"/>
                    </a:lnTo>
                    <a:lnTo>
                      <a:pt x="11" y="10"/>
                    </a:lnTo>
                    <a:lnTo>
                      <a:pt x="11" y="13"/>
                    </a:lnTo>
                    <a:lnTo>
                      <a:pt x="10" y="16"/>
                    </a:lnTo>
                    <a:lnTo>
                      <a:pt x="8" y="19"/>
                    </a:lnTo>
                    <a:lnTo>
                      <a:pt x="7" y="21"/>
                    </a:lnTo>
                    <a:lnTo>
                      <a:pt x="5" y="24"/>
                    </a:lnTo>
                    <a:lnTo>
                      <a:pt x="4" y="24"/>
                    </a:lnTo>
                    <a:lnTo>
                      <a:pt x="3" y="24"/>
                    </a:lnTo>
                    <a:lnTo>
                      <a:pt x="2" y="23"/>
                    </a:lnTo>
                    <a:lnTo>
                      <a:pt x="1" y="22"/>
                    </a:lnTo>
                    <a:lnTo>
                      <a:pt x="1" y="21"/>
                    </a:lnTo>
                    <a:lnTo>
                      <a:pt x="0" y="21"/>
                    </a:lnTo>
                    <a:lnTo>
                      <a:pt x="1" y="18"/>
                    </a:lnTo>
                    <a:lnTo>
                      <a:pt x="1" y="14"/>
                    </a:lnTo>
                    <a:lnTo>
                      <a:pt x="1" y="11"/>
                    </a:lnTo>
                    <a:lnTo>
                      <a:pt x="2" y="8"/>
                    </a:lnTo>
                    <a:lnTo>
                      <a:pt x="3" y="6"/>
                    </a:lnTo>
                    <a:lnTo>
                      <a:pt x="5" y="3"/>
                    </a:lnTo>
                    <a:lnTo>
                      <a:pt x="7" y="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8" name="Freeform 208"/>
              <p:cNvSpPr>
                <a:spLocks/>
              </p:cNvSpPr>
              <p:nvPr/>
            </p:nvSpPr>
            <p:spPr bwMode="auto">
              <a:xfrm>
                <a:off x="5062" y="2335"/>
                <a:ext cx="6" cy="12"/>
              </a:xfrm>
              <a:custGeom>
                <a:avLst/>
                <a:gdLst>
                  <a:gd name="T0" fmla="*/ 2 w 13"/>
                  <a:gd name="T1" fmla="*/ 5 h 23"/>
                  <a:gd name="T2" fmla="*/ 2 w 13"/>
                  <a:gd name="T3" fmla="*/ 5 h 23"/>
                  <a:gd name="T4" fmla="*/ 2 w 13"/>
                  <a:gd name="T5" fmla="*/ 5 h 23"/>
                  <a:gd name="T6" fmla="*/ 2 w 13"/>
                  <a:gd name="T7" fmla="*/ 5 h 23"/>
                  <a:gd name="T8" fmla="*/ 1 w 13"/>
                  <a:gd name="T9" fmla="*/ 6 h 23"/>
                  <a:gd name="T10" fmla="*/ 1 w 13"/>
                  <a:gd name="T11" fmla="*/ 6 h 23"/>
                  <a:gd name="T12" fmla="*/ 1 w 13"/>
                  <a:gd name="T13" fmla="*/ 6 h 23"/>
                  <a:gd name="T14" fmla="*/ 0 w 13"/>
                  <a:gd name="T15" fmla="*/ 6 h 23"/>
                  <a:gd name="T16" fmla="*/ 0 w 13"/>
                  <a:gd name="T17" fmla="*/ 6 h 23"/>
                  <a:gd name="T18" fmla="*/ 0 w 13"/>
                  <a:gd name="T19" fmla="*/ 5 h 23"/>
                  <a:gd name="T20" fmla="*/ 0 w 13"/>
                  <a:gd name="T21" fmla="*/ 4 h 23"/>
                  <a:gd name="T22" fmla="*/ 0 w 13"/>
                  <a:gd name="T23" fmla="*/ 4 h 23"/>
                  <a:gd name="T24" fmla="*/ 0 w 13"/>
                  <a:gd name="T25" fmla="*/ 3 h 23"/>
                  <a:gd name="T26" fmla="*/ 0 w 13"/>
                  <a:gd name="T27" fmla="*/ 2 h 23"/>
                  <a:gd name="T28" fmla="*/ 1 w 13"/>
                  <a:gd name="T29" fmla="*/ 2 h 23"/>
                  <a:gd name="T30" fmla="*/ 1 w 13"/>
                  <a:gd name="T31" fmla="*/ 1 h 23"/>
                  <a:gd name="T32" fmla="*/ 2 w 13"/>
                  <a:gd name="T33" fmla="*/ 0 h 23"/>
                  <a:gd name="T34" fmla="*/ 2 w 13"/>
                  <a:gd name="T35" fmla="*/ 1 h 23"/>
                  <a:gd name="T36" fmla="*/ 2 w 13"/>
                  <a:gd name="T37" fmla="*/ 1 h 23"/>
                  <a:gd name="T38" fmla="*/ 3 w 13"/>
                  <a:gd name="T39" fmla="*/ 2 h 23"/>
                  <a:gd name="T40" fmla="*/ 3 w 13"/>
                  <a:gd name="T41" fmla="*/ 2 h 23"/>
                  <a:gd name="T42" fmla="*/ 3 w 13"/>
                  <a:gd name="T43" fmla="*/ 3 h 23"/>
                  <a:gd name="T44" fmla="*/ 3 w 13"/>
                  <a:gd name="T45" fmla="*/ 3 h 23"/>
                  <a:gd name="T46" fmla="*/ 3 w 13"/>
                  <a:gd name="T47" fmla="*/ 4 h 23"/>
                  <a:gd name="T48" fmla="*/ 2 w 13"/>
                  <a:gd name="T49" fmla="*/ 5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23">
                    <a:moveTo>
                      <a:pt x="11" y="17"/>
                    </a:moveTo>
                    <a:lnTo>
                      <a:pt x="10" y="18"/>
                    </a:lnTo>
                    <a:lnTo>
                      <a:pt x="9" y="19"/>
                    </a:lnTo>
                    <a:lnTo>
                      <a:pt x="8" y="20"/>
                    </a:lnTo>
                    <a:lnTo>
                      <a:pt x="6" y="21"/>
                    </a:lnTo>
                    <a:lnTo>
                      <a:pt x="5" y="21"/>
                    </a:lnTo>
                    <a:lnTo>
                      <a:pt x="4" y="21"/>
                    </a:lnTo>
                    <a:lnTo>
                      <a:pt x="2" y="23"/>
                    </a:lnTo>
                    <a:lnTo>
                      <a:pt x="1" y="23"/>
                    </a:lnTo>
                    <a:lnTo>
                      <a:pt x="0" y="19"/>
                    </a:lnTo>
                    <a:lnTo>
                      <a:pt x="0" y="16"/>
                    </a:lnTo>
                    <a:lnTo>
                      <a:pt x="1" y="13"/>
                    </a:lnTo>
                    <a:lnTo>
                      <a:pt x="1" y="10"/>
                    </a:lnTo>
                    <a:lnTo>
                      <a:pt x="3" y="8"/>
                    </a:lnTo>
                    <a:lnTo>
                      <a:pt x="4" y="5"/>
                    </a:lnTo>
                    <a:lnTo>
                      <a:pt x="6" y="2"/>
                    </a:lnTo>
                    <a:lnTo>
                      <a:pt x="8" y="0"/>
                    </a:lnTo>
                    <a:lnTo>
                      <a:pt x="10" y="1"/>
                    </a:lnTo>
                    <a:lnTo>
                      <a:pt x="11" y="3"/>
                    </a:lnTo>
                    <a:lnTo>
                      <a:pt x="12" y="5"/>
                    </a:lnTo>
                    <a:lnTo>
                      <a:pt x="12" y="7"/>
                    </a:lnTo>
                    <a:lnTo>
                      <a:pt x="13" y="10"/>
                    </a:lnTo>
                    <a:lnTo>
                      <a:pt x="13" y="12"/>
                    </a:lnTo>
                    <a:lnTo>
                      <a:pt x="12" y="15"/>
                    </a:ln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9" name="Freeform 209"/>
              <p:cNvSpPr>
                <a:spLocks/>
              </p:cNvSpPr>
              <p:nvPr/>
            </p:nvSpPr>
            <p:spPr bwMode="auto">
              <a:xfrm>
                <a:off x="5053" y="2341"/>
                <a:ext cx="5" cy="9"/>
              </a:xfrm>
              <a:custGeom>
                <a:avLst/>
                <a:gdLst>
                  <a:gd name="T0" fmla="*/ 3 w 8"/>
                  <a:gd name="T1" fmla="*/ 0 h 19"/>
                  <a:gd name="T2" fmla="*/ 3 w 8"/>
                  <a:gd name="T3" fmla="*/ 0 h 19"/>
                  <a:gd name="T4" fmla="*/ 3 w 8"/>
                  <a:gd name="T5" fmla="*/ 1 h 19"/>
                  <a:gd name="T6" fmla="*/ 3 w 8"/>
                  <a:gd name="T7" fmla="*/ 1 h 19"/>
                  <a:gd name="T8" fmla="*/ 3 w 8"/>
                  <a:gd name="T9" fmla="*/ 2 h 19"/>
                  <a:gd name="T10" fmla="*/ 3 w 8"/>
                  <a:gd name="T11" fmla="*/ 3 h 19"/>
                  <a:gd name="T12" fmla="*/ 2 w 8"/>
                  <a:gd name="T13" fmla="*/ 3 h 19"/>
                  <a:gd name="T14" fmla="*/ 2 w 8"/>
                  <a:gd name="T15" fmla="*/ 4 h 19"/>
                  <a:gd name="T16" fmla="*/ 2 w 8"/>
                  <a:gd name="T17" fmla="*/ 4 h 19"/>
                  <a:gd name="T18" fmla="*/ 1 w 8"/>
                  <a:gd name="T19" fmla="*/ 4 h 19"/>
                  <a:gd name="T20" fmla="*/ 1 w 8"/>
                  <a:gd name="T21" fmla="*/ 4 h 19"/>
                  <a:gd name="T22" fmla="*/ 1 w 8"/>
                  <a:gd name="T23" fmla="*/ 3 h 19"/>
                  <a:gd name="T24" fmla="*/ 0 w 8"/>
                  <a:gd name="T25" fmla="*/ 2 h 19"/>
                  <a:gd name="T26" fmla="*/ 0 w 8"/>
                  <a:gd name="T27" fmla="*/ 1 h 19"/>
                  <a:gd name="T28" fmla="*/ 1 w 8"/>
                  <a:gd name="T29" fmla="*/ 1 h 19"/>
                  <a:gd name="T30" fmla="*/ 1 w 8"/>
                  <a:gd name="T31" fmla="*/ 0 h 19"/>
                  <a:gd name="T32" fmla="*/ 2 w 8"/>
                  <a:gd name="T33" fmla="*/ 0 h 19"/>
                  <a:gd name="T34" fmla="*/ 3 w 8"/>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9">
                    <a:moveTo>
                      <a:pt x="8" y="0"/>
                    </a:moveTo>
                    <a:lnTo>
                      <a:pt x="8" y="2"/>
                    </a:lnTo>
                    <a:lnTo>
                      <a:pt x="8" y="4"/>
                    </a:lnTo>
                    <a:lnTo>
                      <a:pt x="7" y="7"/>
                    </a:lnTo>
                    <a:lnTo>
                      <a:pt x="7" y="9"/>
                    </a:lnTo>
                    <a:lnTo>
                      <a:pt x="6" y="13"/>
                    </a:lnTo>
                    <a:lnTo>
                      <a:pt x="5" y="15"/>
                    </a:lnTo>
                    <a:lnTo>
                      <a:pt x="5" y="18"/>
                    </a:lnTo>
                    <a:lnTo>
                      <a:pt x="4" y="19"/>
                    </a:lnTo>
                    <a:lnTo>
                      <a:pt x="1" y="19"/>
                    </a:lnTo>
                    <a:lnTo>
                      <a:pt x="1" y="17"/>
                    </a:lnTo>
                    <a:lnTo>
                      <a:pt x="1" y="14"/>
                    </a:lnTo>
                    <a:lnTo>
                      <a:pt x="0" y="10"/>
                    </a:lnTo>
                    <a:lnTo>
                      <a:pt x="0" y="7"/>
                    </a:lnTo>
                    <a:lnTo>
                      <a:pt x="1" y="4"/>
                    </a:lnTo>
                    <a:lnTo>
                      <a:pt x="2" y="2"/>
                    </a:lnTo>
                    <a:lnTo>
                      <a:pt x="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0" name="Freeform 210"/>
              <p:cNvSpPr>
                <a:spLocks/>
              </p:cNvSpPr>
              <p:nvPr/>
            </p:nvSpPr>
            <p:spPr bwMode="auto">
              <a:xfrm>
                <a:off x="5048" y="2349"/>
                <a:ext cx="1" cy="6"/>
              </a:xfrm>
              <a:custGeom>
                <a:avLst/>
                <a:gdLst>
                  <a:gd name="T0" fmla="*/ 0 w 3"/>
                  <a:gd name="T1" fmla="*/ 1 h 13"/>
                  <a:gd name="T2" fmla="*/ 0 w 3"/>
                  <a:gd name="T3" fmla="*/ 2 h 13"/>
                  <a:gd name="T4" fmla="*/ 0 w 3"/>
                  <a:gd name="T5" fmla="*/ 2 h 13"/>
                  <a:gd name="T6" fmla="*/ 0 w 3"/>
                  <a:gd name="T7" fmla="*/ 2 h 13"/>
                  <a:gd name="T8" fmla="*/ 0 w 3"/>
                  <a:gd name="T9" fmla="*/ 2 h 13"/>
                  <a:gd name="T10" fmla="*/ 0 w 3"/>
                  <a:gd name="T11" fmla="*/ 2 h 13"/>
                  <a:gd name="T12" fmla="*/ 0 w 3"/>
                  <a:gd name="T13" fmla="*/ 3 h 13"/>
                  <a:gd name="T14" fmla="*/ 0 w 3"/>
                  <a:gd name="T15" fmla="*/ 3 h 13"/>
                  <a:gd name="T16" fmla="*/ 0 w 3"/>
                  <a:gd name="T17" fmla="*/ 3 h 13"/>
                  <a:gd name="T18" fmla="*/ 0 w 3"/>
                  <a:gd name="T19" fmla="*/ 3 h 13"/>
                  <a:gd name="T20" fmla="*/ 0 w 3"/>
                  <a:gd name="T21" fmla="*/ 0 h 13"/>
                  <a:gd name="T22" fmla="*/ 0 w 3"/>
                  <a:gd name="T23" fmla="*/ 0 h 13"/>
                  <a:gd name="T24" fmla="*/ 0 w 3"/>
                  <a:gd name="T25" fmla="*/ 0 h 13"/>
                  <a:gd name="T26" fmla="*/ 0 w 3"/>
                  <a:gd name="T27" fmla="*/ 0 h 13"/>
                  <a:gd name="T28" fmla="*/ 0 w 3"/>
                  <a:gd name="T29" fmla="*/ 0 h 13"/>
                  <a:gd name="T30" fmla="*/ 0 w 3"/>
                  <a:gd name="T31" fmla="*/ 1 h 13"/>
                  <a:gd name="T32" fmla="*/ 0 w 3"/>
                  <a:gd name="T33" fmla="*/ 1 h 13"/>
                  <a:gd name="T34" fmla="*/ 0 w 3"/>
                  <a:gd name="T35" fmla="*/ 1 h 13"/>
                  <a:gd name="T36" fmla="*/ 0 w 3"/>
                  <a:gd name="T37" fmla="*/ 1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 h="13">
                    <a:moveTo>
                      <a:pt x="3" y="7"/>
                    </a:moveTo>
                    <a:lnTo>
                      <a:pt x="3" y="8"/>
                    </a:lnTo>
                    <a:lnTo>
                      <a:pt x="3" y="9"/>
                    </a:lnTo>
                    <a:lnTo>
                      <a:pt x="3" y="10"/>
                    </a:lnTo>
                    <a:lnTo>
                      <a:pt x="3" y="11"/>
                    </a:lnTo>
                    <a:lnTo>
                      <a:pt x="3" y="12"/>
                    </a:lnTo>
                    <a:lnTo>
                      <a:pt x="2" y="12"/>
                    </a:lnTo>
                    <a:lnTo>
                      <a:pt x="1" y="13"/>
                    </a:lnTo>
                    <a:lnTo>
                      <a:pt x="0" y="13"/>
                    </a:lnTo>
                    <a:lnTo>
                      <a:pt x="0" y="0"/>
                    </a:lnTo>
                    <a:lnTo>
                      <a:pt x="1" y="0"/>
                    </a:lnTo>
                    <a:lnTo>
                      <a:pt x="2" y="1"/>
                    </a:lnTo>
                    <a:lnTo>
                      <a:pt x="2" y="2"/>
                    </a:lnTo>
                    <a:lnTo>
                      <a:pt x="2" y="3"/>
                    </a:lnTo>
                    <a:lnTo>
                      <a:pt x="3" y="4"/>
                    </a:lnTo>
                    <a:lnTo>
                      <a:pt x="3" y="5"/>
                    </a:lnTo>
                    <a:lnTo>
                      <a:pt x="3" y="6"/>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1" name="Freeform 211"/>
              <p:cNvSpPr>
                <a:spLocks/>
              </p:cNvSpPr>
              <p:nvPr/>
            </p:nvSpPr>
            <p:spPr bwMode="auto">
              <a:xfrm>
                <a:off x="5048" y="2350"/>
                <a:ext cx="47" cy="97"/>
              </a:xfrm>
              <a:custGeom>
                <a:avLst/>
                <a:gdLst>
                  <a:gd name="T0" fmla="*/ 23 w 93"/>
                  <a:gd name="T1" fmla="*/ 7 h 193"/>
                  <a:gd name="T2" fmla="*/ 23 w 93"/>
                  <a:gd name="T3" fmla="*/ 11 h 193"/>
                  <a:gd name="T4" fmla="*/ 22 w 93"/>
                  <a:gd name="T5" fmla="*/ 15 h 193"/>
                  <a:gd name="T6" fmla="*/ 18 w 93"/>
                  <a:gd name="T7" fmla="*/ 22 h 193"/>
                  <a:gd name="T8" fmla="*/ 16 w 93"/>
                  <a:gd name="T9" fmla="*/ 27 h 193"/>
                  <a:gd name="T10" fmla="*/ 16 w 93"/>
                  <a:gd name="T11" fmla="*/ 30 h 193"/>
                  <a:gd name="T12" fmla="*/ 18 w 93"/>
                  <a:gd name="T13" fmla="*/ 33 h 193"/>
                  <a:gd name="T14" fmla="*/ 19 w 93"/>
                  <a:gd name="T15" fmla="*/ 36 h 193"/>
                  <a:gd name="T16" fmla="*/ 20 w 93"/>
                  <a:gd name="T17" fmla="*/ 39 h 193"/>
                  <a:gd name="T18" fmla="*/ 20 w 93"/>
                  <a:gd name="T19" fmla="*/ 42 h 193"/>
                  <a:gd name="T20" fmla="*/ 19 w 93"/>
                  <a:gd name="T21" fmla="*/ 44 h 193"/>
                  <a:gd name="T22" fmla="*/ 19 w 93"/>
                  <a:gd name="T23" fmla="*/ 46 h 193"/>
                  <a:gd name="T24" fmla="*/ 17 w 93"/>
                  <a:gd name="T25" fmla="*/ 47 h 193"/>
                  <a:gd name="T26" fmla="*/ 16 w 93"/>
                  <a:gd name="T27" fmla="*/ 48 h 193"/>
                  <a:gd name="T28" fmla="*/ 14 w 93"/>
                  <a:gd name="T29" fmla="*/ 49 h 193"/>
                  <a:gd name="T30" fmla="*/ 13 w 93"/>
                  <a:gd name="T31" fmla="*/ 49 h 193"/>
                  <a:gd name="T32" fmla="*/ 11 w 93"/>
                  <a:gd name="T33" fmla="*/ 48 h 193"/>
                  <a:gd name="T34" fmla="*/ 9 w 93"/>
                  <a:gd name="T35" fmla="*/ 48 h 193"/>
                  <a:gd name="T36" fmla="*/ 7 w 93"/>
                  <a:gd name="T37" fmla="*/ 46 h 193"/>
                  <a:gd name="T38" fmla="*/ 5 w 93"/>
                  <a:gd name="T39" fmla="*/ 43 h 193"/>
                  <a:gd name="T40" fmla="*/ 4 w 93"/>
                  <a:gd name="T41" fmla="*/ 38 h 193"/>
                  <a:gd name="T42" fmla="*/ 4 w 93"/>
                  <a:gd name="T43" fmla="*/ 30 h 193"/>
                  <a:gd name="T44" fmla="*/ 3 w 93"/>
                  <a:gd name="T45" fmla="*/ 25 h 193"/>
                  <a:gd name="T46" fmla="*/ 2 w 93"/>
                  <a:gd name="T47" fmla="*/ 22 h 193"/>
                  <a:gd name="T48" fmla="*/ 0 w 93"/>
                  <a:gd name="T49" fmla="*/ 18 h 193"/>
                  <a:gd name="T50" fmla="*/ 1 w 93"/>
                  <a:gd name="T51" fmla="*/ 13 h 193"/>
                  <a:gd name="T52" fmla="*/ 3 w 93"/>
                  <a:gd name="T53" fmla="*/ 8 h 193"/>
                  <a:gd name="T54" fmla="*/ 6 w 93"/>
                  <a:gd name="T55" fmla="*/ 5 h 193"/>
                  <a:gd name="T56" fmla="*/ 9 w 93"/>
                  <a:gd name="T57" fmla="*/ 3 h 193"/>
                  <a:gd name="T58" fmla="*/ 12 w 93"/>
                  <a:gd name="T59" fmla="*/ 2 h 193"/>
                  <a:gd name="T60" fmla="*/ 15 w 93"/>
                  <a:gd name="T61" fmla="*/ 0 h 193"/>
                  <a:gd name="T62" fmla="*/ 17 w 93"/>
                  <a:gd name="T63" fmla="*/ 0 h 193"/>
                  <a:gd name="T64" fmla="*/ 19 w 93"/>
                  <a:gd name="T65" fmla="*/ 1 h 193"/>
                  <a:gd name="T66" fmla="*/ 23 w 93"/>
                  <a:gd name="T67" fmla="*/ 5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 h="193">
                    <a:moveTo>
                      <a:pt x="90" y="19"/>
                    </a:moveTo>
                    <a:lnTo>
                      <a:pt x="92" y="26"/>
                    </a:lnTo>
                    <a:lnTo>
                      <a:pt x="93" y="34"/>
                    </a:lnTo>
                    <a:lnTo>
                      <a:pt x="92" y="41"/>
                    </a:lnTo>
                    <a:lnTo>
                      <a:pt x="90" y="48"/>
                    </a:lnTo>
                    <a:lnTo>
                      <a:pt x="85" y="60"/>
                    </a:lnTo>
                    <a:lnTo>
                      <a:pt x="77" y="72"/>
                    </a:lnTo>
                    <a:lnTo>
                      <a:pt x="69" y="86"/>
                    </a:lnTo>
                    <a:lnTo>
                      <a:pt x="64" y="98"/>
                    </a:lnTo>
                    <a:lnTo>
                      <a:pt x="63" y="105"/>
                    </a:lnTo>
                    <a:lnTo>
                      <a:pt x="63" y="112"/>
                    </a:lnTo>
                    <a:lnTo>
                      <a:pt x="64" y="120"/>
                    </a:lnTo>
                    <a:lnTo>
                      <a:pt x="67" y="127"/>
                    </a:lnTo>
                    <a:lnTo>
                      <a:pt x="70" y="132"/>
                    </a:lnTo>
                    <a:lnTo>
                      <a:pt x="73" y="138"/>
                    </a:lnTo>
                    <a:lnTo>
                      <a:pt x="75" y="143"/>
                    </a:lnTo>
                    <a:lnTo>
                      <a:pt x="77" y="148"/>
                    </a:lnTo>
                    <a:lnTo>
                      <a:pt x="79" y="154"/>
                    </a:lnTo>
                    <a:lnTo>
                      <a:pt x="80" y="160"/>
                    </a:lnTo>
                    <a:lnTo>
                      <a:pt x="79" y="166"/>
                    </a:lnTo>
                    <a:lnTo>
                      <a:pt x="78" y="172"/>
                    </a:lnTo>
                    <a:lnTo>
                      <a:pt x="76" y="175"/>
                    </a:lnTo>
                    <a:lnTo>
                      <a:pt x="75" y="178"/>
                    </a:lnTo>
                    <a:lnTo>
                      <a:pt x="73" y="181"/>
                    </a:lnTo>
                    <a:lnTo>
                      <a:pt x="70" y="184"/>
                    </a:lnTo>
                    <a:lnTo>
                      <a:pt x="68" y="186"/>
                    </a:lnTo>
                    <a:lnTo>
                      <a:pt x="65" y="189"/>
                    </a:lnTo>
                    <a:lnTo>
                      <a:pt x="62" y="191"/>
                    </a:lnTo>
                    <a:lnTo>
                      <a:pt x="59" y="193"/>
                    </a:lnTo>
                    <a:lnTo>
                      <a:pt x="56" y="193"/>
                    </a:lnTo>
                    <a:lnTo>
                      <a:pt x="53" y="193"/>
                    </a:lnTo>
                    <a:lnTo>
                      <a:pt x="50" y="193"/>
                    </a:lnTo>
                    <a:lnTo>
                      <a:pt x="46" y="192"/>
                    </a:lnTo>
                    <a:lnTo>
                      <a:pt x="42" y="191"/>
                    </a:lnTo>
                    <a:lnTo>
                      <a:pt x="39" y="191"/>
                    </a:lnTo>
                    <a:lnTo>
                      <a:pt x="36" y="189"/>
                    </a:lnTo>
                    <a:lnTo>
                      <a:pt x="32" y="188"/>
                    </a:lnTo>
                    <a:lnTo>
                      <a:pt x="26" y="183"/>
                    </a:lnTo>
                    <a:lnTo>
                      <a:pt x="22" y="177"/>
                    </a:lnTo>
                    <a:lnTo>
                      <a:pt x="19" y="171"/>
                    </a:lnTo>
                    <a:lnTo>
                      <a:pt x="16" y="164"/>
                    </a:lnTo>
                    <a:lnTo>
                      <a:pt x="14" y="149"/>
                    </a:lnTo>
                    <a:lnTo>
                      <a:pt x="13" y="135"/>
                    </a:lnTo>
                    <a:lnTo>
                      <a:pt x="13" y="120"/>
                    </a:lnTo>
                    <a:lnTo>
                      <a:pt x="12" y="105"/>
                    </a:lnTo>
                    <a:lnTo>
                      <a:pt x="11" y="98"/>
                    </a:lnTo>
                    <a:lnTo>
                      <a:pt x="9" y="92"/>
                    </a:lnTo>
                    <a:lnTo>
                      <a:pt x="6" y="85"/>
                    </a:lnTo>
                    <a:lnTo>
                      <a:pt x="2" y="79"/>
                    </a:lnTo>
                    <a:lnTo>
                      <a:pt x="0" y="69"/>
                    </a:lnTo>
                    <a:lnTo>
                      <a:pt x="1" y="59"/>
                    </a:lnTo>
                    <a:lnTo>
                      <a:pt x="2" y="50"/>
                    </a:lnTo>
                    <a:lnTo>
                      <a:pt x="5" y="42"/>
                    </a:lnTo>
                    <a:lnTo>
                      <a:pt x="10" y="32"/>
                    </a:lnTo>
                    <a:lnTo>
                      <a:pt x="15" y="25"/>
                    </a:lnTo>
                    <a:lnTo>
                      <a:pt x="21" y="18"/>
                    </a:lnTo>
                    <a:lnTo>
                      <a:pt x="29" y="12"/>
                    </a:lnTo>
                    <a:lnTo>
                      <a:pt x="35" y="11"/>
                    </a:lnTo>
                    <a:lnTo>
                      <a:pt x="41" y="8"/>
                    </a:lnTo>
                    <a:lnTo>
                      <a:pt x="47" y="5"/>
                    </a:lnTo>
                    <a:lnTo>
                      <a:pt x="53" y="2"/>
                    </a:lnTo>
                    <a:lnTo>
                      <a:pt x="59" y="0"/>
                    </a:lnTo>
                    <a:lnTo>
                      <a:pt x="65" y="0"/>
                    </a:lnTo>
                    <a:lnTo>
                      <a:pt x="68" y="0"/>
                    </a:lnTo>
                    <a:lnTo>
                      <a:pt x="71" y="2"/>
                    </a:lnTo>
                    <a:lnTo>
                      <a:pt x="75" y="3"/>
                    </a:lnTo>
                    <a:lnTo>
                      <a:pt x="78" y="6"/>
                    </a:lnTo>
                    <a:lnTo>
                      <a:pt x="9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2" name="Freeform 212"/>
              <p:cNvSpPr>
                <a:spLocks/>
              </p:cNvSpPr>
              <p:nvPr/>
            </p:nvSpPr>
            <p:spPr bwMode="auto">
              <a:xfrm>
                <a:off x="5054" y="2355"/>
                <a:ext cx="36" cy="87"/>
              </a:xfrm>
              <a:custGeom>
                <a:avLst/>
                <a:gdLst>
                  <a:gd name="T0" fmla="*/ 16 w 72"/>
                  <a:gd name="T1" fmla="*/ 11 h 172"/>
                  <a:gd name="T2" fmla="*/ 13 w 72"/>
                  <a:gd name="T3" fmla="*/ 17 h 172"/>
                  <a:gd name="T4" fmla="*/ 11 w 72"/>
                  <a:gd name="T5" fmla="*/ 21 h 172"/>
                  <a:gd name="T6" fmla="*/ 11 w 72"/>
                  <a:gd name="T7" fmla="*/ 24 h 172"/>
                  <a:gd name="T8" fmla="*/ 11 w 72"/>
                  <a:gd name="T9" fmla="*/ 27 h 172"/>
                  <a:gd name="T10" fmla="*/ 12 w 72"/>
                  <a:gd name="T11" fmla="*/ 30 h 172"/>
                  <a:gd name="T12" fmla="*/ 13 w 72"/>
                  <a:gd name="T13" fmla="*/ 33 h 172"/>
                  <a:gd name="T14" fmla="*/ 14 w 72"/>
                  <a:gd name="T15" fmla="*/ 34 h 172"/>
                  <a:gd name="T16" fmla="*/ 15 w 72"/>
                  <a:gd name="T17" fmla="*/ 37 h 172"/>
                  <a:gd name="T18" fmla="*/ 15 w 72"/>
                  <a:gd name="T19" fmla="*/ 39 h 172"/>
                  <a:gd name="T20" fmla="*/ 14 w 72"/>
                  <a:gd name="T21" fmla="*/ 41 h 172"/>
                  <a:gd name="T22" fmla="*/ 14 w 72"/>
                  <a:gd name="T23" fmla="*/ 42 h 172"/>
                  <a:gd name="T24" fmla="*/ 13 w 72"/>
                  <a:gd name="T25" fmla="*/ 43 h 172"/>
                  <a:gd name="T26" fmla="*/ 12 w 72"/>
                  <a:gd name="T27" fmla="*/ 44 h 172"/>
                  <a:gd name="T28" fmla="*/ 10 w 72"/>
                  <a:gd name="T29" fmla="*/ 44 h 172"/>
                  <a:gd name="T30" fmla="*/ 8 w 72"/>
                  <a:gd name="T31" fmla="*/ 43 h 172"/>
                  <a:gd name="T32" fmla="*/ 5 w 72"/>
                  <a:gd name="T33" fmla="*/ 42 h 172"/>
                  <a:gd name="T34" fmla="*/ 4 w 72"/>
                  <a:gd name="T35" fmla="*/ 40 h 172"/>
                  <a:gd name="T36" fmla="*/ 4 w 72"/>
                  <a:gd name="T37" fmla="*/ 36 h 172"/>
                  <a:gd name="T38" fmla="*/ 4 w 72"/>
                  <a:gd name="T39" fmla="*/ 31 h 172"/>
                  <a:gd name="T40" fmla="*/ 2 w 72"/>
                  <a:gd name="T41" fmla="*/ 24 h 172"/>
                  <a:gd name="T42" fmla="*/ 1 w 72"/>
                  <a:gd name="T43" fmla="*/ 17 h 172"/>
                  <a:gd name="T44" fmla="*/ 0 w 72"/>
                  <a:gd name="T45" fmla="*/ 12 h 172"/>
                  <a:gd name="T46" fmla="*/ 2 w 72"/>
                  <a:gd name="T47" fmla="*/ 8 h 172"/>
                  <a:gd name="T48" fmla="*/ 5 w 72"/>
                  <a:gd name="T49" fmla="*/ 4 h 172"/>
                  <a:gd name="T50" fmla="*/ 8 w 72"/>
                  <a:gd name="T51" fmla="*/ 2 h 172"/>
                  <a:gd name="T52" fmla="*/ 10 w 72"/>
                  <a:gd name="T53" fmla="*/ 2 h 172"/>
                  <a:gd name="T54" fmla="*/ 11 w 72"/>
                  <a:gd name="T55" fmla="*/ 1 h 172"/>
                  <a:gd name="T56" fmla="*/ 13 w 72"/>
                  <a:gd name="T57" fmla="*/ 1 h 172"/>
                  <a:gd name="T58" fmla="*/ 15 w 72"/>
                  <a:gd name="T59" fmla="*/ 1 h 172"/>
                  <a:gd name="T60" fmla="*/ 17 w 72"/>
                  <a:gd name="T61" fmla="*/ 2 h 172"/>
                  <a:gd name="T62" fmla="*/ 18 w 72"/>
                  <a:gd name="T63" fmla="*/ 5 h 172"/>
                  <a:gd name="T64" fmla="*/ 18 w 72"/>
                  <a:gd name="T65" fmla="*/ 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72">
                    <a:moveTo>
                      <a:pt x="70" y="34"/>
                    </a:moveTo>
                    <a:lnTo>
                      <a:pt x="64" y="44"/>
                    </a:lnTo>
                    <a:lnTo>
                      <a:pt x="57" y="55"/>
                    </a:lnTo>
                    <a:lnTo>
                      <a:pt x="51" y="67"/>
                    </a:lnTo>
                    <a:lnTo>
                      <a:pt x="46" y="78"/>
                    </a:lnTo>
                    <a:lnTo>
                      <a:pt x="44" y="84"/>
                    </a:lnTo>
                    <a:lnTo>
                      <a:pt x="43" y="89"/>
                    </a:lnTo>
                    <a:lnTo>
                      <a:pt x="42" y="95"/>
                    </a:lnTo>
                    <a:lnTo>
                      <a:pt x="42" y="101"/>
                    </a:lnTo>
                    <a:lnTo>
                      <a:pt x="42" y="107"/>
                    </a:lnTo>
                    <a:lnTo>
                      <a:pt x="44" y="113"/>
                    </a:lnTo>
                    <a:lnTo>
                      <a:pt x="46" y="119"/>
                    </a:lnTo>
                    <a:lnTo>
                      <a:pt x="50" y="124"/>
                    </a:lnTo>
                    <a:lnTo>
                      <a:pt x="52" y="128"/>
                    </a:lnTo>
                    <a:lnTo>
                      <a:pt x="54" y="132"/>
                    </a:lnTo>
                    <a:lnTo>
                      <a:pt x="56" y="135"/>
                    </a:lnTo>
                    <a:lnTo>
                      <a:pt x="58" y="139"/>
                    </a:lnTo>
                    <a:lnTo>
                      <a:pt x="59" y="145"/>
                    </a:lnTo>
                    <a:lnTo>
                      <a:pt x="60" y="149"/>
                    </a:lnTo>
                    <a:lnTo>
                      <a:pt x="59" y="153"/>
                    </a:lnTo>
                    <a:lnTo>
                      <a:pt x="58" y="158"/>
                    </a:lnTo>
                    <a:lnTo>
                      <a:pt x="56" y="160"/>
                    </a:lnTo>
                    <a:lnTo>
                      <a:pt x="55" y="162"/>
                    </a:lnTo>
                    <a:lnTo>
                      <a:pt x="54" y="164"/>
                    </a:lnTo>
                    <a:lnTo>
                      <a:pt x="53" y="167"/>
                    </a:lnTo>
                    <a:lnTo>
                      <a:pt x="51" y="169"/>
                    </a:lnTo>
                    <a:lnTo>
                      <a:pt x="50" y="170"/>
                    </a:lnTo>
                    <a:lnTo>
                      <a:pt x="48" y="172"/>
                    </a:lnTo>
                    <a:lnTo>
                      <a:pt x="45" y="172"/>
                    </a:lnTo>
                    <a:lnTo>
                      <a:pt x="40" y="171"/>
                    </a:lnTo>
                    <a:lnTo>
                      <a:pt x="35" y="170"/>
                    </a:lnTo>
                    <a:lnTo>
                      <a:pt x="30" y="169"/>
                    </a:lnTo>
                    <a:lnTo>
                      <a:pt x="25" y="167"/>
                    </a:lnTo>
                    <a:lnTo>
                      <a:pt x="20" y="165"/>
                    </a:lnTo>
                    <a:lnTo>
                      <a:pt x="17" y="162"/>
                    </a:lnTo>
                    <a:lnTo>
                      <a:pt x="14" y="158"/>
                    </a:lnTo>
                    <a:lnTo>
                      <a:pt x="13" y="152"/>
                    </a:lnTo>
                    <a:lnTo>
                      <a:pt x="15" y="142"/>
                    </a:lnTo>
                    <a:lnTo>
                      <a:pt x="15" y="132"/>
                    </a:lnTo>
                    <a:lnTo>
                      <a:pt x="14" y="123"/>
                    </a:lnTo>
                    <a:lnTo>
                      <a:pt x="13" y="113"/>
                    </a:lnTo>
                    <a:lnTo>
                      <a:pt x="8" y="93"/>
                    </a:lnTo>
                    <a:lnTo>
                      <a:pt x="3" y="75"/>
                    </a:lnTo>
                    <a:lnTo>
                      <a:pt x="1" y="66"/>
                    </a:lnTo>
                    <a:lnTo>
                      <a:pt x="0" y="56"/>
                    </a:lnTo>
                    <a:lnTo>
                      <a:pt x="0" y="48"/>
                    </a:lnTo>
                    <a:lnTo>
                      <a:pt x="2" y="40"/>
                    </a:lnTo>
                    <a:lnTo>
                      <a:pt x="5" y="32"/>
                    </a:lnTo>
                    <a:lnTo>
                      <a:pt x="10" y="24"/>
                    </a:lnTo>
                    <a:lnTo>
                      <a:pt x="17" y="16"/>
                    </a:lnTo>
                    <a:lnTo>
                      <a:pt x="28" y="9"/>
                    </a:lnTo>
                    <a:lnTo>
                      <a:pt x="31" y="8"/>
                    </a:lnTo>
                    <a:lnTo>
                      <a:pt x="34" y="7"/>
                    </a:lnTo>
                    <a:lnTo>
                      <a:pt x="37" y="5"/>
                    </a:lnTo>
                    <a:lnTo>
                      <a:pt x="40" y="4"/>
                    </a:lnTo>
                    <a:lnTo>
                      <a:pt x="44" y="3"/>
                    </a:lnTo>
                    <a:lnTo>
                      <a:pt x="47" y="2"/>
                    </a:lnTo>
                    <a:lnTo>
                      <a:pt x="50" y="1"/>
                    </a:lnTo>
                    <a:lnTo>
                      <a:pt x="53" y="0"/>
                    </a:lnTo>
                    <a:lnTo>
                      <a:pt x="58" y="2"/>
                    </a:lnTo>
                    <a:lnTo>
                      <a:pt x="64" y="5"/>
                    </a:lnTo>
                    <a:lnTo>
                      <a:pt x="67" y="8"/>
                    </a:lnTo>
                    <a:lnTo>
                      <a:pt x="70" y="12"/>
                    </a:lnTo>
                    <a:lnTo>
                      <a:pt x="71" y="17"/>
                    </a:lnTo>
                    <a:lnTo>
                      <a:pt x="72" y="23"/>
                    </a:lnTo>
                    <a:lnTo>
                      <a:pt x="71" y="28"/>
                    </a:lnTo>
                    <a:lnTo>
                      <a:pt x="7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3" name="Freeform 213"/>
              <p:cNvSpPr>
                <a:spLocks/>
              </p:cNvSpPr>
              <p:nvPr/>
            </p:nvSpPr>
            <p:spPr bwMode="auto">
              <a:xfrm>
                <a:off x="4682" y="2851"/>
                <a:ext cx="168" cy="159"/>
              </a:xfrm>
              <a:custGeom>
                <a:avLst/>
                <a:gdLst>
                  <a:gd name="T0" fmla="*/ 30 w 335"/>
                  <a:gd name="T1" fmla="*/ 5 h 318"/>
                  <a:gd name="T2" fmla="*/ 40 w 335"/>
                  <a:gd name="T3" fmla="*/ 8 h 318"/>
                  <a:gd name="T4" fmla="*/ 49 w 335"/>
                  <a:gd name="T5" fmla="*/ 10 h 318"/>
                  <a:gd name="T6" fmla="*/ 59 w 335"/>
                  <a:gd name="T7" fmla="*/ 13 h 318"/>
                  <a:gd name="T8" fmla="*/ 66 w 335"/>
                  <a:gd name="T9" fmla="*/ 14 h 318"/>
                  <a:gd name="T10" fmla="*/ 70 w 335"/>
                  <a:gd name="T11" fmla="*/ 14 h 318"/>
                  <a:gd name="T12" fmla="*/ 75 w 335"/>
                  <a:gd name="T13" fmla="*/ 16 h 318"/>
                  <a:gd name="T14" fmla="*/ 79 w 335"/>
                  <a:gd name="T15" fmla="*/ 17 h 318"/>
                  <a:gd name="T16" fmla="*/ 82 w 335"/>
                  <a:gd name="T17" fmla="*/ 21 h 318"/>
                  <a:gd name="T18" fmla="*/ 83 w 335"/>
                  <a:gd name="T19" fmla="*/ 25 h 318"/>
                  <a:gd name="T20" fmla="*/ 84 w 335"/>
                  <a:gd name="T21" fmla="*/ 32 h 318"/>
                  <a:gd name="T22" fmla="*/ 84 w 335"/>
                  <a:gd name="T23" fmla="*/ 41 h 318"/>
                  <a:gd name="T24" fmla="*/ 83 w 335"/>
                  <a:gd name="T25" fmla="*/ 51 h 318"/>
                  <a:gd name="T26" fmla="*/ 82 w 335"/>
                  <a:gd name="T27" fmla="*/ 58 h 318"/>
                  <a:gd name="T28" fmla="*/ 81 w 335"/>
                  <a:gd name="T29" fmla="*/ 65 h 318"/>
                  <a:gd name="T30" fmla="*/ 80 w 335"/>
                  <a:gd name="T31" fmla="*/ 71 h 318"/>
                  <a:gd name="T32" fmla="*/ 79 w 335"/>
                  <a:gd name="T33" fmla="*/ 76 h 318"/>
                  <a:gd name="T34" fmla="*/ 77 w 335"/>
                  <a:gd name="T35" fmla="*/ 78 h 318"/>
                  <a:gd name="T36" fmla="*/ 71 w 335"/>
                  <a:gd name="T37" fmla="*/ 79 h 318"/>
                  <a:gd name="T38" fmla="*/ 62 w 335"/>
                  <a:gd name="T39" fmla="*/ 80 h 318"/>
                  <a:gd name="T40" fmla="*/ 52 w 335"/>
                  <a:gd name="T41" fmla="*/ 80 h 318"/>
                  <a:gd name="T42" fmla="*/ 46 w 335"/>
                  <a:gd name="T43" fmla="*/ 79 h 318"/>
                  <a:gd name="T44" fmla="*/ 42 w 335"/>
                  <a:gd name="T45" fmla="*/ 77 h 318"/>
                  <a:gd name="T46" fmla="*/ 35 w 335"/>
                  <a:gd name="T47" fmla="*/ 75 h 318"/>
                  <a:gd name="T48" fmla="*/ 26 w 335"/>
                  <a:gd name="T49" fmla="*/ 73 h 318"/>
                  <a:gd name="T50" fmla="*/ 17 w 335"/>
                  <a:gd name="T51" fmla="*/ 70 h 318"/>
                  <a:gd name="T52" fmla="*/ 9 w 335"/>
                  <a:gd name="T53" fmla="*/ 65 h 318"/>
                  <a:gd name="T54" fmla="*/ 4 w 335"/>
                  <a:gd name="T55" fmla="*/ 61 h 318"/>
                  <a:gd name="T56" fmla="*/ 2 w 335"/>
                  <a:gd name="T57" fmla="*/ 58 h 318"/>
                  <a:gd name="T58" fmla="*/ 1 w 335"/>
                  <a:gd name="T59" fmla="*/ 54 h 318"/>
                  <a:gd name="T60" fmla="*/ 1 w 335"/>
                  <a:gd name="T61" fmla="*/ 47 h 318"/>
                  <a:gd name="T62" fmla="*/ 1 w 335"/>
                  <a:gd name="T63" fmla="*/ 40 h 318"/>
                  <a:gd name="T64" fmla="*/ 2 w 335"/>
                  <a:gd name="T65" fmla="*/ 32 h 318"/>
                  <a:gd name="T66" fmla="*/ 4 w 335"/>
                  <a:gd name="T67" fmla="*/ 22 h 318"/>
                  <a:gd name="T68" fmla="*/ 8 w 335"/>
                  <a:gd name="T69" fmla="*/ 13 h 318"/>
                  <a:gd name="T70" fmla="*/ 12 w 335"/>
                  <a:gd name="T71" fmla="*/ 6 h 318"/>
                  <a:gd name="T72" fmla="*/ 15 w 335"/>
                  <a:gd name="T73" fmla="*/ 2 h 318"/>
                  <a:gd name="T74" fmla="*/ 18 w 335"/>
                  <a:gd name="T75" fmla="*/ 1 h 318"/>
                  <a:gd name="T76" fmla="*/ 20 w 335"/>
                  <a:gd name="T77" fmla="*/ 2 h 318"/>
                  <a:gd name="T78" fmla="*/ 22 w 335"/>
                  <a:gd name="T79" fmla="*/ 3 h 318"/>
                  <a:gd name="T80" fmla="*/ 25 w 335"/>
                  <a:gd name="T81" fmla="*/ 4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5" h="318">
                    <a:moveTo>
                      <a:pt x="102" y="15"/>
                    </a:moveTo>
                    <a:lnTo>
                      <a:pt x="120" y="20"/>
                    </a:lnTo>
                    <a:lnTo>
                      <a:pt x="138" y="25"/>
                    </a:lnTo>
                    <a:lnTo>
                      <a:pt x="157" y="30"/>
                    </a:lnTo>
                    <a:lnTo>
                      <a:pt x="176" y="35"/>
                    </a:lnTo>
                    <a:lnTo>
                      <a:pt x="195" y="40"/>
                    </a:lnTo>
                    <a:lnTo>
                      <a:pt x="214" y="45"/>
                    </a:lnTo>
                    <a:lnTo>
                      <a:pt x="234" y="50"/>
                    </a:lnTo>
                    <a:lnTo>
                      <a:pt x="252" y="54"/>
                    </a:lnTo>
                    <a:lnTo>
                      <a:pt x="261" y="54"/>
                    </a:lnTo>
                    <a:lnTo>
                      <a:pt x="271" y="55"/>
                    </a:lnTo>
                    <a:lnTo>
                      <a:pt x="280" y="56"/>
                    </a:lnTo>
                    <a:lnTo>
                      <a:pt x="289" y="58"/>
                    </a:lnTo>
                    <a:lnTo>
                      <a:pt x="298" y="61"/>
                    </a:lnTo>
                    <a:lnTo>
                      <a:pt x="307" y="64"/>
                    </a:lnTo>
                    <a:lnTo>
                      <a:pt x="315" y="68"/>
                    </a:lnTo>
                    <a:lnTo>
                      <a:pt x="323" y="73"/>
                    </a:lnTo>
                    <a:lnTo>
                      <a:pt x="327" y="82"/>
                    </a:lnTo>
                    <a:lnTo>
                      <a:pt x="329" y="92"/>
                    </a:lnTo>
                    <a:lnTo>
                      <a:pt x="332" y="100"/>
                    </a:lnTo>
                    <a:lnTo>
                      <a:pt x="333" y="109"/>
                    </a:lnTo>
                    <a:lnTo>
                      <a:pt x="335" y="128"/>
                    </a:lnTo>
                    <a:lnTo>
                      <a:pt x="335" y="146"/>
                    </a:lnTo>
                    <a:lnTo>
                      <a:pt x="334" y="164"/>
                    </a:lnTo>
                    <a:lnTo>
                      <a:pt x="332" y="183"/>
                    </a:lnTo>
                    <a:lnTo>
                      <a:pt x="330" y="201"/>
                    </a:lnTo>
                    <a:lnTo>
                      <a:pt x="329" y="220"/>
                    </a:lnTo>
                    <a:lnTo>
                      <a:pt x="327" y="232"/>
                    </a:lnTo>
                    <a:lnTo>
                      <a:pt x="325" y="245"/>
                    </a:lnTo>
                    <a:lnTo>
                      <a:pt x="324" y="259"/>
                    </a:lnTo>
                    <a:lnTo>
                      <a:pt x="323" y="271"/>
                    </a:lnTo>
                    <a:lnTo>
                      <a:pt x="320" y="284"/>
                    </a:lnTo>
                    <a:lnTo>
                      <a:pt x="316" y="296"/>
                    </a:lnTo>
                    <a:lnTo>
                      <a:pt x="314" y="301"/>
                    </a:lnTo>
                    <a:lnTo>
                      <a:pt x="310" y="306"/>
                    </a:lnTo>
                    <a:lnTo>
                      <a:pt x="306" y="311"/>
                    </a:lnTo>
                    <a:lnTo>
                      <a:pt x="302" y="316"/>
                    </a:lnTo>
                    <a:lnTo>
                      <a:pt x="282" y="316"/>
                    </a:lnTo>
                    <a:lnTo>
                      <a:pt x="264" y="317"/>
                    </a:lnTo>
                    <a:lnTo>
                      <a:pt x="245" y="318"/>
                    </a:lnTo>
                    <a:lnTo>
                      <a:pt x="227" y="318"/>
                    </a:lnTo>
                    <a:lnTo>
                      <a:pt x="208" y="318"/>
                    </a:lnTo>
                    <a:lnTo>
                      <a:pt x="191" y="316"/>
                    </a:lnTo>
                    <a:lnTo>
                      <a:pt x="182" y="314"/>
                    </a:lnTo>
                    <a:lnTo>
                      <a:pt x="173" y="311"/>
                    </a:lnTo>
                    <a:lnTo>
                      <a:pt x="165" y="308"/>
                    </a:lnTo>
                    <a:lnTo>
                      <a:pt x="157" y="304"/>
                    </a:lnTo>
                    <a:lnTo>
                      <a:pt x="138" y="300"/>
                    </a:lnTo>
                    <a:lnTo>
                      <a:pt x="120" y="296"/>
                    </a:lnTo>
                    <a:lnTo>
                      <a:pt x="101" y="291"/>
                    </a:lnTo>
                    <a:lnTo>
                      <a:pt x="84" y="284"/>
                    </a:lnTo>
                    <a:lnTo>
                      <a:pt x="66" y="277"/>
                    </a:lnTo>
                    <a:lnTo>
                      <a:pt x="50" y="269"/>
                    </a:lnTo>
                    <a:lnTo>
                      <a:pt x="34" y="260"/>
                    </a:lnTo>
                    <a:lnTo>
                      <a:pt x="17" y="250"/>
                    </a:lnTo>
                    <a:lnTo>
                      <a:pt x="14" y="243"/>
                    </a:lnTo>
                    <a:lnTo>
                      <a:pt x="10" y="238"/>
                    </a:lnTo>
                    <a:lnTo>
                      <a:pt x="8" y="232"/>
                    </a:lnTo>
                    <a:lnTo>
                      <a:pt x="6" y="226"/>
                    </a:lnTo>
                    <a:lnTo>
                      <a:pt x="4" y="213"/>
                    </a:lnTo>
                    <a:lnTo>
                      <a:pt x="3" y="199"/>
                    </a:lnTo>
                    <a:lnTo>
                      <a:pt x="2" y="185"/>
                    </a:lnTo>
                    <a:lnTo>
                      <a:pt x="2" y="171"/>
                    </a:lnTo>
                    <a:lnTo>
                      <a:pt x="2" y="157"/>
                    </a:lnTo>
                    <a:lnTo>
                      <a:pt x="0" y="144"/>
                    </a:lnTo>
                    <a:lnTo>
                      <a:pt x="5" y="125"/>
                    </a:lnTo>
                    <a:lnTo>
                      <a:pt x="10" y="105"/>
                    </a:lnTo>
                    <a:lnTo>
                      <a:pt x="16" y="86"/>
                    </a:lnTo>
                    <a:lnTo>
                      <a:pt x="22" y="67"/>
                    </a:lnTo>
                    <a:lnTo>
                      <a:pt x="31" y="49"/>
                    </a:lnTo>
                    <a:lnTo>
                      <a:pt x="40" y="31"/>
                    </a:lnTo>
                    <a:lnTo>
                      <a:pt x="45" y="23"/>
                    </a:lnTo>
                    <a:lnTo>
                      <a:pt x="51" y="16"/>
                    </a:lnTo>
                    <a:lnTo>
                      <a:pt x="57" y="8"/>
                    </a:lnTo>
                    <a:lnTo>
                      <a:pt x="64" y="0"/>
                    </a:lnTo>
                    <a:lnTo>
                      <a:pt x="70" y="2"/>
                    </a:lnTo>
                    <a:lnTo>
                      <a:pt x="75" y="4"/>
                    </a:lnTo>
                    <a:lnTo>
                      <a:pt x="79" y="6"/>
                    </a:lnTo>
                    <a:lnTo>
                      <a:pt x="84" y="8"/>
                    </a:lnTo>
                    <a:lnTo>
                      <a:pt x="88" y="10"/>
                    </a:lnTo>
                    <a:lnTo>
                      <a:pt x="92" y="12"/>
                    </a:lnTo>
                    <a:lnTo>
                      <a:pt x="97" y="13"/>
                    </a:lnTo>
                    <a:lnTo>
                      <a:pt x="10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4" name="Freeform 214"/>
              <p:cNvSpPr>
                <a:spLocks/>
              </p:cNvSpPr>
              <p:nvPr/>
            </p:nvSpPr>
            <p:spPr bwMode="auto">
              <a:xfrm>
                <a:off x="4788" y="2714"/>
                <a:ext cx="5" cy="7"/>
              </a:xfrm>
              <a:custGeom>
                <a:avLst/>
                <a:gdLst>
                  <a:gd name="T0" fmla="*/ 3 w 10"/>
                  <a:gd name="T1" fmla="*/ 0 h 14"/>
                  <a:gd name="T2" fmla="*/ 3 w 10"/>
                  <a:gd name="T3" fmla="*/ 1 h 14"/>
                  <a:gd name="T4" fmla="*/ 3 w 10"/>
                  <a:gd name="T5" fmla="*/ 1 h 14"/>
                  <a:gd name="T6" fmla="*/ 3 w 10"/>
                  <a:gd name="T7" fmla="*/ 2 h 14"/>
                  <a:gd name="T8" fmla="*/ 3 w 10"/>
                  <a:gd name="T9" fmla="*/ 2 h 14"/>
                  <a:gd name="T10" fmla="*/ 2 w 10"/>
                  <a:gd name="T11" fmla="*/ 3 h 14"/>
                  <a:gd name="T12" fmla="*/ 2 w 10"/>
                  <a:gd name="T13" fmla="*/ 3 h 14"/>
                  <a:gd name="T14" fmla="*/ 2 w 10"/>
                  <a:gd name="T15" fmla="*/ 3 h 14"/>
                  <a:gd name="T16" fmla="*/ 1 w 10"/>
                  <a:gd name="T17" fmla="*/ 4 h 14"/>
                  <a:gd name="T18" fmla="*/ 1 w 10"/>
                  <a:gd name="T19" fmla="*/ 4 h 14"/>
                  <a:gd name="T20" fmla="*/ 1 w 10"/>
                  <a:gd name="T21" fmla="*/ 4 h 14"/>
                  <a:gd name="T22" fmla="*/ 1 w 10"/>
                  <a:gd name="T23" fmla="*/ 4 h 14"/>
                  <a:gd name="T24" fmla="*/ 1 w 10"/>
                  <a:gd name="T25" fmla="*/ 3 h 14"/>
                  <a:gd name="T26" fmla="*/ 1 w 10"/>
                  <a:gd name="T27" fmla="*/ 3 h 14"/>
                  <a:gd name="T28" fmla="*/ 1 w 10"/>
                  <a:gd name="T29" fmla="*/ 3 h 14"/>
                  <a:gd name="T30" fmla="*/ 0 w 10"/>
                  <a:gd name="T31" fmla="*/ 3 h 14"/>
                  <a:gd name="T32" fmla="*/ 0 w 10"/>
                  <a:gd name="T33" fmla="*/ 3 h 14"/>
                  <a:gd name="T34" fmla="*/ 1 w 10"/>
                  <a:gd name="T35" fmla="*/ 2 h 14"/>
                  <a:gd name="T36" fmla="*/ 1 w 10"/>
                  <a:gd name="T37" fmla="*/ 2 h 14"/>
                  <a:gd name="T38" fmla="*/ 1 w 10"/>
                  <a:gd name="T39" fmla="*/ 2 h 14"/>
                  <a:gd name="T40" fmla="*/ 2 w 10"/>
                  <a:gd name="T41" fmla="*/ 2 h 14"/>
                  <a:gd name="T42" fmla="*/ 2 w 10"/>
                  <a:gd name="T43" fmla="*/ 1 h 14"/>
                  <a:gd name="T44" fmla="*/ 2 w 10"/>
                  <a:gd name="T45" fmla="*/ 1 h 14"/>
                  <a:gd name="T46" fmla="*/ 3 w 10"/>
                  <a:gd name="T47" fmla="*/ 1 h 14"/>
                  <a:gd name="T48" fmla="*/ 3 w 10"/>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4">
                    <a:moveTo>
                      <a:pt x="10" y="0"/>
                    </a:moveTo>
                    <a:lnTo>
                      <a:pt x="10" y="2"/>
                    </a:lnTo>
                    <a:lnTo>
                      <a:pt x="10" y="4"/>
                    </a:lnTo>
                    <a:lnTo>
                      <a:pt x="10" y="6"/>
                    </a:lnTo>
                    <a:lnTo>
                      <a:pt x="9" y="8"/>
                    </a:lnTo>
                    <a:lnTo>
                      <a:pt x="8" y="9"/>
                    </a:lnTo>
                    <a:lnTo>
                      <a:pt x="7" y="11"/>
                    </a:lnTo>
                    <a:lnTo>
                      <a:pt x="5" y="12"/>
                    </a:lnTo>
                    <a:lnTo>
                      <a:pt x="4" y="14"/>
                    </a:lnTo>
                    <a:lnTo>
                      <a:pt x="3" y="14"/>
                    </a:lnTo>
                    <a:lnTo>
                      <a:pt x="2" y="13"/>
                    </a:lnTo>
                    <a:lnTo>
                      <a:pt x="1" y="12"/>
                    </a:lnTo>
                    <a:lnTo>
                      <a:pt x="1" y="11"/>
                    </a:lnTo>
                    <a:lnTo>
                      <a:pt x="0" y="10"/>
                    </a:lnTo>
                    <a:lnTo>
                      <a:pt x="0" y="9"/>
                    </a:lnTo>
                    <a:lnTo>
                      <a:pt x="1" y="8"/>
                    </a:lnTo>
                    <a:lnTo>
                      <a:pt x="2" y="7"/>
                    </a:lnTo>
                    <a:lnTo>
                      <a:pt x="4" y="6"/>
                    </a:lnTo>
                    <a:lnTo>
                      <a:pt x="5" y="5"/>
                    </a:lnTo>
                    <a:lnTo>
                      <a:pt x="6" y="4"/>
                    </a:lnTo>
                    <a:lnTo>
                      <a:pt x="7" y="3"/>
                    </a:lnTo>
                    <a:lnTo>
                      <a:pt x="9"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5" name="Freeform 215"/>
              <p:cNvSpPr>
                <a:spLocks/>
              </p:cNvSpPr>
              <p:nvPr/>
            </p:nvSpPr>
            <p:spPr bwMode="auto">
              <a:xfrm>
                <a:off x="4798" y="2717"/>
                <a:ext cx="3" cy="9"/>
              </a:xfrm>
              <a:custGeom>
                <a:avLst/>
                <a:gdLst>
                  <a:gd name="T0" fmla="*/ 1 w 7"/>
                  <a:gd name="T1" fmla="*/ 4 h 16"/>
                  <a:gd name="T2" fmla="*/ 1 w 7"/>
                  <a:gd name="T3" fmla="*/ 4 h 16"/>
                  <a:gd name="T4" fmla="*/ 1 w 7"/>
                  <a:gd name="T5" fmla="*/ 4 h 16"/>
                  <a:gd name="T6" fmla="*/ 1 w 7"/>
                  <a:gd name="T7" fmla="*/ 5 h 16"/>
                  <a:gd name="T8" fmla="*/ 1 w 7"/>
                  <a:gd name="T9" fmla="*/ 5 h 16"/>
                  <a:gd name="T10" fmla="*/ 0 w 7"/>
                  <a:gd name="T11" fmla="*/ 5 h 16"/>
                  <a:gd name="T12" fmla="*/ 0 w 7"/>
                  <a:gd name="T13" fmla="*/ 5 h 16"/>
                  <a:gd name="T14" fmla="*/ 0 w 7"/>
                  <a:gd name="T15" fmla="*/ 5 h 16"/>
                  <a:gd name="T16" fmla="*/ 0 w 7"/>
                  <a:gd name="T17" fmla="*/ 5 h 16"/>
                  <a:gd name="T18" fmla="*/ 0 w 7"/>
                  <a:gd name="T19" fmla="*/ 0 h 16"/>
                  <a:gd name="T20" fmla="*/ 0 w 7"/>
                  <a:gd name="T21" fmla="*/ 1 h 16"/>
                  <a:gd name="T22" fmla="*/ 1 w 7"/>
                  <a:gd name="T23" fmla="*/ 1 h 16"/>
                  <a:gd name="T24" fmla="*/ 1 w 7"/>
                  <a:gd name="T25" fmla="*/ 1 h 16"/>
                  <a:gd name="T26" fmla="*/ 1 w 7"/>
                  <a:gd name="T27" fmla="*/ 2 h 16"/>
                  <a:gd name="T28" fmla="*/ 1 w 7"/>
                  <a:gd name="T29" fmla="*/ 2 h 16"/>
                  <a:gd name="T30" fmla="*/ 1 w 7"/>
                  <a:gd name="T31" fmla="*/ 3 h 16"/>
                  <a:gd name="T32" fmla="*/ 1 w 7"/>
                  <a:gd name="T33" fmla="*/ 3 h 16"/>
                  <a:gd name="T34" fmla="*/ 1 w 7"/>
                  <a:gd name="T35" fmla="*/ 4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16">
                    <a:moveTo>
                      <a:pt x="7" y="12"/>
                    </a:moveTo>
                    <a:lnTo>
                      <a:pt x="6" y="12"/>
                    </a:lnTo>
                    <a:lnTo>
                      <a:pt x="5" y="13"/>
                    </a:lnTo>
                    <a:lnTo>
                      <a:pt x="4" y="14"/>
                    </a:lnTo>
                    <a:lnTo>
                      <a:pt x="4" y="15"/>
                    </a:lnTo>
                    <a:lnTo>
                      <a:pt x="3" y="15"/>
                    </a:lnTo>
                    <a:lnTo>
                      <a:pt x="2" y="16"/>
                    </a:lnTo>
                    <a:lnTo>
                      <a:pt x="1" y="16"/>
                    </a:lnTo>
                    <a:lnTo>
                      <a:pt x="0" y="15"/>
                    </a:lnTo>
                    <a:lnTo>
                      <a:pt x="2" y="0"/>
                    </a:lnTo>
                    <a:lnTo>
                      <a:pt x="3" y="1"/>
                    </a:lnTo>
                    <a:lnTo>
                      <a:pt x="4" y="2"/>
                    </a:lnTo>
                    <a:lnTo>
                      <a:pt x="5" y="3"/>
                    </a:lnTo>
                    <a:lnTo>
                      <a:pt x="6" y="5"/>
                    </a:lnTo>
                    <a:lnTo>
                      <a:pt x="7" y="6"/>
                    </a:lnTo>
                    <a:lnTo>
                      <a:pt x="7" y="8"/>
                    </a:lnTo>
                    <a:lnTo>
                      <a:pt x="7" y="10"/>
                    </a:lnTo>
                    <a:lnTo>
                      <a:pt x="7" y="1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6" name="Freeform 216"/>
              <p:cNvSpPr>
                <a:spLocks/>
              </p:cNvSpPr>
              <p:nvPr/>
            </p:nvSpPr>
            <p:spPr bwMode="auto">
              <a:xfrm>
                <a:off x="4806" y="2728"/>
                <a:ext cx="2" cy="3"/>
              </a:xfrm>
              <a:custGeom>
                <a:avLst/>
                <a:gdLst>
                  <a:gd name="T0" fmla="*/ 1 w 4"/>
                  <a:gd name="T1" fmla="*/ 0 h 8"/>
                  <a:gd name="T2" fmla="*/ 1 w 4"/>
                  <a:gd name="T3" fmla="*/ 0 h 8"/>
                  <a:gd name="T4" fmla="*/ 1 w 4"/>
                  <a:gd name="T5" fmla="*/ 0 h 8"/>
                  <a:gd name="T6" fmla="*/ 1 w 4"/>
                  <a:gd name="T7" fmla="*/ 0 h 8"/>
                  <a:gd name="T8" fmla="*/ 1 w 4"/>
                  <a:gd name="T9" fmla="*/ 1 h 8"/>
                  <a:gd name="T10" fmla="*/ 1 w 4"/>
                  <a:gd name="T11" fmla="*/ 1 h 8"/>
                  <a:gd name="T12" fmla="*/ 1 w 4"/>
                  <a:gd name="T13" fmla="*/ 1 h 8"/>
                  <a:gd name="T14" fmla="*/ 1 w 4"/>
                  <a:gd name="T15" fmla="*/ 1 h 8"/>
                  <a:gd name="T16" fmla="*/ 0 w 4"/>
                  <a:gd name="T17" fmla="*/ 1 h 8"/>
                  <a:gd name="T18" fmla="*/ 0 w 4"/>
                  <a:gd name="T19" fmla="*/ 0 h 8"/>
                  <a:gd name="T20" fmla="*/ 1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4" y="0"/>
                    </a:moveTo>
                    <a:lnTo>
                      <a:pt x="4" y="1"/>
                    </a:lnTo>
                    <a:lnTo>
                      <a:pt x="4" y="2"/>
                    </a:lnTo>
                    <a:lnTo>
                      <a:pt x="3" y="3"/>
                    </a:lnTo>
                    <a:lnTo>
                      <a:pt x="3" y="4"/>
                    </a:lnTo>
                    <a:lnTo>
                      <a:pt x="2" y="5"/>
                    </a:lnTo>
                    <a:lnTo>
                      <a:pt x="1" y="7"/>
                    </a:lnTo>
                    <a:lnTo>
                      <a:pt x="0" y="8"/>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7" name="Freeform 217"/>
              <p:cNvSpPr>
                <a:spLocks noEditPoints="1"/>
              </p:cNvSpPr>
              <p:nvPr/>
            </p:nvSpPr>
            <p:spPr bwMode="auto">
              <a:xfrm>
                <a:off x="4734" y="2439"/>
                <a:ext cx="286" cy="379"/>
              </a:xfrm>
              <a:custGeom>
                <a:avLst/>
                <a:gdLst>
                  <a:gd name="T0" fmla="*/ 15 w 571"/>
                  <a:gd name="T1" fmla="*/ 173 h 758"/>
                  <a:gd name="T2" fmla="*/ 38 w 571"/>
                  <a:gd name="T3" fmla="*/ 153 h 758"/>
                  <a:gd name="T4" fmla="*/ 42 w 571"/>
                  <a:gd name="T5" fmla="*/ 151 h 758"/>
                  <a:gd name="T6" fmla="*/ 38 w 571"/>
                  <a:gd name="T7" fmla="*/ 154 h 758"/>
                  <a:gd name="T8" fmla="*/ 37 w 571"/>
                  <a:gd name="T9" fmla="*/ 155 h 758"/>
                  <a:gd name="T10" fmla="*/ 36 w 571"/>
                  <a:gd name="T11" fmla="*/ 157 h 758"/>
                  <a:gd name="T12" fmla="*/ 35 w 571"/>
                  <a:gd name="T13" fmla="*/ 158 h 758"/>
                  <a:gd name="T14" fmla="*/ 33 w 571"/>
                  <a:gd name="T15" fmla="*/ 160 h 758"/>
                  <a:gd name="T16" fmla="*/ 31 w 571"/>
                  <a:gd name="T17" fmla="*/ 161 h 758"/>
                  <a:gd name="T18" fmla="*/ 29 w 571"/>
                  <a:gd name="T19" fmla="*/ 163 h 758"/>
                  <a:gd name="T20" fmla="*/ 28 w 571"/>
                  <a:gd name="T21" fmla="*/ 164 h 758"/>
                  <a:gd name="T22" fmla="*/ 27 w 571"/>
                  <a:gd name="T23" fmla="*/ 165 h 758"/>
                  <a:gd name="T24" fmla="*/ 25 w 571"/>
                  <a:gd name="T25" fmla="*/ 166 h 758"/>
                  <a:gd name="T26" fmla="*/ 23 w 571"/>
                  <a:gd name="T27" fmla="*/ 168 h 758"/>
                  <a:gd name="T28" fmla="*/ 22 w 571"/>
                  <a:gd name="T29" fmla="*/ 169 h 758"/>
                  <a:gd name="T30" fmla="*/ 22 w 571"/>
                  <a:gd name="T31" fmla="*/ 171 h 758"/>
                  <a:gd name="T32" fmla="*/ 16 w 571"/>
                  <a:gd name="T33" fmla="*/ 175 h 758"/>
                  <a:gd name="T34" fmla="*/ 3 w 571"/>
                  <a:gd name="T35" fmla="*/ 187 h 758"/>
                  <a:gd name="T36" fmla="*/ 65 w 571"/>
                  <a:gd name="T37" fmla="*/ 131 h 758"/>
                  <a:gd name="T38" fmla="*/ 72 w 571"/>
                  <a:gd name="T39" fmla="*/ 125 h 758"/>
                  <a:gd name="T40" fmla="*/ 81 w 571"/>
                  <a:gd name="T41" fmla="*/ 117 h 758"/>
                  <a:gd name="T42" fmla="*/ 91 w 571"/>
                  <a:gd name="T43" fmla="*/ 108 h 758"/>
                  <a:gd name="T44" fmla="*/ 90 w 571"/>
                  <a:gd name="T45" fmla="*/ 111 h 758"/>
                  <a:gd name="T46" fmla="*/ 81 w 571"/>
                  <a:gd name="T47" fmla="*/ 123 h 758"/>
                  <a:gd name="T48" fmla="*/ 74 w 571"/>
                  <a:gd name="T49" fmla="*/ 128 h 758"/>
                  <a:gd name="T50" fmla="*/ 67 w 571"/>
                  <a:gd name="T51" fmla="*/ 131 h 758"/>
                  <a:gd name="T52" fmla="*/ 64 w 571"/>
                  <a:gd name="T53" fmla="*/ 133 h 758"/>
                  <a:gd name="T54" fmla="*/ 61 w 571"/>
                  <a:gd name="T55" fmla="*/ 134 h 758"/>
                  <a:gd name="T56" fmla="*/ 102 w 571"/>
                  <a:gd name="T57" fmla="*/ 93 h 758"/>
                  <a:gd name="T58" fmla="*/ 106 w 571"/>
                  <a:gd name="T59" fmla="*/ 89 h 758"/>
                  <a:gd name="T60" fmla="*/ 114 w 571"/>
                  <a:gd name="T61" fmla="*/ 80 h 758"/>
                  <a:gd name="T62" fmla="*/ 120 w 571"/>
                  <a:gd name="T63" fmla="*/ 69 h 758"/>
                  <a:gd name="T64" fmla="*/ 127 w 571"/>
                  <a:gd name="T65" fmla="*/ 47 h 758"/>
                  <a:gd name="T66" fmla="*/ 131 w 571"/>
                  <a:gd name="T67" fmla="*/ 26 h 758"/>
                  <a:gd name="T68" fmla="*/ 134 w 571"/>
                  <a:gd name="T69" fmla="*/ 5 h 758"/>
                  <a:gd name="T70" fmla="*/ 135 w 571"/>
                  <a:gd name="T71" fmla="*/ 19 h 758"/>
                  <a:gd name="T72" fmla="*/ 136 w 571"/>
                  <a:gd name="T73" fmla="*/ 32 h 758"/>
                  <a:gd name="T74" fmla="*/ 140 w 571"/>
                  <a:gd name="T75" fmla="*/ 38 h 758"/>
                  <a:gd name="T76" fmla="*/ 142 w 571"/>
                  <a:gd name="T77" fmla="*/ 40 h 758"/>
                  <a:gd name="T78" fmla="*/ 143 w 571"/>
                  <a:gd name="T79" fmla="*/ 41 h 758"/>
                  <a:gd name="T80" fmla="*/ 141 w 571"/>
                  <a:gd name="T81" fmla="*/ 45 h 758"/>
                  <a:gd name="T82" fmla="*/ 139 w 571"/>
                  <a:gd name="T83" fmla="*/ 51 h 758"/>
                  <a:gd name="T84" fmla="*/ 136 w 571"/>
                  <a:gd name="T85" fmla="*/ 53 h 758"/>
                  <a:gd name="T86" fmla="*/ 134 w 571"/>
                  <a:gd name="T87" fmla="*/ 56 h 758"/>
                  <a:gd name="T88" fmla="*/ 134 w 571"/>
                  <a:gd name="T89" fmla="*/ 64 h 758"/>
                  <a:gd name="T90" fmla="*/ 130 w 571"/>
                  <a:gd name="T91" fmla="*/ 74 h 758"/>
                  <a:gd name="T92" fmla="*/ 123 w 571"/>
                  <a:gd name="T93" fmla="*/ 83 h 758"/>
                  <a:gd name="T94" fmla="*/ 113 w 571"/>
                  <a:gd name="T95" fmla="*/ 88 h 758"/>
                  <a:gd name="T96" fmla="*/ 109 w 571"/>
                  <a:gd name="T97" fmla="*/ 90 h 758"/>
                  <a:gd name="T98" fmla="*/ 106 w 571"/>
                  <a:gd name="T99" fmla="*/ 93 h 758"/>
                  <a:gd name="T100" fmla="*/ 104 w 571"/>
                  <a:gd name="T101" fmla="*/ 94 h 758"/>
                  <a:gd name="T102" fmla="*/ 101 w 571"/>
                  <a:gd name="T103" fmla="*/ 96 h 7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1" h="758">
                    <a:moveTo>
                      <a:pt x="0" y="758"/>
                    </a:moveTo>
                    <a:lnTo>
                      <a:pt x="19" y="733"/>
                    </a:lnTo>
                    <a:lnTo>
                      <a:pt x="38" y="711"/>
                    </a:lnTo>
                    <a:lnTo>
                      <a:pt x="60" y="689"/>
                    </a:lnTo>
                    <a:lnTo>
                      <a:pt x="82" y="669"/>
                    </a:lnTo>
                    <a:lnTo>
                      <a:pt x="104" y="648"/>
                    </a:lnTo>
                    <a:lnTo>
                      <a:pt x="128" y="629"/>
                    </a:lnTo>
                    <a:lnTo>
                      <a:pt x="151" y="609"/>
                    </a:lnTo>
                    <a:lnTo>
                      <a:pt x="175" y="591"/>
                    </a:lnTo>
                    <a:lnTo>
                      <a:pt x="172" y="595"/>
                    </a:lnTo>
                    <a:lnTo>
                      <a:pt x="169" y="600"/>
                    </a:lnTo>
                    <a:lnTo>
                      <a:pt x="166" y="603"/>
                    </a:lnTo>
                    <a:lnTo>
                      <a:pt x="163" y="607"/>
                    </a:lnTo>
                    <a:lnTo>
                      <a:pt x="160" y="610"/>
                    </a:lnTo>
                    <a:lnTo>
                      <a:pt x="156" y="612"/>
                    </a:lnTo>
                    <a:lnTo>
                      <a:pt x="152" y="613"/>
                    </a:lnTo>
                    <a:lnTo>
                      <a:pt x="149" y="614"/>
                    </a:lnTo>
                    <a:lnTo>
                      <a:pt x="148" y="615"/>
                    </a:lnTo>
                    <a:lnTo>
                      <a:pt x="148" y="617"/>
                    </a:lnTo>
                    <a:lnTo>
                      <a:pt x="147" y="619"/>
                    </a:lnTo>
                    <a:lnTo>
                      <a:pt x="146" y="620"/>
                    </a:lnTo>
                    <a:lnTo>
                      <a:pt x="146" y="622"/>
                    </a:lnTo>
                    <a:lnTo>
                      <a:pt x="145" y="625"/>
                    </a:lnTo>
                    <a:lnTo>
                      <a:pt x="144" y="627"/>
                    </a:lnTo>
                    <a:lnTo>
                      <a:pt x="144" y="628"/>
                    </a:lnTo>
                    <a:lnTo>
                      <a:pt x="142" y="629"/>
                    </a:lnTo>
                    <a:lnTo>
                      <a:pt x="140" y="630"/>
                    </a:lnTo>
                    <a:lnTo>
                      <a:pt x="138" y="631"/>
                    </a:lnTo>
                    <a:lnTo>
                      <a:pt x="136" y="633"/>
                    </a:lnTo>
                    <a:lnTo>
                      <a:pt x="134" y="636"/>
                    </a:lnTo>
                    <a:lnTo>
                      <a:pt x="132" y="638"/>
                    </a:lnTo>
                    <a:lnTo>
                      <a:pt x="131" y="640"/>
                    </a:lnTo>
                    <a:lnTo>
                      <a:pt x="131" y="642"/>
                    </a:lnTo>
                    <a:lnTo>
                      <a:pt x="129" y="642"/>
                    </a:lnTo>
                    <a:lnTo>
                      <a:pt x="127" y="643"/>
                    </a:lnTo>
                    <a:lnTo>
                      <a:pt x="124" y="643"/>
                    </a:lnTo>
                    <a:lnTo>
                      <a:pt x="122" y="645"/>
                    </a:lnTo>
                    <a:lnTo>
                      <a:pt x="119" y="646"/>
                    </a:lnTo>
                    <a:lnTo>
                      <a:pt x="118" y="648"/>
                    </a:lnTo>
                    <a:lnTo>
                      <a:pt x="116" y="649"/>
                    </a:lnTo>
                    <a:lnTo>
                      <a:pt x="116" y="651"/>
                    </a:lnTo>
                    <a:lnTo>
                      <a:pt x="114" y="651"/>
                    </a:lnTo>
                    <a:lnTo>
                      <a:pt x="113" y="652"/>
                    </a:lnTo>
                    <a:lnTo>
                      <a:pt x="111" y="653"/>
                    </a:lnTo>
                    <a:lnTo>
                      <a:pt x="110" y="654"/>
                    </a:lnTo>
                    <a:lnTo>
                      <a:pt x="109" y="655"/>
                    </a:lnTo>
                    <a:lnTo>
                      <a:pt x="108" y="657"/>
                    </a:lnTo>
                    <a:lnTo>
                      <a:pt x="107" y="658"/>
                    </a:lnTo>
                    <a:lnTo>
                      <a:pt x="107" y="660"/>
                    </a:lnTo>
                    <a:lnTo>
                      <a:pt x="105" y="660"/>
                    </a:lnTo>
                    <a:lnTo>
                      <a:pt x="103" y="661"/>
                    </a:lnTo>
                    <a:lnTo>
                      <a:pt x="100" y="663"/>
                    </a:lnTo>
                    <a:lnTo>
                      <a:pt x="98" y="665"/>
                    </a:lnTo>
                    <a:lnTo>
                      <a:pt x="95" y="667"/>
                    </a:lnTo>
                    <a:lnTo>
                      <a:pt x="93" y="668"/>
                    </a:lnTo>
                    <a:lnTo>
                      <a:pt x="91" y="670"/>
                    </a:lnTo>
                    <a:lnTo>
                      <a:pt x="89" y="670"/>
                    </a:lnTo>
                    <a:lnTo>
                      <a:pt x="89" y="672"/>
                    </a:lnTo>
                    <a:lnTo>
                      <a:pt x="88" y="673"/>
                    </a:lnTo>
                    <a:lnTo>
                      <a:pt x="87" y="675"/>
                    </a:lnTo>
                    <a:lnTo>
                      <a:pt x="87" y="677"/>
                    </a:lnTo>
                    <a:lnTo>
                      <a:pt x="86" y="678"/>
                    </a:lnTo>
                    <a:lnTo>
                      <a:pt x="85" y="680"/>
                    </a:lnTo>
                    <a:lnTo>
                      <a:pt x="85" y="682"/>
                    </a:lnTo>
                    <a:lnTo>
                      <a:pt x="84" y="683"/>
                    </a:lnTo>
                    <a:lnTo>
                      <a:pt x="79" y="685"/>
                    </a:lnTo>
                    <a:lnTo>
                      <a:pt x="71" y="691"/>
                    </a:lnTo>
                    <a:lnTo>
                      <a:pt x="61" y="699"/>
                    </a:lnTo>
                    <a:lnTo>
                      <a:pt x="49" y="711"/>
                    </a:lnTo>
                    <a:lnTo>
                      <a:pt x="36" y="722"/>
                    </a:lnTo>
                    <a:lnTo>
                      <a:pt x="23" y="734"/>
                    </a:lnTo>
                    <a:lnTo>
                      <a:pt x="11" y="747"/>
                    </a:lnTo>
                    <a:lnTo>
                      <a:pt x="0" y="758"/>
                    </a:lnTo>
                    <a:close/>
                    <a:moveTo>
                      <a:pt x="243" y="536"/>
                    </a:moveTo>
                    <a:lnTo>
                      <a:pt x="250" y="530"/>
                    </a:lnTo>
                    <a:lnTo>
                      <a:pt x="257" y="524"/>
                    </a:lnTo>
                    <a:lnTo>
                      <a:pt x="265" y="517"/>
                    </a:lnTo>
                    <a:lnTo>
                      <a:pt x="272" y="511"/>
                    </a:lnTo>
                    <a:lnTo>
                      <a:pt x="280" y="505"/>
                    </a:lnTo>
                    <a:lnTo>
                      <a:pt x="287" y="497"/>
                    </a:lnTo>
                    <a:lnTo>
                      <a:pt x="293" y="491"/>
                    </a:lnTo>
                    <a:lnTo>
                      <a:pt x="300" y="484"/>
                    </a:lnTo>
                    <a:lnTo>
                      <a:pt x="311" y="476"/>
                    </a:lnTo>
                    <a:lnTo>
                      <a:pt x="322" y="468"/>
                    </a:lnTo>
                    <a:lnTo>
                      <a:pt x="332" y="459"/>
                    </a:lnTo>
                    <a:lnTo>
                      <a:pt x="342" y="450"/>
                    </a:lnTo>
                    <a:lnTo>
                      <a:pt x="351" y="440"/>
                    </a:lnTo>
                    <a:lnTo>
                      <a:pt x="361" y="431"/>
                    </a:lnTo>
                    <a:lnTo>
                      <a:pt x="370" y="420"/>
                    </a:lnTo>
                    <a:lnTo>
                      <a:pt x="379" y="409"/>
                    </a:lnTo>
                    <a:lnTo>
                      <a:pt x="368" y="426"/>
                    </a:lnTo>
                    <a:lnTo>
                      <a:pt x="358" y="443"/>
                    </a:lnTo>
                    <a:lnTo>
                      <a:pt x="346" y="460"/>
                    </a:lnTo>
                    <a:lnTo>
                      <a:pt x="334" y="476"/>
                    </a:lnTo>
                    <a:lnTo>
                      <a:pt x="328" y="484"/>
                    </a:lnTo>
                    <a:lnTo>
                      <a:pt x="322" y="490"/>
                    </a:lnTo>
                    <a:lnTo>
                      <a:pt x="316" y="496"/>
                    </a:lnTo>
                    <a:lnTo>
                      <a:pt x="308" y="501"/>
                    </a:lnTo>
                    <a:lnTo>
                      <a:pt x="301" y="506"/>
                    </a:lnTo>
                    <a:lnTo>
                      <a:pt x="294" y="510"/>
                    </a:lnTo>
                    <a:lnTo>
                      <a:pt x="287" y="512"/>
                    </a:lnTo>
                    <a:lnTo>
                      <a:pt x="279" y="512"/>
                    </a:lnTo>
                    <a:lnTo>
                      <a:pt x="269" y="521"/>
                    </a:lnTo>
                    <a:lnTo>
                      <a:pt x="265" y="521"/>
                    </a:lnTo>
                    <a:lnTo>
                      <a:pt x="263" y="524"/>
                    </a:lnTo>
                    <a:lnTo>
                      <a:pt x="261" y="527"/>
                    </a:lnTo>
                    <a:lnTo>
                      <a:pt x="258" y="529"/>
                    </a:lnTo>
                    <a:lnTo>
                      <a:pt x="256" y="531"/>
                    </a:lnTo>
                    <a:lnTo>
                      <a:pt x="253" y="532"/>
                    </a:lnTo>
                    <a:lnTo>
                      <a:pt x="250" y="534"/>
                    </a:lnTo>
                    <a:lnTo>
                      <a:pt x="246" y="535"/>
                    </a:lnTo>
                    <a:lnTo>
                      <a:pt x="243" y="536"/>
                    </a:lnTo>
                    <a:close/>
                    <a:moveTo>
                      <a:pt x="398" y="386"/>
                    </a:moveTo>
                    <a:lnTo>
                      <a:pt x="402" y="382"/>
                    </a:lnTo>
                    <a:lnTo>
                      <a:pt x="405" y="376"/>
                    </a:lnTo>
                    <a:lnTo>
                      <a:pt x="408" y="372"/>
                    </a:lnTo>
                    <a:lnTo>
                      <a:pt x="412" y="367"/>
                    </a:lnTo>
                    <a:lnTo>
                      <a:pt x="415" y="363"/>
                    </a:lnTo>
                    <a:lnTo>
                      <a:pt x="419" y="358"/>
                    </a:lnTo>
                    <a:lnTo>
                      <a:pt x="422" y="354"/>
                    </a:lnTo>
                    <a:lnTo>
                      <a:pt x="425" y="349"/>
                    </a:lnTo>
                    <a:lnTo>
                      <a:pt x="437" y="339"/>
                    </a:lnTo>
                    <a:lnTo>
                      <a:pt x="446" y="330"/>
                    </a:lnTo>
                    <a:lnTo>
                      <a:pt x="454" y="320"/>
                    </a:lnTo>
                    <a:lnTo>
                      <a:pt x="461" y="309"/>
                    </a:lnTo>
                    <a:lnTo>
                      <a:pt x="467" y="297"/>
                    </a:lnTo>
                    <a:lnTo>
                      <a:pt x="473" y="286"/>
                    </a:lnTo>
                    <a:lnTo>
                      <a:pt x="478" y="274"/>
                    </a:lnTo>
                    <a:lnTo>
                      <a:pt x="483" y="262"/>
                    </a:lnTo>
                    <a:lnTo>
                      <a:pt x="490" y="237"/>
                    </a:lnTo>
                    <a:lnTo>
                      <a:pt x="498" y="212"/>
                    </a:lnTo>
                    <a:lnTo>
                      <a:pt x="506" y="188"/>
                    </a:lnTo>
                    <a:lnTo>
                      <a:pt x="516" y="163"/>
                    </a:lnTo>
                    <a:lnTo>
                      <a:pt x="519" y="143"/>
                    </a:lnTo>
                    <a:lnTo>
                      <a:pt x="521" y="122"/>
                    </a:lnTo>
                    <a:lnTo>
                      <a:pt x="523" y="102"/>
                    </a:lnTo>
                    <a:lnTo>
                      <a:pt x="526" y="81"/>
                    </a:lnTo>
                    <a:lnTo>
                      <a:pt x="528" y="61"/>
                    </a:lnTo>
                    <a:lnTo>
                      <a:pt x="531" y="40"/>
                    </a:lnTo>
                    <a:lnTo>
                      <a:pt x="535" y="20"/>
                    </a:lnTo>
                    <a:lnTo>
                      <a:pt x="540" y="0"/>
                    </a:lnTo>
                    <a:lnTo>
                      <a:pt x="538" y="25"/>
                    </a:lnTo>
                    <a:lnTo>
                      <a:pt x="537" y="49"/>
                    </a:lnTo>
                    <a:lnTo>
                      <a:pt x="537" y="75"/>
                    </a:lnTo>
                    <a:lnTo>
                      <a:pt x="539" y="99"/>
                    </a:lnTo>
                    <a:lnTo>
                      <a:pt x="540" y="109"/>
                    </a:lnTo>
                    <a:lnTo>
                      <a:pt x="541" y="119"/>
                    </a:lnTo>
                    <a:lnTo>
                      <a:pt x="543" y="128"/>
                    </a:lnTo>
                    <a:lnTo>
                      <a:pt x="547" y="135"/>
                    </a:lnTo>
                    <a:lnTo>
                      <a:pt x="550" y="142"/>
                    </a:lnTo>
                    <a:lnTo>
                      <a:pt x="553" y="147"/>
                    </a:lnTo>
                    <a:lnTo>
                      <a:pt x="557" y="150"/>
                    </a:lnTo>
                    <a:lnTo>
                      <a:pt x="562" y="151"/>
                    </a:lnTo>
                    <a:lnTo>
                      <a:pt x="562" y="153"/>
                    </a:lnTo>
                    <a:lnTo>
                      <a:pt x="563" y="155"/>
                    </a:lnTo>
                    <a:lnTo>
                      <a:pt x="565" y="157"/>
                    </a:lnTo>
                    <a:lnTo>
                      <a:pt x="567" y="159"/>
                    </a:lnTo>
                    <a:lnTo>
                      <a:pt x="568" y="161"/>
                    </a:lnTo>
                    <a:lnTo>
                      <a:pt x="570" y="163"/>
                    </a:lnTo>
                    <a:lnTo>
                      <a:pt x="571" y="164"/>
                    </a:lnTo>
                    <a:lnTo>
                      <a:pt x="569" y="168"/>
                    </a:lnTo>
                    <a:lnTo>
                      <a:pt x="566" y="173"/>
                    </a:lnTo>
                    <a:lnTo>
                      <a:pt x="563" y="180"/>
                    </a:lnTo>
                    <a:lnTo>
                      <a:pt x="560" y="186"/>
                    </a:lnTo>
                    <a:lnTo>
                      <a:pt x="557" y="192"/>
                    </a:lnTo>
                    <a:lnTo>
                      <a:pt x="555" y="197"/>
                    </a:lnTo>
                    <a:lnTo>
                      <a:pt x="554" y="202"/>
                    </a:lnTo>
                    <a:lnTo>
                      <a:pt x="553" y="206"/>
                    </a:lnTo>
                    <a:lnTo>
                      <a:pt x="550" y="207"/>
                    </a:lnTo>
                    <a:lnTo>
                      <a:pt x="547" y="208"/>
                    </a:lnTo>
                    <a:lnTo>
                      <a:pt x="543" y="210"/>
                    </a:lnTo>
                    <a:lnTo>
                      <a:pt x="541" y="213"/>
                    </a:lnTo>
                    <a:lnTo>
                      <a:pt x="539" y="216"/>
                    </a:lnTo>
                    <a:lnTo>
                      <a:pt x="537" y="220"/>
                    </a:lnTo>
                    <a:lnTo>
                      <a:pt x="536" y="223"/>
                    </a:lnTo>
                    <a:lnTo>
                      <a:pt x="534" y="225"/>
                    </a:lnTo>
                    <a:lnTo>
                      <a:pt x="535" y="234"/>
                    </a:lnTo>
                    <a:lnTo>
                      <a:pt x="535" y="243"/>
                    </a:lnTo>
                    <a:lnTo>
                      <a:pt x="534" y="253"/>
                    </a:lnTo>
                    <a:lnTo>
                      <a:pt x="532" y="264"/>
                    </a:lnTo>
                    <a:lnTo>
                      <a:pt x="529" y="274"/>
                    </a:lnTo>
                    <a:lnTo>
                      <a:pt x="525" y="285"/>
                    </a:lnTo>
                    <a:lnTo>
                      <a:pt x="520" y="294"/>
                    </a:lnTo>
                    <a:lnTo>
                      <a:pt x="514" y="305"/>
                    </a:lnTo>
                    <a:lnTo>
                      <a:pt x="508" y="314"/>
                    </a:lnTo>
                    <a:lnTo>
                      <a:pt x="499" y="322"/>
                    </a:lnTo>
                    <a:lnTo>
                      <a:pt x="491" y="330"/>
                    </a:lnTo>
                    <a:lnTo>
                      <a:pt x="483" y="336"/>
                    </a:lnTo>
                    <a:lnTo>
                      <a:pt x="473" y="343"/>
                    </a:lnTo>
                    <a:lnTo>
                      <a:pt x="463" y="347"/>
                    </a:lnTo>
                    <a:lnTo>
                      <a:pt x="452" y="349"/>
                    </a:lnTo>
                    <a:lnTo>
                      <a:pt x="441" y="350"/>
                    </a:lnTo>
                    <a:lnTo>
                      <a:pt x="441" y="353"/>
                    </a:lnTo>
                    <a:lnTo>
                      <a:pt x="439" y="357"/>
                    </a:lnTo>
                    <a:lnTo>
                      <a:pt x="436" y="360"/>
                    </a:lnTo>
                    <a:lnTo>
                      <a:pt x="432" y="363"/>
                    </a:lnTo>
                    <a:lnTo>
                      <a:pt x="428" y="366"/>
                    </a:lnTo>
                    <a:lnTo>
                      <a:pt x="425" y="369"/>
                    </a:lnTo>
                    <a:lnTo>
                      <a:pt x="423" y="371"/>
                    </a:lnTo>
                    <a:lnTo>
                      <a:pt x="422" y="373"/>
                    </a:lnTo>
                    <a:lnTo>
                      <a:pt x="419" y="373"/>
                    </a:lnTo>
                    <a:lnTo>
                      <a:pt x="416" y="374"/>
                    </a:lnTo>
                    <a:lnTo>
                      <a:pt x="413" y="375"/>
                    </a:lnTo>
                    <a:lnTo>
                      <a:pt x="410" y="376"/>
                    </a:lnTo>
                    <a:lnTo>
                      <a:pt x="407" y="378"/>
                    </a:lnTo>
                    <a:lnTo>
                      <a:pt x="404" y="380"/>
                    </a:lnTo>
                    <a:lnTo>
                      <a:pt x="401" y="383"/>
                    </a:lnTo>
                    <a:lnTo>
                      <a:pt x="398" y="386"/>
                    </a:lnTo>
                    <a:close/>
                  </a:path>
                </a:pathLst>
              </a:custGeom>
              <a:solidFill>
                <a:srgbClr val="FF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8" name="Freeform 218"/>
              <p:cNvSpPr>
                <a:spLocks/>
              </p:cNvSpPr>
              <p:nvPr/>
            </p:nvSpPr>
            <p:spPr bwMode="auto">
              <a:xfrm>
                <a:off x="4953" y="2524"/>
                <a:ext cx="13" cy="22"/>
              </a:xfrm>
              <a:custGeom>
                <a:avLst/>
                <a:gdLst>
                  <a:gd name="T0" fmla="*/ 3 w 25"/>
                  <a:gd name="T1" fmla="*/ 0 h 43"/>
                  <a:gd name="T2" fmla="*/ 3 w 25"/>
                  <a:gd name="T3" fmla="*/ 1 h 43"/>
                  <a:gd name="T4" fmla="*/ 3 w 25"/>
                  <a:gd name="T5" fmla="*/ 2 h 43"/>
                  <a:gd name="T6" fmla="*/ 3 w 25"/>
                  <a:gd name="T7" fmla="*/ 2 h 43"/>
                  <a:gd name="T8" fmla="*/ 3 w 25"/>
                  <a:gd name="T9" fmla="*/ 3 h 43"/>
                  <a:gd name="T10" fmla="*/ 4 w 25"/>
                  <a:gd name="T11" fmla="*/ 4 h 43"/>
                  <a:gd name="T12" fmla="*/ 4 w 25"/>
                  <a:gd name="T13" fmla="*/ 4 h 43"/>
                  <a:gd name="T14" fmla="*/ 5 w 25"/>
                  <a:gd name="T15" fmla="*/ 4 h 43"/>
                  <a:gd name="T16" fmla="*/ 6 w 25"/>
                  <a:gd name="T17" fmla="*/ 4 h 43"/>
                  <a:gd name="T18" fmla="*/ 6 w 25"/>
                  <a:gd name="T19" fmla="*/ 5 h 43"/>
                  <a:gd name="T20" fmla="*/ 6 w 25"/>
                  <a:gd name="T21" fmla="*/ 5 h 43"/>
                  <a:gd name="T22" fmla="*/ 6 w 25"/>
                  <a:gd name="T23" fmla="*/ 6 h 43"/>
                  <a:gd name="T24" fmla="*/ 7 w 25"/>
                  <a:gd name="T25" fmla="*/ 6 h 43"/>
                  <a:gd name="T26" fmla="*/ 7 w 25"/>
                  <a:gd name="T27" fmla="*/ 7 h 43"/>
                  <a:gd name="T28" fmla="*/ 7 w 25"/>
                  <a:gd name="T29" fmla="*/ 7 h 43"/>
                  <a:gd name="T30" fmla="*/ 7 w 25"/>
                  <a:gd name="T31" fmla="*/ 8 h 43"/>
                  <a:gd name="T32" fmla="*/ 7 w 25"/>
                  <a:gd name="T33" fmla="*/ 8 h 43"/>
                  <a:gd name="T34" fmla="*/ 6 w 25"/>
                  <a:gd name="T35" fmla="*/ 9 h 43"/>
                  <a:gd name="T36" fmla="*/ 6 w 25"/>
                  <a:gd name="T37" fmla="*/ 9 h 43"/>
                  <a:gd name="T38" fmla="*/ 6 w 25"/>
                  <a:gd name="T39" fmla="*/ 9 h 43"/>
                  <a:gd name="T40" fmla="*/ 5 w 25"/>
                  <a:gd name="T41" fmla="*/ 10 h 43"/>
                  <a:gd name="T42" fmla="*/ 5 w 25"/>
                  <a:gd name="T43" fmla="*/ 10 h 43"/>
                  <a:gd name="T44" fmla="*/ 5 w 25"/>
                  <a:gd name="T45" fmla="*/ 10 h 43"/>
                  <a:gd name="T46" fmla="*/ 4 w 25"/>
                  <a:gd name="T47" fmla="*/ 11 h 43"/>
                  <a:gd name="T48" fmla="*/ 4 w 25"/>
                  <a:gd name="T49" fmla="*/ 11 h 43"/>
                  <a:gd name="T50" fmla="*/ 3 w 25"/>
                  <a:gd name="T51" fmla="*/ 11 h 43"/>
                  <a:gd name="T52" fmla="*/ 3 w 25"/>
                  <a:gd name="T53" fmla="*/ 11 h 43"/>
                  <a:gd name="T54" fmla="*/ 2 w 25"/>
                  <a:gd name="T55" fmla="*/ 11 h 43"/>
                  <a:gd name="T56" fmla="*/ 2 w 25"/>
                  <a:gd name="T57" fmla="*/ 11 h 43"/>
                  <a:gd name="T58" fmla="*/ 2 w 25"/>
                  <a:gd name="T59" fmla="*/ 10 h 43"/>
                  <a:gd name="T60" fmla="*/ 1 w 25"/>
                  <a:gd name="T61" fmla="*/ 10 h 43"/>
                  <a:gd name="T62" fmla="*/ 1 w 25"/>
                  <a:gd name="T63" fmla="*/ 10 h 43"/>
                  <a:gd name="T64" fmla="*/ 0 w 25"/>
                  <a:gd name="T65" fmla="*/ 9 h 43"/>
                  <a:gd name="T66" fmla="*/ 1 w 25"/>
                  <a:gd name="T67" fmla="*/ 9 h 43"/>
                  <a:gd name="T68" fmla="*/ 1 w 25"/>
                  <a:gd name="T69" fmla="*/ 9 h 43"/>
                  <a:gd name="T70" fmla="*/ 1 w 25"/>
                  <a:gd name="T71" fmla="*/ 8 h 43"/>
                  <a:gd name="T72" fmla="*/ 2 w 25"/>
                  <a:gd name="T73" fmla="*/ 8 h 43"/>
                  <a:gd name="T74" fmla="*/ 2 w 25"/>
                  <a:gd name="T75" fmla="*/ 8 h 43"/>
                  <a:gd name="T76" fmla="*/ 2 w 25"/>
                  <a:gd name="T77" fmla="*/ 8 h 43"/>
                  <a:gd name="T78" fmla="*/ 2 w 25"/>
                  <a:gd name="T79" fmla="*/ 7 h 43"/>
                  <a:gd name="T80" fmla="*/ 2 w 25"/>
                  <a:gd name="T81" fmla="*/ 7 h 43"/>
                  <a:gd name="T82" fmla="*/ 2 w 25"/>
                  <a:gd name="T83" fmla="*/ 6 h 43"/>
                  <a:gd name="T84" fmla="*/ 2 w 25"/>
                  <a:gd name="T85" fmla="*/ 6 h 43"/>
                  <a:gd name="T86" fmla="*/ 2 w 25"/>
                  <a:gd name="T87" fmla="*/ 5 h 43"/>
                  <a:gd name="T88" fmla="*/ 2 w 25"/>
                  <a:gd name="T89" fmla="*/ 4 h 43"/>
                  <a:gd name="T90" fmla="*/ 2 w 25"/>
                  <a:gd name="T91" fmla="*/ 3 h 43"/>
                  <a:gd name="T92" fmla="*/ 2 w 25"/>
                  <a:gd name="T93" fmla="*/ 2 h 43"/>
                  <a:gd name="T94" fmla="*/ 3 w 25"/>
                  <a:gd name="T95" fmla="*/ 1 h 43"/>
                  <a:gd name="T96" fmla="*/ 3 w 25"/>
                  <a:gd name="T97" fmla="*/ 0 h 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 h="43">
                    <a:moveTo>
                      <a:pt x="9" y="0"/>
                    </a:moveTo>
                    <a:lnTo>
                      <a:pt x="10" y="3"/>
                    </a:lnTo>
                    <a:lnTo>
                      <a:pt x="10" y="6"/>
                    </a:lnTo>
                    <a:lnTo>
                      <a:pt x="11" y="8"/>
                    </a:lnTo>
                    <a:lnTo>
                      <a:pt x="12" y="12"/>
                    </a:lnTo>
                    <a:lnTo>
                      <a:pt x="13" y="14"/>
                    </a:lnTo>
                    <a:lnTo>
                      <a:pt x="15" y="16"/>
                    </a:lnTo>
                    <a:lnTo>
                      <a:pt x="18" y="16"/>
                    </a:lnTo>
                    <a:lnTo>
                      <a:pt x="21" y="16"/>
                    </a:lnTo>
                    <a:lnTo>
                      <a:pt x="23" y="17"/>
                    </a:lnTo>
                    <a:lnTo>
                      <a:pt x="24" y="19"/>
                    </a:lnTo>
                    <a:lnTo>
                      <a:pt x="24" y="21"/>
                    </a:lnTo>
                    <a:lnTo>
                      <a:pt x="25" y="23"/>
                    </a:lnTo>
                    <a:lnTo>
                      <a:pt x="25" y="25"/>
                    </a:lnTo>
                    <a:lnTo>
                      <a:pt x="25" y="27"/>
                    </a:lnTo>
                    <a:lnTo>
                      <a:pt x="25" y="29"/>
                    </a:lnTo>
                    <a:lnTo>
                      <a:pt x="25" y="31"/>
                    </a:lnTo>
                    <a:lnTo>
                      <a:pt x="24" y="33"/>
                    </a:lnTo>
                    <a:lnTo>
                      <a:pt x="22" y="34"/>
                    </a:lnTo>
                    <a:lnTo>
                      <a:pt x="21" y="36"/>
                    </a:lnTo>
                    <a:lnTo>
                      <a:pt x="20" y="37"/>
                    </a:lnTo>
                    <a:lnTo>
                      <a:pt x="19" y="39"/>
                    </a:lnTo>
                    <a:lnTo>
                      <a:pt x="17" y="40"/>
                    </a:lnTo>
                    <a:lnTo>
                      <a:pt x="16" y="42"/>
                    </a:lnTo>
                    <a:lnTo>
                      <a:pt x="15" y="43"/>
                    </a:lnTo>
                    <a:lnTo>
                      <a:pt x="12" y="43"/>
                    </a:lnTo>
                    <a:lnTo>
                      <a:pt x="10" y="43"/>
                    </a:lnTo>
                    <a:lnTo>
                      <a:pt x="8" y="42"/>
                    </a:lnTo>
                    <a:lnTo>
                      <a:pt x="6" y="42"/>
                    </a:lnTo>
                    <a:lnTo>
                      <a:pt x="5" y="40"/>
                    </a:lnTo>
                    <a:lnTo>
                      <a:pt x="3" y="39"/>
                    </a:lnTo>
                    <a:lnTo>
                      <a:pt x="2" y="37"/>
                    </a:lnTo>
                    <a:lnTo>
                      <a:pt x="0" y="36"/>
                    </a:lnTo>
                    <a:lnTo>
                      <a:pt x="1" y="34"/>
                    </a:lnTo>
                    <a:lnTo>
                      <a:pt x="3" y="33"/>
                    </a:lnTo>
                    <a:lnTo>
                      <a:pt x="4" y="32"/>
                    </a:lnTo>
                    <a:lnTo>
                      <a:pt x="5" y="31"/>
                    </a:lnTo>
                    <a:lnTo>
                      <a:pt x="5" y="30"/>
                    </a:lnTo>
                    <a:lnTo>
                      <a:pt x="6" y="29"/>
                    </a:lnTo>
                    <a:lnTo>
                      <a:pt x="7" y="28"/>
                    </a:lnTo>
                    <a:lnTo>
                      <a:pt x="8" y="27"/>
                    </a:lnTo>
                    <a:lnTo>
                      <a:pt x="8" y="24"/>
                    </a:lnTo>
                    <a:lnTo>
                      <a:pt x="8" y="22"/>
                    </a:lnTo>
                    <a:lnTo>
                      <a:pt x="8" y="19"/>
                    </a:lnTo>
                    <a:lnTo>
                      <a:pt x="8" y="16"/>
                    </a:lnTo>
                    <a:lnTo>
                      <a:pt x="8" y="12"/>
                    </a:lnTo>
                    <a:lnTo>
                      <a:pt x="8" y="8"/>
                    </a:lnTo>
                    <a:lnTo>
                      <a:pt x="9" y="4"/>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9" name="Freeform 219"/>
              <p:cNvSpPr>
                <a:spLocks/>
              </p:cNvSpPr>
              <p:nvPr/>
            </p:nvSpPr>
            <p:spPr bwMode="auto">
              <a:xfrm>
                <a:off x="4960" y="2536"/>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0" name="Freeform 220"/>
              <p:cNvSpPr>
                <a:spLocks/>
              </p:cNvSpPr>
              <p:nvPr/>
            </p:nvSpPr>
            <p:spPr bwMode="auto">
              <a:xfrm>
                <a:off x="4900" y="2551"/>
                <a:ext cx="47" cy="74"/>
              </a:xfrm>
              <a:custGeom>
                <a:avLst/>
                <a:gdLst>
                  <a:gd name="T0" fmla="*/ 23 w 93"/>
                  <a:gd name="T1" fmla="*/ 3 h 147"/>
                  <a:gd name="T2" fmla="*/ 22 w 93"/>
                  <a:gd name="T3" fmla="*/ 7 h 147"/>
                  <a:gd name="T4" fmla="*/ 20 w 93"/>
                  <a:gd name="T5" fmla="*/ 12 h 147"/>
                  <a:gd name="T6" fmla="*/ 18 w 93"/>
                  <a:gd name="T7" fmla="*/ 15 h 147"/>
                  <a:gd name="T8" fmla="*/ 15 w 93"/>
                  <a:gd name="T9" fmla="*/ 19 h 147"/>
                  <a:gd name="T10" fmla="*/ 13 w 93"/>
                  <a:gd name="T11" fmla="*/ 23 h 147"/>
                  <a:gd name="T12" fmla="*/ 12 w 93"/>
                  <a:gd name="T13" fmla="*/ 28 h 147"/>
                  <a:gd name="T14" fmla="*/ 10 w 93"/>
                  <a:gd name="T15" fmla="*/ 32 h 147"/>
                  <a:gd name="T16" fmla="*/ 9 w 93"/>
                  <a:gd name="T17" fmla="*/ 35 h 147"/>
                  <a:gd name="T18" fmla="*/ 8 w 93"/>
                  <a:gd name="T19" fmla="*/ 36 h 147"/>
                  <a:gd name="T20" fmla="*/ 7 w 93"/>
                  <a:gd name="T21" fmla="*/ 37 h 147"/>
                  <a:gd name="T22" fmla="*/ 5 w 93"/>
                  <a:gd name="T23" fmla="*/ 37 h 147"/>
                  <a:gd name="T24" fmla="*/ 4 w 93"/>
                  <a:gd name="T25" fmla="*/ 37 h 147"/>
                  <a:gd name="T26" fmla="*/ 3 w 93"/>
                  <a:gd name="T27" fmla="*/ 37 h 147"/>
                  <a:gd name="T28" fmla="*/ 2 w 93"/>
                  <a:gd name="T29" fmla="*/ 37 h 147"/>
                  <a:gd name="T30" fmla="*/ 1 w 93"/>
                  <a:gd name="T31" fmla="*/ 36 h 147"/>
                  <a:gd name="T32" fmla="*/ 0 w 93"/>
                  <a:gd name="T33" fmla="*/ 35 h 147"/>
                  <a:gd name="T34" fmla="*/ 0 w 93"/>
                  <a:gd name="T35" fmla="*/ 35 h 147"/>
                  <a:gd name="T36" fmla="*/ 0 w 93"/>
                  <a:gd name="T37" fmla="*/ 34 h 147"/>
                  <a:gd name="T38" fmla="*/ 0 w 93"/>
                  <a:gd name="T39" fmla="*/ 34 h 147"/>
                  <a:gd name="T40" fmla="*/ 1 w 93"/>
                  <a:gd name="T41" fmla="*/ 33 h 147"/>
                  <a:gd name="T42" fmla="*/ 4 w 93"/>
                  <a:gd name="T43" fmla="*/ 31 h 147"/>
                  <a:gd name="T44" fmla="*/ 6 w 93"/>
                  <a:gd name="T45" fmla="*/ 29 h 147"/>
                  <a:gd name="T46" fmla="*/ 8 w 93"/>
                  <a:gd name="T47" fmla="*/ 28 h 147"/>
                  <a:gd name="T48" fmla="*/ 10 w 93"/>
                  <a:gd name="T49" fmla="*/ 25 h 147"/>
                  <a:gd name="T50" fmla="*/ 12 w 93"/>
                  <a:gd name="T51" fmla="*/ 19 h 147"/>
                  <a:gd name="T52" fmla="*/ 16 w 93"/>
                  <a:gd name="T53" fmla="*/ 11 h 147"/>
                  <a:gd name="T54" fmla="*/ 21 w 93"/>
                  <a:gd name="T55" fmla="*/ 4 h 147"/>
                  <a:gd name="T56" fmla="*/ 23 w 93"/>
                  <a:gd name="T57" fmla="*/ 0 h 147"/>
                  <a:gd name="T58" fmla="*/ 23 w 93"/>
                  <a:gd name="T59" fmla="*/ 0 h 147"/>
                  <a:gd name="T60" fmla="*/ 24 w 93"/>
                  <a:gd name="T61" fmla="*/ 0 h 147"/>
                  <a:gd name="T62" fmla="*/ 24 w 93"/>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147">
                    <a:moveTo>
                      <a:pt x="93" y="1"/>
                    </a:moveTo>
                    <a:lnTo>
                      <a:pt x="92" y="10"/>
                    </a:lnTo>
                    <a:lnTo>
                      <a:pt x="90" y="19"/>
                    </a:lnTo>
                    <a:lnTo>
                      <a:pt x="87" y="28"/>
                    </a:lnTo>
                    <a:lnTo>
                      <a:pt x="83" y="37"/>
                    </a:lnTo>
                    <a:lnTo>
                      <a:pt x="79" y="45"/>
                    </a:lnTo>
                    <a:lnTo>
                      <a:pt x="74" y="53"/>
                    </a:lnTo>
                    <a:lnTo>
                      <a:pt x="69" y="59"/>
                    </a:lnTo>
                    <a:lnTo>
                      <a:pt x="63" y="65"/>
                    </a:lnTo>
                    <a:lnTo>
                      <a:pt x="58" y="74"/>
                    </a:lnTo>
                    <a:lnTo>
                      <a:pt x="55" y="84"/>
                    </a:lnTo>
                    <a:lnTo>
                      <a:pt x="52" y="92"/>
                    </a:lnTo>
                    <a:lnTo>
                      <a:pt x="49" y="101"/>
                    </a:lnTo>
                    <a:lnTo>
                      <a:pt x="46" y="110"/>
                    </a:lnTo>
                    <a:lnTo>
                      <a:pt x="43" y="120"/>
                    </a:lnTo>
                    <a:lnTo>
                      <a:pt x="40" y="128"/>
                    </a:lnTo>
                    <a:lnTo>
                      <a:pt x="36" y="137"/>
                    </a:lnTo>
                    <a:lnTo>
                      <a:pt x="34" y="139"/>
                    </a:lnTo>
                    <a:lnTo>
                      <a:pt x="32" y="141"/>
                    </a:lnTo>
                    <a:lnTo>
                      <a:pt x="30" y="143"/>
                    </a:lnTo>
                    <a:lnTo>
                      <a:pt x="28" y="144"/>
                    </a:lnTo>
                    <a:lnTo>
                      <a:pt x="25" y="145"/>
                    </a:lnTo>
                    <a:lnTo>
                      <a:pt x="23" y="146"/>
                    </a:lnTo>
                    <a:lnTo>
                      <a:pt x="19" y="146"/>
                    </a:lnTo>
                    <a:lnTo>
                      <a:pt x="17" y="147"/>
                    </a:lnTo>
                    <a:lnTo>
                      <a:pt x="15" y="147"/>
                    </a:lnTo>
                    <a:lnTo>
                      <a:pt x="13" y="147"/>
                    </a:lnTo>
                    <a:lnTo>
                      <a:pt x="10" y="147"/>
                    </a:lnTo>
                    <a:lnTo>
                      <a:pt x="8" y="146"/>
                    </a:lnTo>
                    <a:lnTo>
                      <a:pt x="5" y="145"/>
                    </a:lnTo>
                    <a:lnTo>
                      <a:pt x="3" y="144"/>
                    </a:lnTo>
                    <a:lnTo>
                      <a:pt x="1" y="142"/>
                    </a:lnTo>
                    <a:lnTo>
                      <a:pt x="0" y="140"/>
                    </a:lnTo>
                    <a:lnTo>
                      <a:pt x="0" y="139"/>
                    </a:lnTo>
                    <a:lnTo>
                      <a:pt x="0" y="138"/>
                    </a:lnTo>
                    <a:lnTo>
                      <a:pt x="0" y="137"/>
                    </a:lnTo>
                    <a:lnTo>
                      <a:pt x="0" y="136"/>
                    </a:lnTo>
                    <a:lnTo>
                      <a:pt x="0" y="135"/>
                    </a:lnTo>
                    <a:lnTo>
                      <a:pt x="0" y="134"/>
                    </a:lnTo>
                    <a:lnTo>
                      <a:pt x="4" y="130"/>
                    </a:lnTo>
                    <a:lnTo>
                      <a:pt x="8" y="126"/>
                    </a:lnTo>
                    <a:lnTo>
                      <a:pt x="13" y="123"/>
                    </a:lnTo>
                    <a:lnTo>
                      <a:pt x="17" y="119"/>
                    </a:lnTo>
                    <a:lnTo>
                      <a:pt x="22" y="115"/>
                    </a:lnTo>
                    <a:lnTo>
                      <a:pt x="27" y="112"/>
                    </a:lnTo>
                    <a:lnTo>
                      <a:pt x="31" y="109"/>
                    </a:lnTo>
                    <a:lnTo>
                      <a:pt x="35" y="106"/>
                    </a:lnTo>
                    <a:lnTo>
                      <a:pt x="37" y="98"/>
                    </a:lnTo>
                    <a:lnTo>
                      <a:pt x="41" y="87"/>
                    </a:lnTo>
                    <a:lnTo>
                      <a:pt x="47" y="74"/>
                    </a:lnTo>
                    <a:lnTo>
                      <a:pt x="54" y="59"/>
                    </a:lnTo>
                    <a:lnTo>
                      <a:pt x="64" y="44"/>
                    </a:lnTo>
                    <a:lnTo>
                      <a:pt x="73" y="28"/>
                    </a:lnTo>
                    <a:lnTo>
                      <a:pt x="83" y="13"/>
                    </a:lnTo>
                    <a:lnTo>
                      <a:pt x="92" y="0"/>
                    </a:lnTo>
                    <a:lnTo>
                      <a:pt x="93" y="0"/>
                    </a:lnTo>
                    <a:lnTo>
                      <a:pt x="93"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1" name="Freeform 221"/>
              <p:cNvSpPr>
                <a:spLocks/>
              </p:cNvSpPr>
              <p:nvPr/>
            </p:nvSpPr>
            <p:spPr bwMode="auto">
              <a:xfrm>
                <a:off x="4996" y="2329"/>
                <a:ext cx="13" cy="23"/>
              </a:xfrm>
              <a:custGeom>
                <a:avLst/>
                <a:gdLst>
                  <a:gd name="T0" fmla="*/ 1 w 27"/>
                  <a:gd name="T1" fmla="*/ 0 h 46"/>
                  <a:gd name="T2" fmla="*/ 2 w 27"/>
                  <a:gd name="T3" fmla="*/ 1 h 46"/>
                  <a:gd name="T4" fmla="*/ 2 w 27"/>
                  <a:gd name="T5" fmla="*/ 2 h 46"/>
                  <a:gd name="T6" fmla="*/ 2 w 27"/>
                  <a:gd name="T7" fmla="*/ 2 h 46"/>
                  <a:gd name="T8" fmla="*/ 3 w 27"/>
                  <a:gd name="T9" fmla="*/ 3 h 46"/>
                  <a:gd name="T10" fmla="*/ 3 w 27"/>
                  <a:gd name="T11" fmla="*/ 4 h 46"/>
                  <a:gd name="T12" fmla="*/ 3 w 27"/>
                  <a:gd name="T13" fmla="*/ 5 h 46"/>
                  <a:gd name="T14" fmla="*/ 4 w 27"/>
                  <a:gd name="T15" fmla="*/ 5 h 46"/>
                  <a:gd name="T16" fmla="*/ 5 w 27"/>
                  <a:gd name="T17" fmla="*/ 5 h 46"/>
                  <a:gd name="T18" fmla="*/ 6 w 27"/>
                  <a:gd name="T19" fmla="*/ 5 h 46"/>
                  <a:gd name="T20" fmla="*/ 6 w 27"/>
                  <a:gd name="T21" fmla="*/ 6 h 46"/>
                  <a:gd name="T22" fmla="*/ 6 w 27"/>
                  <a:gd name="T23" fmla="*/ 6 h 46"/>
                  <a:gd name="T24" fmla="*/ 6 w 27"/>
                  <a:gd name="T25" fmla="*/ 7 h 46"/>
                  <a:gd name="T26" fmla="*/ 6 w 27"/>
                  <a:gd name="T27" fmla="*/ 7 h 46"/>
                  <a:gd name="T28" fmla="*/ 6 w 27"/>
                  <a:gd name="T29" fmla="*/ 8 h 46"/>
                  <a:gd name="T30" fmla="*/ 6 w 27"/>
                  <a:gd name="T31" fmla="*/ 8 h 46"/>
                  <a:gd name="T32" fmla="*/ 6 w 27"/>
                  <a:gd name="T33" fmla="*/ 9 h 46"/>
                  <a:gd name="T34" fmla="*/ 6 w 27"/>
                  <a:gd name="T35" fmla="*/ 9 h 46"/>
                  <a:gd name="T36" fmla="*/ 6 w 27"/>
                  <a:gd name="T37" fmla="*/ 10 h 46"/>
                  <a:gd name="T38" fmla="*/ 5 w 27"/>
                  <a:gd name="T39" fmla="*/ 10 h 46"/>
                  <a:gd name="T40" fmla="*/ 5 w 27"/>
                  <a:gd name="T41" fmla="*/ 11 h 46"/>
                  <a:gd name="T42" fmla="*/ 5 w 27"/>
                  <a:gd name="T43" fmla="*/ 11 h 46"/>
                  <a:gd name="T44" fmla="*/ 4 w 27"/>
                  <a:gd name="T45" fmla="*/ 11 h 46"/>
                  <a:gd name="T46" fmla="*/ 4 w 27"/>
                  <a:gd name="T47" fmla="*/ 12 h 46"/>
                  <a:gd name="T48" fmla="*/ 4 w 27"/>
                  <a:gd name="T49" fmla="*/ 12 h 46"/>
                  <a:gd name="T50" fmla="*/ 3 w 27"/>
                  <a:gd name="T51" fmla="*/ 12 h 46"/>
                  <a:gd name="T52" fmla="*/ 2 w 27"/>
                  <a:gd name="T53" fmla="*/ 12 h 46"/>
                  <a:gd name="T54" fmla="*/ 2 w 27"/>
                  <a:gd name="T55" fmla="*/ 12 h 46"/>
                  <a:gd name="T56" fmla="*/ 1 w 27"/>
                  <a:gd name="T57" fmla="*/ 11 h 46"/>
                  <a:gd name="T58" fmla="*/ 1 w 27"/>
                  <a:gd name="T59" fmla="*/ 11 h 46"/>
                  <a:gd name="T60" fmla="*/ 0 w 27"/>
                  <a:gd name="T61" fmla="*/ 11 h 46"/>
                  <a:gd name="T62" fmla="*/ 0 w 27"/>
                  <a:gd name="T63" fmla="*/ 10 h 46"/>
                  <a:gd name="T64" fmla="*/ 0 w 27"/>
                  <a:gd name="T65" fmla="*/ 10 h 46"/>
                  <a:gd name="T66" fmla="*/ 0 w 27"/>
                  <a:gd name="T67" fmla="*/ 8 h 46"/>
                  <a:gd name="T68" fmla="*/ 0 w 27"/>
                  <a:gd name="T69" fmla="*/ 7 h 46"/>
                  <a:gd name="T70" fmla="*/ 0 w 27"/>
                  <a:gd name="T71" fmla="*/ 6 h 46"/>
                  <a:gd name="T72" fmla="*/ 0 w 27"/>
                  <a:gd name="T73" fmla="*/ 5 h 46"/>
                  <a:gd name="T74" fmla="*/ 1 w 27"/>
                  <a:gd name="T75" fmla="*/ 4 h 46"/>
                  <a:gd name="T76" fmla="*/ 1 w 27"/>
                  <a:gd name="T77" fmla="*/ 3 h 46"/>
                  <a:gd name="T78" fmla="*/ 1 w 27"/>
                  <a:gd name="T79" fmla="*/ 1 h 46"/>
                  <a:gd name="T80" fmla="*/ 1 w 27"/>
                  <a:gd name="T81" fmla="*/ 0 h 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46">
                    <a:moveTo>
                      <a:pt x="7" y="0"/>
                    </a:moveTo>
                    <a:lnTo>
                      <a:pt x="9" y="2"/>
                    </a:lnTo>
                    <a:lnTo>
                      <a:pt x="10" y="5"/>
                    </a:lnTo>
                    <a:lnTo>
                      <a:pt x="11" y="8"/>
                    </a:lnTo>
                    <a:lnTo>
                      <a:pt x="12" y="12"/>
                    </a:lnTo>
                    <a:lnTo>
                      <a:pt x="13" y="15"/>
                    </a:lnTo>
                    <a:lnTo>
                      <a:pt x="15" y="17"/>
                    </a:lnTo>
                    <a:lnTo>
                      <a:pt x="18" y="18"/>
                    </a:lnTo>
                    <a:lnTo>
                      <a:pt x="23" y="18"/>
                    </a:lnTo>
                    <a:lnTo>
                      <a:pt x="25" y="19"/>
                    </a:lnTo>
                    <a:lnTo>
                      <a:pt x="26" y="21"/>
                    </a:lnTo>
                    <a:lnTo>
                      <a:pt x="26" y="23"/>
                    </a:lnTo>
                    <a:lnTo>
                      <a:pt x="27" y="25"/>
                    </a:lnTo>
                    <a:lnTo>
                      <a:pt x="27" y="27"/>
                    </a:lnTo>
                    <a:lnTo>
                      <a:pt x="27" y="29"/>
                    </a:lnTo>
                    <a:lnTo>
                      <a:pt x="27" y="31"/>
                    </a:lnTo>
                    <a:lnTo>
                      <a:pt x="27" y="33"/>
                    </a:lnTo>
                    <a:lnTo>
                      <a:pt x="26" y="36"/>
                    </a:lnTo>
                    <a:lnTo>
                      <a:pt x="24" y="37"/>
                    </a:lnTo>
                    <a:lnTo>
                      <a:pt x="23" y="39"/>
                    </a:lnTo>
                    <a:lnTo>
                      <a:pt x="21" y="41"/>
                    </a:lnTo>
                    <a:lnTo>
                      <a:pt x="20" y="42"/>
                    </a:lnTo>
                    <a:lnTo>
                      <a:pt x="18" y="44"/>
                    </a:lnTo>
                    <a:lnTo>
                      <a:pt x="17" y="45"/>
                    </a:lnTo>
                    <a:lnTo>
                      <a:pt x="16" y="46"/>
                    </a:lnTo>
                    <a:lnTo>
                      <a:pt x="13" y="46"/>
                    </a:lnTo>
                    <a:lnTo>
                      <a:pt x="11" y="46"/>
                    </a:lnTo>
                    <a:lnTo>
                      <a:pt x="9" y="45"/>
                    </a:lnTo>
                    <a:lnTo>
                      <a:pt x="7" y="44"/>
                    </a:lnTo>
                    <a:lnTo>
                      <a:pt x="5" y="43"/>
                    </a:lnTo>
                    <a:lnTo>
                      <a:pt x="3" y="41"/>
                    </a:lnTo>
                    <a:lnTo>
                      <a:pt x="2" y="39"/>
                    </a:lnTo>
                    <a:lnTo>
                      <a:pt x="0" y="38"/>
                    </a:lnTo>
                    <a:lnTo>
                      <a:pt x="1" y="32"/>
                    </a:lnTo>
                    <a:lnTo>
                      <a:pt x="2" y="28"/>
                    </a:lnTo>
                    <a:lnTo>
                      <a:pt x="3" y="23"/>
                    </a:lnTo>
                    <a:lnTo>
                      <a:pt x="3" y="18"/>
                    </a:lnTo>
                    <a:lnTo>
                      <a:pt x="4" y="14"/>
                    </a:lnTo>
                    <a:lnTo>
                      <a:pt x="5" y="9"/>
                    </a:lnTo>
                    <a:lnTo>
                      <a:pt x="6" y="4"/>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2" name="Freeform 222"/>
              <p:cNvSpPr>
                <a:spLocks/>
              </p:cNvSpPr>
              <p:nvPr/>
            </p:nvSpPr>
            <p:spPr bwMode="auto">
              <a:xfrm>
                <a:off x="4998" y="2334"/>
                <a:ext cx="1" cy="5"/>
              </a:xfrm>
              <a:custGeom>
                <a:avLst/>
                <a:gdLst>
                  <a:gd name="T0" fmla="*/ 0 w 3"/>
                  <a:gd name="T1" fmla="*/ 2 h 10"/>
                  <a:gd name="T2" fmla="*/ 0 w 3"/>
                  <a:gd name="T3" fmla="*/ 2 h 10"/>
                  <a:gd name="T4" fmla="*/ 0 w 3"/>
                  <a:gd name="T5" fmla="*/ 2 h 10"/>
                  <a:gd name="T6" fmla="*/ 0 w 3"/>
                  <a:gd name="T7" fmla="*/ 3 h 10"/>
                  <a:gd name="T8" fmla="*/ 0 w 3"/>
                  <a:gd name="T9" fmla="*/ 3 h 10"/>
                  <a:gd name="T10" fmla="*/ 0 w 3"/>
                  <a:gd name="T11" fmla="*/ 3 h 10"/>
                  <a:gd name="T12" fmla="*/ 0 w 3"/>
                  <a:gd name="T13" fmla="*/ 3 h 10"/>
                  <a:gd name="T14" fmla="*/ 0 w 3"/>
                  <a:gd name="T15" fmla="*/ 3 h 10"/>
                  <a:gd name="T16" fmla="*/ 0 w 3"/>
                  <a:gd name="T17" fmla="*/ 3 h 10"/>
                  <a:gd name="T18" fmla="*/ 0 w 3"/>
                  <a:gd name="T19" fmla="*/ 3 h 10"/>
                  <a:gd name="T20" fmla="*/ 0 w 3"/>
                  <a:gd name="T21" fmla="*/ 2 h 10"/>
                  <a:gd name="T22" fmla="*/ 0 w 3"/>
                  <a:gd name="T23" fmla="*/ 2 h 10"/>
                  <a:gd name="T24" fmla="*/ 0 w 3"/>
                  <a:gd name="T25" fmla="*/ 2 h 10"/>
                  <a:gd name="T26" fmla="*/ 0 w 3"/>
                  <a:gd name="T27" fmla="*/ 1 h 10"/>
                  <a:gd name="T28" fmla="*/ 0 w 3"/>
                  <a:gd name="T29" fmla="*/ 1 h 10"/>
                  <a:gd name="T30" fmla="*/ 0 w 3"/>
                  <a:gd name="T31" fmla="*/ 1 h 10"/>
                  <a:gd name="T32" fmla="*/ 0 w 3"/>
                  <a:gd name="T33" fmla="*/ 0 h 10"/>
                  <a:gd name="T34" fmla="*/ 0 w 3"/>
                  <a:gd name="T35" fmla="*/ 1 h 10"/>
                  <a:gd name="T36" fmla="*/ 0 w 3"/>
                  <a:gd name="T37" fmla="*/ 1 h 10"/>
                  <a:gd name="T38" fmla="*/ 0 w 3"/>
                  <a:gd name="T39" fmla="*/ 1 h 10"/>
                  <a:gd name="T40" fmla="*/ 0 w 3"/>
                  <a:gd name="T41" fmla="*/ 1 h 10"/>
                  <a:gd name="T42" fmla="*/ 0 w 3"/>
                  <a:gd name="T43" fmla="*/ 2 h 10"/>
                  <a:gd name="T44" fmla="*/ 0 w 3"/>
                  <a:gd name="T45" fmla="*/ 2 h 10"/>
                  <a:gd name="T46" fmla="*/ 0 w 3"/>
                  <a:gd name="T47" fmla="*/ 2 h 10"/>
                  <a:gd name="T48" fmla="*/ 0 w 3"/>
                  <a:gd name="T49" fmla="*/ 2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 h="10">
                    <a:moveTo>
                      <a:pt x="3" y="8"/>
                    </a:moveTo>
                    <a:lnTo>
                      <a:pt x="3" y="8"/>
                    </a:lnTo>
                    <a:lnTo>
                      <a:pt x="2" y="8"/>
                    </a:lnTo>
                    <a:lnTo>
                      <a:pt x="2" y="9"/>
                    </a:lnTo>
                    <a:lnTo>
                      <a:pt x="1" y="9"/>
                    </a:lnTo>
                    <a:lnTo>
                      <a:pt x="1" y="10"/>
                    </a:lnTo>
                    <a:lnTo>
                      <a:pt x="0" y="10"/>
                    </a:lnTo>
                    <a:lnTo>
                      <a:pt x="0" y="9"/>
                    </a:lnTo>
                    <a:lnTo>
                      <a:pt x="1" y="8"/>
                    </a:lnTo>
                    <a:lnTo>
                      <a:pt x="1" y="6"/>
                    </a:lnTo>
                    <a:lnTo>
                      <a:pt x="1" y="5"/>
                    </a:lnTo>
                    <a:lnTo>
                      <a:pt x="1" y="4"/>
                    </a:lnTo>
                    <a:lnTo>
                      <a:pt x="1" y="3"/>
                    </a:lnTo>
                    <a:lnTo>
                      <a:pt x="2" y="1"/>
                    </a:lnTo>
                    <a:lnTo>
                      <a:pt x="2" y="0"/>
                    </a:lnTo>
                    <a:lnTo>
                      <a:pt x="2" y="1"/>
                    </a:lnTo>
                    <a:lnTo>
                      <a:pt x="3" y="2"/>
                    </a:lnTo>
                    <a:lnTo>
                      <a:pt x="3" y="3"/>
                    </a:lnTo>
                    <a:lnTo>
                      <a:pt x="3" y="4"/>
                    </a:lnTo>
                    <a:lnTo>
                      <a:pt x="3" y="5"/>
                    </a:lnTo>
                    <a:lnTo>
                      <a:pt x="3" y="6"/>
                    </a:lnTo>
                    <a:lnTo>
                      <a:pt x="3" y="7"/>
                    </a:lnTo>
                    <a:lnTo>
                      <a:pt x="3" y="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3" name="Freeform 223"/>
              <p:cNvSpPr>
                <a:spLocks/>
              </p:cNvSpPr>
              <p:nvPr/>
            </p:nvSpPr>
            <p:spPr bwMode="auto">
              <a:xfrm>
                <a:off x="4991" y="2358"/>
                <a:ext cx="4" cy="18"/>
              </a:xfrm>
              <a:custGeom>
                <a:avLst/>
                <a:gdLst>
                  <a:gd name="T0" fmla="*/ 2 w 8"/>
                  <a:gd name="T1" fmla="*/ 0 h 36"/>
                  <a:gd name="T2" fmla="*/ 2 w 8"/>
                  <a:gd name="T3" fmla="*/ 2 h 36"/>
                  <a:gd name="T4" fmla="*/ 2 w 8"/>
                  <a:gd name="T5" fmla="*/ 3 h 36"/>
                  <a:gd name="T6" fmla="*/ 2 w 8"/>
                  <a:gd name="T7" fmla="*/ 4 h 36"/>
                  <a:gd name="T8" fmla="*/ 2 w 8"/>
                  <a:gd name="T9" fmla="*/ 5 h 36"/>
                  <a:gd name="T10" fmla="*/ 2 w 8"/>
                  <a:gd name="T11" fmla="*/ 6 h 36"/>
                  <a:gd name="T12" fmla="*/ 1 w 8"/>
                  <a:gd name="T13" fmla="*/ 7 h 36"/>
                  <a:gd name="T14" fmla="*/ 1 w 8"/>
                  <a:gd name="T15" fmla="*/ 8 h 36"/>
                  <a:gd name="T16" fmla="*/ 0 w 8"/>
                  <a:gd name="T17" fmla="*/ 9 h 36"/>
                  <a:gd name="T18" fmla="*/ 0 w 8"/>
                  <a:gd name="T19" fmla="*/ 8 h 36"/>
                  <a:gd name="T20" fmla="*/ 1 w 8"/>
                  <a:gd name="T21" fmla="*/ 7 h 36"/>
                  <a:gd name="T22" fmla="*/ 1 w 8"/>
                  <a:gd name="T23" fmla="*/ 6 h 36"/>
                  <a:gd name="T24" fmla="*/ 1 w 8"/>
                  <a:gd name="T25" fmla="*/ 5 h 36"/>
                  <a:gd name="T26" fmla="*/ 1 w 8"/>
                  <a:gd name="T27" fmla="*/ 4 h 36"/>
                  <a:gd name="T28" fmla="*/ 2 w 8"/>
                  <a:gd name="T29" fmla="*/ 3 h 36"/>
                  <a:gd name="T30" fmla="*/ 2 w 8"/>
                  <a:gd name="T31" fmla="*/ 2 h 36"/>
                  <a:gd name="T32" fmla="*/ 2 w 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36">
                    <a:moveTo>
                      <a:pt x="6" y="0"/>
                    </a:moveTo>
                    <a:lnTo>
                      <a:pt x="7" y="5"/>
                    </a:lnTo>
                    <a:lnTo>
                      <a:pt x="8" y="9"/>
                    </a:lnTo>
                    <a:lnTo>
                      <a:pt x="8" y="14"/>
                    </a:lnTo>
                    <a:lnTo>
                      <a:pt x="7" y="19"/>
                    </a:lnTo>
                    <a:lnTo>
                      <a:pt x="6" y="23"/>
                    </a:lnTo>
                    <a:lnTo>
                      <a:pt x="4" y="28"/>
                    </a:lnTo>
                    <a:lnTo>
                      <a:pt x="2" y="32"/>
                    </a:lnTo>
                    <a:lnTo>
                      <a:pt x="0" y="36"/>
                    </a:lnTo>
                    <a:lnTo>
                      <a:pt x="0" y="32"/>
                    </a:lnTo>
                    <a:lnTo>
                      <a:pt x="1" y="28"/>
                    </a:lnTo>
                    <a:lnTo>
                      <a:pt x="2" y="24"/>
                    </a:lnTo>
                    <a:lnTo>
                      <a:pt x="3" y="20"/>
                    </a:lnTo>
                    <a:lnTo>
                      <a:pt x="4" y="14"/>
                    </a:lnTo>
                    <a:lnTo>
                      <a:pt x="5" y="10"/>
                    </a:lnTo>
                    <a:lnTo>
                      <a:pt x="6"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4" name="Freeform 224"/>
              <p:cNvSpPr>
                <a:spLocks/>
              </p:cNvSpPr>
              <p:nvPr/>
            </p:nvSpPr>
            <p:spPr bwMode="auto">
              <a:xfrm>
                <a:off x="5003" y="2342"/>
                <a:ext cx="2" cy="4"/>
              </a:xfrm>
              <a:custGeom>
                <a:avLst/>
                <a:gdLst>
                  <a:gd name="T0" fmla="*/ 1 w 4"/>
                  <a:gd name="T1" fmla="*/ 0 h 7"/>
                  <a:gd name="T2" fmla="*/ 1 w 4"/>
                  <a:gd name="T3" fmla="*/ 1 h 7"/>
                  <a:gd name="T4" fmla="*/ 1 w 4"/>
                  <a:gd name="T5" fmla="*/ 1 h 7"/>
                  <a:gd name="T6" fmla="*/ 1 w 4"/>
                  <a:gd name="T7" fmla="*/ 1 h 7"/>
                  <a:gd name="T8" fmla="*/ 1 w 4"/>
                  <a:gd name="T9" fmla="*/ 1 h 7"/>
                  <a:gd name="T10" fmla="*/ 1 w 4"/>
                  <a:gd name="T11" fmla="*/ 2 h 7"/>
                  <a:gd name="T12" fmla="*/ 1 w 4"/>
                  <a:gd name="T13" fmla="*/ 2 h 7"/>
                  <a:gd name="T14" fmla="*/ 1 w 4"/>
                  <a:gd name="T15" fmla="*/ 2 h 7"/>
                  <a:gd name="T16" fmla="*/ 0 w 4"/>
                  <a:gd name="T17" fmla="*/ 2 h 7"/>
                  <a:gd name="T18" fmla="*/ 0 w 4"/>
                  <a:gd name="T19" fmla="*/ 0 h 7"/>
                  <a:gd name="T20" fmla="*/ 1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7">
                    <a:moveTo>
                      <a:pt x="4" y="0"/>
                    </a:moveTo>
                    <a:lnTo>
                      <a:pt x="4" y="1"/>
                    </a:lnTo>
                    <a:lnTo>
                      <a:pt x="4" y="2"/>
                    </a:lnTo>
                    <a:lnTo>
                      <a:pt x="3" y="3"/>
                    </a:lnTo>
                    <a:lnTo>
                      <a:pt x="3" y="4"/>
                    </a:lnTo>
                    <a:lnTo>
                      <a:pt x="2" y="5"/>
                    </a:lnTo>
                    <a:lnTo>
                      <a:pt x="1" y="6"/>
                    </a:lnTo>
                    <a:lnTo>
                      <a:pt x="0" y="7"/>
                    </a:lnTo>
                    <a:lnTo>
                      <a:pt x="0" y="0"/>
                    </a:lnTo>
                    <a:lnTo>
                      <a:pt x="4"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5" name="Freeform 225"/>
              <p:cNvSpPr>
                <a:spLocks/>
              </p:cNvSpPr>
              <p:nvPr/>
            </p:nvSpPr>
            <p:spPr bwMode="auto">
              <a:xfrm>
                <a:off x="4831" y="2658"/>
                <a:ext cx="22" cy="15"/>
              </a:xfrm>
              <a:custGeom>
                <a:avLst/>
                <a:gdLst>
                  <a:gd name="T0" fmla="*/ 11 w 44"/>
                  <a:gd name="T1" fmla="*/ 0 h 30"/>
                  <a:gd name="T2" fmla="*/ 11 w 44"/>
                  <a:gd name="T3" fmla="*/ 1 h 30"/>
                  <a:gd name="T4" fmla="*/ 11 w 44"/>
                  <a:gd name="T5" fmla="*/ 1 h 30"/>
                  <a:gd name="T6" fmla="*/ 11 w 44"/>
                  <a:gd name="T7" fmla="*/ 1 h 30"/>
                  <a:gd name="T8" fmla="*/ 11 w 44"/>
                  <a:gd name="T9" fmla="*/ 1 h 30"/>
                  <a:gd name="T10" fmla="*/ 11 w 44"/>
                  <a:gd name="T11" fmla="*/ 2 h 30"/>
                  <a:gd name="T12" fmla="*/ 11 w 44"/>
                  <a:gd name="T13" fmla="*/ 2 h 30"/>
                  <a:gd name="T14" fmla="*/ 11 w 44"/>
                  <a:gd name="T15" fmla="*/ 2 h 30"/>
                  <a:gd name="T16" fmla="*/ 11 w 44"/>
                  <a:gd name="T17" fmla="*/ 2 h 30"/>
                  <a:gd name="T18" fmla="*/ 10 w 44"/>
                  <a:gd name="T19" fmla="*/ 3 h 30"/>
                  <a:gd name="T20" fmla="*/ 10 w 44"/>
                  <a:gd name="T21" fmla="*/ 4 h 30"/>
                  <a:gd name="T22" fmla="*/ 10 w 44"/>
                  <a:gd name="T23" fmla="*/ 5 h 30"/>
                  <a:gd name="T24" fmla="*/ 9 w 44"/>
                  <a:gd name="T25" fmla="*/ 5 h 30"/>
                  <a:gd name="T26" fmla="*/ 8 w 44"/>
                  <a:gd name="T27" fmla="*/ 6 h 30"/>
                  <a:gd name="T28" fmla="*/ 8 w 44"/>
                  <a:gd name="T29" fmla="*/ 7 h 30"/>
                  <a:gd name="T30" fmla="*/ 7 w 44"/>
                  <a:gd name="T31" fmla="*/ 7 h 30"/>
                  <a:gd name="T32" fmla="*/ 6 w 44"/>
                  <a:gd name="T33" fmla="*/ 8 h 30"/>
                  <a:gd name="T34" fmla="*/ 6 w 44"/>
                  <a:gd name="T35" fmla="*/ 8 h 30"/>
                  <a:gd name="T36" fmla="*/ 5 w 44"/>
                  <a:gd name="T37" fmla="*/ 8 h 30"/>
                  <a:gd name="T38" fmla="*/ 4 w 44"/>
                  <a:gd name="T39" fmla="*/ 8 h 30"/>
                  <a:gd name="T40" fmla="*/ 4 w 44"/>
                  <a:gd name="T41" fmla="*/ 8 h 30"/>
                  <a:gd name="T42" fmla="*/ 3 w 44"/>
                  <a:gd name="T43" fmla="*/ 8 h 30"/>
                  <a:gd name="T44" fmla="*/ 2 w 44"/>
                  <a:gd name="T45" fmla="*/ 8 h 30"/>
                  <a:gd name="T46" fmla="*/ 1 w 44"/>
                  <a:gd name="T47" fmla="*/ 7 h 30"/>
                  <a:gd name="T48" fmla="*/ 0 w 44"/>
                  <a:gd name="T49" fmla="*/ 7 h 30"/>
                  <a:gd name="T50" fmla="*/ 0 w 44"/>
                  <a:gd name="T51" fmla="*/ 7 h 30"/>
                  <a:gd name="T52" fmla="*/ 1 w 44"/>
                  <a:gd name="T53" fmla="*/ 7 h 30"/>
                  <a:gd name="T54" fmla="*/ 1 w 44"/>
                  <a:gd name="T55" fmla="*/ 7 h 30"/>
                  <a:gd name="T56" fmla="*/ 1 w 44"/>
                  <a:gd name="T57" fmla="*/ 7 h 30"/>
                  <a:gd name="T58" fmla="*/ 1 w 44"/>
                  <a:gd name="T59" fmla="*/ 7 h 30"/>
                  <a:gd name="T60" fmla="*/ 1 w 44"/>
                  <a:gd name="T61" fmla="*/ 6 h 30"/>
                  <a:gd name="T62" fmla="*/ 1 w 44"/>
                  <a:gd name="T63" fmla="*/ 6 h 30"/>
                  <a:gd name="T64" fmla="*/ 1 w 44"/>
                  <a:gd name="T65" fmla="*/ 6 h 30"/>
                  <a:gd name="T66" fmla="*/ 2 w 44"/>
                  <a:gd name="T67" fmla="*/ 6 h 30"/>
                  <a:gd name="T68" fmla="*/ 3 w 44"/>
                  <a:gd name="T69" fmla="*/ 5 h 30"/>
                  <a:gd name="T70" fmla="*/ 5 w 44"/>
                  <a:gd name="T71" fmla="*/ 4 h 30"/>
                  <a:gd name="T72" fmla="*/ 6 w 44"/>
                  <a:gd name="T73" fmla="*/ 4 h 30"/>
                  <a:gd name="T74" fmla="*/ 7 w 44"/>
                  <a:gd name="T75" fmla="*/ 3 h 30"/>
                  <a:gd name="T76" fmla="*/ 9 w 44"/>
                  <a:gd name="T77" fmla="*/ 2 h 30"/>
                  <a:gd name="T78" fmla="*/ 10 w 44"/>
                  <a:gd name="T79" fmla="*/ 1 h 30"/>
                  <a:gd name="T80" fmla="*/ 11 w 44"/>
                  <a:gd name="T81" fmla="*/ 0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 h="30">
                    <a:moveTo>
                      <a:pt x="44" y="0"/>
                    </a:moveTo>
                    <a:lnTo>
                      <a:pt x="44" y="1"/>
                    </a:lnTo>
                    <a:lnTo>
                      <a:pt x="44" y="2"/>
                    </a:lnTo>
                    <a:lnTo>
                      <a:pt x="44" y="3"/>
                    </a:lnTo>
                    <a:lnTo>
                      <a:pt x="44" y="4"/>
                    </a:lnTo>
                    <a:lnTo>
                      <a:pt x="44" y="5"/>
                    </a:lnTo>
                    <a:lnTo>
                      <a:pt x="43" y="6"/>
                    </a:lnTo>
                    <a:lnTo>
                      <a:pt x="43" y="7"/>
                    </a:lnTo>
                    <a:lnTo>
                      <a:pt x="43" y="8"/>
                    </a:lnTo>
                    <a:lnTo>
                      <a:pt x="40" y="11"/>
                    </a:lnTo>
                    <a:lnTo>
                      <a:pt x="38" y="14"/>
                    </a:lnTo>
                    <a:lnTo>
                      <a:pt x="37" y="17"/>
                    </a:lnTo>
                    <a:lnTo>
                      <a:pt x="34" y="20"/>
                    </a:lnTo>
                    <a:lnTo>
                      <a:pt x="32" y="22"/>
                    </a:lnTo>
                    <a:lnTo>
                      <a:pt x="30" y="26"/>
                    </a:lnTo>
                    <a:lnTo>
                      <a:pt x="27" y="28"/>
                    </a:lnTo>
                    <a:lnTo>
                      <a:pt x="24" y="30"/>
                    </a:lnTo>
                    <a:lnTo>
                      <a:pt x="21" y="30"/>
                    </a:lnTo>
                    <a:lnTo>
                      <a:pt x="19" y="30"/>
                    </a:lnTo>
                    <a:lnTo>
                      <a:pt x="16" y="30"/>
                    </a:lnTo>
                    <a:lnTo>
                      <a:pt x="13" y="30"/>
                    </a:lnTo>
                    <a:lnTo>
                      <a:pt x="10" y="29"/>
                    </a:lnTo>
                    <a:lnTo>
                      <a:pt x="7" y="29"/>
                    </a:lnTo>
                    <a:lnTo>
                      <a:pt x="4" y="28"/>
                    </a:lnTo>
                    <a:lnTo>
                      <a:pt x="0" y="27"/>
                    </a:lnTo>
                    <a:lnTo>
                      <a:pt x="1" y="26"/>
                    </a:lnTo>
                    <a:lnTo>
                      <a:pt x="1" y="25"/>
                    </a:lnTo>
                    <a:lnTo>
                      <a:pt x="1" y="23"/>
                    </a:lnTo>
                    <a:lnTo>
                      <a:pt x="7" y="21"/>
                    </a:lnTo>
                    <a:lnTo>
                      <a:pt x="12" y="19"/>
                    </a:lnTo>
                    <a:lnTo>
                      <a:pt x="17" y="16"/>
                    </a:lnTo>
                    <a:lnTo>
                      <a:pt x="22" y="13"/>
                    </a:lnTo>
                    <a:lnTo>
                      <a:pt x="28" y="10"/>
                    </a:lnTo>
                    <a:lnTo>
                      <a:pt x="33" y="7"/>
                    </a:lnTo>
                    <a:lnTo>
                      <a:pt x="38" y="4"/>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6" name="Freeform 226"/>
              <p:cNvSpPr>
                <a:spLocks/>
              </p:cNvSpPr>
              <p:nvPr/>
            </p:nvSpPr>
            <p:spPr bwMode="auto">
              <a:xfrm>
                <a:off x="4838" y="2663"/>
                <a:ext cx="8" cy="5"/>
              </a:xfrm>
              <a:custGeom>
                <a:avLst/>
                <a:gdLst>
                  <a:gd name="T0" fmla="*/ 4 w 16"/>
                  <a:gd name="T1" fmla="*/ 0 h 10"/>
                  <a:gd name="T2" fmla="*/ 4 w 16"/>
                  <a:gd name="T3" fmla="*/ 1 h 10"/>
                  <a:gd name="T4" fmla="*/ 4 w 16"/>
                  <a:gd name="T5" fmla="*/ 1 h 10"/>
                  <a:gd name="T6" fmla="*/ 4 w 16"/>
                  <a:gd name="T7" fmla="*/ 2 h 10"/>
                  <a:gd name="T8" fmla="*/ 4 w 16"/>
                  <a:gd name="T9" fmla="*/ 2 h 10"/>
                  <a:gd name="T10" fmla="*/ 3 w 16"/>
                  <a:gd name="T11" fmla="*/ 2 h 10"/>
                  <a:gd name="T12" fmla="*/ 3 w 16"/>
                  <a:gd name="T13" fmla="*/ 3 h 10"/>
                  <a:gd name="T14" fmla="*/ 3 w 16"/>
                  <a:gd name="T15" fmla="*/ 3 h 10"/>
                  <a:gd name="T16" fmla="*/ 2 w 16"/>
                  <a:gd name="T17" fmla="*/ 3 h 10"/>
                  <a:gd name="T18" fmla="*/ 2 w 16"/>
                  <a:gd name="T19" fmla="*/ 3 h 10"/>
                  <a:gd name="T20" fmla="*/ 2 w 16"/>
                  <a:gd name="T21" fmla="*/ 3 h 10"/>
                  <a:gd name="T22" fmla="*/ 1 w 16"/>
                  <a:gd name="T23" fmla="*/ 3 h 10"/>
                  <a:gd name="T24" fmla="*/ 1 w 16"/>
                  <a:gd name="T25" fmla="*/ 3 h 10"/>
                  <a:gd name="T26" fmla="*/ 1 w 16"/>
                  <a:gd name="T27" fmla="*/ 3 h 10"/>
                  <a:gd name="T28" fmla="*/ 1 w 16"/>
                  <a:gd name="T29" fmla="*/ 3 h 10"/>
                  <a:gd name="T30" fmla="*/ 1 w 16"/>
                  <a:gd name="T31" fmla="*/ 3 h 10"/>
                  <a:gd name="T32" fmla="*/ 0 w 16"/>
                  <a:gd name="T33" fmla="*/ 3 h 10"/>
                  <a:gd name="T34" fmla="*/ 1 w 16"/>
                  <a:gd name="T35" fmla="*/ 2 h 10"/>
                  <a:gd name="T36" fmla="*/ 1 w 16"/>
                  <a:gd name="T37" fmla="*/ 2 h 10"/>
                  <a:gd name="T38" fmla="*/ 2 w 16"/>
                  <a:gd name="T39" fmla="*/ 2 h 10"/>
                  <a:gd name="T40" fmla="*/ 2 w 16"/>
                  <a:gd name="T41" fmla="*/ 1 h 10"/>
                  <a:gd name="T42" fmla="*/ 3 w 16"/>
                  <a:gd name="T43" fmla="*/ 1 h 10"/>
                  <a:gd name="T44" fmla="*/ 3 w 16"/>
                  <a:gd name="T45" fmla="*/ 1 h 10"/>
                  <a:gd name="T46" fmla="*/ 4 w 16"/>
                  <a:gd name="T47" fmla="*/ 1 h 10"/>
                  <a:gd name="T48" fmla="*/ 4 w 16"/>
                  <a:gd name="T49" fmla="*/ 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10">
                    <a:moveTo>
                      <a:pt x="16" y="0"/>
                    </a:moveTo>
                    <a:lnTo>
                      <a:pt x="16" y="1"/>
                    </a:lnTo>
                    <a:lnTo>
                      <a:pt x="15" y="3"/>
                    </a:lnTo>
                    <a:lnTo>
                      <a:pt x="14" y="5"/>
                    </a:lnTo>
                    <a:lnTo>
                      <a:pt x="13" y="6"/>
                    </a:lnTo>
                    <a:lnTo>
                      <a:pt x="12" y="8"/>
                    </a:lnTo>
                    <a:lnTo>
                      <a:pt x="11" y="9"/>
                    </a:lnTo>
                    <a:lnTo>
                      <a:pt x="9" y="10"/>
                    </a:lnTo>
                    <a:lnTo>
                      <a:pt x="7" y="10"/>
                    </a:lnTo>
                    <a:lnTo>
                      <a:pt x="6" y="10"/>
                    </a:lnTo>
                    <a:lnTo>
                      <a:pt x="5" y="10"/>
                    </a:lnTo>
                    <a:lnTo>
                      <a:pt x="4" y="10"/>
                    </a:lnTo>
                    <a:lnTo>
                      <a:pt x="3" y="9"/>
                    </a:lnTo>
                    <a:lnTo>
                      <a:pt x="2" y="9"/>
                    </a:lnTo>
                    <a:lnTo>
                      <a:pt x="1" y="9"/>
                    </a:lnTo>
                    <a:lnTo>
                      <a:pt x="0" y="9"/>
                    </a:lnTo>
                    <a:lnTo>
                      <a:pt x="2" y="8"/>
                    </a:lnTo>
                    <a:lnTo>
                      <a:pt x="4" y="7"/>
                    </a:lnTo>
                    <a:lnTo>
                      <a:pt x="6" y="6"/>
                    </a:lnTo>
                    <a:lnTo>
                      <a:pt x="8" y="4"/>
                    </a:lnTo>
                    <a:lnTo>
                      <a:pt x="10" y="3"/>
                    </a:lnTo>
                    <a:lnTo>
                      <a:pt x="12" y="2"/>
                    </a:lnTo>
                    <a:lnTo>
                      <a:pt x="14" y="1"/>
                    </a:lnTo>
                    <a:lnTo>
                      <a:pt x="1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7" name="Freeform 227"/>
              <p:cNvSpPr>
                <a:spLocks/>
              </p:cNvSpPr>
              <p:nvPr/>
            </p:nvSpPr>
            <p:spPr bwMode="auto">
              <a:xfrm>
                <a:off x="4895" y="2160"/>
                <a:ext cx="7" cy="27"/>
              </a:xfrm>
              <a:custGeom>
                <a:avLst/>
                <a:gdLst>
                  <a:gd name="T0" fmla="*/ 3 w 13"/>
                  <a:gd name="T1" fmla="*/ 1 h 55"/>
                  <a:gd name="T2" fmla="*/ 3 w 13"/>
                  <a:gd name="T3" fmla="*/ 2 h 55"/>
                  <a:gd name="T4" fmla="*/ 3 w 13"/>
                  <a:gd name="T5" fmla="*/ 4 h 55"/>
                  <a:gd name="T6" fmla="*/ 3 w 13"/>
                  <a:gd name="T7" fmla="*/ 5 h 55"/>
                  <a:gd name="T8" fmla="*/ 3 w 13"/>
                  <a:gd name="T9" fmla="*/ 7 h 55"/>
                  <a:gd name="T10" fmla="*/ 3 w 13"/>
                  <a:gd name="T11" fmla="*/ 8 h 55"/>
                  <a:gd name="T12" fmla="*/ 3 w 13"/>
                  <a:gd name="T13" fmla="*/ 10 h 55"/>
                  <a:gd name="T14" fmla="*/ 4 w 13"/>
                  <a:gd name="T15" fmla="*/ 11 h 55"/>
                  <a:gd name="T16" fmla="*/ 4 w 13"/>
                  <a:gd name="T17" fmla="*/ 13 h 55"/>
                  <a:gd name="T18" fmla="*/ 3 w 13"/>
                  <a:gd name="T19" fmla="*/ 12 h 55"/>
                  <a:gd name="T20" fmla="*/ 2 w 13"/>
                  <a:gd name="T21" fmla="*/ 10 h 55"/>
                  <a:gd name="T22" fmla="*/ 1 w 13"/>
                  <a:gd name="T23" fmla="*/ 9 h 55"/>
                  <a:gd name="T24" fmla="*/ 1 w 13"/>
                  <a:gd name="T25" fmla="*/ 7 h 55"/>
                  <a:gd name="T26" fmla="*/ 1 w 13"/>
                  <a:gd name="T27" fmla="*/ 5 h 55"/>
                  <a:gd name="T28" fmla="*/ 0 w 13"/>
                  <a:gd name="T29" fmla="*/ 3 h 55"/>
                  <a:gd name="T30" fmla="*/ 0 w 13"/>
                  <a:gd name="T31" fmla="*/ 1 h 55"/>
                  <a:gd name="T32" fmla="*/ 1 w 13"/>
                  <a:gd name="T33" fmla="*/ 0 h 55"/>
                  <a:gd name="T34" fmla="*/ 1 w 13"/>
                  <a:gd name="T35" fmla="*/ 0 h 55"/>
                  <a:gd name="T36" fmla="*/ 1 w 13"/>
                  <a:gd name="T37" fmla="*/ 0 h 55"/>
                  <a:gd name="T38" fmla="*/ 1 w 13"/>
                  <a:gd name="T39" fmla="*/ 0 h 55"/>
                  <a:gd name="T40" fmla="*/ 2 w 13"/>
                  <a:gd name="T41" fmla="*/ 0 h 55"/>
                  <a:gd name="T42" fmla="*/ 2 w 13"/>
                  <a:gd name="T43" fmla="*/ 0 h 55"/>
                  <a:gd name="T44" fmla="*/ 2 w 13"/>
                  <a:gd name="T45" fmla="*/ 0 h 55"/>
                  <a:gd name="T46" fmla="*/ 2 w 13"/>
                  <a:gd name="T47" fmla="*/ 1 h 55"/>
                  <a:gd name="T48" fmla="*/ 2 w 13"/>
                  <a:gd name="T49" fmla="*/ 1 h 55"/>
                  <a:gd name="T50" fmla="*/ 2 w 13"/>
                  <a:gd name="T51" fmla="*/ 1 h 55"/>
                  <a:gd name="T52" fmla="*/ 2 w 13"/>
                  <a:gd name="T53" fmla="*/ 1 h 55"/>
                  <a:gd name="T54" fmla="*/ 2 w 13"/>
                  <a:gd name="T55" fmla="*/ 1 h 55"/>
                  <a:gd name="T56" fmla="*/ 3 w 13"/>
                  <a:gd name="T57" fmla="*/ 1 h 55"/>
                  <a:gd name="T58" fmla="*/ 3 w 13"/>
                  <a:gd name="T59" fmla="*/ 1 h 55"/>
                  <a:gd name="T60" fmla="*/ 3 w 13"/>
                  <a:gd name="T61" fmla="*/ 1 h 55"/>
                  <a:gd name="T62" fmla="*/ 3 w 13"/>
                  <a:gd name="T63" fmla="*/ 1 h 55"/>
                  <a:gd name="T64" fmla="*/ 3 w 13"/>
                  <a:gd name="T65" fmla="*/ 1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5">
                    <a:moveTo>
                      <a:pt x="9" y="4"/>
                    </a:moveTo>
                    <a:lnTo>
                      <a:pt x="10" y="11"/>
                    </a:lnTo>
                    <a:lnTo>
                      <a:pt x="10" y="17"/>
                    </a:lnTo>
                    <a:lnTo>
                      <a:pt x="11" y="23"/>
                    </a:lnTo>
                    <a:lnTo>
                      <a:pt x="11" y="29"/>
                    </a:lnTo>
                    <a:lnTo>
                      <a:pt x="12" y="35"/>
                    </a:lnTo>
                    <a:lnTo>
                      <a:pt x="12" y="41"/>
                    </a:lnTo>
                    <a:lnTo>
                      <a:pt x="13" y="47"/>
                    </a:lnTo>
                    <a:lnTo>
                      <a:pt x="13" y="55"/>
                    </a:lnTo>
                    <a:lnTo>
                      <a:pt x="10" y="48"/>
                    </a:lnTo>
                    <a:lnTo>
                      <a:pt x="6" y="43"/>
                    </a:lnTo>
                    <a:lnTo>
                      <a:pt x="4" y="36"/>
                    </a:lnTo>
                    <a:lnTo>
                      <a:pt x="2" y="30"/>
                    </a:lnTo>
                    <a:lnTo>
                      <a:pt x="1" y="22"/>
                    </a:lnTo>
                    <a:lnTo>
                      <a:pt x="0" y="15"/>
                    </a:lnTo>
                    <a:lnTo>
                      <a:pt x="0" y="7"/>
                    </a:lnTo>
                    <a:lnTo>
                      <a:pt x="1" y="0"/>
                    </a:lnTo>
                    <a:lnTo>
                      <a:pt x="2" y="0"/>
                    </a:lnTo>
                    <a:lnTo>
                      <a:pt x="3" y="1"/>
                    </a:lnTo>
                    <a:lnTo>
                      <a:pt x="4" y="1"/>
                    </a:lnTo>
                    <a:lnTo>
                      <a:pt x="5" y="2"/>
                    </a:lnTo>
                    <a:lnTo>
                      <a:pt x="6" y="3"/>
                    </a:lnTo>
                    <a:lnTo>
                      <a:pt x="7" y="4"/>
                    </a:lnTo>
                    <a:lnTo>
                      <a:pt x="8" y="5"/>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8" name="Freeform 228"/>
              <p:cNvSpPr>
                <a:spLocks/>
              </p:cNvSpPr>
              <p:nvPr/>
            </p:nvSpPr>
            <p:spPr bwMode="auto">
              <a:xfrm>
                <a:off x="4928" y="2157"/>
                <a:ext cx="9" cy="22"/>
              </a:xfrm>
              <a:custGeom>
                <a:avLst/>
                <a:gdLst>
                  <a:gd name="T0" fmla="*/ 3 w 18"/>
                  <a:gd name="T1" fmla="*/ 1 h 44"/>
                  <a:gd name="T2" fmla="*/ 3 w 18"/>
                  <a:gd name="T3" fmla="*/ 3 h 44"/>
                  <a:gd name="T4" fmla="*/ 4 w 18"/>
                  <a:gd name="T5" fmla="*/ 4 h 44"/>
                  <a:gd name="T6" fmla="*/ 4 w 18"/>
                  <a:gd name="T7" fmla="*/ 5 h 44"/>
                  <a:gd name="T8" fmla="*/ 4 w 18"/>
                  <a:gd name="T9" fmla="*/ 7 h 44"/>
                  <a:gd name="T10" fmla="*/ 5 w 18"/>
                  <a:gd name="T11" fmla="*/ 8 h 44"/>
                  <a:gd name="T12" fmla="*/ 5 w 18"/>
                  <a:gd name="T13" fmla="*/ 9 h 44"/>
                  <a:gd name="T14" fmla="*/ 5 w 18"/>
                  <a:gd name="T15" fmla="*/ 10 h 44"/>
                  <a:gd name="T16" fmla="*/ 5 w 18"/>
                  <a:gd name="T17" fmla="*/ 11 h 44"/>
                  <a:gd name="T18" fmla="*/ 4 w 18"/>
                  <a:gd name="T19" fmla="*/ 10 h 44"/>
                  <a:gd name="T20" fmla="*/ 3 w 18"/>
                  <a:gd name="T21" fmla="*/ 9 h 44"/>
                  <a:gd name="T22" fmla="*/ 2 w 18"/>
                  <a:gd name="T23" fmla="*/ 8 h 44"/>
                  <a:gd name="T24" fmla="*/ 2 w 18"/>
                  <a:gd name="T25" fmla="*/ 7 h 44"/>
                  <a:gd name="T26" fmla="*/ 2 w 18"/>
                  <a:gd name="T27" fmla="*/ 5 h 44"/>
                  <a:gd name="T28" fmla="*/ 1 w 18"/>
                  <a:gd name="T29" fmla="*/ 3 h 44"/>
                  <a:gd name="T30" fmla="*/ 1 w 18"/>
                  <a:gd name="T31" fmla="*/ 2 h 44"/>
                  <a:gd name="T32" fmla="*/ 0 w 18"/>
                  <a:gd name="T33" fmla="*/ 0 h 44"/>
                  <a:gd name="T34" fmla="*/ 1 w 18"/>
                  <a:gd name="T35" fmla="*/ 0 h 44"/>
                  <a:gd name="T36" fmla="*/ 1 w 18"/>
                  <a:gd name="T37" fmla="*/ 0 h 44"/>
                  <a:gd name="T38" fmla="*/ 2 w 18"/>
                  <a:gd name="T39" fmla="*/ 1 h 44"/>
                  <a:gd name="T40" fmla="*/ 2 w 18"/>
                  <a:gd name="T41" fmla="*/ 1 h 44"/>
                  <a:gd name="T42" fmla="*/ 2 w 18"/>
                  <a:gd name="T43" fmla="*/ 1 h 44"/>
                  <a:gd name="T44" fmla="*/ 2 w 18"/>
                  <a:gd name="T45" fmla="*/ 1 h 44"/>
                  <a:gd name="T46" fmla="*/ 3 w 18"/>
                  <a:gd name="T47" fmla="*/ 1 h 44"/>
                  <a:gd name="T48" fmla="*/ 3 w 18"/>
                  <a:gd name="T49" fmla="*/ 1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 h="44">
                    <a:moveTo>
                      <a:pt x="10" y="4"/>
                    </a:moveTo>
                    <a:lnTo>
                      <a:pt x="12" y="9"/>
                    </a:lnTo>
                    <a:lnTo>
                      <a:pt x="13" y="14"/>
                    </a:lnTo>
                    <a:lnTo>
                      <a:pt x="15" y="20"/>
                    </a:lnTo>
                    <a:lnTo>
                      <a:pt x="16" y="25"/>
                    </a:lnTo>
                    <a:lnTo>
                      <a:pt x="17" y="29"/>
                    </a:lnTo>
                    <a:lnTo>
                      <a:pt x="17" y="34"/>
                    </a:lnTo>
                    <a:lnTo>
                      <a:pt x="18" y="39"/>
                    </a:lnTo>
                    <a:lnTo>
                      <a:pt x="18" y="44"/>
                    </a:lnTo>
                    <a:lnTo>
                      <a:pt x="14" y="40"/>
                    </a:lnTo>
                    <a:lnTo>
                      <a:pt x="10" y="36"/>
                    </a:lnTo>
                    <a:lnTo>
                      <a:pt x="8" y="31"/>
                    </a:lnTo>
                    <a:lnTo>
                      <a:pt x="7" y="25"/>
                    </a:lnTo>
                    <a:lnTo>
                      <a:pt x="5" y="19"/>
                    </a:lnTo>
                    <a:lnTo>
                      <a:pt x="4" y="12"/>
                    </a:lnTo>
                    <a:lnTo>
                      <a:pt x="2" y="5"/>
                    </a:lnTo>
                    <a:lnTo>
                      <a:pt x="0" y="0"/>
                    </a:lnTo>
                    <a:lnTo>
                      <a:pt x="2" y="0"/>
                    </a:lnTo>
                    <a:lnTo>
                      <a:pt x="4" y="0"/>
                    </a:lnTo>
                    <a:lnTo>
                      <a:pt x="5" y="1"/>
                    </a:lnTo>
                    <a:lnTo>
                      <a:pt x="6" y="1"/>
                    </a:lnTo>
                    <a:lnTo>
                      <a:pt x="7" y="2"/>
                    </a:lnTo>
                    <a:lnTo>
                      <a:pt x="8" y="3"/>
                    </a:lnTo>
                    <a:lnTo>
                      <a:pt x="10" y="3"/>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9" name="Freeform 229"/>
              <p:cNvSpPr>
                <a:spLocks/>
              </p:cNvSpPr>
              <p:nvPr/>
            </p:nvSpPr>
            <p:spPr bwMode="auto">
              <a:xfrm>
                <a:off x="4943" y="2157"/>
                <a:ext cx="8" cy="23"/>
              </a:xfrm>
              <a:custGeom>
                <a:avLst/>
                <a:gdLst>
                  <a:gd name="T0" fmla="*/ 2 w 17"/>
                  <a:gd name="T1" fmla="*/ 0 h 45"/>
                  <a:gd name="T2" fmla="*/ 2 w 17"/>
                  <a:gd name="T3" fmla="*/ 2 h 45"/>
                  <a:gd name="T4" fmla="*/ 2 w 17"/>
                  <a:gd name="T5" fmla="*/ 3 h 45"/>
                  <a:gd name="T6" fmla="*/ 2 w 17"/>
                  <a:gd name="T7" fmla="*/ 5 h 45"/>
                  <a:gd name="T8" fmla="*/ 2 w 17"/>
                  <a:gd name="T9" fmla="*/ 6 h 45"/>
                  <a:gd name="T10" fmla="*/ 2 w 17"/>
                  <a:gd name="T11" fmla="*/ 8 h 45"/>
                  <a:gd name="T12" fmla="*/ 3 w 17"/>
                  <a:gd name="T13" fmla="*/ 9 h 45"/>
                  <a:gd name="T14" fmla="*/ 3 w 17"/>
                  <a:gd name="T15" fmla="*/ 10 h 45"/>
                  <a:gd name="T16" fmla="*/ 4 w 17"/>
                  <a:gd name="T17" fmla="*/ 12 h 45"/>
                  <a:gd name="T18" fmla="*/ 3 w 17"/>
                  <a:gd name="T19" fmla="*/ 11 h 45"/>
                  <a:gd name="T20" fmla="*/ 2 w 17"/>
                  <a:gd name="T21" fmla="*/ 11 h 45"/>
                  <a:gd name="T22" fmla="*/ 2 w 17"/>
                  <a:gd name="T23" fmla="*/ 10 h 45"/>
                  <a:gd name="T24" fmla="*/ 1 w 17"/>
                  <a:gd name="T25" fmla="*/ 9 h 45"/>
                  <a:gd name="T26" fmla="*/ 1 w 17"/>
                  <a:gd name="T27" fmla="*/ 8 h 45"/>
                  <a:gd name="T28" fmla="*/ 1 w 17"/>
                  <a:gd name="T29" fmla="*/ 7 h 45"/>
                  <a:gd name="T30" fmla="*/ 0 w 17"/>
                  <a:gd name="T31" fmla="*/ 6 h 45"/>
                  <a:gd name="T32" fmla="*/ 0 w 17"/>
                  <a:gd name="T33" fmla="*/ 5 h 45"/>
                  <a:gd name="T34" fmla="*/ 0 w 17"/>
                  <a:gd name="T35" fmla="*/ 5 h 45"/>
                  <a:gd name="T36" fmla="*/ 0 w 17"/>
                  <a:gd name="T37" fmla="*/ 4 h 45"/>
                  <a:gd name="T38" fmla="*/ 0 w 17"/>
                  <a:gd name="T39" fmla="*/ 3 h 45"/>
                  <a:gd name="T40" fmla="*/ 0 w 17"/>
                  <a:gd name="T41" fmla="*/ 3 h 45"/>
                  <a:gd name="T42" fmla="*/ 0 w 17"/>
                  <a:gd name="T43" fmla="*/ 2 h 45"/>
                  <a:gd name="T44" fmla="*/ 0 w 17"/>
                  <a:gd name="T45" fmla="*/ 2 h 45"/>
                  <a:gd name="T46" fmla="*/ 0 w 17"/>
                  <a:gd name="T47" fmla="*/ 1 h 45"/>
                  <a:gd name="T48" fmla="*/ 0 w 17"/>
                  <a:gd name="T49" fmla="*/ 1 h 45"/>
                  <a:gd name="T50" fmla="*/ 0 w 17"/>
                  <a:gd name="T51" fmla="*/ 1 h 45"/>
                  <a:gd name="T52" fmla="*/ 0 w 17"/>
                  <a:gd name="T53" fmla="*/ 1 h 45"/>
                  <a:gd name="T54" fmla="*/ 1 w 17"/>
                  <a:gd name="T55" fmla="*/ 1 h 45"/>
                  <a:gd name="T56" fmla="*/ 1 w 17"/>
                  <a:gd name="T57" fmla="*/ 1 h 45"/>
                  <a:gd name="T58" fmla="*/ 1 w 17"/>
                  <a:gd name="T59" fmla="*/ 1 h 45"/>
                  <a:gd name="T60" fmla="*/ 1 w 17"/>
                  <a:gd name="T61" fmla="*/ 1 h 45"/>
                  <a:gd name="T62" fmla="*/ 2 w 17"/>
                  <a:gd name="T63" fmla="*/ 1 h 45"/>
                  <a:gd name="T64" fmla="*/ 2 w 17"/>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 h="45">
                    <a:moveTo>
                      <a:pt x="9" y="0"/>
                    </a:moveTo>
                    <a:lnTo>
                      <a:pt x="8" y="6"/>
                    </a:lnTo>
                    <a:lnTo>
                      <a:pt x="8" y="11"/>
                    </a:lnTo>
                    <a:lnTo>
                      <a:pt x="8" y="18"/>
                    </a:lnTo>
                    <a:lnTo>
                      <a:pt x="9" y="24"/>
                    </a:lnTo>
                    <a:lnTo>
                      <a:pt x="10" y="30"/>
                    </a:lnTo>
                    <a:lnTo>
                      <a:pt x="12" y="35"/>
                    </a:lnTo>
                    <a:lnTo>
                      <a:pt x="14" y="40"/>
                    </a:lnTo>
                    <a:lnTo>
                      <a:pt x="17" y="45"/>
                    </a:lnTo>
                    <a:lnTo>
                      <a:pt x="12" y="43"/>
                    </a:lnTo>
                    <a:lnTo>
                      <a:pt x="10" y="41"/>
                    </a:lnTo>
                    <a:lnTo>
                      <a:pt x="8" y="38"/>
                    </a:lnTo>
                    <a:lnTo>
                      <a:pt x="6" y="34"/>
                    </a:lnTo>
                    <a:lnTo>
                      <a:pt x="5" y="30"/>
                    </a:lnTo>
                    <a:lnTo>
                      <a:pt x="4" y="26"/>
                    </a:lnTo>
                    <a:lnTo>
                      <a:pt x="2" y="22"/>
                    </a:lnTo>
                    <a:lnTo>
                      <a:pt x="0" y="19"/>
                    </a:lnTo>
                    <a:lnTo>
                      <a:pt x="0" y="17"/>
                    </a:lnTo>
                    <a:lnTo>
                      <a:pt x="1" y="14"/>
                    </a:lnTo>
                    <a:lnTo>
                      <a:pt x="1" y="12"/>
                    </a:lnTo>
                    <a:lnTo>
                      <a:pt x="1" y="10"/>
                    </a:lnTo>
                    <a:lnTo>
                      <a:pt x="1" y="8"/>
                    </a:lnTo>
                    <a:lnTo>
                      <a:pt x="1" y="6"/>
                    </a:lnTo>
                    <a:lnTo>
                      <a:pt x="1" y="4"/>
                    </a:lnTo>
                    <a:lnTo>
                      <a:pt x="1" y="2"/>
                    </a:lnTo>
                    <a:lnTo>
                      <a:pt x="2" y="2"/>
                    </a:lnTo>
                    <a:lnTo>
                      <a:pt x="3" y="2"/>
                    </a:lnTo>
                    <a:lnTo>
                      <a:pt x="4" y="2"/>
                    </a:lnTo>
                    <a:lnTo>
                      <a:pt x="5" y="1"/>
                    </a:lnTo>
                    <a:lnTo>
                      <a:pt x="6" y="1"/>
                    </a:lnTo>
                    <a:lnTo>
                      <a:pt x="7" y="1"/>
                    </a:lnTo>
                    <a:lnTo>
                      <a:pt x="8"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0" name="Freeform 230"/>
              <p:cNvSpPr>
                <a:spLocks/>
              </p:cNvSpPr>
              <p:nvPr/>
            </p:nvSpPr>
            <p:spPr bwMode="auto">
              <a:xfrm>
                <a:off x="4918" y="2156"/>
                <a:ext cx="11" cy="27"/>
              </a:xfrm>
              <a:custGeom>
                <a:avLst/>
                <a:gdLst>
                  <a:gd name="T0" fmla="*/ 3 w 21"/>
                  <a:gd name="T1" fmla="*/ 0 h 53"/>
                  <a:gd name="T2" fmla="*/ 3 w 21"/>
                  <a:gd name="T3" fmla="*/ 2 h 53"/>
                  <a:gd name="T4" fmla="*/ 3 w 21"/>
                  <a:gd name="T5" fmla="*/ 4 h 53"/>
                  <a:gd name="T6" fmla="*/ 3 w 21"/>
                  <a:gd name="T7" fmla="*/ 6 h 53"/>
                  <a:gd name="T8" fmla="*/ 3 w 21"/>
                  <a:gd name="T9" fmla="*/ 8 h 53"/>
                  <a:gd name="T10" fmla="*/ 3 w 21"/>
                  <a:gd name="T11" fmla="*/ 10 h 53"/>
                  <a:gd name="T12" fmla="*/ 3 w 21"/>
                  <a:gd name="T13" fmla="*/ 11 h 53"/>
                  <a:gd name="T14" fmla="*/ 3 w 21"/>
                  <a:gd name="T15" fmla="*/ 12 h 53"/>
                  <a:gd name="T16" fmla="*/ 4 w 21"/>
                  <a:gd name="T17" fmla="*/ 12 h 53"/>
                  <a:gd name="T18" fmla="*/ 5 w 21"/>
                  <a:gd name="T19" fmla="*/ 13 h 53"/>
                  <a:gd name="T20" fmla="*/ 6 w 21"/>
                  <a:gd name="T21" fmla="*/ 13 h 53"/>
                  <a:gd name="T22" fmla="*/ 5 w 21"/>
                  <a:gd name="T23" fmla="*/ 13 h 53"/>
                  <a:gd name="T24" fmla="*/ 5 w 21"/>
                  <a:gd name="T25" fmla="*/ 14 h 53"/>
                  <a:gd name="T26" fmla="*/ 5 w 21"/>
                  <a:gd name="T27" fmla="*/ 14 h 53"/>
                  <a:gd name="T28" fmla="*/ 5 w 21"/>
                  <a:gd name="T29" fmla="*/ 14 h 53"/>
                  <a:gd name="T30" fmla="*/ 4 w 21"/>
                  <a:gd name="T31" fmla="*/ 14 h 53"/>
                  <a:gd name="T32" fmla="*/ 4 w 21"/>
                  <a:gd name="T33" fmla="*/ 14 h 53"/>
                  <a:gd name="T34" fmla="*/ 4 w 21"/>
                  <a:gd name="T35" fmla="*/ 14 h 53"/>
                  <a:gd name="T36" fmla="*/ 3 w 21"/>
                  <a:gd name="T37" fmla="*/ 14 h 53"/>
                  <a:gd name="T38" fmla="*/ 2 w 21"/>
                  <a:gd name="T39" fmla="*/ 12 h 53"/>
                  <a:gd name="T40" fmla="*/ 2 w 21"/>
                  <a:gd name="T41" fmla="*/ 11 h 53"/>
                  <a:gd name="T42" fmla="*/ 1 w 21"/>
                  <a:gd name="T43" fmla="*/ 9 h 53"/>
                  <a:gd name="T44" fmla="*/ 1 w 21"/>
                  <a:gd name="T45" fmla="*/ 7 h 53"/>
                  <a:gd name="T46" fmla="*/ 0 w 21"/>
                  <a:gd name="T47" fmla="*/ 6 h 53"/>
                  <a:gd name="T48" fmla="*/ 0 w 21"/>
                  <a:gd name="T49" fmla="*/ 4 h 53"/>
                  <a:gd name="T50" fmla="*/ 1 w 21"/>
                  <a:gd name="T51" fmla="*/ 2 h 53"/>
                  <a:gd name="T52" fmla="*/ 1 w 21"/>
                  <a:gd name="T53" fmla="*/ 1 h 53"/>
                  <a:gd name="T54" fmla="*/ 1 w 21"/>
                  <a:gd name="T55" fmla="*/ 0 h 53"/>
                  <a:gd name="T56" fmla="*/ 2 w 21"/>
                  <a:gd name="T57" fmla="*/ 0 h 53"/>
                  <a:gd name="T58" fmla="*/ 2 w 21"/>
                  <a:gd name="T59" fmla="*/ 0 h 53"/>
                  <a:gd name="T60" fmla="*/ 2 w 21"/>
                  <a:gd name="T61" fmla="*/ 0 h 53"/>
                  <a:gd name="T62" fmla="*/ 2 w 21"/>
                  <a:gd name="T63" fmla="*/ 0 h 53"/>
                  <a:gd name="T64" fmla="*/ 2 w 21"/>
                  <a:gd name="T65" fmla="*/ 0 h 53"/>
                  <a:gd name="T66" fmla="*/ 3 w 21"/>
                  <a:gd name="T67" fmla="*/ 0 h 53"/>
                  <a:gd name="T68" fmla="*/ 3 w 21"/>
                  <a:gd name="T69" fmla="*/ 0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 h="53">
                    <a:moveTo>
                      <a:pt x="10" y="0"/>
                    </a:moveTo>
                    <a:lnTo>
                      <a:pt x="10" y="7"/>
                    </a:lnTo>
                    <a:lnTo>
                      <a:pt x="10" y="14"/>
                    </a:lnTo>
                    <a:lnTo>
                      <a:pt x="9" y="23"/>
                    </a:lnTo>
                    <a:lnTo>
                      <a:pt x="9" y="30"/>
                    </a:lnTo>
                    <a:lnTo>
                      <a:pt x="9" y="37"/>
                    </a:lnTo>
                    <a:lnTo>
                      <a:pt x="11" y="43"/>
                    </a:lnTo>
                    <a:lnTo>
                      <a:pt x="12" y="45"/>
                    </a:lnTo>
                    <a:lnTo>
                      <a:pt x="15" y="48"/>
                    </a:lnTo>
                    <a:lnTo>
                      <a:pt x="17" y="50"/>
                    </a:lnTo>
                    <a:lnTo>
                      <a:pt x="21" y="51"/>
                    </a:lnTo>
                    <a:lnTo>
                      <a:pt x="20" y="52"/>
                    </a:lnTo>
                    <a:lnTo>
                      <a:pt x="19" y="53"/>
                    </a:lnTo>
                    <a:lnTo>
                      <a:pt x="18" y="53"/>
                    </a:lnTo>
                    <a:lnTo>
                      <a:pt x="17" y="53"/>
                    </a:lnTo>
                    <a:lnTo>
                      <a:pt x="15" y="53"/>
                    </a:lnTo>
                    <a:lnTo>
                      <a:pt x="14" y="53"/>
                    </a:lnTo>
                    <a:lnTo>
                      <a:pt x="13" y="53"/>
                    </a:lnTo>
                    <a:lnTo>
                      <a:pt x="11" y="53"/>
                    </a:lnTo>
                    <a:lnTo>
                      <a:pt x="8" y="48"/>
                    </a:lnTo>
                    <a:lnTo>
                      <a:pt x="5" y="42"/>
                    </a:lnTo>
                    <a:lnTo>
                      <a:pt x="2" y="35"/>
                    </a:lnTo>
                    <a:lnTo>
                      <a:pt x="1" y="28"/>
                    </a:lnTo>
                    <a:lnTo>
                      <a:pt x="0" y="22"/>
                    </a:lnTo>
                    <a:lnTo>
                      <a:pt x="0" y="14"/>
                    </a:lnTo>
                    <a:lnTo>
                      <a:pt x="1" y="7"/>
                    </a:lnTo>
                    <a:lnTo>
                      <a:pt x="3" y="1"/>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 name="Freeform 231"/>
              <p:cNvSpPr>
                <a:spLocks/>
              </p:cNvSpPr>
              <p:nvPr/>
            </p:nvSpPr>
            <p:spPr bwMode="auto">
              <a:xfrm>
                <a:off x="4881" y="2160"/>
                <a:ext cx="10" cy="29"/>
              </a:xfrm>
              <a:custGeom>
                <a:avLst/>
                <a:gdLst>
                  <a:gd name="T0" fmla="*/ 5 w 19"/>
                  <a:gd name="T1" fmla="*/ 15 h 58"/>
                  <a:gd name="T2" fmla="*/ 4 w 19"/>
                  <a:gd name="T3" fmla="*/ 14 h 58"/>
                  <a:gd name="T4" fmla="*/ 4 w 19"/>
                  <a:gd name="T5" fmla="*/ 14 h 58"/>
                  <a:gd name="T6" fmla="*/ 3 w 19"/>
                  <a:gd name="T7" fmla="*/ 14 h 58"/>
                  <a:gd name="T8" fmla="*/ 3 w 19"/>
                  <a:gd name="T9" fmla="*/ 13 h 58"/>
                  <a:gd name="T10" fmla="*/ 2 w 19"/>
                  <a:gd name="T11" fmla="*/ 11 h 58"/>
                  <a:gd name="T12" fmla="*/ 2 w 19"/>
                  <a:gd name="T13" fmla="*/ 9 h 58"/>
                  <a:gd name="T14" fmla="*/ 2 w 19"/>
                  <a:gd name="T15" fmla="*/ 8 h 58"/>
                  <a:gd name="T16" fmla="*/ 2 w 19"/>
                  <a:gd name="T17" fmla="*/ 6 h 58"/>
                  <a:gd name="T18" fmla="*/ 2 w 19"/>
                  <a:gd name="T19" fmla="*/ 4 h 58"/>
                  <a:gd name="T20" fmla="*/ 1 w 19"/>
                  <a:gd name="T21" fmla="*/ 2 h 58"/>
                  <a:gd name="T22" fmla="*/ 1 w 19"/>
                  <a:gd name="T23" fmla="*/ 2 h 58"/>
                  <a:gd name="T24" fmla="*/ 1 w 19"/>
                  <a:gd name="T25" fmla="*/ 2 h 58"/>
                  <a:gd name="T26" fmla="*/ 1 w 19"/>
                  <a:gd name="T27" fmla="*/ 2 h 58"/>
                  <a:gd name="T28" fmla="*/ 1 w 19"/>
                  <a:gd name="T29" fmla="*/ 2 h 58"/>
                  <a:gd name="T30" fmla="*/ 1 w 19"/>
                  <a:gd name="T31" fmla="*/ 2 h 58"/>
                  <a:gd name="T32" fmla="*/ 0 w 19"/>
                  <a:gd name="T33" fmla="*/ 2 h 58"/>
                  <a:gd name="T34" fmla="*/ 0 w 19"/>
                  <a:gd name="T35" fmla="*/ 1 h 58"/>
                  <a:gd name="T36" fmla="*/ 0 w 19"/>
                  <a:gd name="T37" fmla="*/ 1 h 58"/>
                  <a:gd name="T38" fmla="*/ 1 w 19"/>
                  <a:gd name="T39" fmla="*/ 1 h 58"/>
                  <a:gd name="T40" fmla="*/ 1 w 19"/>
                  <a:gd name="T41" fmla="*/ 1 h 58"/>
                  <a:gd name="T42" fmla="*/ 1 w 19"/>
                  <a:gd name="T43" fmla="*/ 1 h 58"/>
                  <a:gd name="T44" fmla="*/ 2 w 19"/>
                  <a:gd name="T45" fmla="*/ 1 h 58"/>
                  <a:gd name="T46" fmla="*/ 2 w 19"/>
                  <a:gd name="T47" fmla="*/ 1 h 58"/>
                  <a:gd name="T48" fmla="*/ 2 w 19"/>
                  <a:gd name="T49" fmla="*/ 1 h 58"/>
                  <a:gd name="T50" fmla="*/ 2 w 19"/>
                  <a:gd name="T51" fmla="*/ 1 h 58"/>
                  <a:gd name="T52" fmla="*/ 3 w 19"/>
                  <a:gd name="T53" fmla="*/ 0 h 58"/>
                  <a:gd name="T54" fmla="*/ 3 w 19"/>
                  <a:gd name="T55" fmla="*/ 1 h 58"/>
                  <a:gd name="T56" fmla="*/ 3 w 19"/>
                  <a:gd name="T57" fmla="*/ 1 h 58"/>
                  <a:gd name="T58" fmla="*/ 3 w 19"/>
                  <a:gd name="T59" fmla="*/ 1 h 58"/>
                  <a:gd name="T60" fmla="*/ 3 w 19"/>
                  <a:gd name="T61" fmla="*/ 1 h 58"/>
                  <a:gd name="T62" fmla="*/ 3 w 19"/>
                  <a:gd name="T63" fmla="*/ 1 h 58"/>
                  <a:gd name="T64" fmla="*/ 3 w 19"/>
                  <a:gd name="T65" fmla="*/ 1 h 58"/>
                  <a:gd name="T66" fmla="*/ 3 w 19"/>
                  <a:gd name="T67" fmla="*/ 1 h 58"/>
                  <a:gd name="T68" fmla="*/ 3 w 19"/>
                  <a:gd name="T69" fmla="*/ 1 h 58"/>
                  <a:gd name="T70" fmla="*/ 3 w 19"/>
                  <a:gd name="T71" fmla="*/ 3 h 58"/>
                  <a:gd name="T72" fmla="*/ 3 w 19"/>
                  <a:gd name="T73" fmla="*/ 5 h 58"/>
                  <a:gd name="T74" fmla="*/ 3 w 19"/>
                  <a:gd name="T75" fmla="*/ 6 h 58"/>
                  <a:gd name="T76" fmla="*/ 3 w 19"/>
                  <a:gd name="T77" fmla="*/ 8 h 58"/>
                  <a:gd name="T78" fmla="*/ 4 w 19"/>
                  <a:gd name="T79" fmla="*/ 10 h 58"/>
                  <a:gd name="T80" fmla="*/ 4 w 19"/>
                  <a:gd name="T81" fmla="*/ 11 h 58"/>
                  <a:gd name="T82" fmla="*/ 5 w 19"/>
                  <a:gd name="T83" fmla="*/ 13 h 58"/>
                  <a:gd name="T84" fmla="*/ 5 w 19"/>
                  <a:gd name="T85" fmla="*/ 15 h 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8">
                    <a:moveTo>
                      <a:pt x="19" y="58"/>
                    </a:moveTo>
                    <a:lnTo>
                      <a:pt x="16" y="56"/>
                    </a:lnTo>
                    <a:lnTo>
                      <a:pt x="13" y="55"/>
                    </a:lnTo>
                    <a:lnTo>
                      <a:pt x="11" y="53"/>
                    </a:lnTo>
                    <a:lnTo>
                      <a:pt x="10" y="50"/>
                    </a:lnTo>
                    <a:lnTo>
                      <a:pt x="8" y="43"/>
                    </a:lnTo>
                    <a:lnTo>
                      <a:pt x="7" y="36"/>
                    </a:lnTo>
                    <a:lnTo>
                      <a:pt x="6" y="29"/>
                    </a:lnTo>
                    <a:lnTo>
                      <a:pt x="6" y="22"/>
                    </a:lnTo>
                    <a:lnTo>
                      <a:pt x="5" y="15"/>
                    </a:lnTo>
                    <a:lnTo>
                      <a:pt x="2" y="8"/>
                    </a:lnTo>
                    <a:lnTo>
                      <a:pt x="2" y="7"/>
                    </a:lnTo>
                    <a:lnTo>
                      <a:pt x="1" y="7"/>
                    </a:lnTo>
                    <a:lnTo>
                      <a:pt x="1" y="6"/>
                    </a:lnTo>
                    <a:lnTo>
                      <a:pt x="1" y="5"/>
                    </a:lnTo>
                    <a:lnTo>
                      <a:pt x="0" y="5"/>
                    </a:lnTo>
                    <a:lnTo>
                      <a:pt x="0" y="4"/>
                    </a:lnTo>
                    <a:lnTo>
                      <a:pt x="1" y="3"/>
                    </a:lnTo>
                    <a:lnTo>
                      <a:pt x="3" y="3"/>
                    </a:lnTo>
                    <a:lnTo>
                      <a:pt x="4" y="3"/>
                    </a:lnTo>
                    <a:lnTo>
                      <a:pt x="5" y="2"/>
                    </a:lnTo>
                    <a:lnTo>
                      <a:pt x="6" y="2"/>
                    </a:lnTo>
                    <a:lnTo>
                      <a:pt x="7" y="1"/>
                    </a:lnTo>
                    <a:lnTo>
                      <a:pt x="8" y="1"/>
                    </a:lnTo>
                    <a:lnTo>
                      <a:pt x="9" y="0"/>
                    </a:lnTo>
                    <a:lnTo>
                      <a:pt x="9" y="1"/>
                    </a:lnTo>
                    <a:lnTo>
                      <a:pt x="10" y="1"/>
                    </a:lnTo>
                    <a:lnTo>
                      <a:pt x="10" y="2"/>
                    </a:lnTo>
                    <a:lnTo>
                      <a:pt x="11" y="10"/>
                    </a:lnTo>
                    <a:lnTo>
                      <a:pt x="11" y="17"/>
                    </a:lnTo>
                    <a:lnTo>
                      <a:pt x="12" y="24"/>
                    </a:lnTo>
                    <a:lnTo>
                      <a:pt x="12" y="31"/>
                    </a:lnTo>
                    <a:lnTo>
                      <a:pt x="13" y="38"/>
                    </a:lnTo>
                    <a:lnTo>
                      <a:pt x="15" y="44"/>
                    </a:lnTo>
                    <a:lnTo>
                      <a:pt x="17" y="52"/>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 name="Freeform 232"/>
              <p:cNvSpPr>
                <a:spLocks/>
              </p:cNvSpPr>
              <p:nvPr/>
            </p:nvSpPr>
            <p:spPr bwMode="auto">
              <a:xfrm>
                <a:off x="4906" y="2158"/>
                <a:ext cx="7" cy="28"/>
              </a:xfrm>
              <a:custGeom>
                <a:avLst/>
                <a:gdLst>
                  <a:gd name="T0" fmla="*/ 3 w 15"/>
                  <a:gd name="T1" fmla="*/ 2 h 56"/>
                  <a:gd name="T2" fmla="*/ 2 w 15"/>
                  <a:gd name="T3" fmla="*/ 3 h 56"/>
                  <a:gd name="T4" fmla="*/ 2 w 15"/>
                  <a:gd name="T5" fmla="*/ 5 h 56"/>
                  <a:gd name="T6" fmla="*/ 1 w 15"/>
                  <a:gd name="T7" fmla="*/ 6 h 56"/>
                  <a:gd name="T8" fmla="*/ 1 w 15"/>
                  <a:gd name="T9" fmla="*/ 8 h 56"/>
                  <a:gd name="T10" fmla="*/ 1 w 15"/>
                  <a:gd name="T11" fmla="*/ 9 h 56"/>
                  <a:gd name="T12" fmla="*/ 2 w 15"/>
                  <a:gd name="T13" fmla="*/ 11 h 56"/>
                  <a:gd name="T14" fmla="*/ 2 w 15"/>
                  <a:gd name="T15" fmla="*/ 12 h 56"/>
                  <a:gd name="T16" fmla="*/ 3 w 15"/>
                  <a:gd name="T17" fmla="*/ 13 h 56"/>
                  <a:gd name="T18" fmla="*/ 3 w 15"/>
                  <a:gd name="T19" fmla="*/ 13 h 56"/>
                  <a:gd name="T20" fmla="*/ 3 w 15"/>
                  <a:gd name="T21" fmla="*/ 13 h 56"/>
                  <a:gd name="T22" fmla="*/ 3 w 15"/>
                  <a:gd name="T23" fmla="*/ 13 h 56"/>
                  <a:gd name="T24" fmla="*/ 3 w 15"/>
                  <a:gd name="T25" fmla="*/ 14 h 56"/>
                  <a:gd name="T26" fmla="*/ 3 w 15"/>
                  <a:gd name="T27" fmla="*/ 14 h 56"/>
                  <a:gd name="T28" fmla="*/ 3 w 15"/>
                  <a:gd name="T29" fmla="*/ 14 h 56"/>
                  <a:gd name="T30" fmla="*/ 3 w 15"/>
                  <a:gd name="T31" fmla="*/ 14 h 56"/>
                  <a:gd name="T32" fmla="*/ 3 w 15"/>
                  <a:gd name="T33" fmla="*/ 14 h 56"/>
                  <a:gd name="T34" fmla="*/ 2 w 15"/>
                  <a:gd name="T35" fmla="*/ 14 h 56"/>
                  <a:gd name="T36" fmla="*/ 1 w 15"/>
                  <a:gd name="T37" fmla="*/ 14 h 56"/>
                  <a:gd name="T38" fmla="*/ 1 w 15"/>
                  <a:gd name="T39" fmla="*/ 13 h 56"/>
                  <a:gd name="T40" fmla="*/ 0 w 15"/>
                  <a:gd name="T41" fmla="*/ 12 h 56"/>
                  <a:gd name="T42" fmla="*/ 0 w 15"/>
                  <a:gd name="T43" fmla="*/ 11 h 56"/>
                  <a:gd name="T44" fmla="*/ 0 w 15"/>
                  <a:gd name="T45" fmla="*/ 9 h 56"/>
                  <a:gd name="T46" fmla="*/ 0 w 15"/>
                  <a:gd name="T47" fmla="*/ 7 h 56"/>
                  <a:gd name="T48" fmla="*/ 0 w 15"/>
                  <a:gd name="T49" fmla="*/ 5 h 56"/>
                  <a:gd name="T50" fmla="*/ 0 w 15"/>
                  <a:gd name="T51" fmla="*/ 3 h 56"/>
                  <a:gd name="T52" fmla="*/ 0 w 15"/>
                  <a:gd name="T53" fmla="*/ 1 h 56"/>
                  <a:gd name="T54" fmla="*/ 0 w 15"/>
                  <a:gd name="T55" fmla="*/ 1 h 56"/>
                  <a:gd name="T56" fmla="*/ 0 w 15"/>
                  <a:gd name="T57" fmla="*/ 1 h 56"/>
                  <a:gd name="T58" fmla="*/ 1 w 15"/>
                  <a:gd name="T59" fmla="*/ 1 h 56"/>
                  <a:gd name="T60" fmla="*/ 1 w 15"/>
                  <a:gd name="T61" fmla="*/ 1 h 56"/>
                  <a:gd name="T62" fmla="*/ 1 w 15"/>
                  <a:gd name="T63" fmla="*/ 0 h 56"/>
                  <a:gd name="T64" fmla="*/ 1 w 15"/>
                  <a:gd name="T65" fmla="*/ 0 h 56"/>
                  <a:gd name="T66" fmla="*/ 1 w 15"/>
                  <a:gd name="T67" fmla="*/ 0 h 56"/>
                  <a:gd name="T68" fmla="*/ 2 w 15"/>
                  <a:gd name="T69" fmla="*/ 0 h 56"/>
                  <a:gd name="T70" fmla="*/ 2 w 15"/>
                  <a:gd name="T71" fmla="*/ 0 h 56"/>
                  <a:gd name="T72" fmla="*/ 2 w 15"/>
                  <a:gd name="T73" fmla="*/ 1 h 56"/>
                  <a:gd name="T74" fmla="*/ 2 w 15"/>
                  <a:gd name="T75" fmla="*/ 1 h 56"/>
                  <a:gd name="T76" fmla="*/ 3 w 15"/>
                  <a:gd name="T77" fmla="*/ 1 h 56"/>
                  <a:gd name="T78" fmla="*/ 3 w 15"/>
                  <a:gd name="T79" fmla="*/ 1 h 56"/>
                  <a:gd name="T80" fmla="*/ 3 w 15"/>
                  <a:gd name="T81" fmla="*/ 2 h 56"/>
                  <a:gd name="T82" fmla="*/ 3 w 15"/>
                  <a:gd name="T83" fmla="*/ 2 h 56"/>
                  <a:gd name="T84" fmla="*/ 3 w 15"/>
                  <a:gd name="T85" fmla="*/ 2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56">
                    <a:moveTo>
                      <a:pt x="14" y="6"/>
                    </a:moveTo>
                    <a:lnTo>
                      <a:pt x="11" y="11"/>
                    </a:lnTo>
                    <a:lnTo>
                      <a:pt x="10" y="18"/>
                    </a:lnTo>
                    <a:lnTo>
                      <a:pt x="7" y="23"/>
                    </a:lnTo>
                    <a:lnTo>
                      <a:pt x="7" y="29"/>
                    </a:lnTo>
                    <a:lnTo>
                      <a:pt x="7" y="35"/>
                    </a:lnTo>
                    <a:lnTo>
                      <a:pt x="9" y="41"/>
                    </a:lnTo>
                    <a:lnTo>
                      <a:pt x="10" y="46"/>
                    </a:lnTo>
                    <a:lnTo>
                      <a:pt x="14" y="51"/>
                    </a:lnTo>
                    <a:lnTo>
                      <a:pt x="14" y="52"/>
                    </a:lnTo>
                    <a:lnTo>
                      <a:pt x="15" y="52"/>
                    </a:lnTo>
                    <a:lnTo>
                      <a:pt x="15" y="54"/>
                    </a:lnTo>
                    <a:lnTo>
                      <a:pt x="15" y="55"/>
                    </a:lnTo>
                    <a:lnTo>
                      <a:pt x="15" y="56"/>
                    </a:lnTo>
                    <a:lnTo>
                      <a:pt x="11" y="55"/>
                    </a:lnTo>
                    <a:lnTo>
                      <a:pt x="7" y="54"/>
                    </a:lnTo>
                    <a:lnTo>
                      <a:pt x="5" y="51"/>
                    </a:lnTo>
                    <a:lnTo>
                      <a:pt x="3" y="48"/>
                    </a:lnTo>
                    <a:lnTo>
                      <a:pt x="1" y="42"/>
                    </a:lnTo>
                    <a:lnTo>
                      <a:pt x="0" y="35"/>
                    </a:lnTo>
                    <a:lnTo>
                      <a:pt x="1" y="26"/>
                    </a:lnTo>
                    <a:lnTo>
                      <a:pt x="1" y="18"/>
                    </a:lnTo>
                    <a:lnTo>
                      <a:pt x="2" y="9"/>
                    </a:lnTo>
                    <a:lnTo>
                      <a:pt x="1" y="2"/>
                    </a:lnTo>
                    <a:lnTo>
                      <a:pt x="2" y="1"/>
                    </a:lnTo>
                    <a:lnTo>
                      <a:pt x="3" y="1"/>
                    </a:lnTo>
                    <a:lnTo>
                      <a:pt x="4" y="1"/>
                    </a:lnTo>
                    <a:lnTo>
                      <a:pt x="5" y="1"/>
                    </a:lnTo>
                    <a:lnTo>
                      <a:pt x="5" y="0"/>
                    </a:lnTo>
                    <a:lnTo>
                      <a:pt x="6" y="0"/>
                    </a:lnTo>
                    <a:lnTo>
                      <a:pt x="7" y="0"/>
                    </a:lnTo>
                    <a:lnTo>
                      <a:pt x="9" y="0"/>
                    </a:lnTo>
                    <a:lnTo>
                      <a:pt x="10" y="0"/>
                    </a:lnTo>
                    <a:lnTo>
                      <a:pt x="10" y="1"/>
                    </a:lnTo>
                    <a:lnTo>
                      <a:pt x="11" y="2"/>
                    </a:lnTo>
                    <a:lnTo>
                      <a:pt x="12" y="3"/>
                    </a:lnTo>
                    <a:lnTo>
                      <a:pt x="12" y="4"/>
                    </a:lnTo>
                    <a:lnTo>
                      <a:pt x="13" y="5"/>
                    </a:lnTo>
                    <a:lnTo>
                      <a:pt x="13" y="6"/>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 name="Freeform 233"/>
              <p:cNvSpPr>
                <a:spLocks/>
              </p:cNvSpPr>
              <p:nvPr/>
            </p:nvSpPr>
            <p:spPr bwMode="auto">
              <a:xfrm>
                <a:off x="4868" y="2162"/>
                <a:ext cx="8" cy="26"/>
              </a:xfrm>
              <a:custGeom>
                <a:avLst/>
                <a:gdLst>
                  <a:gd name="T0" fmla="*/ 2 w 18"/>
                  <a:gd name="T1" fmla="*/ 0 h 52"/>
                  <a:gd name="T2" fmla="*/ 2 w 18"/>
                  <a:gd name="T3" fmla="*/ 2 h 52"/>
                  <a:gd name="T4" fmla="*/ 1 w 18"/>
                  <a:gd name="T5" fmla="*/ 4 h 52"/>
                  <a:gd name="T6" fmla="*/ 1 w 18"/>
                  <a:gd name="T7" fmla="*/ 6 h 52"/>
                  <a:gd name="T8" fmla="*/ 2 w 18"/>
                  <a:gd name="T9" fmla="*/ 7 h 52"/>
                  <a:gd name="T10" fmla="*/ 2 w 18"/>
                  <a:gd name="T11" fmla="*/ 9 h 52"/>
                  <a:gd name="T12" fmla="*/ 2 w 18"/>
                  <a:gd name="T13" fmla="*/ 10 h 52"/>
                  <a:gd name="T14" fmla="*/ 3 w 18"/>
                  <a:gd name="T15" fmla="*/ 12 h 52"/>
                  <a:gd name="T16" fmla="*/ 4 w 18"/>
                  <a:gd name="T17" fmla="*/ 13 h 52"/>
                  <a:gd name="T18" fmla="*/ 3 w 18"/>
                  <a:gd name="T19" fmla="*/ 13 h 52"/>
                  <a:gd name="T20" fmla="*/ 2 w 18"/>
                  <a:gd name="T21" fmla="*/ 13 h 52"/>
                  <a:gd name="T22" fmla="*/ 2 w 18"/>
                  <a:gd name="T23" fmla="*/ 13 h 52"/>
                  <a:gd name="T24" fmla="*/ 1 w 18"/>
                  <a:gd name="T25" fmla="*/ 12 h 52"/>
                  <a:gd name="T26" fmla="*/ 1 w 18"/>
                  <a:gd name="T27" fmla="*/ 11 h 52"/>
                  <a:gd name="T28" fmla="*/ 1 w 18"/>
                  <a:gd name="T29" fmla="*/ 10 h 52"/>
                  <a:gd name="T30" fmla="*/ 0 w 18"/>
                  <a:gd name="T31" fmla="*/ 9 h 52"/>
                  <a:gd name="T32" fmla="*/ 0 w 18"/>
                  <a:gd name="T33" fmla="*/ 9 h 52"/>
                  <a:gd name="T34" fmla="*/ 0 w 18"/>
                  <a:gd name="T35" fmla="*/ 8 h 52"/>
                  <a:gd name="T36" fmla="*/ 0 w 18"/>
                  <a:gd name="T37" fmla="*/ 7 h 52"/>
                  <a:gd name="T38" fmla="*/ 0 w 18"/>
                  <a:gd name="T39" fmla="*/ 6 h 52"/>
                  <a:gd name="T40" fmla="*/ 0 w 18"/>
                  <a:gd name="T41" fmla="*/ 5 h 52"/>
                  <a:gd name="T42" fmla="*/ 0 w 18"/>
                  <a:gd name="T43" fmla="*/ 4 h 52"/>
                  <a:gd name="T44" fmla="*/ 0 w 18"/>
                  <a:gd name="T45" fmla="*/ 3 h 52"/>
                  <a:gd name="T46" fmla="*/ 0 w 18"/>
                  <a:gd name="T47" fmla="*/ 1 h 52"/>
                  <a:gd name="T48" fmla="*/ 0 w 18"/>
                  <a:gd name="T49" fmla="*/ 0 h 52"/>
                  <a:gd name="T50" fmla="*/ 0 w 18"/>
                  <a:gd name="T51" fmla="*/ 0 h 52"/>
                  <a:gd name="T52" fmla="*/ 1 w 18"/>
                  <a:gd name="T53" fmla="*/ 0 h 52"/>
                  <a:gd name="T54" fmla="*/ 1 w 18"/>
                  <a:gd name="T55" fmla="*/ 0 h 52"/>
                  <a:gd name="T56" fmla="*/ 1 w 18"/>
                  <a:gd name="T57" fmla="*/ 0 h 52"/>
                  <a:gd name="T58" fmla="*/ 1 w 18"/>
                  <a:gd name="T59" fmla="*/ 0 h 52"/>
                  <a:gd name="T60" fmla="*/ 1 w 18"/>
                  <a:gd name="T61" fmla="*/ 0 h 52"/>
                  <a:gd name="T62" fmla="*/ 2 w 18"/>
                  <a:gd name="T63" fmla="*/ 0 h 52"/>
                  <a:gd name="T64" fmla="*/ 2 w 18"/>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52">
                    <a:moveTo>
                      <a:pt x="10" y="0"/>
                    </a:moveTo>
                    <a:lnTo>
                      <a:pt x="9" y="8"/>
                    </a:lnTo>
                    <a:lnTo>
                      <a:pt x="7" y="14"/>
                    </a:lnTo>
                    <a:lnTo>
                      <a:pt x="7" y="21"/>
                    </a:lnTo>
                    <a:lnTo>
                      <a:pt x="9" y="27"/>
                    </a:lnTo>
                    <a:lnTo>
                      <a:pt x="10" y="33"/>
                    </a:lnTo>
                    <a:lnTo>
                      <a:pt x="12" y="40"/>
                    </a:lnTo>
                    <a:lnTo>
                      <a:pt x="15" y="46"/>
                    </a:lnTo>
                    <a:lnTo>
                      <a:pt x="18" y="52"/>
                    </a:lnTo>
                    <a:lnTo>
                      <a:pt x="14" y="52"/>
                    </a:lnTo>
                    <a:lnTo>
                      <a:pt x="11" y="51"/>
                    </a:lnTo>
                    <a:lnTo>
                      <a:pt x="9" y="49"/>
                    </a:lnTo>
                    <a:lnTo>
                      <a:pt x="7" y="46"/>
                    </a:lnTo>
                    <a:lnTo>
                      <a:pt x="6" y="42"/>
                    </a:lnTo>
                    <a:lnTo>
                      <a:pt x="5" y="39"/>
                    </a:lnTo>
                    <a:lnTo>
                      <a:pt x="3" y="36"/>
                    </a:lnTo>
                    <a:lnTo>
                      <a:pt x="2" y="34"/>
                    </a:lnTo>
                    <a:lnTo>
                      <a:pt x="1" y="30"/>
                    </a:lnTo>
                    <a:lnTo>
                      <a:pt x="0" y="26"/>
                    </a:lnTo>
                    <a:lnTo>
                      <a:pt x="0" y="21"/>
                    </a:lnTo>
                    <a:lnTo>
                      <a:pt x="0" y="17"/>
                    </a:lnTo>
                    <a:lnTo>
                      <a:pt x="0" y="13"/>
                    </a:lnTo>
                    <a:lnTo>
                      <a:pt x="0" y="9"/>
                    </a:lnTo>
                    <a:lnTo>
                      <a:pt x="1" y="4"/>
                    </a:lnTo>
                    <a:lnTo>
                      <a:pt x="2" y="0"/>
                    </a:lnTo>
                    <a:lnTo>
                      <a:pt x="3" y="0"/>
                    </a:lnTo>
                    <a:lnTo>
                      <a:pt x="4" y="0"/>
                    </a:lnTo>
                    <a:lnTo>
                      <a:pt x="5" y="0"/>
                    </a:lnTo>
                    <a:lnTo>
                      <a:pt x="6" y="0"/>
                    </a:lnTo>
                    <a:lnTo>
                      <a:pt x="7"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4" name="Freeform 234"/>
              <p:cNvSpPr>
                <a:spLocks/>
              </p:cNvSpPr>
              <p:nvPr/>
            </p:nvSpPr>
            <p:spPr bwMode="auto">
              <a:xfrm>
                <a:off x="4844" y="2171"/>
                <a:ext cx="6" cy="20"/>
              </a:xfrm>
              <a:custGeom>
                <a:avLst/>
                <a:gdLst>
                  <a:gd name="T0" fmla="*/ 3 w 11"/>
                  <a:gd name="T1" fmla="*/ 9 h 41"/>
                  <a:gd name="T2" fmla="*/ 3 w 11"/>
                  <a:gd name="T3" fmla="*/ 10 h 41"/>
                  <a:gd name="T4" fmla="*/ 3 w 11"/>
                  <a:gd name="T5" fmla="*/ 10 h 41"/>
                  <a:gd name="T6" fmla="*/ 3 w 11"/>
                  <a:gd name="T7" fmla="*/ 10 h 41"/>
                  <a:gd name="T8" fmla="*/ 3 w 11"/>
                  <a:gd name="T9" fmla="*/ 10 h 41"/>
                  <a:gd name="T10" fmla="*/ 3 w 11"/>
                  <a:gd name="T11" fmla="*/ 10 h 41"/>
                  <a:gd name="T12" fmla="*/ 3 w 11"/>
                  <a:gd name="T13" fmla="*/ 10 h 41"/>
                  <a:gd name="T14" fmla="*/ 2 w 11"/>
                  <a:gd name="T15" fmla="*/ 10 h 41"/>
                  <a:gd name="T16" fmla="*/ 2 w 11"/>
                  <a:gd name="T17" fmla="*/ 10 h 41"/>
                  <a:gd name="T18" fmla="*/ 1 w 11"/>
                  <a:gd name="T19" fmla="*/ 9 h 41"/>
                  <a:gd name="T20" fmla="*/ 1 w 11"/>
                  <a:gd name="T21" fmla="*/ 8 h 41"/>
                  <a:gd name="T22" fmla="*/ 1 w 11"/>
                  <a:gd name="T23" fmla="*/ 7 h 41"/>
                  <a:gd name="T24" fmla="*/ 0 w 11"/>
                  <a:gd name="T25" fmla="*/ 5 h 41"/>
                  <a:gd name="T26" fmla="*/ 0 w 11"/>
                  <a:gd name="T27" fmla="*/ 4 h 41"/>
                  <a:gd name="T28" fmla="*/ 0 w 11"/>
                  <a:gd name="T29" fmla="*/ 3 h 41"/>
                  <a:gd name="T30" fmla="*/ 0 w 11"/>
                  <a:gd name="T31" fmla="*/ 2 h 41"/>
                  <a:gd name="T32" fmla="*/ 0 w 11"/>
                  <a:gd name="T33" fmla="*/ 0 h 41"/>
                  <a:gd name="T34" fmla="*/ 1 w 11"/>
                  <a:gd name="T35" fmla="*/ 0 h 41"/>
                  <a:gd name="T36" fmla="*/ 1 w 11"/>
                  <a:gd name="T37" fmla="*/ 0 h 41"/>
                  <a:gd name="T38" fmla="*/ 1 w 11"/>
                  <a:gd name="T39" fmla="*/ 0 h 41"/>
                  <a:gd name="T40" fmla="*/ 2 w 11"/>
                  <a:gd name="T41" fmla="*/ 0 h 41"/>
                  <a:gd name="T42" fmla="*/ 2 w 11"/>
                  <a:gd name="T43" fmla="*/ 0 h 41"/>
                  <a:gd name="T44" fmla="*/ 2 w 11"/>
                  <a:gd name="T45" fmla="*/ 0 h 41"/>
                  <a:gd name="T46" fmla="*/ 2 w 11"/>
                  <a:gd name="T47" fmla="*/ 0 h 41"/>
                  <a:gd name="T48" fmla="*/ 3 w 11"/>
                  <a:gd name="T49" fmla="*/ 0 h 41"/>
                  <a:gd name="T50" fmla="*/ 3 w 11"/>
                  <a:gd name="T51" fmla="*/ 1 h 41"/>
                  <a:gd name="T52" fmla="*/ 3 w 11"/>
                  <a:gd name="T53" fmla="*/ 2 h 41"/>
                  <a:gd name="T54" fmla="*/ 2 w 11"/>
                  <a:gd name="T55" fmla="*/ 3 h 41"/>
                  <a:gd name="T56" fmla="*/ 2 w 11"/>
                  <a:gd name="T57" fmla="*/ 5 h 41"/>
                  <a:gd name="T58" fmla="*/ 2 w 11"/>
                  <a:gd name="T59" fmla="*/ 6 h 41"/>
                  <a:gd name="T60" fmla="*/ 2 w 11"/>
                  <a:gd name="T61" fmla="*/ 7 h 41"/>
                  <a:gd name="T62" fmla="*/ 3 w 11"/>
                  <a:gd name="T63" fmla="*/ 8 h 41"/>
                  <a:gd name="T64" fmla="*/ 3 w 11"/>
                  <a:gd name="T65" fmla="*/ 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 h="41">
                    <a:moveTo>
                      <a:pt x="11" y="39"/>
                    </a:moveTo>
                    <a:lnTo>
                      <a:pt x="11" y="40"/>
                    </a:lnTo>
                    <a:lnTo>
                      <a:pt x="10" y="40"/>
                    </a:lnTo>
                    <a:lnTo>
                      <a:pt x="10" y="41"/>
                    </a:lnTo>
                    <a:lnTo>
                      <a:pt x="9" y="41"/>
                    </a:lnTo>
                    <a:lnTo>
                      <a:pt x="8" y="41"/>
                    </a:lnTo>
                    <a:lnTo>
                      <a:pt x="4" y="37"/>
                    </a:lnTo>
                    <a:lnTo>
                      <a:pt x="2" y="33"/>
                    </a:lnTo>
                    <a:lnTo>
                      <a:pt x="1" y="28"/>
                    </a:lnTo>
                    <a:lnTo>
                      <a:pt x="0" y="23"/>
                    </a:lnTo>
                    <a:lnTo>
                      <a:pt x="0" y="18"/>
                    </a:lnTo>
                    <a:lnTo>
                      <a:pt x="0" y="13"/>
                    </a:lnTo>
                    <a:lnTo>
                      <a:pt x="0" y="8"/>
                    </a:lnTo>
                    <a:lnTo>
                      <a:pt x="0" y="3"/>
                    </a:lnTo>
                    <a:lnTo>
                      <a:pt x="1" y="3"/>
                    </a:lnTo>
                    <a:lnTo>
                      <a:pt x="2" y="2"/>
                    </a:lnTo>
                    <a:lnTo>
                      <a:pt x="3" y="2"/>
                    </a:lnTo>
                    <a:lnTo>
                      <a:pt x="5" y="1"/>
                    </a:lnTo>
                    <a:lnTo>
                      <a:pt x="6" y="1"/>
                    </a:lnTo>
                    <a:lnTo>
                      <a:pt x="7" y="1"/>
                    </a:lnTo>
                    <a:lnTo>
                      <a:pt x="8" y="0"/>
                    </a:lnTo>
                    <a:lnTo>
                      <a:pt x="9" y="0"/>
                    </a:lnTo>
                    <a:lnTo>
                      <a:pt x="9" y="5"/>
                    </a:lnTo>
                    <a:lnTo>
                      <a:pt x="9" y="9"/>
                    </a:lnTo>
                    <a:lnTo>
                      <a:pt x="8" y="15"/>
                    </a:lnTo>
                    <a:lnTo>
                      <a:pt x="8" y="20"/>
                    </a:lnTo>
                    <a:lnTo>
                      <a:pt x="7" y="25"/>
                    </a:lnTo>
                    <a:lnTo>
                      <a:pt x="8" y="31"/>
                    </a:lnTo>
                    <a:lnTo>
                      <a:pt x="9" y="35"/>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5" name="Freeform 235"/>
              <p:cNvSpPr>
                <a:spLocks/>
              </p:cNvSpPr>
              <p:nvPr/>
            </p:nvSpPr>
            <p:spPr bwMode="auto">
              <a:xfrm>
                <a:off x="4854" y="2167"/>
                <a:ext cx="9" cy="24"/>
              </a:xfrm>
              <a:custGeom>
                <a:avLst/>
                <a:gdLst>
                  <a:gd name="T0" fmla="*/ 2 w 17"/>
                  <a:gd name="T1" fmla="*/ 0 h 48"/>
                  <a:gd name="T2" fmla="*/ 2 w 17"/>
                  <a:gd name="T3" fmla="*/ 2 h 48"/>
                  <a:gd name="T4" fmla="*/ 2 w 17"/>
                  <a:gd name="T5" fmla="*/ 3 h 48"/>
                  <a:gd name="T6" fmla="*/ 3 w 17"/>
                  <a:gd name="T7" fmla="*/ 5 h 48"/>
                  <a:gd name="T8" fmla="*/ 3 w 17"/>
                  <a:gd name="T9" fmla="*/ 6 h 48"/>
                  <a:gd name="T10" fmla="*/ 3 w 17"/>
                  <a:gd name="T11" fmla="*/ 8 h 48"/>
                  <a:gd name="T12" fmla="*/ 4 w 17"/>
                  <a:gd name="T13" fmla="*/ 10 h 48"/>
                  <a:gd name="T14" fmla="*/ 4 w 17"/>
                  <a:gd name="T15" fmla="*/ 11 h 48"/>
                  <a:gd name="T16" fmla="*/ 5 w 17"/>
                  <a:gd name="T17" fmla="*/ 12 h 48"/>
                  <a:gd name="T18" fmla="*/ 4 w 17"/>
                  <a:gd name="T19" fmla="*/ 12 h 48"/>
                  <a:gd name="T20" fmla="*/ 3 w 17"/>
                  <a:gd name="T21" fmla="*/ 12 h 48"/>
                  <a:gd name="T22" fmla="*/ 2 w 17"/>
                  <a:gd name="T23" fmla="*/ 11 h 48"/>
                  <a:gd name="T24" fmla="*/ 2 w 17"/>
                  <a:gd name="T25" fmla="*/ 10 h 48"/>
                  <a:gd name="T26" fmla="*/ 1 w 17"/>
                  <a:gd name="T27" fmla="*/ 8 h 48"/>
                  <a:gd name="T28" fmla="*/ 1 w 17"/>
                  <a:gd name="T29" fmla="*/ 7 h 48"/>
                  <a:gd name="T30" fmla="*/ 1 w 17"/>
                  <a:gd name="T31" fmla="*/ 6 h 48"/>
                  <a:gd name="T32" fmla="*/ 0 w 17"/>
                  <a:gd name="T33" fmla="*/ 5 h 48"/>
                  <a:gd name="T34" fmla="*/ 0 w 17"/>
                  <a:gd name="T35" fmla="*/ 1 h 48"/>
                  <a:gd name="T36" fmla="*/ 1 w 17"/>
                  <a:gd name="T37" fmla="*/ 1 h 48"/>
                  <a:gd name="T38" fmla="*/ 1 w 17"/>
                  <a:gd name="T39" fmla="*/ 1 h 48"/>
                  <a:gd name="T40" fmla="*/ 1 w 17"/>
                  <a:gd name="T41" fmla="*/ 1 h 48"/>
                  <a:gd name="T42" fmla="*/ 1 w 17"/>
                  <a:gd name="T43" fmla="*/ 1 h 48"/>
                  <a:gd name="T44" fmla="*/ 2 w 17"/>
                  <a:gd name="T45" fmla="*/ 1 h 48"/>
                  <a:gd name="T46" fmla="*/ 2 w 17"/>
                  <a:gd name="T47" fmla="*/ 1 h 48"/>
                  <a:gd name="T48" fmla="*/ 2 w 17"/>
                  <a:gd name="T49" fmla="*/ 1 h 48"/>
                  <a:gd name="T50" fmla="*/ 2 w 17"/>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 h="48">
                    <a:moveTo>
                      <a:pt x="7" y="0"/>
                    </a:moveTo>
                    <a:lnTo>
                      <a:pt x="7" y="6"/>
                    </a:lnTo>
                    <a:lnTo>
                      <a:pt x="8" y="12"/>
                    </a:lnTo>
                    <a:lnTo>
                      <a:pt x="9" y="18"/>
                    </a:lnTo>
                    <a:lnTo>
                      <a:pt x="10" y="24"/>
                    </a:lnTo>
                    <a:lnTo>
                      <a:pt x="12" y="30"/>
                    </a:lnTo>
                    <a:lnTo>
                      <a:pt x="13" y="37"/>
                    </a:lnTo>
                    <a:lnTo>
                      <a:pt x="15" y="43"/>
                    </a:lnTo>
                    <a:lnTo>
                      <a:pt x="17" y="48"/>
                    </a:lnTo>
                    <a:lnTo>
                      <a:pt x="13" y="47"/>
                    </a:lnTo>
                    <a:lnTo>
                      <a:pt x="9" y="45"/>
                    </a:lnTo>
                    <a:lnTo>
                      <a:pt x="7" y="41"/>
                    </a:lnTo>
                    <a:lnTo>
                      <a:pt x="5" y="37"/>
                    </a:lnTo>
                    <a:lnTo>
                      <a:pt x="4" y="32"/>
                    </a:lnTo>
                    <a:lnTo>
                      <a:pt x="3" y="27"/>
                    </a:lnTo>
                    <a:lnTo>
                      <a:pt x="2" y="23"/>
                    </a:lnTo>
                    <a:lnTo>
                      <a:pt x="0" y="19"/>
                    </a:lnTo>
                    <a:lnTo>
                      <a:pt x="0" y="3"/>
                    </a:lnTo>
                    <a:lnTo>
                      <a:pt x="1" y="3"/>
                    </a:lnTo>
                    <a:lnTo>
                      <a:pt x="2" y="3"/>
                    </a:lnTo>
                    <a:lnTo>
                      <a:pt x="3" y="2"/>
                    </a:lnTo>
                    <a:lnTo>
                      <a:pt x="4" y="2"/>
                    </a:lnTo>
                    <a:lnTo>
                      <a:pt x="5" y="1"/>
                    </a:lnTo>
                    <a:lnTo>
                      <a:pt x="6" y="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6" name="Freeform 236"/>
              <p:cNvSpPr>
                <a:spLocks/>
              </p:cNvSpPr>
              <p:nvPr/>
            </p:nvSpPr>
            <p:spPr bwMode="auto">
              <a:xfrm>
                <a:off x="4811" y="2175"/>
                <a:ext cx="9" cy="27"/>
              </a:xfrm>
              <a:custGeom>
                <a:avLst/>
                <a:gdLst>
                  <a:gd name="T0" fmla="*/ 3 w 19"/>
                  <a:gd name="T1" fmla="*/ 4 h 55"/>
                  <a:gd name="T2" fmla="*/ 3 w 19"/>
                  <a:gd name="T3" fmla="*/ 5 h 55"/>
                  <a:gd name="T4" fmla="*/ 3 w 19"/>
                  <a:gd name="T5" fmla="*/ 6 h 55"/>
                  <a:gd name="T6" fmla="*/ 3 w 19"/>
                  <a:gd name="T7" fmla="*/ 8 h 55"/>
                  <a:gd name="T8" fmla="*/ 3 w 19"/>
                  <a:gd name="T9" fmla="*/ 9 h 55"/>
                  <a:gd name="T10" fmla="*/ 3 w 19"/>
                  <a:gd name="T11" fmla="*/ 10 h 55"/>
                  <a:gd name="T12" fmla="*/ 4 w 19"/>
                  <a:gd name="T13" fmla="*/ 11 h 55"/>
                  <a:gd name="T14" fmla="*/ 4 w 19"/>
                  <a:gd name="T15" fmla="*/ 12 h 55"/>
                  <a:gd name="T16" fmla="*/ 4 w 19"/>
                  <a:gd name="T17" fmla="*/ 13 h 55"/>
                  <a:gd name="T18" fmla="*/ 4 w 19"/>
                  <a:gd name="T19" fmla="*/ 13 h 55"/>
                  <a:gd name="T20" fmla="*/ 3 w 19"/>
                  <a:gd name="T21" fmla="*/ 13 h 55"/>
                  <a:gd name="T22" fmla="*/ 3 w 19"/>
                  <a:gd name="T23" fmla="*/ 12 h 55"/>
                  <a:gd name="T24" fmla="*/ 2 w 19"/>
                  <a:gd name="T25" fmla="*/ 12 h 55"/>
                  <a:gd name="T26" fmla="*/ 2 w 19"/>
                  <a:gd name="T27" fmla="*/ 10 h 55"/>
                  <a:gd name="T28" fmla="*/ 2 w 19"/>
                  <a:gd name="T29" fmla="*/ 9 h 55"/>
                  <a:gd name="T30" fmla="*/ 2 w 19"/>
                  <a:gd name="T31" fmla="*/ 7 h 55"/>
                  <a:gd name="T32" fmla="*/ 1 w 19"/>
                  <a:gd name="T33" fmla="*/ 6 h 55"/>
                  <a:gd name="T34" fmla="*/ 1 w 19"/>
                  <a:gd name="T35" fmla="*/ 4 h 55"/>
                  <a:gd name="T36" fmla="*/ 0 w 19"/>
                  <a:gd name="T37" fmla="*/ 3 h 55"/>
                  <a:gd name="T38" fmla="*/ 0 w 19"/>
                  <a:gd name="T39" fmla="*/ 2 h 55"/>
                  <a:gd name="T40" fmla="*/ 0 w 19"/>
                  <a:gd name="T41" fmla="*/ 2 h 55"/>
                  <a:gd name="T42" fmla="*/ 0 w 19"/>
                  <a:gd name="T43" fmla="*/ 2 h 55"/>
                  <a:gd name="T44" fmla="*/ 0 w 19"/>
                  <a:gd name="T45" fmla="*/ 1 h 55"/>
                  <a:gd name="T46" fmla="*/ 0 w 19"/>
                  <a:gd name="T47" fmla="*/ 1 h 55"/>
                  <a:gd name="T48" fmla="*/ 0 w 19"/>
                  <a:gd name="T49" fmla="*/ 0 h 55"/>
                  <a:gd name="T50" fmla="*/ 0 w 19"/>
                  <a:gd name="T51" fmla="*/ 0 h 55"/>
                  <a:gd name="T52" fmla="*/ 0 w 19"/>
                  <a:gd name="T53" fmla="*/ 0 h 55"/>
                  <a:gd name="T54" fmla="*/ 0 w 19"/>
                  <a:gd name="T55" fmla="*/ 0 h 55"/>
                  <a:gd name="T56" fmla="*/ 0 w 19"/>
                  <a:gd name="T57" fmla="*/ 0 h 55"/>
                  <a:gd name="T58" fmla="*/ 0 w 19"/>
                  <a:gd name="T59" fmla="*/ 0 h 55"/>
                  <a:gd name="T60" fmla="*/ 1 w 19"/>
                  <a:gd name="T61" fmla="*/ 0 h 55"/>
                  <a:gd name="T62" fmla="*/ 1 w 19"/>
                  <a:gd name="T63" fmla="*/ 0 h 55"/>
                  <a:gd name="T64" fmla="*/ 2 w 19"/>
                  <a:gd name="T65" fmla="*/ 0 h 55"/>
                  <a:gd name="T66" fmla="*/ 2 w 19"/>
                  <a:gd name="T67" fmla="*/ 0 h 55"/>
                  <a:gd name="T68" fmla="*/ 2 w 19"/>
                  <a:gd name="T69" fmla="*/ 0 h 55"/>
                  <a:gd name="T70" fmla="*/ 2 w 19"/>
                  <a:gd name="T71" fmla="*/ 1 h 55"/>
                  <a:gd name="T72" fmla="*/ 3 w 19"/>
                  <a:gd name="T73" fmla="*/ 1 h 55"/>
                  <a:gd name="T74" fmla="*/ 3 w 19"/>
                  <a:gd name="T75" fmla="*/ 2 h 55"/>
                  <a:gd name="T76" fmla="*/ 3 w 19"/>
                  <a:gd name="T77" fmla="*/ 2 h 55"/>
                  <a:gd name="T78" fmla="*/ 3 w 19"/>
                  <a:gd name="T79" fmla="*/ 2 h 55"/>
                  <a:gd name="T80" fmla="*/ 3 w 19"/>
                  <a:gd name="T81" fmla="*/ 3 h 55"/>
                  <a:gd name="T82" fmla="*/ 3 w 19"/>
                  <a:gd name="T83" fmla="*/ 3 h 55"/>
                  <a:gd name="T84" fmla="*/ 3 w 19"/>
                  <a:gd name="T85" fmla="*/ 4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55">
                    <a:moveTo>
                      <a:pt x="13" y="16"/>
                    </a:moveTo>
                    <a:lnTo>
                      <a:pt x="14" y="22"/>
                    </a:lnTo>
                    <a:lnTo>
                      <a:pt x="15" y="27"/>
                    </a:lnTo>
                    <a:lnTo>
                      <a:pt x="15" y="32"/>
                    </a:lnTo>
                    <a:lnTo>
                      <a:pt x="15" y="37"/>
                    </a:lnTo>
                    <a:lnTo>
                      <a:pt x="15" y="42"/>
                    </a:lnTo>
                    <a:lnTo>
                      <a:pt x="16" y="47"/>
                    </a:lnTo>
                    <a:lnTo>
                      <a:pt x="17" y="51"/>
                    </a:lnTo>
                    <a:lnTo>
                      <a:pt x="19" y="55"/>
                    </a:lnTo>
                    <a:lnTo>
                      <a:pt x="16" y="54"/>
                    </a:lnTo>
                    <a:lnTo>
                      <a:pt x="14" y="53"/>
                    </a:lnTo>
                    <a:lnTo>
                      <a:pt x="12" y="51"/>
                    </a:lnTo>
                    <a:lnTo>
                      <a:pt x="11" y="49"/>
                    </a:lnTo>
                    <a:lnTo>
                      <a:pt x="9" y="43"/>
                    </a:lnTo>
                    <a:lnTo>
                      <a:pt x="8" y="37"/>
                    </a:lnTo>
                    <a:lnTo>
                      <a:pt x="8" y="31"/>
                    </a:lnTo>
                    <a:lnTo>
                      <a:pt x="7" y="25"/>
                    </a:lnTo>
                    <a:lnTo>
                      <a:pt x="6" y="18"/>
                    </a:lnTo>
                    <a:lnTo>
                      <a:pt x="3" y="12"/>
                    </a:lnTo>
                    <a:lnTo>
                      <a:pt x="3" y="11"/>
                    </a:lnTo>
                    <a:lnTo>
                      <a:pt x="2" y="9"/>
                    </a:lnTo>
                    <a:lnTo>
                      <a:pt x="2" y="8"/>
                    </a:lnTo>
                    <a:lnTo>
                      <a:pt x="2" y="6"/>
                    </a:lnTo>
                    <a:lnTo>
                      <a:pt x="1" y="5"/>
                    </a:lnTo>
                    <a:lnTo>
                      <a:pt x="1" y="3"/>
                    </a:lnTo>
                    <a:lnTo>
                      <a:pt x="0" y="2"/>
                    </a:lnTo>
                    <a:lnTo>
                      <a:pt x="0" y="0"/>
                    </a:lnTo>
                    <a:lnTo>
                      <a:pt x="1" y="0"/>
                    </a:lnTo>
                    <a:lnTo>
                      <a:pt x="2" y="1"/>
                    </a:lnTo>
                    <a:lnTo>
                      <a:pt x="3" y="1"/>
                    </a:lnTo>
                    <a:lnTo>
                      <a:pt x="4" y="1"/>
                    </a:lnTo>
                    <a:lnTo>
                      <a:pt x="7" y="2"/>
                    </a:lnTo>
                    <a:lnTo>
                      <a:pt x="8" y="2"/>
                    </a:lnTo>
                    <a:lnTo>
                      <a:pt x="10" y="3"/>
                    </a:lnTo>
                    <a:lnTo>
                      <a:pt x="11" y="3"/>
                    </a:lnTo>
                    <a:lnTo>
                      <a:pt x="11" y="5"/>
                    </a:lnTo>
                    <a:lnTo>
                      <a:pt x="12" y="6"/>
                    </a:lnTo>
                    <a:lnTo>
                      <a:pt x="12" y="8"/>
                    </a:lnTo>
                    <a:lnTo>
                      <a:pt x="12" y="10"/>
                    </a:lnTo>
                    <a:lnTo>
                      <a:pt x="12" y="11"/>
                    </a:lnTo>
                    <a:lnTo>
                      <a:pt x="13" y="13"/>
                    </a:lnTo>
                    <a:lnTo>
                      <a:pt x="13" y="15"/>
                    </a:lnTo>
                    <a:lnTo>
                      <a:pt x="1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7" name="Freeform 237"/>
              <p:cNvSpPr>
                <a:spLocks/>
              </p:cNvSpPr>
              <p:nvPr/>
            </p:nvSpPr>
            <p:spPr bwMode="auto">
              <a:xfrm>
                <a:off x="4823" y="2177"/>
                <a:ext cx="8" cy="23"/>
              </a:xfrm>
              <a:custGeom>
                <a:avLst/>
                <a:gdLst>
                  <a:gd name="T0" fmla="*/ 4 w 15"/>
                  <a:gd name="T1" fmla="*/ 11 h 46"/>
                  <a:gd name="T2" fmla="*/ 4 w 15"/>
                  <a:gd name="T3" fmla="*/ 11 h 46"/>
                  <a:gd name="T4" fmla="*/ 4 w 15"/>
                  <a:gd name="T5" fmla="*/ 11 h 46"/>
                  <a:gd name="T6" fmla="*/ 4 w 15"/>
                  <a:gd name="T7" fmla="*/ 11 h 46"/>
                  <a:gd name="T8" fmla="*/ 4 w 15"/>
                  <a:gd name="T9" fmla="*/ 11 h 46"/>
                  <a:gd name="T10" fmla="*/ 4 w 15"/>
                  <a:gd name="T11" fmla="*/ 11 h 46"/>
                  <a:gd name="T12" fmla="*/ 4 w 15"/>
                  <a:gd name="T13" fmla="*/ 12 h 46"/>
                  <a:gd name="T14" fmla="*/ 4 w 15"/>
                  <a:gd name="T15" fmla="*/ 12 h 46"/>
                  <a:gd name="T16" fmla="*/ 3 w 15"/>
                  <a:gd name="T17" fmla="*/ 12 h 46"/>
                  <a:gd name="T18" fmla="*/ 3 w 15"/>
                  <a:gd name="T19" fmla="*/ 12 h 46"/>
                  <a:gd name="T20" fmla="*/ 3 w 15"/>
                  <a:gd name="T21" fmla="*/ 11 h 46"/>
                  <a:gd name="T22" fmla="*/ 2 w 15"/>
                  <a:gd name="T23" fmla="*/ 11 h 46"/>
                  <a:gd name="T24" fmla="*/ 2 w 15"/>
                  <a:gd name="T25" fmla="*/ 11 h 46"/>
                  <a:gd name="T26" fmla="*/ 2 w 15"/>
                  <a:gd name="T27" fmla="*/ 10 h 46"/>
                  <a:gd name="T28" fmla="*/ 1 w 15"/>
                  <a:gd name="T29" fmla="*/ 10 h 46"/>
                  <a:gd name="T30" fmla="*/ 1 w 15"/>
                  <a:gd name="T31" fmla="*/ 9 h 46"/>
                  <a:gd name="T32" fmla="*/ 1 w 15"/>
                  <a:gd name="T33" fmla="*/ 9 h 46"/>
                  <a:gd name="T34" fmla="*/ 1 w 15"/>
                  <a:gd name="T35" fmla="*/ 8 h 46"/>
                  <a:gd name="T36" fmla="*/ 1 w 15"/>
                  <a:gd name="T37" fmla="*/ 7 h 46"/>
                  <a:gd name="T38" fmla="*/ 1 w 15"/>
                  <a:gd name="T39" fmla="*/ 6 h 46"/>
                  <a:gd name="T40" fmla="*/ 1 w 15"/>
                  <a:gd name="T41" fmla="*/ 5 h 46"/>
                  <a:gd name="T42" fmla="*/ 1 w 15"/>
                  <a:gd name="T43" fmla="*/ 4 h 46"/>
                  <a:gd name="T44" fmla="*/ 0 w 15"/>
                  <a:gd name="T45" fmla="*/ 3 h 46"/>
                  <a:gd name="T46" fmla="*/ 0 w 15"/>
                  <a:gd name="T47" fmla="*/ 2 h 46"/>
                  <a:gd name="T48" fmla="*/ 1 w 15"/>
                  <a:gd name="T49" fmla="*/ 1 h 46"/>
                  <a:gd name="T50" fmla="*/ 1 w 15"/>
                  <a:gd name="T51" fmla="*/ 1 h 46"/>
                  <a:gd name="T52" fmla="*/ 1 w 15"/>
                  <a:gd name="T53" fmla="*/ 1 h 46"/>
                  <a:gd name="T54" fmla="*/ 1 w 15"/>
                  <a:gd name="T55" fmla="*/ 1 h 46"/>
                  <a:gd name="T56" fmla="*/ 1 w 15"/>
                  <a:gd name="T57" fmla="*/ 1 h 46"/>
                  <a:gd name="T58" fmla="*/ 1 w 15"/>
                  <a:gd name="T59" fmla="*/ 1 h 46"/>
                  <a:gd name="T60" fmla="*/ 1 w 15"/>
                  <a:gd name="T61" fmla="*/ 1 h 46"/>
                  <a:gd name="T62" fmla="*/ 1 w 15"/>
                  <a:gd name="T63" fmla="*/ 1 h 46"/>
                  <a:gd name="T64" fmla="*/ 1 w 15"/>
                  <a:gd name="T65" fmla="*/ 1 h 46"/>
                  <a:gd name="T66" fmla="*/ 1 w 15"/>
                  <a:gd name="T67" fmla="*/ 1 h 46"/>
                  <a:gd name="T68" fmla="*/ 2 w 15"/>
                  <a:gd name="T69" fmla="*/ 1 h 46"/>
                  <a:gd name="T70" fmla="*/ 2 w 15"/>
                  <a:gd name="T71" fmla="*/ 1 h 46"/>
                  <a:gd name="T72" fmla="*/ 2 w 15"/>
                  <a:gd name="T73" fmla="*/ 1 h 46"/>
                  <a:gd name="T74" fmla="*/ 2 w 15"/>
                  <a:gd name="T75" fmla="*/ 1 h 46"/>
                  <a:gd name="T76" fmla="*/ 3 w 15"/>
                  <a:gd name="T77" fmla="*/ 1 h 46"/>
                  <a:gd name="T78" fmla="*/ 3 w 15"/>
                  <a:gd name="T79" fmla="*/ 1 h 46"/>
                  <a:gd name="T80" fmla="*/ 3 w 15"/>
                  <a:gd name="T81" fmla="*/ 0 h 46"/>
                  <a:gd name="T82" fmla="*/ 3 w 15"/>
                  <a:gd name="T83" fmla="*/ 2 h 46"/>
                  <a:gd name="T84" fmla="*/ 3 w 15"/>
                  <a:gd name="T85" fmla="*/ 3 h 46"/>
                  <a:gd name="T86" fmla="*/ 3 w 15"/>
                  <a:gd name="T87" fmla="*/ 5 h 46"/>
                  <a:gd name="T88" fmla="*/ 3 w 15"/>
                  <a:gd name="T89" fmla="*/ 6 h 46"/>
                  <a:gd name="T90" fmla="*/ 3 w 15"/>
                  <a:gd name="T91" fmla="*/ 7 h 46"/>
                  <a:gd name="T92" fmla="*/ 3 w 15"/>
                  <a:gd name="T93" fmla="*/ 9 h 46"/>
                  <a:gd name="T94" fmla="*/ 3 w 15"/>
                  <a:gd name="T95" fmla="*/ 10 h 46"/>
                  <a:gd name="T96" fmla="*/ 4 w 15"/>
                  <a:gd name="T97" fmla="*/ 11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 h="46">
                    <a:moveTo>
                      <a:pt x="14" y="42"/>
                    </a:moveTo>
                    <a:lnTo>
                      <a:pt x="15" y="42"/>
                    </a:lnTo>
                    <a:lnTo>
                      <a:pt x="14" y="43"/>
                    </a:lnTo>
                    <a:lnTo>
                      <a:pt x="14" y="44"/>
                    </a:lnTo>
                    <a:lnTo>
                      <a:pt x="13" y="44"/>
                    </a:lnTo>
                    <a:lnTo>
                      <a:pt x="13" y="45"/>
                    </a:lnTo>
                    <a:lnTo>
                      <a:pt x="12" y="46"/>
                    </a:lnTo>
                    <a:lnTo>
                      <a:pt x="11" y="45"/>
                    </a:lnTo>
                    <a:lnTo>
                      <a:pt x="10" y="44"/>
                    </a:lnTo>
                    <a:lnTo>
                      <a:pt x="8" y="43"/>
                    </a:lnTo>
                    <a:lnTo>
                      <a:pt x="6" y="41"/>
                    </a:lnTo>
                    <a:lnTo>
                      <a:pt x="5" y="40"/>
                    </a:lnTo>
                    <a:lnTo>
                      <a:pt x="4" y="38"/>
                    </a:lnTo>
                    <a:lnTo>
                      <a:pt x="3" y="36"/>
                    </a:lnTo>
                    <a:lnTo>
                      <a:pt x="3" y="34"/>
                    </a:lnTo>
                    <a:lnTo>
                      <a:pt x="2" y="30"/>
                    </a:lnTo>
                    <a:lnTo>
                      <a:pt x="2" y="27"/>
                    </a:lnTo>
                    <a:lnTo>
                      <a:pt x="1" y="23"/>
                    </a:lnTo>
                    <a:lnTo>
                      <a:pt x="1" y="19"/>
                    </a:lnTo>
                    <a:lnTo>
                      <a:pt x="1" y="14"/>
                    </a:lnTo>
                    <a:lnTo>
                      <a:pt x="0" y="10"/>
                    </a:lnTo>
                    <a:lnTo>
                      <a:pt x="0" y="7"/>
                    </a:lnTo>
                    <a:lnTo>
                      <a:pt x="1" y="3"/>
                    </a:lnTo>
                    <a:lnTo>
                      <a:pt x="2" y="3"/>
                    </a:lnTo>
                    <a:lnTo>
                      <a:pt x="3" y="3"/>
                    </a:lnTo>
                    <a:lnTo>
                      <a:pt x="4" y="3"/>
                    </a:lnTo>
                    <a:lnTo>
                      <a:pt x="5" y="3"/>
                    </a:lnTo>
                    <a:lnTo>
                      <a:pt x="6" y="3"/>
                    </a:lnTo>
                    <a:lnTo>
                      <a:pt x="7" y="3"/>
                    </a:lnTo>
                    <a:lnTo>
                      <a:pt x="8" y="2"/>
                    </a:lnTo>
                    <a:lnTo>
                      <a:pt x="9" y="2"/>
                    </a:lnTo>
                    <a:lnTo>
                      <a:pt x="10" y="1"/>
                    </a:lnTo>
                    <a:lnTo>
                      <a:pt x="11" y="0"/>
                    </a:lnTo>
                    <a:lnTo>
                      <a:pt x="11" y="6"/>
                    </a:lnTo>
                    <a:lnTo>
                      <a:pt x="10" y="11"/>
                    </a:lnTo>
                    <a:lnTo>
                      <a:pt x="9" y="17"/>
                    </a:lnTo>
                    <a:lnTo>
                      <a:pt x="9" y="23"/>
                    </a:lnTo>
                    <a:lnTo>
                      <a:pt x="9" y="28"/>
                    </a:lnTo>
                    <a:lnTo>
                      <a:pt x="10" y="33"/>
                    </a:lnTo>
                    <a:lnTo>
                      <a:pt x="11" y="38"/>
                    </a:lnTo>
                    <a:lnTo>
                      <a:pt x="1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8" name="Freeform 238"/>
              <p:cNvSpPr>
                <a:spLocks/>
              </p:cNvSpPr>
              <p:nvPr/>
            </p:nvSpPr>
            <p:spPr bwMode="auto">
              <a:xfrm>
                <a:off x="4832" y="2171"/>
                <a:ext cx="8" cy="27"/>
              </a:xfrm>
              <a:custGeom>
                <a:avLst/>
                <a:gdLst>
                  <a:gd name="T0" fmla="*/ 3 w 16"/>
                  <a:gd name="T1" fmla="*/ 1 h 53"/>
                  <a:gd name="T2" fmla="*/ 3 w 16"/>
                  <a:gd name="T3" fmla="*/ 2 h 53"/>
                  <a:gd name="T4" fmla="*/ 3 w 16"/>
                  <a:gd name="T5" fmla="*/ 4 h 53"/>
                  <a:gd name="T6" fmla="*/ 3 w 16"/>
                  <a:gd name="T7" fmla="*/ 6 h 53"/>
                  <a:gd name="T8" fmla="*/ 3 w 16"/>
                  <a:gd name="T9" fmla="*/ 7 h 53"/>
                  <a:gd name="T10" fmla="*/ 3 w 16"/>
                  <a:gd name="T11" fmla="*/ 9 h 53"/>
                  <a:gd name="T12" fmla="*/ 4 w 16"/>
                  <a:gd name="T13" fmla="*/ 10 h 53"/>
                  <a:gd name="T14" fmla="*/ 4 w 16"/>
                  <a:gd name="T15" fmla="*/ 12 h 53"/>
                  <a:gd name="T16" fmla="*/ 4 w 16"/>
                  <a:gd name="T17" fmla="*/ 13 h 53"/>
                  <a:gd name="T18" fmla="*/ 4 w 16"/>
                  <a:gd name="T19" fmla="*/ 14 h 53"/>
                  <a:gd name="T20" fmla="*/ 4 w 16"/>
                  <a:gd name="T21" fmla="*/ 14 h 53"/>
                  <a:gd name="T22" fmla="*/ 3 w 16"/>
                  <a:gd name="T23" fmla="*/ 14 h 53"/>
                  <a:gd name="T24" fmla="*/ 3 w 16"/>
                  <a:gd name="T25" fmla="*/ 13 h 53"/>
                  <a:gd name="T26" fmla="*/ 3 w 16"/>
                  <a:gd name="T27" fmla="*/ 13 h 53"/>
                  <a:gd name="T28" fmla="*/ 2 w 16"/>
                  <a:gd name="T29" fmla="*/ 12 h 53"/>
                  <a:gd name="T30" fmla="*/ 2 w 16"/>
                  <a:gd name="T31" fmla="*/ 12 h 53"/>
                  <a:gd name="T32" fmla="*/ 2 w 16"/>
                  <a:gd name="T33" fmla="*/ 11 h 53"/>
                  <a:gd name="T34" fmla="*/ 2 w 16"/>
                  <a:gd name="T35" fmla="*/ 11 h 53"/>
                  <a:gd name="T36" fmla="*/ 2 w 16"/>
                  <a:gd name="T37" fmla="*/ 10 h 53"/>
                  <a:gd name="T38" fmla="*/ 1 w 16"/>
                  <a:gd name="T39" fmla="*/ 9 h 53"/>
                  <a:gd name="T40" fmla="*/ 1 w 16"/>
                  <a:gd name="T41" fmla="*/ 7 h 53"/>
                  <a:gd name="T42" fmla="*/ 1 w 16"/>
                  <a:gd name="T43" fmla="*/ 6 h 53"/>
                  <a:gd name="T44" fmla="*/ 1 w 16"/>
                  <a:gd name="T45" fmla="*/ 5 h 53"/>
                  <a:gd name="T46" fmla="*/ 0 w 16"/>
                  <a:gd name="T47" fmla="*/ 4 h 53"/>
                  <a:gd name="T48" fmla="*/ 0 w 16"/>
                  <a:gd name="T49" fmla="*/ 3 h 53"/>
                  <a:gd name="T50" fmla="*/ 0 w 16"/>
                  <a:gd name="T51" fmla="*/ 2 h 53"/>
                  <a:gd name="T52" fmla="*/ 1 w 16"/>
                  <a:gd name="T53" fmla="*/ 1 h 53"/>
                  <a:gd name="T54" fmla="*/ 1 w 16"/>
                  <a:gd name="T55" fmla="*/ 1 h 53"/>
                  <a:gd name="T56" fmla="*/ 1 w 16"/>
                  <a:gd name="T57" fmla="*/ 1 h 53"/>
                  <a:gd name="T58" fmla="*/ 1 w 16"/>
                  <a:gd name="T59" fmla="*/ 1 h 53"/>
                  <a:gd name="T60" fmla="*/ 1 w 16"/>
                  <a:gd name="T61" fmla="*/ 1 h 53"/>
                  <a:gd name="T62" fmla="*/ 1 w 16"/>
                  <a:gd name="T63" fmla="*/ 1 h 53"/>
                  <a:gd name="T64" fmla="*/ 1 w 16"/>
                  <a:gd name="T65" fmla="*/ 0 h 53"/>
                  <a:gd name="T66" fmla="*/ 1 w 16"/>
                  <a:gd name="T67" fmla="*/ 0 h 53"/>
                  <a:gd name="T68" fmla="*/ 3 w 16"/>
                  <a:gd name="T69" fmla="*/ 1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 h="53">
                    <a:moveTo>
                      <a:pt x="9" y="2"/>
                    </a:moveTo>
                    <a:lnTo>
                      <a:pt x="9" y="8"/>
                    </a:lnTo>
                    <a:lnTo>
                      <a:pt x="10" y="15"/>
                    </a:lnTo>
                    <a:lnTo>
                      <a:pt x="11" y="21"/>
                    </a:lnTo>
                    <a:lnTo>
                      <a:pt x="11" y="28"/>
                    </a:lnTo>
                    <a:lnTo>
                      <a:pt x="12" y="34"/>
                    </a:lnTo>
                    <a:lnTo>
                      <a:pt x="14" y="40"/>
                    </a:lnTo>
                    <a:lnTo>
                      <a:pt x="15" y="46"/>
                    </a:lnTo>
                    <a:lnTo>
                      <a:pt x="16" y="52"/>
                    </a:lnTo>
                    <a:lnTo>
                      <a:pt x="16" y="53"/>
                    </a:lnTo>
                    <a:lnTo>
                      <a:pt x="14" y="53"/>
                    </a:lnTo>
                    <a:lnTo>
                      <a:pt x="12" y="53"/>
                    </a:lnTo>
                    <a:lnTo>
                      <a:pt x="10" y="52"/>
                    </a:lnTo>
                    <a:lnTo>
                      <a:pt x="9" y="50"/>
                    </a:lnTo>
                    <a:lnTo>
                      <a:pt x="7" y="48"/>
                    </a:lnTo>
                    <a:lnTo>
                      <a:pt x="6" y="46"/>
                    </a:lnTo>
                    <a:lnTo>
                      <a:pt x="5" y="44"/>
                    </a:lnTo>
                    <a:lnTo>
                      <a:pt x="5" y="42"/>
                    </a:lnTo>
                    <a:lnTo>
                      <a:pt x="5" y="38"/>
                    </a:lnTo>
                    <a:lnTo>
                      <a:pt x="4" y="33"/>
                    </a:lnTo>
                    <a:lnTo>
                      <a:pt x="3" y="28"/>
                    </a:lnTo>
                    <a:lnTo>
                      <a:pt x="2" y="23"/>
                    </a:lnTo>
                    <a:lnTo>
                      <a:pt x="2" y="18"/>
                    </a:lnTo>
                    <a:lnTo>
                      <a:pt x="0" y="14"/>
                    </a:lnTo>
                    <a:lnTo>
                      <a:pt x="0" y="9"/>
                    </a:lnTo>
                    <a:lnTo>
                      <a:pt x="0" y="5"/>
                    </a:lnTo>
                    <a:lnTo>
                      <a:pt x="2" y="4"/>
                    </a:lnTo>
                    <a:lnTo>
                      <a:pt x="3" y="4"/>
                    </a:lnTo>
                    <a:lnTo>
                      <a:pt x="3" y="3"/>
                    </a:lnTo>
                    <a:lnTo>
                      <a:pt x="4" y="2"/>
                    </a:lnTo>
                    <a:lnTo>
                      <a:pt x="4" y="1"/>
                    </a:lnTo>
                    <a:lnTo>
                      <a:pt x="4" y="0"/>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9" name="Freeform 239"/>
              <p:cNvSpPr>
                <a:spLocks/>
              </p:cNvSpPr>
              <p:nvPr/>
            </p:nvSpPr>
            <p:spPr bwMode="auto">
              <a:xfrm>
                <a:off x="4800" y="2175"/>
                <a:ext cx="7" cy="27"/>
              </a:xfrm>
              <a:custGeom>
                <a:avLst/>
                <a:gdLst>
                  <a:gd name="T0" fmla="*/ 3 w 14"/>
                  <a:gd name="T1" fmla="*/ 6 h 55"/>
                  <a:gd name="T2" fmla="*/ 3 w 14"/>
                  <a:gd name="T3" fmla="*/ 7 h 55"/>
                  <a:gd name="T4" fmla="*/ 3 w 14"/>
                  <a:gd name="T5" fmla="*/ 8 h 55"/>
                  <a:gd name="T6" fmla="*/ 3 w 14"/>
                  <a:gd name="T7" fmla="*/ 9 h 55"/>
                  <a:gd name="T8" fmla="*/ 4 w 14"/>
                  <a:gd name="T9" fmla="*/ 10 h 55"/>
                  <a:gd name="T10" fmla="*/ 4 w 14"/>
                  <a:gd name="T11" fmla="*/ 11 h 55"/>
                  <a:gd name="T12" fmla="*/ 4 w 14"/>
                  <a:gd name="T13" fmla="*/ 12 h 55"/>
                  <a:gd name="T14" fmla="*/ 4 w 14"/>
                  <a:gd name="T15" fmla="*/ 13 h 55"/>
                  <a:gd name="T16" fmla="*/ 4 w 14"/>
                  <a:gd name="T17" fmla="*/ 13 h 55"/>
                  <a:gd name="T18" fmla="*/ 2 w 14"/>
                  <a:gd name="T19" fmla="*/ 13 h 55"/>
                  <a:gd name="T20" fmla="*/ 2 w 14"/>
                  <a:gd name="T21" fmla="*/ 12 h 55"/>
                  <a:gd name="T22" fmla="*/ 2 w 14"/>
                  <a:gd name="T23" fmla="*/ 10 h 55"/>
                  <a:gd name="T24" fmla="*/ 1 w 14"/>
                  <a:gd name="T25" fmla="*/ 8 h 55"/>
                  <a:gd name="T26" fmla="*/ 1 w 14"/>
                  <a:gd name="T27" fmla="*/ 7 h 55"/>
                  <a:gd name="T28" fmla="*/ 1 w 14"/>
                  <a:gd name="T29" fmla="*/ 5 h 55"/>
                  <a:gd name="T30" fmla="*/ 0 w 14"/>
                  <a:gd name="T31" fmla="*/ 3 h 55"/>
                  <a:gd name="T32" fmla="*/ 0 w 14"/>
                  <a:gd name="T33" fmla="*/ 2 h 55"/>
                  <a:gd name="T34" fmla="*/ 1 w 14"/>
                  <a:gd name="T35" fmla="*/ 0 h 55"/>
                  <a:gd name="T36" fmla="*/ 1 w 14"/>
                  <a:gd name="T37" fmla="*/ 0 h 55"/>
                  <a:gd name="T38" fmla="*/ 1 w 14"/>
                  <a:gd name="T39" fmla="*/ 0 h 55"/>
                  <a:gd name="T40" fmla="*/ 1 w 14"/>
                  <a:gd name="T41" fmla="*/ 0 h 55"/>
                  <a:gd name="T42" fmla="*/ 1 w 14"/>
                  <a:gd name="T43" fmla="*/ 0 h 55"/>
                  <a:gd name="T44" fmla="*/ 1 w 14"/>
                  <a:gd name="T45" fmla="*/ 0 h 55"/>
                  <a:gd name="T46" fmla="*/ 1 w 14"/>
                  <a:gd name="T47" fmla="*/ 0 h 55"/>
                  <a:gd name="T48" fmla="*/ 1 w 14"/>
                  <a:gd name="T49" fmla="*/ 0 h 55"/>
                  <a:gd name="T50" fmla="*/ 1 w 14"/>
                  <a:gd name="T51" fmla="*/ 0 h 55"/>
                  <a:gd name="T52" fmla="*/ 2 w 14"/>
                  <a:gd name="T53" fmla="*/ 0 h 55"/>
                  <a:gd name="T54" fmla="*/ 2 w 14"/>
                  <a:gd name="T55" fmla="*/ 1 h 55"/>
                  <a:gd name="T56" fmla="*/ 2 w 14"/>
                  <a:gd name="T57" fmla="*/ 2 h 55"/>
                  <a:gd name="T58" fmla="*/ 3 w 14"/>
                  <a:gd name="T59" fmla="*/ 2 h 55"/>
                  <a:gd name="T60" fmla="*/ 3 w 14"/>
                  <a:gd name="T61" fmla="*/ 3 h 55"/>
                  <a:gd name="T62" fmla="*/ 3 w 14"/>
                  <a:gd name="T63" fmla="*/ 4 h 55"/>
                  <a:gd name="T64" fmla="*/ 3 w 14"/>
                  <a:gd name="T65" fmla="*/ 5 h 55"/>
                  <a:gd name="T66" fmla="*/ 3 w 14"/>
                  <a:gd name="T67" fmla="*/ 6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 h="55">
                    <a:moveTo>
                      <a:pt x="12" y="27"/>
                    </a:moveTo>
                    <a:lnTo>
                      <a:pt x="11" y="30"/>
                    </a:lnTo>
                    <a:lnTo>
                      <a:pt x="11" y="34"/>
                    </a:lnTo>
                    <a:lnTo>
                      <a:pt x="12" y="38"/>
                    </a:lnTo>
                    <a:lnTo>
                      <a:pt x="13" y="42"/>
                    </a:lnTo>
                    <a:lnTo>
                      <a:pt x="13" y="45"/>
                    </a:lnTo>
                    <a:lnTo>
                      <a:pt x="14" y="49"/>
                    </a:lnTo>
                    <a:lnTo>
                      <a:pt x="14" y="52"/>
                    </a:lnTo>
                    <a:lnTo>
                      <a:pt x="14" y="55"/>
                    </a:lnTo>
                    <a:lnTo>
                      <a:pt x="8" y="55"/>
                    </a:lnTo>
                    <a:lnTo>
                      <a:pt x="7" y="49"/>
                    </a:lnTo>
                    <a:lnTo>
                      <a:pt x="5" y="42"/>
                    </a:lnTo>
                    <a:lnTo>
                      <a:pt x="4" y="35"/>
                    </a:lnTo>
                    <a:lnTo>
                      <a:pt x="2" y="29"/>
                    </a:lnTo>
                    <a:lnTo>
                      <a:pt x="1" y="22"/>
                    </a:lnTo>
                    <a:lnTo>
                      <a:pt x="0" y="15"/>
                    </a:lnTo>
                    <a:lnTo>
                      <a:pt x="0" y="8"/>
                    </a:lnTo>
                    <a:lnTo>
                      <a:pt x="1" y="1"/>
                    </a:lnTo>
                    <a:lnTo>
                      <a:pt x="2" y="1"/>
                    </a:lnTo>
                    <a:lnTo>
                      <a:pt x="3" y="1"/>
                    </a:lnTo>
                    <a:lnTo>
                      <a:pt x="3" y="0"/>
                    </a:lnTo>
                    <a:lnTo>
                      <a:pt x="4" y="0"/>
                    </a:lnTo>
                    <a:lnTo>
                      <a:pt x="6" y="3"/>
                    </a:lnTo>
                    <a:lnTo>
                      <a:pt x="7" y="5"/>
                    </a:lnTo>
                    <a:lnTo>
                      <a:pt x="8" y="8"/>
                    </a:lnTo>
                    <a:lnTo>
                      <a:pt x="9" y="11"/>
                    </a:lnTo>
                    <a:lnTo>
                      <a:pt x="10" y="15"/>
                    </a:lnTo>
                    <a:lnTo>
                      <a:pt x="10" y="18"/>
                    </a:lnTo>
                    <a:lnTo>
                      <a:pt x="11" y="23"/>
                    </a:ln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0" name="Freeform 240"/>
              <p:cNvSpPr>
                <a:spLocks noEditPoints="1"/>
              </p:cNvSpPr>
              <p:nvPr/>
            </p:nvSpPr>
            <p:spPr bwMode="auto">
              <a:xfrm>
                <a:off x="4860" y="2191"/>
                <a:ext cx="58" cy="25"/>
              </a:xfrm>
              <a:custGeom>
                <a:avLst/>
                <a:gdLst>
                  <a:gd name="T0" fmla="*/ 29 w 115"/>
                  <a:gd name="T1" fmla="*/ 4 h 48"/>
                  <a:gd name="T2" fmla="*/ 29 w 115"/>
                  <a:gd name="T3" fmla="*/ 5 h 48"/>
                  <a:gd name="T4" fmla="*/ 29 w 115"/>
                  <a:gd name="T5" fmla="*/ 6 h 48"/>
                  <a:gd name="T6" fmla="*/ 29 w 115"/>
                  <a:gd name="T7" fmla="*/ 8 h 48"/>
                  <a:gd name="T8" fmla="*/ 29 w 115"/>
                  <a:gd name="T9" fmla="*/ 7 h 48"/>
                  <a:gd name="T10" fmla="*/ 28 w 115"/>
                  <a:gd name="T11" fmla="*/ 5 h 48"/>
                  <a:gd name="T12" fmla="*/ 27 w 115"/>
                  <a:gd name="T13" fmla="*/ 4 h 48"/>
                  <a:gd name="T14" fmla="*/ 26 w 115"/>
                  <a:gd name="T15" fmla="*/ 3 h 48"/>
                  <a:gd name="T16" fmla="*/ 24 w 115"/>
                  <a:gd name="T17" fmla="*/ 3 h 48"/>
                  <a:gd name="T18" fmla="*/ 22 w 115"/>
                  <a:gd name="T19" fmla="*/ 5 h 48"/>
                  <a:gd name="T20" fmla="*/ 20 w 115"/>
                  <a:gd name="T21" fmla="*/ 8 h 48"/>
                  <a:gd name="T22" fmla="*/ 18 w 115"/>
                  <a:gd name="T23" fmla="*/ 11 h 48"/>
                  <a:gd name="T24" fmla="*/ 12 w 115"/>
                  <a:gd name="T25" fmla="*/ 6 h 48"/>
                  <a:gd name="T26" fmla="*/ 13 w 115"/>
                  <a:gd name="T27" fmla="*/ 5 h 48"/>
                  <a:gd name="T28" fmla="*/ 14 w 115"/>
                  <a:gd name="T29" fmla="*/ 4 h 48"/>
                  <a:gd name="T30" fmla="*/ 15 w 115"/>
                  <a:gd name="T31" fmla="*/ 3 h 48"/>
                  <a:gd name="T32" fmla="*/ 16 w 115"/>
                  <a:gd name="T33" fmla="*/ 3 h 48"/>
                  <a:gd name="T34" fmla="*/ 18 w 115"/>
                  <a:gd name="T35" fmla="*/ 3 h 48"/>
                  <a:gd name="T36" fmla="*/ 19 w 115"/>
                  <a:gd name="T37" fmla="*/ 3 h 48"/>
                  <a:gd name="T38" fmla="*/ 21 w 115"/>
                  <a:gd name="T39" fmla="*/ 3 h 48"/>
                  <a:gd name="T40" fmla="*/ 22 w 115"/>
                  <a:gd name="T41" fmla="*/ 1 h 48"/>
                  <a:gd name="T42" fmla="*/ 24 w 115"/>
                  <a:gd name="T43" fmla="*/ 1 h 48"/>
                  <a:gd name="T44" fmla="*/ 26 w 115"/>
                  <a:gd name="T45" fmla="*/ 0 h 48"/>
                  <a:gd name="T46" fmla="*/ 28 w 115"/>
                  <a:gd name="T47" fmla="*/ 1 h 48"/>
                  <a:gd name="T48" fmla="*/ 29 w 115"/>
                  <a:gd name="T49" fmla="*/ 3 h 48"/>
                  <a:gd name="T50" fmla="*/ 1 w 115"/>
                  <a:gd name="T51" fmla="*/ 9 h 48"/>
                  <a:gd name="T52" fmla="*/ 1 w 115"/>
                  <a:gd name="T53" fmla="*/ 8 h 48"/>
                  <a:gd name="T54" fmla="*/ 2 w 115"/>
                  <a:gd name="T55" fmla="*/ 8 h 48"/>
                  <a:gd name="T56" fmla="*/ 4 w 115"/>
                  <a:gd name="T57" fmla="*/ 8 h 48"/>
                  <a:gd name="T58" fmla="*/ 5 w 115"/>
                  <a:gd name="T59" fmla="*/ 7 h 48"/>
                  <a:gd name="T60" fmla="*/ 6 w 115"/>
                  <a:gd name="T61" fmla="*/ 6 h 48"/>
                  <a:gd name="T62" fmla="*/ 8 w 115"/>
                  <a:gd name="T63" fmla="*/ 5 h 48"/>
                  <a:gd name="T64" fmla="*/ 9 w 115"/>
                  <a:gd name="T65" fmla="*/ 5 h 48"/>
                  <a:gd name="T66" fmla="*/ 11 w 115"/>
                  <a:gd name="T67" fmla="*/ 7 h 48"/>
                  <a:gd name="T68" fmla="*/ 9 w 115"/>
                  <a:gd name="T69" fmla="*/ 8 h 48"/>
                  <a:gd name="T70" fmla="*/ 7 w 115"/>
                  <a:gd name="T71" fmla="*/ 9 h 48"/>
                  <a:gd name="T72" fmla="*/ 5 w 115"/>
                  <a:gd name="T73" fmla="*/ 10 h 48"/>
                  <a:gd name="T74" fmla="*/ 3 w 115"/>
                  <a:gd name="T75" fmla="*/ 10 h 48"/>
                  <a:gd name="T76" fmla="*/ 3 w 115"/>
                  <a:gd name="T77" fmla="*/ 10 h 48"/>
                  <a:gd name="T78" fmla="*/ 2 w 115"/>
                  <a:gd name="T79" fmla="*/ 10 h 48"/>
                  <a:gd name="T80" fmla="*/ 1 w 115"/>
                  <a:gd name="T81" fmla="*/ 10 h 48"/>
                  <a:gd name="T82" fmla="*/ 0 w 115"/>
                  <a:gd name="T83" fmla="*/ 1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 h="48">
                    <a:moveTo>
                      <a:pt x="114" y="12"/>
                    </a:moveTo>
                    <a:lnTo>
                      <a:pt x="114" y="14"/>
                    </a:lnTo>
                    <a:lnTo>
                      <a:pt x="115" y="16"/>
                    </a:lnTo>
                    <a:lnTo>
                      <a:pt x="115" y="18"/>
                    </a:lnTo>
                    <a:lnTo>
                      <a:pt x="115" y="21"/>
                    </a:lnTo>
                    <a:lnTo>
                      <a:pt x="115" y="23"/>
                    </a:lnTo>
                    <a:lnTo>
                      <a:pt x="115" y="25"/>
                    </a:lnTo>
                    <a:lnTo>
                      <a:pt x="115" y="28"/>
                    </a:lnTo>
                    <a:lnTo>
                      <a:pt x="114" y="30"/>
                    </a:lnTo>
                    <a:lnTo>
                      <a:pt x="113" y="26"/>
                    </a:lnTo>
                    <a:lnTo>
                      <a:pt x="112" y="23"/>
                    </a:lnTo>
                    <a:lnTo>
                      <a:pt x="110" y="20"/>
                    </a:lnTo>
                    <a:lnTo>
                      <a:pt x="109" y="17"/>
                    </a:lnTo>
                    <a:lnTo>
                      <a:pt x="107" y="14"/>
                    </a:lnTo>
                    <a:lnTo>
                      <a:pt x="105" y="11"/>
                    </a:lnTo>
                    <a:lnTo>
                      <a:pt x="103" y="9"/>
                    </a:lnTo>
                    <a:lnTo>
                      <a:pt x="101" y="6"/>
                    </a:lnTo>
                    <a:lnTo>
                      <a:pt x="96" y="10"/>
                    </a:lnTo>
                    <a:lnTo>
                      <a:pt x="91" y="14"/>
                    </a:lnTo>
                    <a:lnTo>
                      <a:pt x="87" y="19"/>
                    </a:lnTo>
                    <a:lnTo>
                      <a:pt x="82" y="25"/>
                    </a:lnTo>
                    <a:lnTo>
                      <a:pt x="78" y="31"/>
                    </a:lnTo>
                    <a:lnTo>
                      <a:pt x="74" y="37"/>
                    </a:lnTo>
                    <a:lnTo>
                      <a:pt x="70" y="42"/>
                    </a:lnTo>
                    <a:lnTo>
                      <a:pt x="68" y="48"/>
                    </a:lnTo>
                    <a:lnTo>
                      <a:pt x="48" y="21"/>
                    </a:lnTo>
                    <a:lnTo>
                      <a:pt x="50" y="19"/>
                    </a:lnTo>
                    <a:lnTo>
                      <a:pt x="51" y="18"/>
                    </a:lnTo>
                    <a:lnTo>
                      <a:pt x="53" y="16"/>
                    </a:lnTo>
                    <a:lnTo>
                      <a:pt x="54" y="15"/>
                    </a:lnTo>
                    <a:lnTo>
                      <a:pt x="56" y="13"/>
                    </a:lnTo>
                    <a:lnTo>
                      <a:pt x="57" y="12"/>
                    </a:lnTo>
                    <a:lnTo>
                      <a:pt x="59" y="11"/>
                    </a:lnTo>
                    <a:lnTo>
                      <a:pt x="62" y="10"/>
                    </a:lnTo>
                    <a:lnTo>
                      <a:pt x="65" y="9"/>
                    </a:lnTo>
                    <a:lnTo>
                      <a:pt x="69" y="10"/>
                    </a:lnTo>
                    <a:lnTo>
                      <a:pt x="72" y="10"/>
                    </a:lnTo>
                    <a:lnTo>
                      <a:pt x="75" y="11"/>
                    </a:lnTo>
                    <a:lnTo>
                      <a:pt x="78" y="11"/>
                    </a:lnTo>
                    <a:lnTo>
                      <a:pt x="81" y="10"/>
                    </a:lnTo>
                    <a:lnTo>
                      <a:pt x="83" y="7"/>
                    </a:lnTo>
                    <a:lnTo>
                      <a:pt x="86" y="4"/>
                    </a:lnTo>
                    <a:lnTo>
                      <a:pt x="89" y="2"/>
                    </a:lnTo>
                    <a:lnTo>
                      <a:pt x="94" y="1"/>
                    </a:lnTo>
                    <a:lnTo>
                      <a:pt x="98" y="0"/>
                    </a:lnTo>
                    <a:lnTo>
                      <a:pt x="103" y="0"/>
                    </a:lnTo>
                    <a:lnTo>
                      <a:pt x="107" y="1"/>
                    </a:lnTo>
                    <a:lnTo>
                      <a:pt x="110" y="3"/>
                    </a:lnTo>
                    <a:lnTo>
                      <a:pt x="113" y="6"/>
                    </a:lnTo>
                    <a:lnTo>
                      <a:pt x="114" y="12"/>
                    </a:lnTo>
                    <a:close/>
                    <a:moveTo>
                      <a:pt x="0" y="36"/>
                    </a:moveTo>
                    <a:lnTo>
                      <a:pt x="1" y="34"/>
                    </a:lnTo>
                    <a:lnTo>
                      <a:pt x="2" y="32"/>
                    </a:lnTo>
                    <a:lnTo>
                      <a:pt x="3" y="30"/>
                    </a:lnTo>
                    <a:lnTo>
                      <a:pt x="5" y="29"/>
                    </a:lnTo>
                    <a:lnTo>
                      <a:pt x="7" y="28"/>
                    </a:lnTo>
                    <a:lnTo>
                      <a:pt x="10" y="26"/>
                    </a:lnTo>
                    <a:lnTo>
                      <a:pt x="13" y="28"/>
                    </a:lnTo>
                    <a:lnTo>
                      <a:pt x="16" y="29"/>
                    </a:lnTo>
                    <a:lnTo>
                      <a:pt x="17" y="24"/>
                    </a:lnTo>
                    <a:lnTo>
                      <a:pt x="19" y="22"/>
                    </a:lnTo>
                    <a:lnTo>
                      <a:pt x="23" y="21"/>
                    </a:lnTo>
                    <a:lnTo>
                      <a:pt x="26" y="20"/>
                    </a:lnTo>
                    <a:lnTo>
                      <a:pt x="29" y="20"/>
                    </a:lnTo>
                    <a:lnTo>
                      <a:pt x="32" y="19"/>
                    </a:lnTo>
                    <a:lnTo>
                      <a:pt x="34" y="18"/>
                    </a:lnTo>
                    <a:lnTo>
                      <a:pt x="36" y="17"/>
                    </a:lnTo>
                    <a:lnTo>
                      <a:pt x="41" y="24"/>
                    </a:lnTo>
                    <a:lnTo>
                      <a:pt x="39" y="26"/>
                    </a:lnTo>
                    <a:lnTo>
                      <a:pt x="36" y="30"/>
                    </a:lnTo>
                    <a:lnTo>
                      <a:pt x="32" y="32"/>
                    </a:lnTo>
                    <a:lnTo>
                      <a:pt x="28" y="33"/>
                    </a:lnTo>
                    <a:lnTo>
                      <a:pt x="25" y="35"/>
                    </a:lnTo>
                    <a:lnTo>
                      <a:pt x="20" y="36"/>
                    </a:lnTo>
                    <a:lnTo>
                      <a:pt x="16" y="37"/>
                    </a:lnTo>
                    <a:lnTo>
                      <a:pt x="12" y="39"/>
                    </a:lnTo>
                    <a:lnTo>
                      <a:pt x="10" y="39"/>
                    </a:lnTo>
                    <a:lnTo>
                      <a:pt x="9" y="39"/>
                    </a:lnTo>
                    <a:lnTo>
                      <a:pt x="8" y="38"/>
                    </a:lnTo>
                    <a:lnTo>
                      <a:pt x="6" y="38"/>
                    </a:lnTo>
                    <a:lnTo>
                      <a:pt x="5" y="38"/>
                    </a:lnTo>
                    <a:lnTo>
                      <a:pt x="3" y="37"/>
                    </a:lnTo>
                    <a:lnTo>
                      <a:pt x="1"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1" name="Freeform 241"/>
              <p:cNvSpPr>
                <a:spLocks noEditPoints="1"/>
              </p:cNvSpPr>
              <p:nvPr/>
            </p:nvSpPr>
            <p:spPr bwMode="auto">
              <a:xfrm>
                <a:off x="4902" y="2195"/>
                <a:ext cx="10" cy="9"/>
              </a:xfrm>
              <a:custGeom>
                <a:avLst/>
                <a:gdLst>
                  <a:gd name="T0" fmla="*/ 0 w 21"/>
                  <a:gd name="T1" fmla="*/ 5 h 17"/>
                  <a:gd name="T2" fmla="*/ 0 w 21"/>
                  <a:gd name="T3" fmla="*/ 4 h 17"/>
                  <a:gd name="T4" fmla="*/ 0 w 21"/>
                  <a:gd name="T5" fmla="*/ 4 h 17"/>
                  <a:gd name="T6" fmla="*/ 0 w 21"/>
                  <a:gd name="T7" fmla="*/ 3 h 17"/>
                  <a:gd name="T8" fmla="*/ 1 w 21"/>
                  <a:gd name="T9" fmla="*/ 3 h 17"/>
                  <a:gd name="T10" fmla="*/ 1 w 21"/>
                  <a:gd name="T11" fmla="*/ 2 h 17"/>
                  <a:gd name="T12" fmla="*/ 1 w 21"/>
                  <a:gd name="T13" fmla="*/ 2 h 17"/>
                  <a:gd name="T14" fmla="*/ 2 w 21"/>
                  <a:gd name="T15" fmla="*/ 1 h 17"/>
                  <a:gd name="T16" fmla="*/ 2 w 21"/>
                  <a:gd name="T17" fmla="*/ 1 h 17"/>
                  <a:gd name="T18" fmla="*/ 2 w 21"/>
                  <a:gd name="T19" fmla="*/ 1 h 17"/>
                  <a:gd name="T20" fmla="*/ 2 w 21"/>
                  <a:gd name="T21" fmla="*/ 1 h 17"/>
                  <a:gd name="T22" fmla="*/ 3 w 21"/>
                  <a:gd name="T23" fmla="*/ 0 h 17"/>
                  <a:gd name="T24" fmla="*/ 3 w 21"/>
                  <a:gd name="T25" fmla="*/ 0 h 17"/>
                  <a:gd name="T26" fmla="*/ 3 w 21"/>
                  <a:gd name="T27" fmla="*/ 0 h 17"/>
                  <a:gd name="T28" fmla="*/ 3 w 21"/>
                  <a:gd name="T29" fmla="*/ 0 h 17"/>
                  <a:gd name="T30" fmla="*/ 3 w 21"/>
                  <a:gd name="T31" fmla="*/ 0 h 17"/>
                  <a:gd name="T32" fmla="*/ 4 w 21"/>
                  <a:gd name="T33" fmla="*/ 0 h 17"/>
                  <a:gd name="T34" fmla="*/ 3 w 21"/>
                  <a:gd name="T35" fmla="*/ 1 h 17"/>
                  <a:gd name="T36" fmla="*/ 3 w 21"/>
                  <a:gd name="T37" fmla="*/ 1 h 17"/>
                  <a:gd name="T38" fmla="*/ 2 w 21"/>
                  <a:gd name="T39" fmla="*/ 2 h 17"/>
                  <a:gd name="T40" fmla="*/ 2 w 21"/>
                  <a:gd name="T41" fmla="*/ 2 h 17"/>
                  <a:gd name="T42" fmla="*/ 1 w 21"/>
                  <a:gd name="T43" fmla="*/ 3 h 17"/>
                  <a:gd name="T44" fmla="*/ 1 w 21"/>
                  <a:gd name="T45" fmla="*/ 3 h 17"/>
                  <a:gd name="T46" fmla="*/ 0 w 21"/>
                  <a:gd name="T47" fmla="*/ 4 h 17"/>
                  <a:gd name="T48" fmla="*/ 0 w 21"/>
                  <a:gd name="T49" fmla="*/ 5 h 17"/>
                  <a:gd name="T50" fmla="*/ 4 w 21"/>
                  <a:gd name="T51" fmla="*/ 1 h 17"/>
                  <a:gd name="T52" fmla="*/ 5 w 21"/>
                  <a:gd name="T53" fmla="*/ 1 h 17"/>
                  <a:gd name="T54" fmla="*/ 5 w 21"/>
                  <a:gd name="T55" fmla="*/ 1 h 17"/>
                  <a:gd name="T56" fmla="*/ 5 w 21"/>
                  <a:gd name="T57" fmla="*/ 1 h 17"/>
                  <a:gd name="T58" fmla="*/ 5 w 21"/>
                  <a:gd name="T59" fmla="*/ 1 h 17"/>
                  <a:gd name="T60" fmla="*/ 5 w 21"/>
                  <a:gd name="T61" fmla="*/ 1 h 17"/>
                  <a:gd name="T62" fmla="*/ 5 w 21"/>
                  <a:gd name="T63" fmla="*/ 1 h 17"/>
                  <a:gd name="T64" fmla="*/ 5 w 21"/>
                  <a:gd name="T65" fmla="*/ 1 h 17"/>
                  <a:gd name="T66" fmla="*/ 5 w 21"/>
                  <a:gd name="T67" fmla="*/ 1 h 17"/>
                  <a:gd name="T68" fmla="*/ 5 w 21"/>
                  <a:gd name="T69" fmla="*/ 1 h 17"/>
                  <a:gd name="T70" fmla="*/ 5 w 21"/>
                  <a:gd name="T71" fmla="*/ 1 h 17"/>
                  <a:gd name="T72" fmla="*/ 5 w 21"/>
                  <a:gd name="T73" fmla="*/ 1 h 17"/>
                  <a:gd name="T74" fmla="*/ 5 w 21"/>
                  <a:gd name="T75" fmla="*/ 1 h 17"/>
                  <a:gd name="T76" fmla="*/ 5 w 21"/>
                  <a:gd name="T77" fmla="*/ 1 h 17"/>
                  <a:gd name="T78" fmla="*/ 5 w 21"/>
                  <a:gd name="T79" fmla="*/ 1 h 17"/>
                  <a:gd name="T80" fmla="*/ 5 w 21"/>
                  <a:gd name="T81" fmla="*/ 1 h 17"/>
                  <a:gd name="T82" fmla="*/ 4 w 21"/>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7">
                    <a:moveTo>
                      <a:pt x="0" y="17"/>
                    </a:moveTo>
                    <a:lnTo>
                      <a:pt x="1" y="15"/>
                    </a:lnTo>
                    <a:lnTo>
                      <a:pt x="2" y="13"/>
                    </a:lnTo>
                    <a:lnTo>
                      <a:pt x="3" y="11"/>
                    </a:lnTo>
                    <a:lnTo>
                      <a:pt x="4" y="9"/>
                    </a:lnTo>
                    <a:lnTo>
                      <a:pt x="6" y="7"/>
                    </a:lnTo>
                    <a:lnTo>
                      <a:pt x="7" y="5"/>
                    </a:lnTo>
                    <a:lnTo>
                      <a:pt x="8" y="3"/>
                    </a:lnTo>
                    <a:lnTo>
                      <a:pt x="9" y="1"/>
                    </a:lnTo>
                    <a:lnTo>
                      <a:pt x="10" y="1"/>
                    </a:lnTo>
                    <a:lnTo>
                      <a:pt x="11" y="1"/>
                    </a:lnTo>
                    <a:lnTo>
                      <a:pt x="12" y="0"/>
                    </a:lnTo>
                    <a:lnTo>
                      <a:pt x="13" y="0"/>
                    </a:lnTo>
                    <a:lnTo>
                      <a:pt x="14" y="0"/>
                    </a:lnTo>
                    <a:lnTo>
                      <a:pt x="15" y="0"/>
                    </a:lnTo>
                    <a:lnTo>
                      <a:pt x="17" y="0"/>
                    </a:lnTo>
                    <a:lnTo>
                      <a:pt x="14" y="2"/>
                    </a:lnTo>
                    <a:lnTo>
                      <a:pt x="12" y="3"/>
                    </a:lnTo>
                    <a:lnTo>
                      <a:pt x="10" y="5"/>
                    </a:lnTo>
                    <a:lnTo>
                      <a:pt x="8" y="7"/>
                    </a:lnTo>
                    <a:lnTo>
                      <a:pt x="6" y="10"/>
                    </a:lnTo>
                    <a:lnTo>
                      <a:pt x="4" y="12"/>
                    </a:lnTo>
                    <a:lnTo>
                      <a:pt x="2" y="14"/>
                    </a:lnTo>
                    <a:lnTo>
                      <a:pt x="0" y="17"/>
                    </a:lnTo>
                    <a:close/>
                    <a:moveTo>
                      <a:pt x="19" y="1"/>
                    </a:moveTo>
                    <a:lnTo>
                      <a:pt x="20" y="1"/>
                    </a:lnTo>
                    <a:lnTo>
                      <a:pt x="20" y="2"/>
                    </a:lnTo>
                    <a:lnTo>
                      <a:pt x="21" y="2"/>
                    </a:lnTo>
                    <a:lnTo>
                      <a:pt x="21" y="3"/>
                    </a:lnTo>
                    <a:lnTo>
                      <a:pt x="21" y="2"/>
                    </a:lnTo>
                    <a:lnTo>
                      <a:pt x="20" y="2"/>
                    </a:lnTo>
                    <a:lnTo>
                      <a:pt x="20" y="1"/>
                    </a:lnTo>
                    <a:lnTo>
                      <a:pt x="19"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2" name="Freeform 242"/>
              <p:cNvSpPr>
                <a:spLocks/>
              </p:cNvSpPr>
              <p:nvPr/>
            </p:nvSpPr>
            <p:spPr bwMode="auto">
              <a:xfrm>
                <a:off x="4889" y="2201"/>
                <a:ext cx="5" cy="11"/>
              </a:xfrm>
              <a:custGeom>
                <a:avLst/>
                <a:gdLst>
                  <a:gd name="T0" fmla="*/ 2 w 12"/>
                  <a:gd name="T1" fmla="*/ 0 h 23"/>
                  <a:gd name="T2" fmla="*/ 2 w 12"/>
                  <a:gd name="T3" fmla="*/ 0 h 23"/>
                  <a:gd name="T4" fmla="*/ 2 w 12"/>
                  <a:gd name="T5" fmla="*/ 1 h 23"/>
                  <a:gd name="T6" fmla="*/ 2 w 12"/>
                  <a:gd name="T7" fmla="*/ 2 h 23"/>
                  <a:gd name="T8" fmla="*/ 2 w 12"/>
                  <a:gd name="T9" fmla="*/ 3 h 23"/>
                  <a:gd name="T10" fmla="*/ 2 w 12"/>
                  <a:gd name="T11" fmla="*/ 3 h 23"/>
                  <a:gd name="T12" fmla="*/ 2 w 12"/>
                  <a:gd name="T13" fmla="*/ 4 h 23"/>
                  <a:gd name="T14" fmla="*/ 1 w 12"/>
                  <a:gd name="T15" fmla="*/ 5 h 23"/>
                  <a:gd name="T16" fmla="*/ 1 w 12"/>
                  <a:gd name="T17" fmla="*/ 5 h 23"/>
                  <a:gd name="T18" fmla="*/ 0 w 12"/>
                  <a:gd name="T19" fmla="*/ 3 h 23"/>
                  <a:gd name="T20" fmla="*/ 0 w 12"/>
                  <a:gd name="T21" fmla="*/ 3 h 23"/>
                  <a:gd name="T22" fmla="*/ 0 w 12"/>
                  <a:gd name="T23" fmla="*/ 2 h 23"/>
                  <a:gd name="T24" fmla="*/ 0 w 12"/>
                  <a:gd name="T25" fmla="*/ 1 h 23"/>
                  <a:gd name="T26" fmla="*/ 0 w 12"/>
                  <a:gd name="T27" fmla="*/ 1 h 23"/>
                  <a:gd name="T28" fmla="*/ 1 w 12"/>
                  <a:gd name="T29" fmla="*/ 0 h 23"/>
                  <a:gd name="T30" fmla="*/ 1 w 12"/>
                  <a:gd name="T31" fmla="*/ 0 h 23"/>
                  <a:gd name="T32" fmla="*/ 1 w 12"/>
                  <a:gd name="T33" fmla="*/ 0 h 23"/>
                  <a:gd name="T34" fmla="*/ 2 w 1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 h="23">
                    <a:moveTo>
                      <a:pt x="10" y="0"/>
                    </a:moveTo>
                    <a:lnTo>
                      <a:pt x="11" y="3"/>
                    </a:lnTo>
                    <a:lnTo>
                      <a:pt x="12" y="6"/>
                    </a:lnTo>
                    <a:lnTo>
                      <a:pt x="12" y="8"/>
                    </a:lnTo>
                    <a:lnTo>
                      <a:pt x="11" y="12"/>
                    </a:lnTo>
                    <a:lnTo>
                      <a:pt x="11" y="15"/>
                    </a:lnTo>
                    <a:lnTo>
                      <a:pt x="10" y="18"/>
                    </a:lnTo>
                    <a:lnTo>
                      <a:pt x="8" y="20"/>
                    </a:lnTo>
                    <a:lnTo>
                      <a:pt x="7" y="23"/>
                    </a:lnTo>
                    <a:lnTo>
                      <a:pt x="0" y="15"/>
                    </a:lnTo>
                    <a:lnTo>
                      <a:pt x="1" y="12"/>
                    </a:lnTo>
                    <a:lnTo>
                      <a:pt x="1" y="10"/>
                    </a:lnTo>
                    <a:lnTo>
                      <a:pt x="2" y="7"/>
                    </a:lnTo>
                    <a:lnTo>
                      <a:pt x="3" y="5"/>
                    </a:lnTo>
                    <a:lnTo>
                      <a:pt x="4" y="3"/>
                    </a:lnTo>
                    <a:lnTo>
                      <a:pt x="6" y="2"/>
                    </a:lnTo>
                    <a:lnTo>
                      <a:pt x="8" y="1"/>
                    </a:lnTo>
                    <a:lnTo>
                      <a:pt x="1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3" name="Freeform 243"/>
              <p:cNvSpPr>
                <a:spLocks/>
              </p:cNvSpPr>
              <p:nvPr/>
            </p:nvSpPr>
            <p:spPr bwMode="auto">
              <a:xfrm>
                <a:off x="4873" y="2204"/>
                <a:ext cx="4" cy="5"/>
              </a:xfrm>
              <a:custGeom>
                <a:avLst/>
                <a:gdLst>
                  <a:gd name="T0" fmla="*/ 0 w 8"/>
                  <a:gd name="T1" fmla="*/ 3 h 10"/>
                  <a:gd name="T2" fmla="*/ 0 w 8"/>
                  <a:gd name="T3" fmla="*/ 2 h 10"/>
                  <a:gd name="T4" fmla="*/ 1 w 8"/>
                  <a:gd name="T5" fmla="*/ 2 h 10"/>
                  <a:gd name="T6" fmla="*/ 1 w 8"/>
                  <a:gd name="T7" fmla="*/ 2 h 10"/>
                  <a:gd name="T8" fmla="*/ 1 w 8"/>
                  <a:gd name="T9" fmla="*/ 2 h 10"/>
                  <a:gd name="T10" fmla="*/ 1 w 8"/>
                  <a:gd name="T11" fmla="*/ 1 h 10"/>
                  <a:gd name="T12" fmla="*/ 1 w 8"/>
                  <a:gd name="T13" fmla="*/ 1 h 10"/>
                  <a:gd name="T14" fmla="*/ 1 w 8"/>
                  <a:gd name="T15" fmla="*/ 1 h 10"/>
                  <a:gd name="T16" fmla="*/ 2 w 8"/>
                  <a:gd name="T17" fmla="*/ 0 h 10"/>
                  <a:gd name="T18" fmla="*/ 2 w 8"/>
                  <a:gd name="T19" fmla="*/ 0 h 10"/>
                  <a:gd name="T20" fmla="*/ 2 w 8"/>
                  <a:gd name="T21" fmla="*/ 1 h 10"/>
                  <a:gd name="T22" fmla="*/ 2 w 8"/>
                  <a:gd name="T23" fmla="*/ 1 h 10"/>
                  <a:gd name="T24" fmla="*/ 2 w 8"/>
                  <a:gd name="T25" fmla="*/ 1 h 10"/>
                  <a:gd name="T26" fmla="*/ 2 w 8"/>
                  <a:gd name="T27" fmla="*/ 1 h 10"/>
                  <a:gd name="T28" fmla="*/ 2 w 8"/>
                  <a:gd name="T29" fmla="*/ 1 h 10"/>
                  <a:gd name="T30" fmla="*/ 2 w 8"/>
                  <a:gd name="T31" fmla="*/ 2 h 10"/>
                  <a:gd name="T32" fmla="*/ 2 w 8"/>
                  <a:gd name="T33" fmla="*/ 2 h 10"/>
                  <a:gd name="T34" fmla="*/ 2 w 8"/>
                  <a:gd name="T35" fmla="*/ 2 h 10"/>
                  <a:gd name="T36" fmla="*/ 2 w 8"/>
                  <a:gd name="T37" fmla="*/ 2 h 10"/>
                  <a:gd name="T38" fmla="*/ 2 w 8"/>
                  <a:gd name="T39" fmla="*/ 2 h 10"/>
                  <a:gd name="T40" fmla="*/ 1 w 8"/>
                  <a:gd name="T41" fmla="*/ 2 h 10"/>
                  <a:gd name="T42" fmla="*/ 1 w 8"/>
                  <a:gd name="T43" fmla="*/ 2 h 10"/>
                  <a:gd name="T44" fmla="*/ 1 w 8"/>
                  <a:gd name="T45" fmla="*/ 3 h 10"/>
                  <a:gd name="T46" fmla="*/ 1 w 8"/>
                  <a:gd name="T47" fmla="*/ 3 h 10"/>
                  <a:gd name="T48" fmla="*/ 0 w 8"/>
                  <a:gd name="T49" fmla="*/ 3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0">
                    <a:moveTo>
                      <a:pt x="0" y="10"/>
                    </a:moveTo>
                    <a:lnTo>
                      <a:pt x="0" y="8"/>
                    </a:lnTo>
                    <a:lnTo>
                      <a:pt x="1" y="7"/>
                    </a:lnTo>
                    <a:lnTo>
                      <a:pt x="2" y="6"/>
                    </a:lnTo>
                    <a:lnTo>
                      <a:pt x="2" y="5"/>
                    </a:lnTo>
                    <a:lnTo>
                      <a:pt x="3" y="4"/>
                    </a:lnTo>
                    <a:lnTo>
                      <a:pt x="4" y="3"/>
                    </a:lnTo>
                    <a:lnTo>
                      <a:pt x="4" y="1"/>
                    </a:lnTo>
                    <a:lnTo>
                      <a:pt x="5" y="0"/>
                    </a:lnTo>
                    <a:lnTo>
                      <a:pt x="6" y="1"/>
                    </a:lnTo>
                    <a:lnTo>
                      <a:pt x="7" y="3"/>
                    </a:lnTo>
                    <a:lnTo>
                      <a:pt x="7" y="4"/>
                    </a:lnTo>
                    <a:lnTo>
                      <a:pt x="8" y="4"/>
                    </a:lnTo>
                    <a:lnTo>
                      <a:pt x="8" y="5"/>
                    </a:lnTo>
                    <a:lnTo>
                      <a:pt x="8" y="6"/>
                    </a:lnTo>
                    <a:lnTo>
                      <a:pt x="7" y="6"/>
                    </a:lnTo>
                    <a:lnTo>
                      <a:pt x="6" y="7"/>
                    </a:lnTo>
                    <a:lnTo>
                      <a:pt x="5" y="7"/>
                    </a:lnTo>
                    <a:lnTo>
                      <a:pt x="4" y="8"/>
                    </a:lnTo>
                    <a:lnTo>
                      <a:pt x="3" y="8"/>
                    </a:lnTo>
                    <a:lnTo>
                      <a:pt x="2" y="9"/>
                    </a:lnTo>
                    <a:lnTo>
                      <a:pt x="1" y="9"/>
                    </a:lnTo>
                    <a:lnTo>
                      <a:pt x="0" y="1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4" name="Freeform 244"/>
              <p:cNvSpPr>
                <a:spLocks/>
              </p:cNvSpPr>
              <p:nvPr/>
            </p:nvSpPr>
            <p:spPr bwMode="auto">
              <a:xfrm>
                <a:off x="4865" y="2210"/>
                <a:ext cx="2" cy="1"/>
              </a:xfrm>
              <a:custGeom>
                <a:avLst/>
                <a:gdLst>
                  <a:gd name="T0" fmla="*/ 1 w 5"/>
                  <a:gd name="T1" fmla="*/ 0 h 2"/>
                  <a:gd name="T2" fmla="*/ 1 w 5"/>
                  <a:gd name="T3" fmla="*/ 0 h 2"/>
                  <a:gd name="T4" fmla="*/ 1 w 5"/>
                  <a:gd name="T5" fmla="*/ 0 h 2"/>
                  <a:gd name="T6" fmla="*/ 1 w 5"/>
                  <a:gd name="T7" fmla="*/ 0 h 2"/>
                  <a:gd name="T8" fmla="*/ 1 w 5"/>
                  <a:gd name="T9" fmla="*/ 1 h 2"/>
                  <a:gd name="T10" fmla="*/ 1 w 5"/>
                  <a:gd name="T11" fmla="*/ 1 h 2"/>
                  <a:gd name="T12" fmla="*/ 1 w 5"/>
                  <a:gd name="T13" fmla="*/ 1 h 2"/>
                  <a:gd name="T14" fmla="*/ 1 w 5"/>
                  <a:gd name="T15" fmla="*/ 1 h 2"/>
                  <a:gd name="T16" fmla="*/ 1 w 5"/>
                  <a:gd name="T17" fmla="*/ 1 h 2"/>
                  <a:gd name="T18" fmla="*/ 1 w 5"/>
                  <a:gd name="T19" fmla="*/ 1 h 2"/>
                  <a:gd name="T20" fmla="*/ 1 w 5"/>
                  <a:gd name="T21" fmla="*/ 1 h 2"/>
                  <a:gd name="T22" fmla="*/ 1 w 5"/>
                  <a:gd name="T23" fmla="*/ 1 h 2"/>
                  <a:gd name="T24" fmla="*/ 1 w 5"/>
                  <a:gd name="T25" fmla="*/ 1 h 2"/>
                  <a:gd name="T26" fmla="*/ 1 w 5"/>
                  <a:gd name="T27" fmla="*/ 1 h 2"/>
                  <a:gd name="T28" fmla="*/ 1 w 5"/>
                  <a:gd name="T29" fmla="*/ 1 h 2"/>
                  <a:gd name="T30" fmla="*/ 1 w 5"/>
                  <a:gd name="T31" fmla="*/ 1 h 2"/>
                  <a:gd name="T32" fmla="*/ 1 w 5"/>
                  <a:gd name="T33" fmla="*/ 1 h 2"/>
                  <a:gd name="T34" fmla="*/ 0 w 5"/>
                  <a:gd name="T35" fmla="*/ 1 h 2"/>
                  <a:gd name="T36" fmla="*/ 0 w 5"/>
                  <a:gd name="T37" fmla="*/ 1 h 2"/>
                  <a:gd name="T38" fmla="*/ 0 w 5"/>
                  <a:gd name="T39" fmla="*/ 1 h 2"/>
                  <a:gd name="T40" fmla="*/ 0 w 5"/>
                  <a:gd name="T41" fmla="*/ 1 h 2"/>
                  <a:gd name="T42" fmla="*/ 0 w 5"/>
                  <a:gd name="T43" fmla="*/ 1 h 2"/>
                  <a:gd name="T44" fmla="*/ 0 w 5"/>
                  <a:gd name="T45" fmla="*/ 1 h 2"/>
                  <a:gd name="T46" fmla="*/ 0 w 5"/>
                  <a:gd name="T47" fmla="*/ 1 h 2"/>
                  <a:gd name="T48" fmla="*/ 0 w 5"/>
                  <a:gd name="T49" fmla="*/ 1 h 2"/>
                  <a:gd name="T50" fmla="*/ 0 w 5"/>
                  <a:gd name="T51" fmla="*/ 1 h 2"/>
                  <a:gd name="T52" fmla="*/ 0 w 5"/>
                  <a:gd name="T53" fmla="*/ 1 h 2"/>
                  <a:gd name="T54" fmla="*/ 0 w 5"/>
                  <a:gd name="T55" fmla="*/ 0 h 2"/>
                  <a:gd name="T56" fmla="*/ 0 w 5"/>
                  <a:gd name="T57" fmla="*/ 0 h 2"/>
                  <a:gd name="T58" fmla="*/ 0 w 5"/>
                  <a:gd name="T59" fmla="*/ 0 h 2"/>
                  <a:gd name="T60" fmla="*/ 0 w 5"/>
                  <a:gd name="T61" fmla="*/ 0 h 2"/>
                  <a:gd name="T62" fmla="*/ 1 w 5"/>
                  <a:gd name="T63" fmla="*/ 0 h 2"/>
                  <a:gd name="T64" fmla="*/ 1 w 5"/>
                  <a:gd name="T65" fmla="*/ 0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 h="2">
                    <a:moveTo>
                      <a:pt x="5" y="0"/>
                    </a:moveTo>
                    <a:lnTo>
                      <a:pt x="5" y="0"/>
                    </a:lnTo>
                    <a:lnTo>
                      <a:pt x="5" y="1"/>
                    </a:lnTo>
                    <a:lnTo>
                      <a:pt x="4" y="1"/>
                    </a:lnTo>
                    <a:lnTo>
                      <a:pt x="4" y="2"/>
                    </a:lnTo>
                    <a:lnTo>
                      <a:pt x="3" y="2"/>
                    </a:lnTo>
                    <a:lnTo>
                      <a:pt x="2" y="2"/>
                    </a:lnTo>
                    <a:lnTo>
                      <a:pt x="1" y="2"/>
                    </a:lnTo>
                    <a:lnTo>
                      <a:pt x="1" y="1"/>
                    </a:lnTo>
                    <a:lnTo>
                      <a:pt x="0" y="1"/>
                    </a:lnTo>
                    <a:lnTo>
                      <a:pt x="1" y="1"/>
                    </a:lnTo>
                    <a:lnTo>
                      <a:pt x="1" y="0"/>
                    </a:lnTo>
                    <a:lnTo>
                      <a:pt x="2" y="0"/>
                    </a:lnTo>
                    <a:lnTo>
                      <a:pt x="3" y="0"/>
                    </a:lnTo>
                    <a:lnTo>
                      <a:pt x="4" y="0"/>
                    </a:lnTo>
                    <a:lnTo>
                      <a:pt x="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5" name="Freeform 245"/>
              <p:cNvSpPr>
                <a:spLocks/>
              </p:cNvSpPr>
              <p:nvPr/>
            </p:nvSpPr>
            <p:spPr bwMode="auto">
              <a:xfrm>
                <a:off x="5065" y="2258"/>
                <a:ext cx="6" cy="25"/>
              </a:xfrm>
              <a:custGeom>
                <a:avLst/>
                <a:gdLst>
                  <a:gd name="T0" fmla="*/ 3 w 12"/>
                  <a:gd name="T1" fmla="*/ 1 h 50"/>
                  <a:gd name="T2" fmla="*/ 3 w 12"/>
                  <a:gd name="T3" fmla="*/ 2 h 50"/>
                  <a:gd name="T4" fmla="*/ 3 w 12"/>
                  <a:gd name="T5" fmla="*/ 4 h 50"/>
                  <a:gd name="T6" fmla="*/ 3 w 12"/>
                  <a:gd name="T7" fmla="*/ 6 h 50"/>
                  <a:gd name="T8" fmla="*/ 3 w 12"/>
                  <a:gd name="T9" fmla="*/ 7 h 50"/>
                  <a:gd name="T10" fmla="*/ 3 w 12"/>
                  <a:gd name="T11" fmla="*/ 9 h 50"/>
                  <a:gd name="T12" fmla="*/ 3 w 12"/>
                  <a:gd name="T13" fmla="*/ 10 h 50"/>
                  <a:gd name="T14" fmla="*/ 2 w 12"/>
                  <a:gd name="T15" fmla="*/ 12 h 50"/>
                  <a:gd name="T16" fmla="*/ 1 w 12"/>
                  <a:gd name="T17" fmla="*/ 13 h 50"/>
                  <a:gd name="T18" fmla="*/ 1 w 12"/>
                  <a:gd name="T19" fmla="*/ 12 h 50"/>
                  <a:gd name="T20" fmla="*/ 0 w 12"/>
                  <a:gd name="T21" fmla="*/ 10 h 50"/>
                  <a:gd name="T22" fmla="*/ 1 w 12"/>
                  <a:gd name="T23" fmla="*/ 9 h 50"/>
                  <a:gd name="T24" fmla="*/ 1 w 12"/>
                  <a:gd name="T25" fmla="*/ 8 h 50"/>
                  <a:gd name="T26" fmla="*/ 1 w 12"/>
                  <a:gd name="T27" fmla="*/ 6 h 50"/>
                  <a:gd name="T28" fmla="*/ 1 w 12"/>
                  <a:gd name="T29" fmla="*/ 5 h 50"/>
                  <a:gd name="T30" fmla="*/ 1 w 12"/>
                  <a:gd name="T31" fmla="*/ 3 h 50"/>
                  <a:gd name="T32" fmla="*/ 0 w 12"/>
                  <a:gd name="T33" fmla="*/ 2 h 50"/>
                  <a:gd name="T34" fmla="*/ 0 w 12"/>
                  <a:gd name="T35" fmla="*/ 2 h 50"/>
                  <a:gd name="T36" fmla="*/ 1 w 12"/>
                  <a:gd name="T37" fmla="*/ 1 h 50"/>
                  <a:gd name="T38" fmla="*/ 1 w 12"/>
                  <a:gd name="T39" fmla="*/ 1 h 50"/>
                  <a:gd name="T40" fmla="*/ 1 w 12"/>
                  <a:gd name="T41" fmla="*/ 1 h 50"/>
                  <a:gd name="T42" fmla="*/ 1 w 12"/>
                  <a:gd name="T43" fmla="*/ 1 h 50"/>
                  <a:gd name="T44" fmla="*/ 1 w 12"/>
                  <a:gd name="T45" fmla="*/ 1 h 50"/>
                  <a:gd name="T46" fmla="*/ 1 w 12"/>
                  <a:gd name="T47" fmla="*/ 0 h 50"/>
                  <a:gd name="T48" fmla="*/ 1 w 12"/>
                  <a:gd name="T49" fmla="*/ 0 h 50"/>
                  <a:gd name="T50" fmla="*/ 1 w 12"/>
                  <a:gd name="T51" fmla="*/ 0 h 50"/>
                  <a:gd name="T52" fmla="*/ 1 w 12"/>
                  <a:gd name="T53" fmla="*/ 0 h 50"/>
                  <a:gd name="T54" fmla="*/ 2 w 12"/>
                  <a:gd name="T55" fmla="*/ 0 h 50"/>
                  <a:gd name="T56" fmla="*/ 2 w 12"/>
                  <a:gd name="T57" fmla="*/ 0 h 50"/>
                  <a:gd name="T58" fmla="*/ 2 w 12"/>
                  <a:gd name="T59" fmla="*/ 0 h 50"/>
                  <a:gd name="T60" fmla="*/ 2 w 12"/>
                  <a:gd name="T61" fmla="*/ 1 h 50"/>
                  <a:gd name="T62" fmla="*/ 3 w 12"/>
                  <a:gd name="T63" fmla="*/ 1 h 50"/>
                  <a:gd name="T64" fmla="*/ 3 w 12"/>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50">
                    <a:moveTo>
                      <a:pt x="10" y="1"/>
                    </a:moveTo>
                    <a:lnTo>
                      <a:pt x="11" y="7"/>
                    </a:lnTo>
                    <a:lnTo>
                      <a:pt x="11" y="14"/>
                    </a:lnTo>
                    <a:lnTo>
                      <a:pt x="12" y="22"/>
                    </a:lnTo>
                    <a:lnTo>
                      <a:pt x="11" y="28"/>
                    </a:lnTo>
                    <a:lnTo>
                      <a:pt x="11" y="35"/>
                    </a:lnTo>
                    <a:lnTo>
                      <a:pt x="9" y="40"/>
                    </a:lnTo>
                    <a:lnTo>
                      <a:pt x="7" y="46"/>
                    </a:lnTo>
                    <a:lnTo>
                      <a:pt x="4" y="50"/>
                    </a:lnTo>
                    <a:lnTo>
                      <a:pt x="1" y="45"/>
                    </a:lnTo>
                    <a:lnTo>
                      <a:pt x="0" y="40"/>
                    </a:lnTo>
                    <a:lnTo>
                      <a:pt x="1" y="34"/>
                    </a:lnTo>
                    <a:lnTo>
                      <a:pt x="2" y="29"/>
                    </a:lnTo>
                    <a:lnTo>
                      <a:pt x="3" y="23"/>
                    </a:lnTo>
                    <a:lnTo>
                      <a:pt x="4" y="17"/>
                    </a:lnTo>
                    <a:lnTo>
                      <a:pt x="3" y="11"/>
                    </a:lnTo>
                    <a:lnTo>
                      <a:pt x="0" y="6"/>
                    </a:lnTo>
                    <a:lnTo>
                      <a:pt x="0" y="5"/>
                    </a:lnTo>
                    <a:lnTo>
                      <a:pt x="1" y="4"/>
                    </a:lnTo>
                    <a:lnTo>
                      <a:pt x="1" y="3"/>
                    </a:lnTo>
                    <a:lnTo>
                      <a:pt x="1" y="2"/>
                    </a:lnTo>
                    <a:lnTo>
                      <a:pt x="1" y="1"/>
                    </a:lnTo>
                    <a:lnTo>
                      <a:pt x="1" y="0"/>
                    </a:lnTo>
                    <a:lnTo>
                      <a:pt x="2" y="0"/>
                    </a:lnTo>
                    <a:lnTo>
                      <a:pt x="4" y="0"/>
                    </a:lnTo>
                    <a:lnTo>
                      <a:pt x="5" y="0"/>
                    </a:lnTo>
                    <a:lnTo>
                      <a:pt x="6" y="0"/>
                    </a:lnTo>
                    <a:lnTo>
                      <a:pt x="7" y="0"/>
                    </a:lnTo>
                    <a:lnTo>
                      <a:pt x="8" y="1"/>
                    </a:lnTo>
                    <a:lnTo>
                      <a:pt x="9"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6" name="Freeform 246"/>
              <p:cNvSpPr>
                <a:spLocks/>
              </p:cNvSpPr>
              <p:nvPr/>
            </p:nvSpPr>
            <p:spPr bwMode="auto">
              <a:xfrm>
                <a:off x="5083" y="2258"/>
                <a:ext cx="17" cy="25"/>
              </a:xfrm>
              <a:custGeom>
                <a:avLst/>
                <a:gdLst>
                  <a:gd name="T0" fmla="*/ 8 w 34"/>
                  <a:gd name="T1" fmla="*/ 0 h 49"/>
                  <a:gd name="T2" fmla="*/ 7 w 34"/>
                  <a:gd name="T3" fmla="*/ 2 h 49"/>
                  <a:gd name="T4" fmla="*/ 7 w 34"/>
                  <a:gd name="T5" fmla="*/ 3 h 49"/>
                  <a:gd name="T6" fmla="*/ 7 w 34"/>
                  <a:gd name="T7" fmla="*/ 5 h 49"/>
                  <a:gd name="T8" fmla="*/ 7 w 34"/>
                  <a:gd name="T9" fmla="*/ 6 h 49"/>
                  <a:gd name="T10" fmla="*/ 7 w 34"/>
                  <a:gd name="T11" fmla="*/ 7 h 49"/>
                  <a:gd name="T12" fmla="*/ 8 w 34"/>
                  <a:gd name="T13" fmla="*/ 9 h 49"/>
                  <a:gd name="T14" fmla="*/ 8 w 34"/>
                  <a:gd name="T15" fmla="*/ 10 h 49"/>
                  <a:gd name="T16" fmla="*/ 9 w 34"/>
                  <a:gd name="T17" fmla="*/ 11 h 49"/>
                  <a:gd name="T18" fmla="*/ 9 w 34"/>
                  <a:gd name="T19" fmla="*/ 11 h 49"/>
                  <a:gd name="T20" fmla="*/ 9 w 34"/>
                  <a:gd name="T21" fmla="*/ 11 h 49"/>
                  <a:gd name="T22" fmla="*/ 9 w 34"/>
                  <a:gd name="T23" fmla="*/ 12 h 49"/>
                  <a:gd name="T24" fmla="*/ 9 w 34"/>
                  <a:gd name="T25" fmla="*/ 12 h 49"/>
                  <a:gd name="T26" fmla="*/ 8 w 34"/>
                  <a:gd name="T27" fmla="*/ 12 h 49"/>
                  <a:gd name="T28" fmla="*/ 8 w 34"/>
                  <a:gd name="T29" fmla="*/ 12 h 49"/>
                  <a:gd name="T30" fmla="*/ 8 w 34"/>
                  <a:gd name="T31" fmla="*/ 12 h 49"/>
                  <a:gd name="T32" fmla="*/ 7 w 34"/>
                  <a:gd name="T33" fmla="*/ 13 h 49"/>
                  <a:gd name="T34" fmla="*/ 7 w 34"/>
                  <a:gd name="T35" fmla="*/ 12 h 49"/>
                  <a:gd name="T36" fmla="*/ 6 w 34"/>
                  <a:gd name="T37" fmla="*/ 12 h 49"/>
                  <a:gd name="T38" fmla="*/ 6 w 34"/>
                  <a:gd name="T39" fmla="*/ 11 h 49"/>
                  <a:gd name="T40" fmla="*/ 6 w 34"/>
                  <a:gd name="T41" fmla="*/ 11 h 49"/>
                  <a:gd name="T42" fmla="*/ 5 w 34"/>
                  <a:gd name="T43" fmla="*/ 10 h 49"/>
                  <a:gd name="T44" fmla="*/ 5 w 34"/>
                  <a:gd name="T45" fmla="*/ 8 h 49"/>
                  <a:gd name="T46" fmla="*/ 5 w 34"/>
                  <a:gd name="T47" fmla="*/ 7 h 49"/>
                  <a:gd name="T48" fmla="*/ 5 w 34"/>
                  <a:gd name="T49" fmla="*/ 5 h 49"/>
                  <a:gd name="T50" fmla="*/ 5 w 34"/>
                  <a:gd name="T51" fmla="*/ 3 h 49"/>
                  <a:gd name="T52" fmla="*/ 4 w 34"/>
                  <a:gd name="T53" fmla="*/ 2 h 49"/>
                  <a:gd name="T54" fmla="*/ 4 w 34"/>
                  <a:gd name="T55" fmla="*/ 3 h 49"/>
                  <a:gd name="T56" fmla="*/ 4 w 34"/>
                  <a:gd name="T57" fmla="*/ 5 h 49"/>
                  <a:gd name="T58" fmla="*/ 3 w 34"/>
                  <a:gd name="T59" fmla="*/ 6 h 49"/>
                  <a:gd name="T60" fmla="*/ 3 w 34"/>
                  <a:gd name="T61" fmla="*/ 7 h 49"/>
                  <a:gd name="T62" fmla="*/ 3 w 34"/>
                  <a:gd name="T63" fmla="*/ 8 h 49"/>
                  <a:gd name="T64" fmla="*/ 3 w 34"/>
                  <a:gd name="T65" fmla="*/ 10 h 49"/>
                  <a:gd name="T66" fmla="*/ 3 w 34"/>
                  <a:gd name="T67" fmla="*/ 11 h 49"/>
                  <a:gd name="T68" fmla="*/ 3 w 34"/>
                  <a:gd name="T69" fmla="*/ 12 h 49"/>
                  <a:gd name="T70" fmla="*/ 2 w 34"/>
                  <a:gd name="T71" fmla="*/ 12 h 49"/>
                  <a:gd name="T72" fmla="*/ 2 w 34"/>
                  <a:gd name="T73" fmla="*/ 12 h 49"/>
                  <a:gd name="T74" fmla="*/ 2 w 34"/>
                  <a:gd name="T75" fmla="*/ 12 h 49"/>
                  <a:gd name="T76" fmla="*/ 1 w 34"/>
                  <a:gd name="T77" fmla="*/ 12 h 49"/>
                  <a:gd name="T78" fmla="*/ 1 w 34"/>
                  <a:gd name="T79" fmla="*/ 11 h 49"/>
                  <a:gd name="T80" fmla="*/ 1 w 34"/>
                  <a:gd name="T81" fmla="*/ 11 h 49"/>
                  <a:gd name="T82" fmla="*/ 1 w 34"/>
                  <a:gd name="T83" fmla="*/ 11 h 49"/>
                  <a:gd name="T84" fmla="*/ 0 w 34"/>
                  <a:gd name="T85" fmla="*/ 11 h 49"/>
                  <a:gd name="T86" fmla="*/ 2 w 34"/>
                  <a:gd name="T87" fmla="*/ 2 h 49"/>
                  <a:gd name="T88" fmla="*/ 2 w 34"/>
                  <a:gd name="T89" fmla="*/ 2 h 49"/>
                  <a:gd name="T90" fmla="*/ 2 w 34"/>
                  <a:gd name="T91" fmla="*/ 2 h 49"/>
                  <a:gd name="T92" fmla="*/ 2 w 34"/>
                  <a:gd name="T93" fmla="*/ 2 h 49"/>
                  <a:gd name="T94" fmla="*/ 2 w 34"/>
                  <a:gd name="T95" fmla="*/ 2 h 49"/>
                  <a:gd name="T96" fmla="*/ 2 w 34"/>
                  <a:gd name="T97" fmla="*/ 2 h 49"/>
                  <a:gd name="T98" fmla="*/ 2 w 34"/>
                  <a:gd name="T99" fmla="*/ 2 h 49"/>
                  <a:gd name="T100" fmla="*/ 3 w 34"/>
                  <a:gd name="T101" fmla="*/ 2 h 49"/>
                  <a:gd name="T102" fmla="*/ 3 w 34"/>
                  <a:gd name="T103" fmla="*/ 2 h 49"/>
                  <a:gd name="T104" fmla="*/ 3 w 34"/>
                  <a:gd name="T105" fmla="*/ 2 h 49"/>
                  <a:gd name="T106" fmla="*/ 4 w 34"/>
                  <a:gd name="T107" fmla="*/ 2 h 49"/>
                  <a:gd name="T108" fmla="*/ 5 w 34"/>
                  <a:gd name="T109" fmla="*/ 1 h 49"/>
                  <a:gd name="T110" fmla="*/ 5 w 34"/>
                  <a:gd name="T111" fmla="*/ 1 h 49"/>
                  <a:gd name="T112" fmla="*/ 6 w 34"/>
                  <a:gd name="T113" fmla="*/ 1 h 49"/>
                  <a:gd name="T114" fmla="*/ 6 w 34"/>
                  <a:gd name="T115" fmla="*/ 1 h 49"/>
                  <a:gd name="T116" fmla="*/ 7 w 34"/>
                  <a:gd name="T117" fmla="*/ 1 h 49"/>
                  <a:gd name="T118" fmla="*/ 8 w 34"/>
                  <a:gd name="T119" fmla="*/ 0 h 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 h="49">
                    <a:moveTo>
                      <a:pt x="29" y="0"/>
                    </a:moveTo>
                    <a:lnTo>
                      <a:pt x="28" y="6"/>
                    </a:lnTo>
                    <a:lnTo>
                      <a:pt x="28" y="11"/>
                    </a:lnTo>
                    <a:lnTo>
                      <a:pt x="27" y="18"/>
                    </a:lnTo>
                    <a:lnTo>
                      <a:pt x="27" y="23"/>
                    </a:lnTo>
                    <a:lnTo>
                      <a:pt x="28" y="28"/>
                    </a:lnTo>
                    <a:lnTo>
                      <a:pt x="29" y="33"/>
                    </a:lnTo>
                    <a:lnTo>
                      <a:pt x="31" y="37"/>
                    </a:lnTo>
                    <a:lnTo>
                      <a:pt x="34" y="41"/>
                    </a:lnTo>
                    <a:lnTo>
                      <a:pt x="34" y="43"/>
                    </a:lnTo>
                    <a:lnTo>
                      <a:pt x="34" y="44"/>
                    </a:lnTo>
                    <a:lnTo>
                      <a:pt x="33" y="45"/>
                    </a:lnTo>
                    <a:lnTo>
                      <a:pt x="33" y="46"/>
                    </a:lnTo>
                    <a:lnTo>
                      <a:pt x="32" y="47"/>
                    </a:lnTo>
                    <a:lnTo>
                      <a:pt x="30" y="47"/>
                    </a:lnTo>
                    <a:lnTo>
                      <a:pt x="29" y="48"/>
                    </a:lnTo>
                    <a:lnTo>
                      <a:pt x="28" y="49"/>
                    </a:lnTo>
                    <a:lnTo>
                      <a:pt x="25" y="47"/>
                    </a:lnTo>
                    <a:lnTo>
                      <a:pt x="23" y="46"/>
                    </a:lnTo>
                    <a:lnTo>
                      <a:pt x="22" y="44"/>
                    </a:lnTo>
                    <a:lnTo>
                      <a:pt x="21" y="42"/>
                    </a:lnTo>
                    <a:lnTo>
                      <a:pt x="20" y="37"/>
                    </a:lnTo>
                    <a:lnTo>
                      <a:pt x="20" y="31"/>
                    </a:lnTo>
                    <a:lnTo>
                      <a:pt x="20" y="25"/>
                    </a:lnTo>
                    <a:lnTo>
                      <a:pt x="20" y="19"/>
                    </a:lnTo>
                    <a:lnTo>
                      <a:pt x="19" y="12"/>
                    </a:lnTo>
                    <a:lnTo>
                      <a:pt x="16" y="8"/>
                    </a:lnTo>
                    <a:lnTo>
                      <a:pt x="15" y="12"/>
                    </a:lnTo>
                    <a:lnTo>
                      <a:pt x="13" y="18"/>
                    </a:lnTo>
                    <a:lnTo>
                      <a:pt x="12" y="22"/>
                    </a:lnTo>
                    <a:lnTo>
                      <a:pt x="11" y="27"/>
                    </a:lnTo>
                    <a:lnTo>
                      <a:pt x="11" y="32"/>
                    </a:lnTo>
                    <a:lnTo>
                      <a:pt x="10" y="37"/>
                    </a:lnTo>
                    <a:lnTo>
                      <a:pt x="9" y="42"/>
                    </a:lnTo>
                    <a:lnTo>
                      <a:pt x="9" y="47"/>
                    </a:lnTo>
                    <a:lnTo>
                      <a:pt x="7" y="47"/>
                    </a:lnTo>
                    <a:lnTo>
                      <a:pt x="6" y="47"/>
                    </a:lnTo>
                    <a:lnTo>
                      <a:pt x="5" y="46"/>
                    </a:lnTo>
                    <a:lnTo>
                      <a:pt x="3" y="45"/>
                    </a:lnTo>
                    <a:lnTo>
                      <a:pt x="2" y="44"/>
                    </a:lnTo>
                    <a:lnTo>
                      <a:pt x="2" y="43"/>
                    </a:lnTo>
                    <a:lnTo>
                      <a:pt x="1" y="42"/>
                    </a:lnTo>
                    <a:lnTo>
                      <a:pt x="0" y="41"/>
                    </a:lnTo>
                    <a:lnTo>
                      <a:pt x="6" y="6"/>
                    </a:lnTo>
                    <a:lnTo>
                      <a:pt x="6" y="7"/>
                    </a:lnTo>
                    <a:lnTo>
                      <a:pt x="7" y="7"/>
                    </a:lnTo>
                    <a:lnTo>
                      <a:pt x="8" y="7"/>
                    </a:lnTo>
                    <a:lnTo>
                      <a:pt x="9" y="7"/>
                    </a:lnTo>
                    <a:lnTo>
                      <a:pt x="12" y="6"/>
                    </a:lnTo>
                    <a:lnTo>
                      <a:pt x="14" y="5"/>
                    </a:lnTo>
                    <a:lnTo>
                      <a:pt x="17" y="4"/>
                    </a:lnTo>
                    <a:lnTo>
                      <a:pt x="19" y="3"/>
                    </a:lnTo>
                    <a:lnTo>
                      <a:pt x="21" y="3"/>
                    </a:lnTo>
                    <a:lnTo>
                      <a:pt x="24" y="2"/>
                    </a:lnTo>
                    <a:lnTo>
                      <a:pt x="26" y="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7" name="Freeform 247"/>
              <p:cNvSpPr>
                <a:spLocks/>
              </p:cNvSpPr>
              <p:nvPr/>
            </p:nvSpPr>
            <p:spPr bwMode="auto">
              <a:xfrm>
                <a:off x="5103" y="2260"/>
                <a:ext cx="7" cy="23"/>
              </a:xfrm>
              <a:custGeom>
                <a:avLst/>
                <a:gdLst>
                  <a:gd name="T0" fmla="*/ 4 w 14"/>
                  <a:gd name="T1" fmla="*/ 1 h 45"/>
                  <a:gd name="T2" fmla="*/ 4 w 14"/>
                  <a:gd name="T3" fmla="*/ 2 h 45"/>
                  <a:gd name="T4" fmla="*/ 3 w 14"/>
                  <a:gd name="T5" fmla="*/ 4 h 45"/>
                  <a:gd name="T6" fmla="*/ 3 w 14"/>
                  <a:gd name="T7" fmla="*/ 5 h 45"/>
                  <a:gd name="T8" fmla="*/ 3 w 14"/>
                  <a:gd name="T9" fmla="*/ 6 h 45"/>
                  <a:gd name="T10" fmla="*/ 3 w 14"/>
                  <a:gd name="T11" fmla="*/ 8 h 45"/>
                  <a:gd name="T12" fmla="*/ 3 w 14"/>
                  <a:gd name="T13" fmla="*/ 9 h 45"/>
                  <a:gd name="T14" fmla="*/ 3 w 14"/>
                  <a:gd name="T15" fmla="*/ 10 h 45"/>
                  <a:gd name="T16" fmla="*/ 3 w 14"/>
                  <a:gd name="T17" fmla="*/ 12 h 45"/>
                  <a:gd name="T18" fmla="*/ 2 w 14"/>
                  <a:gd name="T19" fmla="*/ 11 h 45"/>
                  <a:gd name="T20" fmla="*/ 2 w 14"/>
                  <a:gd name="T21" fmla="*/ 11 h 45"/>
                  <a:gd name="T22" fmla="*/ 1 w 14"/>
                  <a:gd name="T23" fmla="*/ 11 h 45"/>
                  <a:gd name="T24" fmla="*/ 1 w 14"/>
                  <a:gd name="T25" fmla="*/ 10 h 45"/>
                  <a:gd name="T26" fmla="*/ 1 w 14"/>
                  <a:gd name="T27" fmla="*/ 10 h 45"/>
                  <a:gd name="T28" fmla="*/ 1 w 14"/>
                  <a:gd name="T29" fmla="*/ 9 h 45"/>
                  <a:gd name="T30" fmla="*/ 1 w 14"/>
                  <a:gd name="T31" fmla="*/ 9 h 45"/>
                  <a:gd name="T32" fmla="*/ 0 w 14"/>
                  <a:gd name="T33" fmla="*/ 9 h 45"/>
                  <a:gd name="T34" fmla="*/ 1 w 14"/>
                  <a:gd name="T35" fmla="*/ 8 h 45"/>
                  <a:gd name="T36" fmla="*/ 1 w 14"/>
                  <a:gd name="T37" fmla="*/ 7 h 45"/>
                  <a:gd name="T38" fmla="*/ 1 w 14"/>
                  <a:gd name="T39" fmla="*/ 6 h 45"/>
                  <a:gd name="T40" fmla="*/ 1 w 14"/>
                  <a:gd name="T41" fmla="*/ 5 h 45"/>
                  <a:gd name="T42" fmla="*/ 1 w 14"/>
                  <a:gd name="T43" fmla="*/ 4 h 45"/>
                  <a:gd name="T44" fmla="*/ 2 w 14"/>
                  <a:gd name="T45" fmla="*/ 2 h 45"/>
                  <a:gd name="T46" fmla="*/ 2 w 14"/>
                  <a:gd name="T47" fmla="*/ 1 h 45"/>
                  <a:gd name="T48" fmla="*/ 2 w 14"/>
                  <a:gd name="T49" fmla="*/ 0 h 45"/>
                  <a:gd name="T50" fmla="*/ 2 w 14"/>
                  <a:gd name="T51" fmla="*/ 1 h 45"/>
                  <a:gd name="T52" fmla="*/ 2 w 14"/>
                  <a:gd name="T53" fmla="*/ 1 h 45"/>
                  <a:gd name="T54" fmla="*/ 2 w 14"/>
                  <a:gd name="T55" fmla="*/ 1 h 45"/>
                  <a:gd name="T56" fmla="*/ 2 w 14"/>
                  <a:gd name="T57" fmla="*/ 1 h 45"/>
                  <a:gd name="T58" fmla="*/ 3 w 14"/>
                  <a:gd name="T59" fmla="*/ 1 h 45"/>
                  <a:gd name="T60" fmla="*/ 3 w 14"/>
                  <a:gd name="T61" fmla="*/ 1 h 45"/>
                  <a:gd name="T62" fmla="*/ 3 w 14"/>
                  <a:gd name="T63" fmla="*/ 1 h 45"/>
                  <a:gd name="T64" fmla="*/ 3 w 14"/>
                  <a:gd name="T65" fmla="*/ 1 h 45"/>
                  <a:gd name="T66" fmla="*/ 3 w 14"/>
                  <a:gd name="T67" fmla="*/ 1 h 45"/>
                  <a:gd name="T68" fmla="*/ 3 w 14"/>
                  <a:gd name="T69" fmla="*/ 1 h 45"/>
                  <a:gd name="T70" fmla="*/ 3 w 14"/>
                  <a:gd name="T71" fmla="*/ 1 h 45"/>
                  <a:gd name="T72" fmla="*/ 3 w 14"/>
                  <a:gd name="T73" fmla="*/ 1 h 45"/>
                  <a:gd name="T74" fmla="*/ 3 w 14"/>
                  <a:gd name="T75" fmla="*/ 1 h 45"/>
                  <a:gd name="T76" fmla="*/ 4 w 14"/>
                  <a:gd name="T77" fmla="*/ 1 h 45"/>
                  <a:gd name="T78" fmla="*/ 4 w 14"/>
                  <a:gd name="T79" fmla="*/ 1 h 45"/>
                  <a:gd name="T80" fmla="*/ 4 w 14"/>
                  <a:gd name="T81" fmla="*/ 1 h 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 h="45">
                    <a:moveTo>
                      <a:pt x="14" y="2"/>
                    </a:moveTo>
                    <a:lnTo>
                      <a:pt x="13" y="7"/>
                    </a:lnTo>
                    <a:lnTo>
                      <a:pt x="12" y="14"/>
                    </a:lnTo>
                    <a:lnTo>
                      <a:pt x="11" y="19"/>
                    </a:lnTo>
                    <a:lnTo>
                      <a:pt x="10" y="24"/>
                    </a:lnTo>
                    <a:lnTo>
                      <a:pt x="10" y="30"/>
                    </a:lnTo>
                    <a:lnTo>
                      <a:pt x="9" y="35"/>
                    </a:lnTo>
                    <a:lnTo>
                      <a:pt x="9" y="40"/>
                    </a:lnTo>
                    <a:lnTo>
                      <a:pt x="9" y="45"/>
                    </a:lnTo>
                    <a:lnTo>
                      <a:pt x="6" y="44"/>
                    </a:lnTo>
                    <a:lnTo>
                      <a:pt x="5" y="43"/>
                    </a:lnTo>
                    <a:lnTo>
                      <a:pt x="4" y="42"/>
                    </a:lnTo>
                    <a:lnTo>
                      <a:pt x="4" y="40"/>
                    </a:lnTo>
                    <a:lnTo>
                      <a:pt x="3" y="38"/>
                    </a:lnTo>
                    <a:lnTo>
                      <a:pt x="3" y="36"/>
                    </a:lnTo>
                    <a:lnTo>
                      <a:pt x="1" y="34"/>
                    </a:lnTo>
                    <a:lnTo>
                      <a:pt x="0" y="33"/>
                    </a:lnTo>
                    <a:lnTo>
                      <a:pt x="1" y="29"/>
                    </a:lnTo>
                    <a:lnTo>
                      <a:pt x="1" y="25"/>
                    </a:lnTo>
                    <a:lnTo>
                      <a:pt x="3" y="21"/>
                    </a:lnTo>
                    <a:lnTo>
                      <a:pt x="3" y="17"/>
                    </a:lnTo>
                    <a:lnTo>
                      <a:pt x="4" y="13"/>
                    </a:lnTo>
                    <a:lnTo>
                      <a:pt x="5" y="8"/>
                    </a:lnTo>
                    <a:lnTo>
                      <a:pt x="6" y="4"/>
                    </a:lnTo>
                    <a:lnTo>
                      <a:pt x="7" y="0"/>
                    </a:lnTo>
                    <a:lnTo>
                      <a:pt x="7" y="1"/>
                    </a:lnTo>
                    <a:lnTo>
                      <a:pt x="8" y="1"/>
                    </a:lnTo>
                    <a:lnTo>
                      <a:pt x="8" y="2"/>
                    </a:lnTo>
                    <a:lnTo>
                      <a:pt x="9" y="2"/>
                    </a:lnTo>
                    <a:lnTo>
                      <a:pt x="9" y="3"/>
                    </a:lnTo>
                    <a:lnTo>
                      <a:pt x="10" y="3"/>
                    </a:lnTo>
                    <a:lnTo>
                      <a:pt x="11" y="3"/>
                    </a:lnTo>
                    <a:lnTo>
                      <a:pt x="12" y="3"/>
                    </a:lnTo>
                    <a:lnTo>
                      <a:pt x="13" y="2"/>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8" name="Freeform 248"/>
              <p:cNvSpPr>
                <a:spLocks/>
              </p:cNvSpPr>
              <p:nvPr/>
            </p:nvSpPr>
            <p:spPr bwMode="auto">
              <a:xfrm>
                <a:off x="5157" y="2261"/>
                <a:ext cx="7" cy="20"/>
              </a:xfrm>
              <a:custGeom>
                <a:avLst/>
                <a:gdLst>
                  <a:gd name="T0" fmla="*/ 3 w 15"/>
                  <a:gd name="T1" fmla="*/ 0 h 40"/>
                  <a:gd name="T2" fmla="*/ 3 w 15"/>
                  <a:gd name="T3" fmla="*/ 2 h 40"/>
                  <a:gd name="T4" fmla="*/ 3 w 15"/>
                  <a:gd name="T5" fmla="*/ 3 h 40"/>
                  <a:gd name="T6" fmla="*/ 2 w 15"/>
                  <a:gd name="T7" fmla="*/ 4 h 40"/>
                  <a:gd name="T8" fmla="*/ 2 w 15"/>
                  <a:gd name="T9" fmla="*/ 6 h 40"/>
                  <a:gd name="T10" fmla="*/ 2 w 15"/>
                  <a:gd name="T11" fmla="*/ 7 h 40"/>
                  <a:gd name="T12" fmla="*/ 2 w 15"/>
                  <a:gd name="T13" fmla="*/ 8 h 40"/>
                  <a:gd name="T14" fmla="*/ 2 w 15"/>
                  <a:gd name="T15" fmla="*/ 9 h 40"/>
                  <a:gd name="T16" fmla="*/ 2 w 15"/>
                  <a:gd name="T17" fmla="*/ 10 h 40"/>
                  <a:gd name="T18" fmla="*/ 2 w 15"/>
                  <a:gd name="T19" fmla="*/ 10 h 40"/>
                  <a:gd name="T20" fmla="*/ 1 w 15"/>
                  <a:gd name="T21" fmla="*/ 10 h 40"/>
                  <a:gd name="T22" fmla="*/ 1 w 15"/>
                  <a:gd name="T23" fmla="*/ 10 h 40"/>
                  <a:gd name="T24" fmla="*/ 0 w 15"/>
                  <a:gd name="T25" fmla="*/ 10 h 40"/>
                  <a:gd name="T26" fmla="*/ 0 w 15"/>
                  <a:gd name="T27" fmla="*/ 9 h 40"/>
                  <a:gd name="T28" fmla="*/ 0 w 15"/>
                  <a:gd name="T29" fmla="*/ 9 h 40"/>
                  <a:gd name="T30" fmla="*/ 0 w 15"/>
                  <a:gd name="T31" fmla="*/ 9 h 40"/>
                  <a:gd name="T32" fmla="*/ 0 w 15"/>
                  <a:gd name="T33" fmla="*/ 8 h 40"/>
                  <a:gd name="T34" fmla="*/ 0 w 15"/>
                  <a:gd name="T35" fmla="*/ 7 h 40"/>
                  <a:gd name="T36" fmla="*/ 0 w 15"/>
                  <a:gd name="T37" fmla="*/ 7 h 40"/>
                  <a:gd name="T38" fmla="*/ 0 w 15"/>
                  <a:gd name="T39" fmla="*/ 6 h 40"/>
                  <a:gd name="T40" fmla="*/ 0 w 15"/>
                  <a:gd name="T41" fmla="*/ 5 h 40"/>
                  <a:gd name="T42" fmla="*/ 0 w 15"/>
                  <a:gd name="T43" fmla="*/ 4 h 40"/>
                  <a:gd name="T44" fmla="*/ 0 w 15"/>
                  <a:gd name="T45" fmla="*/ 3 h 40"/>
                  <a:gd name="T46" fmla="*/ 0 w 15"/>
                  <a:gd name="T47" fmla="*/ 2 h 40"/>
                  <a:gd name="T48" fmla="*/ 1 w 15"/>
                  <a:gd name="T49" fmla="*/ 1 h 40"/>
                  <a:gd name="T50" fmla="*/ 1 w 15"/>
                  <a:gd name="T51" fmla="*/ 1 h 40"/>
                  <a:gd name="T52" fmla="*/ 1 w 15"/>
                  <a:gd name="T53" fmla="*/ 1 h 40"/>
                  <a:gd name="T54" fmla="*/ 2 w 15"/>
                  <a:gd name="T55" fmla="*/ 1 h 40"/>
                  <a:gd name="T56" fmla="*/ 2 w 15"/>
                  <a:gd name="T57" fmla="*/ 1 h 40"/>
                  <a:gd name="T58" fmla="*/ 2 w 15"/>
                  <a:gd name="T59" fmla="*/ 1 h 40"/>
                  <a:gd name="T60" fmla="*/ 3 w 15"/>
                  <a:gd name="T61" fmla="*/ 1 h 40"/>
                  <a:gd name="T62" fmla="*/ 3 w 15"/>
                  <a:gd name="T63" fmla="*/ 0 h 40"/>
                  <a:gd name="T64" fmla="*/ 3 w 15"/>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40">
                    <a:moveTo>
                      <a:pt x="15" y="0"/>
                    </a:moveTo>
                    <a:lnTo>
                      <a:pt x="14" y="5"/>
                    </a:lnTo>
                    <a:lnTo>
                      <a:pt x="13" y="11"/>
                    </a:lnTo>
                    <a:lnTo>
                      <a:pt x="11" y="16"/>
                    </a:lnTo>
                    <a:lnTo>
                      <a:pt x="9" y="21"/>
                    </a:lnTo>
                    <a:lnTo>
                      <a:pt x="8" y="26"/>
                    </a:lnTo>
                    <a:lnTo>
                      <a:pt x="8" y="31"/>
                    </a:lnTo>
                    <a:lnTo>
                      <a:pt x="8" y="35"/>
                    </a:lnTo>
                    <a:lnTo>
                      <a:pt x="11" y="40"/>
                    </a:lnTo>
                    <a:lnTo>
                      <a:pt x="8" y="40"/>
                    </a:lnTo>
                    <a:lnTo>
                      <a:pt x="6" y="40"/>
                    </a:lnTo>
                    <a:lnTo>
                      <a:pt x="5" y="39"/>
                    </a:lnTo>
                    <a:lnTo>
                      <a:pt x="3" y="38"/>
                    </a:lnTo>
                    <a:lnTo>
                      <a:pt x="2" y="36"/>
                    </a:lnTo>
                    <a:lnTo>
                      <a:pt x="1" y="35"/>
                    </a:lnTo>
                    <a:lnTo>
                      <a:pt x="1" y="33"/>
                    </a:lnTo>
                    <a:lnTo>
                      <a:pt x="0" y="32"/>
                    </a:lnTo>
                    <a:lnTo>
                      <a:pt x="0" y="28"/>
                    </a:lnTo>
                    <a:lnTo>
                      <a:pt x="1" y="25"/>
                    </a:lnTo>
                    <a:lnTo>
                      <a:pt x="1" y="21"/>
                    </a:lnTo>
                    <a:lnTo>
                      <a:pt x="2" y="17"/>
                    </a:lnTo>
                    <a:lnTo>
                      <a:pt x="2" y="14"/>
                    </a:lnTo>
                    <a:lnTo>
                      <a:pt x="3" y="9"/>
                    </a:lnTo>
                    <a:lnTo>
                      <a:pt x="3" y="5"/>
                    </a:lnTo>
                    <a:lnTo>
                      <a:pt x="4" y="2"/>
                    </a:lnTo>
                    <a:lnTo>
                      <a:pt x="5" y="2"/>
                    </a:lnTo>
                    <a:lnTo>
                      <a:pt x="6" y="2"/>
                    </a:lnTo>
                    <a:lnTo>
                      <a:pt x="8" y="2"/>
                    </a:lnTo>
                    <a:lnTo>
                      <a:pt x="9" y="1"/>
                    </a:lnTo>
                    <a:lnTo>
                      <a:pt x="11" y="1"/>
                    </a:lnTo>
                    <a:lnTo>
                      <a:pt x="12" y="1"/>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9" name="Freeform 249"/>
              <p:cNvSpPr>
                <a:spLocks/>
              </p:cNvSpPr>
              <p:nvPr/>
            </p:nvSpPr>
            <p:spPr bwMode="auto">
              <a:xfrm>
                <a:off x="5074" y="2260"/>
                <a:ext cx="7" cy="20"/>
              </a:xfrm>
              <a:custGeom>
                <a:avLst/>
                <a:gdLst>
                  <a:gd name="T0" fmla="*/ 4 w 13"/>
                  <a:gd name="T1" fmla="*/ 0 h 41"/>
                  <a:gd name="T2" fmla="*/ 3 w 13"/>
                  <a:gd name="T3" fmla="*/ 1 h 41"/>
                  <a:gd name="T4" fmla="*/ 3 w 13"/>
                  <a:gd name="T5" fmla="*/ 2 h 41"/>
                  <a:gd name="T6" fmla="*/ 3 w 13"/>
                  <a:gd name="T7" fmla="*/ 2 h 41"/>
                  <a:gd name="T8" fmla="*/ 3 w 13"/>
                  <a:gd name="T9" fmla="*/ 3 h 41"/>
                  <a:gd name="T10" fmla="*/ 3 w 13"/>
                  <a:gd name="T11" fmla="*/ 4 h 41"/>
                  <a:gd name="T12" fmla="*/ 3 w 13"/>
                  <a:gd name="T13" fmla="*/ 5 h 41"/>
                  <a:gd name="T14" fmla="*/ 3 w 13"/>
                  <a:gd name="T15" fmla="*/ 6 h 41"/>
                  <a:gd name="T16" fmla="*/ 4 w 13"/>
                  <a:gd name="T17" fmla="*/ 6 h 41"/>
                  <a:gd name="T18" fmla="*/ 3 w 13"/>
                  <a:gd name="T19" fmla="*/ 7 h 41"/>
                  <a:gd name="T20" fmla="*/ 3 w 13"/>
                  <a:gd name="T21" fmla="*/ 7 h 41"/>
                  <a:gd name="T22" fmla="*/ 3 w 13"/>
                  <a:gd name="T23" fmla="*/ 8 h 41"/>
                  <a:gd name="T24" fmla="*/ 3 w 13"/>
                  <a:gd name="T25" fmla="*/ 9 h 41"/>
                  <a:gd name="T26" fmla="*/ 3 w 13"/>
                  <a:gd name="T27" fmla="*/ 9 h 41"/>
                  <a:gd name="T28" fmla="*/ 3 w 13"/>
                  <a:gd name="T29" fmla="*/ 10 h 41"/>
                  <a:gd name="T30" fmla="*/ 2 w 13"/>
                  <a:gd name="T31" fmla="*/ 10 h 41"/>
                  <a:gd name="T32" fmla="*/ 1 w 13"/>
                  <a:gd name="T33" fmla="*/ 10 h 41"/>
                  <a:gd name="T34" fmla="*/ 1 w 13"/>
                  <a:gd name="T35" fmla="*/ 8 h 41"/>
                  <a:gd name="T36" fmla="*/ 0 w 13"/>
                  <a:gd name="T37" fmla="*/ 7 h 41"/>
                  <a:gd name="T38" fmla="*/ 0 w 13"/>
                  <a:gd name="T39" fmla="*/ 6 h 41"/>
                  <a:gd name="T40" fmla="*/ 0 w 13"/>
                  <a:gd name="T41" fmla="*/ 5 h 41"/>
                  <a:gd name="T42" fmla="*/ 1 w 13"/>
                  <a:gd name="T43" fmla="*/ 4 h 41"/>
                  <a:gd name="T44" fmla="*/ 1 w 13"/>
                  <a:gd name="T45" fmla="*/ 2 h 41"/>
                  <a:gd name="T46" fmla="*/ 1 w 13"/>
                  <a:gd name="T47" fmla="*/ 1 h 41"/>
                  <a:gd name="T48" fmla="*/ 1 w 13"/>
                  <a:gd name="T49" fmla="*/ 0 h 41"/>
                  <a:gd name="T50" fmla="*/ 1 w 13"/>
                  <a:gd name="T51" fmla="*/ 0 h 41"/>
                  <a:gd name="T52" fmla="*/ 2 w 13"/>
                  <a:gd name="T53" fmla="*/ 0 h 41"/>
                  <a:gd name="T54" fmla="*/ 2 w 13"/>
                  <a:gd name="T55" fmla="*/ 0 h 41"/>
                  <a:gd name="T56" fmla="*/ 2 w 13"/>
                  <a:gd name="T57" fmla="*/ 0 h 41"/>
                  <a:gd name="T58" fmla="*/ 3 w 13"/>
                  <a:gd name="T59" fmla="*/ 0 h 41"/>
                  <a:gd name="T60" fmla="*/ 3 w 13"/>
                  <a:gd name="T61" fmla="*/ 0 h 41"/>
                  <a:gd name="T62" fmla="*/ 3 w 13"/>
                  <a:gd name="T63" fmla="*/ 0 h 41"/>
                  <a:gd name="T64" fmla="*/ 4 w 1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41">
                    <a:moveTo>
                      <a:pt x="13" y="2"/>
                    </a:moveTo>
                    <a:lnTo>
                      <a:pt x="12" y="5"/>
                    </a:lnTo>
                    <a:lnTo>
                      <a:pt x="11" y="8"/>
                    </a:lnTo>
                    <a:lnTo>
                      <a:pt x="10" y="11"/>
                    </a:lnTo>
                    <a:lnTo>
                      <a:pt x="10" y="15"/>
                    </a:lnTo>
                    <a:lnTo>
                      <a:pt x="9" y="18"/>
                    </a:lnTo>
                    <a:lnTo>
                      <a:pt x="10" y="21"/>
                    </a:lnTo>
                    <a:lnTo>
                      <a:pt x="11" y="24"/>
                    </a:lnTo>
                    <a:lnTo>
                      <a:pt x="13" y="27"/>
                    </a:lnTo>
                    <a:lnTo>
                      <a:pt x="12" y="28"/>
                    </a:lnTo>
                    <a:lnTo>
                      <a:pt x="12" y="31"/>
                    </a:lnTo>
                    <a:lnTo>
                      <a:pt x="11" y="33"/>
                    </a:lnTo>
                    <a:lnTo>
                      <a:pt x="11" y="36"/>
                    </a:lnTo>
                    <a:lnTo>
                      <a:pt x="11" y="38"/>
                    </a:lnTo>
                    <a:lnTo>
                      <a:pt x="10" y="40"/>
                    </a:lnTo>
                    <a:lnTo>
                      <a:pt x="7" y="41"/>
                    </a:lnTo>
                    <a:lnTo>
                      <a:pt x="4" y="40"/>
                    </a:lnTo>
                    <a:lnTo>
                      <a:pt x="1" y="35"/>
                    </a:lnTo>
                    <a:lnTo>
                      <a:pt x="0" y="31"/>
                    </a:lnTo>
                    <a:lnTo>
                      <a:pt x="0" y="26"/>
                    </a:lnTo>
                    <a:lnTo>
                      <a:pt x="0" y="21"/>
                    </a:lnTo>
                    <a:lnTo>
                      <a:pt x="1" y="16"/>
                    </a:lnTo>
                    <a:lnTo>
                      <a:pt x="2" y="10"/>
                    </a:lnTo>
                    <a:lnTo>
                      <a:pt x="3" y="5"/>
                    </a:lnTo>
                    <a:lnTo>
                      <a:pt x="3" y="0"/>
                    </a:lnTo>
                    <a:lnTo>
                      <a:pt x="4" y="0"/>
                    </a:lnTo>
                    <a:lnTo>
                      <a:pt x="5" y="0"/>
                    </a:lnTo>
                    <a:lnTo>
                      <a:pt x="7" y="0"/>
                    </a:lnTo>
                    <a:lnTo>
                      <a:pt x="8" y="1"/>
                    </a:lnTo>
                    <a:lnTo>
                      <a:pt x="9" y="1"/>
                    </a:lnTo>
                    <a:lnTo>
                      <a:pt x="10" y="1"/>
                    </a:lnTo>
                    <a:lnTo>
                      <a:pt x="12" y="1"/>
                    </a:lnTo>
                    <a:lnTo>
                      <a:pt x="1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0" name="Freeform 250"/>
              <p:cNvSpPr>
                <a:spLocks/>
              </p:cNvSpPr>
              <p:nvPr/>
            </p:nvSpPr>
            <p:spPr bwMode="auto">
              <a:xfrm>
                <a:off x="5114" y="2257"/>
                <a:ext cx="8" cy="25"/>
              </a:xfrm>
              <a:custGeom>
                <a:avLst/>
                <a:gdLst>
                  <a:gd name="T0" fmla="*/ 4 w 16"/>
                  <a:gd name="T1" fmla="*/ 1 h 49"/>
                  <a:gd name="T2" fmla="*/ 4 w 16"/>
                  <a:gd name="T3" fmla="*/ 2 h 49"/>
                  <a:gd name="T4" fmla="*/ 3 w 16"/>
                  <a:gd name="T5" fmla="*/ 4 h 49"/>
                  <a:gd name="T6" fmla="*/ 3 w 16"/>
                  <a:gd name="T7" fmla="*/ 6 h 49"/>
                  <a:gd name="T8" fmla="*/ 3 w 16"/>
                  <a:gd name="T9" fmla="*/ 7 h 49"/>
                  <a:gd name="T10" fmla="*/ 3 w 16"/>
                  <a:gd name="T11" fmla="*/ 8 h 49"/>
                  <a:gd name="T12" fmla="*/ 3 w 16"/>
                  <a:gd name="T13" fmla="*/ 10 h 49"/>
                  <a:gd name="T14" fmla="*/ 3 w 16"/>
                  <a:gd name="T15" fmla="*/ 11 h 49"/>
                  <a:gd name="T16" fmla="*/ 2 w 16"/>
                  <a:gd name="T17" fmla="*/ 13 h 49"/>
                  <a:gd name="T18" fmla="*/ 2 w 16"/>
                  <a:gd name="T19" fmla="*/ 13 h 49"/>
                  <a:gd name="T20" fmla="*/ 1 w 16"/>
                  <a:gd name="T21" fmla="*/ 13 h 49"/>
                  <a:gd name="T22" fmla="*/ 1 w 16"/>
                  <a:gd name="T23" fmla="*/ 12 h 49"/>
                  <a:gd name="T24" fmla="*/ 1 w 16"/>
                  <a:gd name="T25" fmla="*/ 12 h 49"/>
                  <a:gd name="T26" fmla="*/ 1 w 16"/>
                  <a:gd name="T27" fmla="*/ 12 h 49"/>
                  <a:gd name="T28" fmla="*/ 1 w 16"/>
                  <a:gd name="T29" fmla="*/ 11 h 49"/>
                  <a:gd name="T30" fmla="*/ 1 w 16"/>
                  <a:gd name="T31" fmla="*/ 11 h 49"/>
                  <a:gd name="T32" fmla="*/ 0 w 16"/>
                  <a:gd name="T33" fmla="*/ 11 h 49"/>
                  <a:gd name="T34" fmla="*/ 1 w 16"/>
                  <a:gd name="T35" fmla="*/ 9 h 49"/>
                  <a:gd name="T36" fmla="*/ 1 w 16"/>
                  <a:gd name="T37" fmla="*/ 8 h 49"/>
                  <a:gd name="T38" fmla="*/ 1 w 16"/>
                  <a:gd name="T39" fmla="*/ 7 h 49"/>
                  <a:gd name="T40" fmla="*/ 1 w 16"/>
                  <a:gd name="T41" fmla="*/ 5 h 49"/>
                  <a:gd name="T42" fmla="*/ 1 w 16"/>
                  <a:gd name="T43" fmla="*/ 4 h 49"/>
                  <a:gd name="T44" fmla="*/ 1 w 16"/>
                  <a:gd name="T45" fmla="*/ 3 h 49"/>
                  <a:gd name="T46" fmla="*/ 2 w 16"/>
                  <a:gd name="T47" fmla="*/ 2 h 49"/>
                  <a:gd name="T48" fmla="*/ 2 w 16"/>
                  <a:gd name="T49" fmla="*/ 1 h 49"/>
                  <a:gd name="T50" fmla="*/ 2 w 16"/>
                  <a:gd name="T51" fmla="*/ 1 h 49"/>
                  <a:gd name="T52" fmla="*/ 2 w 16"/>
                  <a:gd name="T53" fmla="*/ 1 h 49"/>
                  <a:gd name="T54" fmla="*/ 3 w 16"/>
                  <a:gd name="T55" fmla="*/ 0 h 49"/>
                  <a:gd name="T56" fmla="*/ 3 w 16"/>
                  <a:gd name="T57" fmla="*/ 0 h 49"/>
                  <a:gd name="T58" fmla="*/ 3 w 16"/>
                  <a:gd name="T59" fmla="*/ 0 h 49"/>
                  <a:gd name="T60" fmla="*/ 3 w 16"/>
                  <a:gd name="T61" fmla="*/ 0 h 49"/>
                  <a:gd name="T62" fmla="*/ 3 w 16"/>
                  <a:gd name="T63" fmla="*/ 0 h 49"/>
                  <a:gd name="T64" fmla="*/ 3 w 16"/>
                  <a:gd name="T65" fmla="*/ 0 h 49"/>
                  <a:gd name="T66" fmla="*/ 4 w 16"/>
                  <a:gd name="T67" fmla="*/ 1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 h="49">
                    <a:moveTo>
                      <a:pt x="16" y="3"/>
                    </a:moveTo>
                    <a:lnTo>
                      <a:pt x="14" y="8"/>
                    </a:lnTo>
                    <a:lnTo>
                      <a:pt x="12" y="14"/>
                    </a:lnTo>
                    <a:lnTo>
                      <a:pt x="11" y="21"/>
                    </a:lnTo>
                    <a:lnTo>
                      <a:pt x="10" y="26"/>
                    </a:lnTo>
                    <a:lnTo>
                      <a:pt x="10" y="32"/>
                    </a:lnTo>
                    <a:lnTo>
                      <a:pt x="9" y="38"/>
                    </a:lnTo>
                    <a:lnTo>
                      <a:pt x="9" y="44"/>
                    </a:lnTo>
                    <a:lnTo>
                      <a:pt x="8" y="49"/>
                    </a:lnTo>
                    <a:lnTo>
                      <a:pt x="6" y="49"/>
                    </a:lnTo>
                    <a:lnTo>
                      <a:pt x="4" y="49"/>
                    </a:lnTo>
                    <a:lnTo>
                      <a:pt x="3" y="48"/>
                    </a:lnTo>
                    <a:lnTo>
                      <a:pt x="3" y="47"/>
                    </a:lnTo>
                    <a:lnTo>
                      <a:pt x="2" y="45"/>
                    </a:lnTo>
                    <a:lnTo>
                      <a:pt x="2" y="44"/>
                    </a:lnTo>
                    <a:lnTo>
                      <a:pt x="1" y="42"/>
                    </a:lnTo>
                    <a:lnTo>
                      <a:pt x="0" y="41"/>
                    </a:lnTo>
                    <a:lnTo>
                      <a:pt x="1" y="36"/>
                    </a:lnTo>
                    <a:lnTo>
                      <a:pt x="2" y="31"/>
                    </a:lnTo>
                    <a:lnTo>
                      <a:pt x="2" y="26"/>
                    </a:lnTo>
                    <a:lnTo>
                      <a:pt x="2" y="20"/>
                    </a:lnTo>
                    <a:lnTo>
                      <a:pt x="3" y="14"/>
                    </a:lnTo>
                    <a:lnTo>
                      <a:pt x="4" y="9"/>
                    </a:lnTo>
                    <a:lnTo>
                      <a:pt x="5" y="5"/>
                    </a:lnTo>
                    <a:lnTo>
                      <a:pt x="7" y="1"/>
                    </a:lnTo>
                    <a:lnTo>
                      <a:pt x="8" y="1"/>
                    </a:lnTo>
                    <a:lnTo>
                      <a:pt x="9" y="0"/>
                    </a:lnTo>
                    <a:lnTo>
                      <a:pt x="10" y="0"/>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1" name="Freeform 251"/>
              <p:cNvSpPr>
                <a:spLocks/>
              </p:cNvSpPr>
              <p:nvPr/>
            </p:nvSpPr>
            <p:spPr bwMode="auto">
              <a:xfrm>
                <a:off x="5146" y="2258"/>
                <a:ext cx="7" cy="27"/>
              </a:xfrm>
              <a:custGeom>
                <a:avLst/>
                <a:gdLst>
                  <a:gd name="T0" fmla="*/ 4 w 13"/>
                  <a:gd name="T1" fmla="*/ 0 h 54"/>
                  <a:gd name="T2" fmla="*/ 3 w 13"/>
                  <a:gd name="T3" fmla="*/ 2 h 54"/>
                  <a:gd name="T4" fmla="*/ 3 w 13"/>
                  <a:gd name="T5" fmla="*/ 4 h 54"/>
                  <a:gd name="T6" fmla="*/ 3 w 13"/>
                  <a:gd name="T7" fmla="*/ 5 h 54"/>
                  <a:gd name="T8" fmla="*/ 3 w 13"/>
                  <a:gd name="T9" fmla="*/ 7 h 54"/>
                  <a:gd name="T10" fmla="*/ 3 w 13"/>
                  <a:gd name="T11" fmla="*/ 9 h 54"/>
                  <a:gd name="T12" fmla="*/ 3 w 13"/>
                  <a:gd name="T13" fmla="*/ 10 h 54"/>
                  <a:gd name="T14" fmla="*/ 3 w 13"/>
                  <a:gd name="T15" fmla="*/ 12 h 54"/>
                  <a:gd name="T16" fmla="*/ 3 w 13"/>
                  <a:gd name="T17" fmla="*/ 14 h 54"/>
                  <a:gd name="T18" fmla="*/ 2 w 13"/>
                  <a:gd name="T19" fmla="*/ 14 h 54"/>
                  <a:gd name="T20" fmla="*/ 2 w 13"/>
                  <a:gd name="T21" fmla="*/ 14 h 54"/>
                  <a:gd name="T22" fmla="*/ 2 w 13"/>
                  <a:gd name="T23" fmla="*/ 14 h 54"/>
                  <a:gd name="T24" fmla="*/ 1 w 13"/>
                  <a:gd name="T25" fmla="*/ 14 h 54"/>
                  <a:gd name="T26" fmla="*/ 1 w 13"/>
                  <a:gd name="T27" fmla="*/ 13 h 54"/>
                  <a:gd name="T28" fmla="*/ 1 w 13"/>
                  <a:gd name="T29" fmla="*/ 13 h 54"/>
                  <a:gd name="T30" fmla="*/ 1 w 13"/>
                  <a:gd name="T31" fmla="*/ 13 h 54"/>
                  <a:gd name="T32" fmla="*/ 0 w 13"/>
                  <a:gd name="T33" fmla="*/ 13 h 54"/>
                  <a:gd name="T34" fmla="*/ 0 w 13"/>
                  <a:gd name="T35" fmla="*/ 11 h 54"/>
                  <a:gd name="T36" fmla="*/ 0 w 13"/>
                  <a:gd name="T37" fmla="*/ 10 h 54"/>
                  <a:gd name="T38" fmla="*/ 0 w 13"/>
                  <a:gd name="T39" fmla="*/ 9 h 54"/>
                  <a:gd name="T40" fmla="*/ 0 w 13"/>
                  <a:gd name="T41" fmla="*/ 7 h 54"/>
                  <a:gd name="T42" fmla="*/ 1 w 13"/>
                  <a:gd name="T43" fmla="*/ 6 h 54"/>
                  <a:gd name="T44" fmla="*/ 1 w 13"/>
                  <a:gd name="T45" fmla="*/ 4 h 54"/>
                  <a:gd name="T46" fmla="*/ 1 w 13"/>
                  <a:gd name="T47" fmla="*/ 2 h 54"/>
                  <a:gd name="T48" fmla="*/ 2 w 13"/>
                  <a:gd name="T49" fmla="*/ 1 h 54"/>
                  <a:gd name="T50" fmla="*/ 2 w 13"/>
                  <a:gd name="T51" fmla="*/ 1 h 54"/>
                  <a:gd name="T52" fmla="*/ 2 w 13"/>
                  <a:gd name="T53" fmla="*/ 1 h 54"/>
                  <a:gd name="T54" fmla="*/ 2 w 13"/>
                  <a:gd name="T55" fmla="*/ 1 h 54"/>
                  <a:gd name="T56" fmla="*/ 3 w 13"/>
                  <a:gd name="T57" fmla="*/ 1 h 54"/>
                  <a:gd name="T58" fmla="*/ 3 w 13"/>
                  <a:gd name="T59" fmla="*/ 1 h 54"/>
                  <a:gd name="T60" fmla="*/ 3 w 13"/>
                  <a:gd name="T61" fmla="*/ 0 h 54"/>
                  <a:gd name="T62" fmla="*/ 3 w 13"/>
                  <a:gd name="T63" fmla="*/ 0 h 54"/>
                  <a:gd name="T64" fmla="*/ 4 w 13"/>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54">
                    <a:moveTo>
                      <a:pt x="13" y="0"/>
                    </a:moveTo>
                    <a:lnTo>
                      <a:pt x="11" y="6"/>
                    </a:lnTo>
                    <a:lnTo>
                      <a:pt x="10" y="13"/>
                    </a:lnTo>
                    <a:lnTo>
                      <a:pt x="9" y="20"/>
                    </a:lnTo>
                    <a:lnTo>
                      <a:pt x="9" y="27"/>
                    </a:lnTo>
                    <a:lnTo>
                      <a:pt x="10" y="33"/>
                    </a:lnTo>
                    <a:lnTo>
                      <a:pt x="10" y="40"/>
                    </a:lnTo>
                    <a:lnTo>
                      <a:pt x="10" y="47"/>
                    </a:lnTo>
                    <a:lnTo>
                      <a:pt x="9" y="53"/>
                    </a:lnTo>
                    <a:lnTo>
                      <a:pt x="8" y="54"/>
                    </a:lnTo>
                    <a:lnTo>
                      <a:pt x="7" y="54"/>
                    </a:lnTo>
                    <a:lnTo>
                      <a:pt x="5" y="53"/>
                    </a:lnTo>
                    <a:lnTo>
                      <a:pt x="4" y="53"/>
                    </a:lnTo>
                    <a:lnTo>
                      <a:pt x="3" y="52"/>
                    </a:lnTo>
                    <a:lnTo>
                      <a:pt x="2" y="52"/>
                    </a:lnTo>
                    <a:lnTo>
                      <a:pt x="1" y="51"/>
                    </a:lnTo>
                    <a:lnTo>
                      <a:pt x="0" y="50"/>
                    </a:lnTo>
                    <a:lnTo>
                      <a:pt x="0" y="44"/>
                    </a:lnTo>
                    <a:lnTo>
                      <a:pt x="0" y="39"/>
                    </a:lnTo>
                    <a:lnTo>
                      <a:pt x="0" y="33"/>
                    </a:lnTo>
                    <a:lnTo>
                      <a:pt x="0" y="27"/>
                    </a:lnTo>
                    <a:lnTo>
                      <a:pt x="1" y="21"/>
                    </a:lnTo>
                    <a:lnTo>
                      <a:pt x="2" y="14"/>
                    </a:lnTo>
                    <a:lnTo>
                      <a:pt x="3" y="8"/>
                    </a:lnTo>
                    <a:lnTo>
                      <a:pt x="5" y="3"/>
                    </a:lnTo>
                    <a:lnTo>
                      <a:pt x="6" y="2"/>
                    </a:lnTo>
                    <a:lnTo>
                      <a:pt x="7" y="2"/>
                    </a:lnTo>
                    <a:lnTo>
                      <a:pt x="8" y="1"/>
                    </a:lnTo>
                    <a:lnTo>
                      <a:pt x="9" y="1"/>
                    </a:lnTo>
                    <a:lnTo>
                      <a:pt x="10" y="1"/>
                    </a:lnTo>
                    <a:lnTo>
                      <a:pt x="11" y="0"/>
                    </a:lnTo>
                    <a:lnTo>
                      <a:pt x="12"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2" name="Freeform 252"/>
              <p:cNvSpPr>
                <a:spLocks/>
              </p:cNvSpPr>
              <p:nvPr/>
            </p:nvSpPr>
            <p:spPr bwMode="auto">
              <a:xfrm>
                <a:off x="5124" y="2256"/>
                <a:ext cx="6" cy="30"/>
              </a:xfrm>
              <a:custGeom>
                <a:avLst/>
                <a:gdLst>
                  <a:gd name="T0" fmla="*/ 3 w 13"/>
                  <a:gd name="T1" fmla="*/ 0 h 60"/>
                  <a:gd name="T2" fmla="*/ 3 w 13"/>
                  <a:gd name="T3" fmla="*/ 2 h 60"/>
                  <a:gd name="T4" fmla="*/ 2 w 13"/>
                  <a:gd name="T5" fmla="*/ 3 h 60"/>
                  <a:gd name="T6" fmla="*/ 2 w 13"/>
                  <a:gd name="T7" fmla="*/ 5 h 60"/>
                  <a:gd name="T8" fmla="*/ 2 w 13"/>
                  <a:gd name="T9" fmla="*/ 7 h 60"/>
                  <a:gd name="T10" fmla="*/ 2 w 13"/>
                  <a:gd name="T11" fmla="*/ 9 h 60"/>
                  <a:gd name="T12" fmla="*/ 2 w 13"/>
                  <a:gd name="T13" fmla="*/ 10 h 60"/>
                  <a:gd name="T14" fmla="*/ 2 w 13"/>
                  <a:gd name="T15" fmla="*/ 12 h 60"/>
                  <a:gd name="T16" fmla="*/ 3 w 13"/>
                  <a:gd name="T17" fmla="*/ 14 h 60"/>
                  <a:gd name="T18" fmla="*/ 3 w 13"/>
                  <a:gd name="T19" fmla="*/ 14 h 60"/>
                  <a:gd name="T20" fmla="*/ 3 w 13"/>
                  <a:gd name="T21" fmla="*/ 14 h 60"/>
                  <a:gd name="T22" fmla="*/ 2 w 13"/>
                  <a:gd name="T23" fmla="*/ 14 h 60"/>
                  <a:gd name="T24" fmla="*/ 2 w 13"/>
                  <a:gd name="T25" fmla="*/ 15 h 60"/>
                  <a:gd name="T26" fmla="*/ 2 w 13"/>
                  <a:gd name="T27" fmla="*/ 15 h 60"/>
                  <a:gd name="T28" fmla="*/ 2 w 13"/>
                  <a:gd name="T29" fmla="*/ 15 h 60"/>
                  <a:gd name="T30" fmla="*/ 2 w 13"/>
                  <a:gd name="T31" fmla="*/ 15 h 60"/>
                  <a:gd name="T32" fmla="*/ 1 w 13"/>
                  <a:gd name="T33" fmla="*/ 15 h 60"/>
                  <a:gd name="T34" fmla="*/ 0 w 13"/>
                  <a:gd name="T35" fmla="*/ 13 h 60"/>
                  <a:gd name="T36" fmla="*/ 0 w 13"/>
                  <a:gd name="T37" fmla="*/ 12 h 60"/>
                  <a:gd name="T38" fmla="*/ 0 w 13"/>
                  <a:gd name="T39" fmla="*/ 10 h 60"/>
                  <a:gd name="T40" fmla="*/ 0 w 13"/>
                  <a:gd name="T41" fmla="*/ 8 h 60"/>
                  <a:gd name="T42" fmla="*/ 0 w 13"/>
                  <a:gd name="T43" fmla="*/ 7 h 60"/>
                  <a:gd name="T44" fmla="*/ 0 w 13"/>
                  <a:gd name="T45" fmla="*/ 5 h 60"/>
                  <a:gd name="T46" fmla="*/ 0 w 13"/>
                  <a:gd name="T47" fmla="*/ 3 h 60"/>
                  <a:gd name="T48" fmla="*/ 1 w 13"/>
                  <a:gd name="T49" fmla="*/ 1 h 60"/>
                  <a:gd name="T50" fmla="*/ 1 w 13"/>
                  <a:gd name="T51" fmla="*/ 1 h 60"/>
                  <a:gd name="T52" fmla="*/ 1 w 13"/>
                  <a:gd name="T53" fmla="*/ 1 h 60"/>
                  <a:gd name="T54" fmla="*/ 1 w 13"/>
                  <a:gd name="T55" fmla="*/ 1 h 60"/>
                  <a:gd name="T56" fmla="*/ 2 w 13"/>
                  <a:gd name="T57" fmla="*/ 1 h 60"/>
                  <a:gd name="T58" fmla="*/ 2 w 13"/>
                  <a:gd name="T59" fmla="*/ 1 h 60"/>
                  <a:gd name="T60" fmla="*/ 2 w 13"/>
                  <a:gd name="T61" fmla="*/ 1 h 60"/>
                  <a:gd name="T62" fmla="*/ 2 w 13"/>
                  <a:gd name="T63" fmla="*/ 0 h 60"/>
                  <a:gd name="T64" fmla="*/ 3 w 13"/>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 h="60">
                    <a:moveTo>
                      <a:pt x="12" y="0"/>
                    </a:moveTo>
                    <a:lnTo>
                      <a:pt x="12" y="6"/>
                    </a:lnTo>
                    <a:lnTo>
                      <a:pt x="11" y="12"/>
                    </a:lnTo>
                    <a:lnTo>
                      <a:pt x="10" y="20"/>
                    </a:lnTo>
                    <a:lnTo>
                      <a:pt x="8" y="27"/>
                    </a:lnTo>
                    <a:lnTo>
                      <a:pt x="8" y="34"/>
                    </a:lnTo>
                    <a:lnTo>
                      <a:pt x="8" y="40"/>
                    </a:lnTo>
                    <a:lnTo>
                      <a:pt x="10" y="47"/>
                    </a:lnTo>
                    <a:lnTo>
                      <a:pt x="13" y="53"/>
                    </a:lnTo>
                    <a:lnTo>
                      <a:pt x="13" y="54"/>
                    </a:lnTo>
                    <a:lnTo>
                      <a:pt x="12" y="55"/>
                    </a:lnTo>
                    <a:lnTo>
                      <a:pt x="11" y="56"/>
                    </a:lnTo>
                    <a:lnTo>
                      <a:pt x="11" y="57"/>
                    </a:lnTo>
                    <a:lnTo>
                      <a:pt x="10" y="58"/>
                    </a:lnTo>
                    <a:lnTo>
                      <a:pt x="9" y="60"/>
                    </a:lnTo>
                    <a:lnTo>
                      <a:pt x="8" y="60"/>
                    </a:lnTo>
                    <a:lnTo>
                      <a:pt x="6" y="58"/>
                    </a:lnTo>
                    <a:lnTo>
                      <a:pt x="2" y="52"/>
                    </a:lnTo>
                    <a:lnTo>
                      <a:pt x="1" y="46"/>
                    </a:lnTo>
                    <a:lnTo>
                      <a:pt x="0" y="39"/>
                    </a:lnTo>
                    <a:lnTo>
                      <a:pt x="0" y="32"/>
                    </a:lnTo>
                    <a:lnTo>
                      <a:pt x="1" y="25"/>
                    </a:lnTo>
                    <a:lnTo>
                      <a:pt x="2" y="17"/>
                    </a:lnTo>
                    <a:lnTo>
                      <a:pt x="3" y="10"/>
                    </a:lnTo>
                    <a:lnTo>
                      <a:pt x="4" y="4"/>
                    </a:lnTo>
                    <a:lnTo>
                      <a:pt x="5" y="3"/>
                    </a:lnTo>
                    <a:lnTo>
                      <a:pt x="6" y="2"/>
                    </a:lnTo>
                    <a:lnTo>
                      <a:pt x="7" y="2"/>
                    </a:lnTo>
                    <a:lnTo>
                      <a:pt x="8" y="1"/>
                    </a:lnTo>
                    <a:lnTo>
                      <a:pt x="9" y="1"/>
                    </a:lnTo>
                    <a:lnTo>
                      <a:pt x="10" y="1"/>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3" name="Freeform 253"/>
              <p:cNvSpPr>
                <a:spLocks/>
              </p:cNvSpPr>
              <p:nvPr/>
            </p:nvSpPr>
            <p:spPr bwMode="auto">
              <a:xfrm>
                <a:off x="5136" y="2258"/>
                <a:ext cx="6" cy="24"/>
              </a:xfrm>
              <a:custGeom>
                <a:avLst/>
                <a:gdLst>
                  <a:gd name="T0" fmla="*/ 3 w 12"/>
                  <a:gd name="T1" fmla="*/ 7 h 47"/>
                  <a:gd name="T2" fmla="*/ 2 w 12"/>
                  <a:gd name="T3" fmla="*/ 8 h 47"/>
                  <a:gd name="T4" fmla="*/ 2 w 12"/>
                  <a:gd name="T5" fmla="*/ 9 h 47"/>
                  <a:gd name="T6" fmla="*/ 3 w 12"/>
                  <a:gd name="T7" fmla="*/ 9 h 47"/>
                  <a:gd name="T8" fmla="*/ 3 w 12"/>
                  <a:gd name="T9" fmla="*/ 10 h 47"/>
                  <a:gd name="T10" fmla="*/ 3 w 12"/>
                  <a:gd name="T11" fmla="*/ 10 h 47"/>
                  <a:gd name="T12" fmla="*/ 3 w 12"/>
                  <a:gd name="T13" fmla="*/ 11 h 47"/>
                  <a:gd name="T14" fmla="*/ 3 w 12"/>
                  <a:gd name="T15" fmla="*/ 11 h 47"/>
                  <a:gd name="T16" fmla="*/ 3 w 12"/>
                  <a:gd name="T17" fmla="*/ 12 h 47"/>
                  <a:gd name="T18" fmla="*/ 1 w 12"/>
                  <a:gd name="T19" fmla="*/ 12 h 47"/>
                  <a:gd name="T20" fmla="*/ 1 w 12"/>
                  <a:gd name="T21" fmla="*/ 11 h 47"/>
                  <a:gd name="T22" fmla="*/ 1 w 12"/>
                  <a:gd name="T23" fmla="*/ 9 h 47"/>
                  <a:gd name="T24" fmla="*/ 1 w 12"/>
                  <a:gd name="T25" fmla="*/ 8 h 47"/>
                  <a:gd name="T26" fmla="*/ 1 w 12"/>
                  <a:gd name="T27" fmla="*/ 6 h 47"/>
                  <a:gd name="T28" fmla="*/ 0 w 12"/>
                  <a:gd name="T29" fmla="*/ 5 h 47"/>
                  <a:gd name="T30" fmla="*/ 1 w 12"/>
                  <a:gd name="T31" fmla="*/ 3 h 47"/>
                  <a:gd name="T32" fmla="*/ 1 w 12"/>
                  <a:gd name="T33" fmla="*/ 2 h 47"/>
                  <a:gd name="T34" fmla="*/ 1 w 12"/>
                  <a:gd name="T35" fmla="*/ 0 h 47"/>
                  <a:gd name="T36" fmla="*/ 2 w 12"/>
                  <a:gd name="T37" fmla="*/ 1 h 47"/>
                  <a:gd name="T38" fmla="*/ 2 w 12"/>
                  <a:gd name="T39" fmla="*/ 1 h 47"/>
                  <a:gd name="T40" fmla="*/ 2 w 12"/>
                  <a:gd name="T41" fmla="*/ 1 h 47"/>
                  <a:gd name="T42" fmla="*/ 2 w 12"/>
                  <a:gd name="T43" fmla="*/ 1 h 47"/>
                  <a:gd name="T44" fmla="*/ 3 w 12"/>
                  <a:gd name="T45" fmla="*/ 1 h 47"/>
                  <a:gd name="T46" fmla="*/ 3 w 12"/>
                  <a:gd name="T47" fmla="*/ 2 h 47"/>
                  <a:gd name="T48" fmla="*/ 3 w 12"/>
                  <a:gd name="T49" fmla="*/ 2 h 47"/>
                  <a:gd name="T50" fmla="*/ 3 w 12"/>
                  <a:gd name="T51" fmla="*/ 2 h 47"/>
                  <a:gd name="T52" fmla="*/ 3 w 12"/>
                  <a:gd name="T53" fmla="*/ 3 h 47"/>
                  <a:gd name="T54" fmla="*/ 3 w 12"/>
                  <a:gd name="T55" fmla="*/ 3 h 47"/>
                  <a:gd name="T56" fmla="*/ 3 w 12"/>
                  <a:gd name="T57" fmla="*/ 4 h 47"/>
                  <a:gd name="T58" fmla="*/ 2 w 12"/>
                  <a:gd name="T59" fmla="*/ 5 h 47"/>
                  <a:gd name="T60" fmla="*/ 2 w 12"/>
                  <a:gd name="T61" fmla="*/ 5 h 47"/>
                  <a:gd name="T62" fmla="*/ 2 w 12"/>
                  <a:gd name="T63" fmla="*/ 6 h 47"/>
                  <a:gd name="T64" fmla="*/ 2 w 12"/>
                  <a:gd name="T65" fmla="*/ 7 h 47"/>
                  <a:gd name="T66" fmla="*/ 3 w 12"/>
                  <a:gd name="T67" fmla="*/ 7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 h="47">
                    <a:moveTo>
                      <a:pt x="9" y="27"/>
                    </a:moveTo>
                    <a:lnTo>
                      <a:pt x="8" y="30"/>
                    </a:lnTo>
                    <a:lnTo>
                      <a:pt x="8" y="33"/>
                    </a:lnTo>
                    <a:lnTo>
                      <a:pt x="9" y="35"/>
                    </a:lnTo>
                    <a:lnTo>
                      <a:pt x="10" y="38"/>
                    </a:lnTo>
                    <a:lnTo>
                      <a:pt x="10" y="40"/>
                    </a:lnTo>
                    <a:lnTo>
                      <a:pt x="11" y="42"/>
                    </a:lnTo>
                    <a:lnTo>
                      <a:pt x="10" y="44"/>
                    </a:lnTo>
                    <a:lnTo>
                      <a:pt x="9" y="47"/>
                    </a:lnTo>
                    <a:lnTo>
                      <a:pt x="3" y="47"/>
                    </a:lnTo>
                    <a:lnTo>
                      <a:pt x="2" y="41"/>
                    </a:lnTo>
                    <a:lnTo>
                      <a:pt x="2" y="35"/>
                    </a:lnTo>
                    <a:lnTo>
                      <a:pt x="1" y="29"/>
                    </a:lnTo>
                    <a:lnTo>
                      <a:pt x="1" y="23"/>
                    </a:lnTo>
                    <a:lnTo>
                      <a:pt x="0" y="17"/>
                    </a:lnTo>
                    <a:lnTo>
                      <a:pt x="1" y="10"/>
                    </a:lnTo>
                    <a:lnTo>
                      <a:pt x="2" y="5"/>
                    </a:lnTo>
                    <a:lnTo>
                      <a:pt x="4" y="0"/>
                    </a:lnTo>
                    <a:lnTo>
                      <a:pt x="5" y="1"/>
                    </a:lnTo>
                    <a:lnTo>
                      <a:pt x="6" y="1"/>
                    </a:lnTo>
                    <a:lnTo>
                      <a:pt x="7" y="2"/>
                    </a:lnTo>
                    <a:lnTo>
                      <a:pt x="8" y="3"/>
                    </a:lnTo>
                    <a:lnTo>
                      <a:pt x="9" y="4"/>
                    </a:lnTo>
                    <a:lnTo>
                      <a:pt x="10" y="5"/>
                    </a:lnTo>
                    <a:lnTo>
                      <a:pt x="11" y="6"/>
                    </a:lnTo>
                    <a:lnTo>
                      <a:pt x="12" y="6"/>
                    </a:lnTo>
                    <a:lnTo>
                      <a:pt x="11" y="9"/>
                    </a:lnTo>
                    <a:lnTo>
                      <a:pt x="10" y="11"/>
                    </a:lnTo>
                    <a:lnTo>
                      <a:pt x="9" y="13"/>
                    </a:lnTo>
                    <a:lnTo>
                      <a:pt x="8" y="17"/>
                    </a:lnTo>
                    <a:lnTo>
                      <a:pt x="8" y="20"/>
                    </a:lnTo>
                    <a:lnTo>
                      <a:pt x="8" y="22"/>
                    </a:lnTo>
                    <a:lnTo>
                      <a:pt x="8" y="25"/>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4" name="Freeform 254"/>
              <p:cNvSpPr>
                <a:spLocks/>
              </p:cNvSpPr>
              <p:nvPr/>
            </p:nvSpPr>
            <p:spPr bwMode="auto">
              <a:xfrm>
                <a:off x="5166" y="2258"/>
                <a:ext cx="8" cy="28"/>
              </a:xfrm>
              <a:custGeom>
                <a:avLst/>
                <a:gdLst>
                  <a:gd name="T0" fmla="*/ 5 w 14"/>
                  <a:gd name="T1" fmla="*/ 0 h 57"/>
                  <a:gd name="T2" fmla="*/ 5 w 14"/>
                  <a:gd name="T3" fmla="*/ 1 h 57"/>
                  <a:gd name="T4" fmla="*/ 5 w 14"/>
                  <a:gd name="T5" fmla="*/ 3 h 57"/>
                  <a:gd name="T6" fmla="*/ 4 w 14"/>
                  <a:gd name="T7" fmla="*/ 5 h 57"/>
                  <a:gd name="T8" fmla="*/ 3 w 14"/>
                  <a:gd name="T9" fmla="*/ 7 h 57"/>
                  <a:gd name="T10" fmla="*/ 3 w 14"/>
                  <a:gd name="T11" fmla="*/ 8 h 57"/>
                  <a:gd name="T12" fmla="*/ 3 w 14"/>
                  <a:gd name="T13" fmla="*/ 10 h 57"/>
                  <a:gd name="T14" fmla="*/ 3 w 14"/>
                  <a:gd name="T15" fmla="*/ 12 h 57"/>
                  <a:gd name="T16" fmla="*/ 3 w 14"/>
                  <a:gd name="T17" fmla="*/ 14 h 57"/>
                  <a:gd name="T18" fmla="*/ 3 w 14"/>
                  <a:gd name="T19" fmla="*/ 14 h 57"/>
                  <a:gd name="T20" fmla="*/ 2 w 14"/>
                  <a:gd name="T21" fmla="*/ 14 h 57"/>
                  <a:gd name="T22" fmla="*/ 2 w 14"/>
                  <a:gd name="T23" fmla="*/ 14 h 57"/>
                  <a:gd name="T24" fmla="*/ 2 w 14"/>
                  <a:gd name="T25" fmla="*/ 14 h 57"/>
                  <a:gd name="T26" fmla="*/ 1 w 14"/>
                  <a:gd name="T27" fmla="*/ 14 h 57"/>
                  <a:gd name="T28" fmla="*/ 1 w 14"/>
                  <a:gd name="T29" fmla="*/ 13 h 57"/>
                  <a:gd name="T30" fmla="*/ 1 w 14"/>
                  <a:gd name="T31" fmla="*/ 13 h 57"/>
                  <a:gd name="T32" fmla="*/ 1 w 14"/>
                  <a:gd name="T33" fmla="*/ 13 h 57"/>
                  <a:gd name="T34" fmla="*/ 0 w 14"/>
                  <a:gd name="T35" fmla="*/ 11 h 57"/>
                  <a:gd name="T36" fmla="*/ 0 w 14"/>
                  <a:gd name="T37" fmla="*/ 9 h 57"/>
                  <a:gd name="T38" fmla="*/ 1 w 14"/>
                  <a:gd name="T39" fmla="*/ 8 h 57"/>
                  <a:gd name="T40" fmla="*/ 1 w 14"/>
                  <a:gd name="T41" fmla="*/ 6 h 57"/>
                  <a:gd name="T42" fmla="*/ 1 w 14"/>
                  <a:gd name="T43" fmla="*/ 5 h 57"/>
                  <a:gd name="T44" fmla="*/ 2 w 14"/>
                  <a:gd name="T45" fmla="*/ 3 h 57"/>
                  <a:gd name="T46" fmla="*/ 2 w 14"/>
                  <a:gd name="T47" fmla="*/ 2 h 57"/>
                  <a:gd name="T48" fmla="*/ 2 w 14"/>
                  <a:gd name="T49" fmla="*/ 0 h 57"/>
                  <a:gd name="T50" fmla="*/ 3 w 14"/>
                  <a:gd name="T51" fmla="*/ 0 h 57"/>
                  <a:gd name="T52" fmla="*/ 3 w 14"/>
                  <a:gd name="T53" fmla="*/ 0 h 57"/>
                  <a:gd name="T54" fmla="*/ 3 w 14"/>
                  <a:gd name="T55" fmla="*/ 0 h 57"/>
                  <a:gd name="T56" fmla="*/ 3 w 14"/>
                  <a:gd name="T57" fmla="*/ 0 h 57"/>
                  <a:gd name="T58" fmla="*/ 3 w 14"/>
                  <a:gd name="T59" fmla="*/ 0 h 57"/>
                  <a:gd name="T60" fmla="*/ 4 w 14"/>
                  <a:gd name="T61" fmla="*/ 0 h 57"/>
                  <a:gd name="T62" fmla="*/ 4 w 14"/>
                  <a:gd name="T63" fmla="*/ 0 h 57"/>
                  <a:gd name="T64" fmla="*/ 5 w 1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 h="57">
                    <a:moveTo>
                      <a:pt x="14" y="0"/>
                    </a:moveTo>
                    <a:lnTo>
                      <a:pt x="14" y="7"/>
                    </a:lnTo>
                    <a:lnTo>
                      <a:pt x="14" y="14"/>
                    </a:lnTo>
                    <a:lnTo>
                      <a:pt x="12" y="22"/>
                    </a:lnTo>
                    <a:lnTo>
                      <a:pt x="11" y="29"/>
                    </a:lnTo>
                    <a:lnTo>
                      <a:pt x="9" y="35"/>
                    </a:lnTo>
                    <a:lnTo>
                      <a:pt x="8" y="42"/>
                    </a:lnTo>
                    <a:lnTo>
                      <a:pt x="8" y="49"/>
                    </a:lnTo>
                    <a:lnTo>
                      <a:pt x="9" y="57"/>
                    </a:lnTo>
                    <a:lnTo>
                      <a:pt x="8" y="57"/>
                    </a:lnTo>
                    <a:lnTo>
                      <a:pt x="7" y="57"/>
                    </a:lnTo>
                    <a:lnTo>
                      <a:pt x="5" y="57"/>
                    </a:lnTo>
                    <a:lnTo>
                      <a:pt x="5" y="56"/>
                    </a:lnTo>
                    <a:lnTo>
                      <a:pt x="4" y="56"/>
                    </a:lnTo>
                    <a:lnTo>
                      <a:pt x="3" y="54"/>
                    </a:lnTo>
                    <a:lnTo>
                      <a:pt x="2" y="53"/>
                    </a:lnTo>
                    <a:lnTo>
                      <a:pt x="1" y="52"/>
                    </a:lnTo>
                    <a:lnTo>
                      <a:pt x="0" y="46"/>
                    </a:lnTo>
                    <a:lnTo>
                      <a:pt x="0" y="39"/>
                    </a:lnTo>
                    <a:lnTo>
                      <a:pt x="1" y="33"/>
                    </a:lnTo>
                    <a:lnTo>
                      <a:pt x="2" y="27"/>
                    </a:lnTo>
                    <a:lnTo>
                      <a:pt x="3" y="21"/>
                    </a:lnTo>
                    <a:lnTo>
                      <a:pt x="5" y="14"/>
                    </a:lnTo>
                    <a:lnTo>
                      <a:pt x="6" y="8"/>
                    </a:lnTo>
                    <a:lnTo>
                      <a:pt x="7" y="2"/>
                    </a:lnTo>
                    <a:lnTo>
                      <a:pt x="8" y="2"/>
                    </a:lnTo>
                    <a:lnTo>
                      <a:pt x="8" y="1"/>
                    </a:lnTo>
                    <a:lnTo>
                      <a:pt x="9" y="1"/>
                    </a:lnTo>
                    <a:lnTo>
                      <a:pt x="10" y="1"/>
                    </a:lnTo>
                    <a:lnTo>
                      <a:pt x="11" y="1"/>
                    </a:lnTo>
                    <a:lnTo>
                      <a:pt x="12" y="0"/>
                    </a:lnTo>
                    <a:lnTo>
                      <a:pt x="13"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5" name="Freeform 255"/>
              <p:cNvSpPr>
                <a:spLocks/>
              </p:cNvSpPr>
              <p:nvPr/>
            </p:nvSpPr>
            <p:spPr bwMode="auto">
              <a:xfrm>
                <a:off x="5180" y="2259"/>
                <a:ext cx="9" cy="24"/>
              </a:xfrm>
              <a:custGeom>
                <a:avLst/>
                <a:gdLst>
                  <a:gd name="T0" fmla="*/ 4 w 19"/>
                  <a:gd name="T1" fmla="*/ 1 h 47"/>
                  <a:gd name="T2" fmla="*/ 4 w 19"/>
                  <a:gd name="T3" fmla="*/ 2 h 47"/>
                  <a:gd name="T4" fmla="*/ 4 w 19"/>
                  <a:gd name="T5" fmla="*/ 2 h 47"/>
                  <a:gd name="T6" fmla="*/ 4 w 19"/>
                  <a:gd name="T7" fmla="*/ 2 h 47"/>
                  <a:gd name="T8" fmla="*/ 3 w 19"/>
                  <a:gd name="T9" fmla="*/ 3 h 47"/>
                  <a:gd name="T10" fmla="*/ 3 w 19"/>
                  <a:gd name="T11" fmla="*/ 3 h 47"/>
                  <a:gd name="T12" fmla="*/ 2 w 19"/>
                  <a:gd name="T13" fmla="*/ 4 h 47"/>
                  <a:gd name="T14" fmla="*/ 2 w 19"/>
                  <a:gd name="T15" fmla="*/ 4 h 47"/>
                  <a:gd name="T16" fmla="*/ 2 w 19"/>
                  <a:gd name="T17" fmla="*/ 5 h 47"/>
                  <a:gd name="T18" fmla="*/ 2 w 19"/>
                  <a:gd name="T19" fmla="*/ 6 h 47"/>
                  <a:gd name="T20" fmla="*/ 2 w 19"/>
                  <a:gd name="T21" fmla="*/ 6 h 47"/>
                  <a:gd name="T22" fmla="*/ 2 w 19"/>
                  <a:gd name="T23" fmla="*/ 7 h 47"/>
                  <a:gd name="T24" fmla="*/ 2 w 19"/>
                  <a:gd name="T25" fmla="*/ 8 h 47"/>
                  <a:gd name="T26" fmla="*/ 2 w 19"/>
                  <a:gd name="T27" fmla="*/ 9 h 47"/>
                  <a:gd name="T28" fmla="*/ 2 w 19"/>
                  <a:gd name="T29" fmla="*/ 10 h 47"/>
                  <a:gd name="T30" fmla="*/ 3 w 19"/>
                  <a:gd name="T31" fmla="*/ 10 h 47"/>
                  <a:gd name="T32" fmla="*/ 4 w 19"/>
                  <a:gd name="T33" fmla="*/ 11 h 47"/>
                  <a:gd name="T34" fmla="*/ 4 w 19"/>
                  <a:gd name="T35" fmla="*/ 11 h 47"/>
                  <a:gd name="T36" fmla="*/ 4 w 19"/>
                  <a:gd name="T37" fmla="*/ 11 h 47"/>
                  <a:gd name="T38" fmla="*/ 4 w 19"/>
                  <a:gd name="T39" fmla="*/ 11 h 47"/>
                  <a:gd name="T40" fmla="*/ 4 w 19"/>
                  <a:gd name="T41" fmla="*/ 11 h 47"/>
                  <a:gd name="T42" fmla="*/ 4 w 19"/>
                  <a:gd name="T43" fmla="*/ 12 h 47"/>
                  <a:gd name="T44" fmla="*/ 4 w 19"/>
                  <a:gd name="T45" fmla="*/ 12 h 47"/>
                  <a:gd name="T46" fmla="*/ 3 w 19"/>
                  <a:gd name="T47" fmla="*/ 12 h 47"/>
                  <a:gd name="T48" fmla="*/ 3 w 19"/>
                  <a:gd name="T49" fmla="*/ 12 h 47"/>
                  <a:gd name="T50" fmla="*/ 3 w 19"/>
                  <a:gd name="T51" fmla="*/ 12 h 47"/>
                  <a:gd name="T52" fmla="*/ 2 w 19"/>
                  <a:gd name="T53" fmla="*/ 12 h 47"/>
                  <a:gd name="T54" fmla="*/ 1 w 19"/>
                  <a:gd name="T55" fmla="*/ 12 h 47"/>
                  <a:gd name="T56" fmla="*/ 1 w 19"/>
                  <a:gd name="T57" fmla="*/ 11 h 47"/>
                  <a:gd name="T58" fmla="*/ 1 w 19"/>
                  <a:gd name="T59" fmla="*/ 11 h 47"/>
                  <a:gd name="T60" fmla="*/ 0 w 19"/>
                  <a:gd name="T61" fmla="*/ 10 h 47"/>
                  <a:gd name="T62" fmla="*/ 0 w 19"/>
                  <a:gd name="T63" fmla="*/ 8 h 47"/>
                  <a:gd name="T64" fmla="*/ 0 w 19"/>
                  <a:gd name="T65" fmla="*/ 7 h 47"/>
                  <a:gd name="T66" fmla="*/ 0 w 19"/>
                  <a:gd name="T67" fmla="*/ 6 h 47"/>
                  <a:gd name="T68" fmla="*/ 0 w 19"/>
                  <a:gd name="T69" fmla="*/ 5 h 47"/>
                  <a:gd name="T70" fmla="*/ 0 w 19"/>
                  <a:gd name="T71" fmla="*/ 5 h 47"/>
                  <a:gd name="T72" fmla="*/ 0 w 19"/>
                  <a:gd name="T73" fmla="*/ 4 h 47"/>
                  <a:gd name="T74" fmla="*/ 0 w 19"/>
                  <a:gd name="T75" fmla="*/ 3 h 47"/>
                  <a:gd name="T76" fmla="*/ 1 w 19"/>
                  <a:gd name="T77" fmla="*/ 3 h 47"/>
                  <a:gd name="T78" fmla="*/ 1 w 19"/>
                  <a:gd name="T79" fmla="*/ 2 h 47"/>
                  <a:gd name="T80" fmla="*/ 1 w 19"/>
                  <a:gd name="T81" fmla="*/ 1 h 47"/>
                  <a:gd name="T82" fmla="*/ 2 w 19"/>
                  <a:gd name="T83" fmla="*/ 1 h 47"/>
                  <a:gd name="T84" fmla="*/ 2 w 19"/>
                  <a:gd name="T85" fmla="*/ 0 h 47"/>
                  <a:gd name="T86" fmla="*/ 2 w 19"/>
                  <a:gd name="T87" fmla="*/ 0 h 47"/>
                  <a:gd name="T88" fmla="*/ 2 w 19"/>
                  <a:gd name="T89" fmla="*/ 0 h 47"/>
                  <a:gd name="T90" fmla="*/ 3 w 19"/>
                  <a:gd name="T91" fmla="*/ 1 h 47"/>
                  <a:gd name="T92" fmla="*/ 3 w 19"/>
                  <a:gd name="T93" fmla="*/ 1 h 47"/>
                  <a:gd name="T94" fmla="*/ 3 w 19"/>
                  <a:gd name="T95" fmla="*/ 1 h 47"/>
                  <a:gd name="T96" fmla="*/ 4 w 19"/>
                  <a:gd name="T97" fmla="*/ 1 h 47"/>
                  <a:gd name="T98" fmla="*/ 4 w 19"/>
                  <a:gd name="T99" fmla="*/ 1 h 47"/>
                  <a:gd name="T100" fmla="*/ 4 w 19"/>
                  <a:gd name="T101" fmla="*/ 1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47">
                    <a:moveTo>
                      <a:pt x="19" y="3"/>
                    </a:moveTo>
                    <a:lnTo>
                      <a:pt x="18" y="5"/>
                    </a:lnTo>
                    <a:lnTo>
                      <a:pt x="17" y="6"/>
                    </a:lnTo>
                    <a:lnTo>
                      <a:pt x="16" y="8"/>
                    </a:lnTo>
                    <a:lnTo>
                      <a:pt x="14" y="9"/>
                    </a:lnTo>
                    <a:lnTo>
                      <a:pt x="12" y="11"/>
                    </a:lnTo>
                    <a:lnTo>
                      <a:pt x="11" y="14"/>
                    </a:lnTo>
                    <a:lnTo>
                      <a:pt x="10" y="16"/>
                    </a:lnTo>
                    <a:lnTo>
                      <a:pt x="10" y="18"/>
                    </a:lnTo>
                    <a:lnTo>
                      <a:pt x="11" y="21"/>
                    </a:lnTo>
                    <a:lnTo>
                      <a:pt x="11" y="24"/>
                    </a:lnTo>
                    <a:lnTo>
                      <a:pt x="10" y="28"/>
                    </a:lnTo>
                    <a:lnTo>
                      <a:pt x="10" y="31"/>
                    </a:lnTo>
                    <a:lnTo>
                      <a:pt x="10" y="34"/>
                    </a:lnTo>
                    <a:lnTo>
                      <a:pt x="11" y="37"/>
                    </a:lnTo>
                    <a:lnTo>
                      <a:pt x="13" y="39"/>
                    </a:lnTo>
                    <a:lnTo>
                      <a:pt x="16" y="41"/>
                    </a:lnTo>
                    <a:lnTo>
                      <a:pt x="16" y="42"/>
                    </a:lnTo>
                    <a:lnTo>
                      <a:pt x="16" y="43"/>
                    </a:lnTo>
                    <a:lnTo>
                      <a:pt x="16" y="44"/>
                    </a:lnTo>
                    <a:lnTo>
                      <a:pt x="16" y="45"/>
                    </a:lnTo>
                    <a:lnTo>
                      <a:pt x="15" y="46"/>
                    </a:lnTo>
                    <a:lnTo>
                      <a:pt x="14" y="47"/>
                    </a:lnTo>
                    <a:lnTo>
                      <a:pt x="12" y="47"/>
                    </a:lnTo>
                    <a:lnTo>
                      <a:pt x="9" y="46"/>
                    </a:lnTo>
                    <a:lnTo>
                      <a:pt x="7" y="46"/>
                    </a:lnTo>
                    <a:lnTo>
                      <a:pt x="6" y="44"/>
                    </a:lnTo>
                    <a:lnTo>
                      <a:pt x="4" y="41"/>
                    </a:lnTo>
                    <a:lnTo>
                      <a:pt x="2" y="37"/>
                    </a:lnTo>
                    <a:lnTo>
                      <a:pt x="2" y="32"/>
                    </a:lnTo>
                    <a:lnTo>
                      <a:pt x="2" y="27"/>
                    </a:lnTo>
                    <a:lnTo>
                      <a:pt x="1" y="23"/>
                    </a:lnTo>
                    <a:lnTo>
                      <a:pt x="0" y="20"/>
                    </a:lnTo>
                    <a:lnTo>
                      <a:pt x="1" y="18"/>
                    </a:lnTo>
                    <a:lnTo>
                      <a:pt x="2" y="16"/>
                    </a:lnTo>
                    <a:lnTo>
                      <a:pt x="2" y="12"/>
                    </a:lnTo>
                    <a:lnTo>
                      <a:pt x="4" y="9"/>
                    </a:lnTo>
                    <a:lnTo>
                      <a:pt x="5" y="7"/>
                    </a:lnTo>
                    <a:lnTo>
                      <a:pt x="6" y="4"/>
                    </a:lnTo>
                    <a:lnTo>
                      <a:pt x="8" y="2"/>
                    </a:lnTo>
                    <a:lnTo>
                      <a:pt x="9" y="0"/>
                    </a:lnTo>
                    <a:lnTo>
                      <a:pt x="10" y="0"/>
                    </a:lnTo>
                    <a:lnTo>
                      <a:pt x="11" y="0"/>
                    </a:lnTo>
                    <a:lnTo>
                      <a:pt x="12" y="1"/>
                    </a:lnTo>
                    <a:lnTo>
                      <a:pt x="14" y="1"/>
                    </a:lnTo>
                    <a:lnTo>
                      <a:pt x="15" y="2"/>
                    </a:lnTo>
                    <a:lnTo>
                      <a:pt x="16" y="2"/>
                    </a:lnTo>
                    <a:lnTo>
                      <a:pt x="17" y="2"/>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6" name="Freeform 256"/>
              <p:cNvSpPr>
                <a:spLocks/>
              </p:cNvSpPr>
              <p:nvPr/>
            </p:nvSpPr>
            <p:spPr bwMode="auto">
              <a:xfrm>
                <a:off x="5192" y="2261"/>
                <a:ext cx="6" cy="24"/>
              </a:xfrm>
              <a:custGeom>
                <a:avLst/>
                <a:gdLst>
                  <a:gd name="T0" fmla="*/ 2 w 13"/>
                  <a:gd name="T1" fmla="*/ 10 h 48"/>
                  <a:gd name="T2" fmla="*/ 2 w 13"/>
                  <a:gd name="T3" fmla="*/ 10 h 48"/>
                  <a:gd name="T4" fmla="*/ 2 w 13"/>
                  <a:gd name="T5" fmla="*/ 11 h 48"/>
                  <a:gd name="T6" fmla="*/ 2 w 13"/>
                  <a:gd name="T7" fmla="*/ 11 h 48"/>
                  <a:gd name="T8" fmla="*/ 2 w 13"/>
                  <a:gd name="T9" fmla="*/ 12 h 48"/>
                  <a:gd name="T10" fmla="*/ 2 w 13"/>
                  <a:gd name="T11" fmla="*/ 12 h 48"/>
                  <a:gd name="T12" fmla="*/ 2 w 13"/>
                  <a:gd name="T13" fmla="*/ 12 h 48"/>
                  <a:gd name="T14" fmla="*/ 1 w 13"/>
                  <a:gd name="T15" fmla="*/ 12 h 48"/>
                  <a:gd name="T16" fmla="*/ 1 w 13"/>
                  <a:gd name="T17" fmla="*/ 12 h 48"/>
                  <a:gd name="T18" fmla="*/ 0 w 13"/>
                  <a:gd name="T19" fmla="*/ 11 h 48"/>
                  <a:gd name="T20" fmla="*/ 0 w 13"/>
                  <a:gd name="T21" fmla="*/ 9 h 48"/>
                  <a:gd name="T22" fmla="*/ 0 w 13"/>
                  <a:gd name="T23" fmla="*/ 8 h 48"/>
                  <a:gd name="T24" fmla="*/ 0 w 13"/>
                  <a:gd name="T25" fmla="*/ 7 h 48"/>
                  <a:gd name="T26" fmla="*/ 0 w 13"/>
                  <a:gd name="T27" fmla="*/ 6 h 48"/>
                  <a:gd name="T28" fmla="*/ 0 w 13"/>
                  <a:gd name="T29" fmla="*/ 4 h 48"/>
                  <a:gd name="T30" fmla="*/ 0 w 13"/>
                  <a:gd name="T31" fmla="*/ 3 h 48"/>
                  <a:gd name="T32" fmla="*/ 0 w 13"/>
                  <a:gd name="T33" fmla="*/ 2 h 48"/>
                  <a:gd name="T34" fmla="*/ 1 w 13"/>
                  <a:gd name="T35" fmla="*/ 0 h 48"/>
                  <a:gd name="T36" fmla="*/ 1 w 13"/>
                  <a:gd name="T37" fmla="*/ 1 h 48"/>
                  <a:gd name="T38" fmla="*/ 1 w 13"/>
                  <a:gd name="T39" fmla="*/ 1 h 48"/>
                  <a:gd name="T40" fmla="*/ 2 w 13"/>
                  <a:gd name="T41" fmla="*/ 1 h 48"/>
                  <a:gd name="T42" fmla="*/ 2 w 13"/>
                  <a:gd name="T43" fmla="*/ 1 h 48"/>
                  <a:gd name="T44" fmla="*/ 2 w 13"/>
                  <a:gd name="T45" fmla="*/ 1 h 48"/>
                  <a:gd name="T46" fmla="*/ 2 w 13"/>
                  <a:gd name="T47" fmla="*/ 1 h 48"/>
                  <a:gd name="T48" fmla="*/ 3 w 13"/>
                  <a:gd name="T49" fmla="*/ 1 h 48"/>
                  <a:gd name="T50" fmla="*/ 3 w 13"/>
                  <a:gd name="T51" fmla="*/ 1 h 48"/>
                  <a:gd name="T52" fmla="*/ 3 w 13"/>
                  <a:gd name="T53" fmla="*/ 2 h 48"/>
                  <a:gd name="T54" fmla="*/ 3 w 13"/>
                  <a:gd name="T55" fmla="*/ 3 h 48"/>
                  <a:gd name="T56" fmla="*/ 2 w 13"/>
                  <a:gd name="T57" fmla="*/ 4 h 48"/>
                  <a:gd name="T58" fmla="*/ 2 w 13"/>
                  <a:gd name="T59" fmla="*/ 6 h 48"/>
                  <a:gd name="T60" fmla="*/ 2 w 13"/>
                  <a:gd name="T61" fmla="*/ 7 h 48"/>
                  <a:gd name="T62" fmla="*/ 2 w 13"/>
                  <a:gd name="T63" fmla="*/ 8 h 48"/>
                  <a:gd name="T64" fmla="*/ 2 w 13"/>
                  <a:gd name="T65" fmla="*/ 9 h 48"/>
                  <a:gd name="T66" fmla="*/ 2 w 13"/>
                  <a:gd name="T67" fmla="*/ 1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 h="48">
                    <a:moveTo>
                      <a:pt x="11" y="39"/>
                    </a:moveTo>
                    <a:lnTo>
                      <a:pt x="11" y="40"/>
                    </a:lnTo>
                    <a:lnTo>
                      <a:pt x="11" y="42"/>
                    </a:lnTo>
                    <a:lnTo>
                      <a:pt x="11" y="44"/>
                    </a:lnTo>
                    <a:lnTo>
                      <a:pt x="10" y="45"/>
                    </a:lnTo>
                    <a:lnTo>
                      <a:pt x="9" y="46"/>
                    </a:lnTo>
                    <a:lnTo>
                      <a:pt x="8" y="47"/>
                    </a:lnTo>
                    <a:lnTo>
                      <a:pt x="7" y="48"/>
                    </a:lnTo>
                    <a:lnTo>
                      <a:pt x="5" y="48"/>
                    </a:lnTo>
                    <a:lnTo>
                      <a:pt x="0" y="41"/>
                    </a:lnTo>
                    <a:lnTo>
                      <a:pt x="0" y="36"/>
                    </a:lnTo>
                    <a:lnTo>
                      <a:pt x="0" y="32"/>
                    </a:lnTo>
                    <a:lnTo>
                      <a:pt x="0" y="26"/>
                    </a:lnTo>
                    <a:lnTo>
                      <a:pt x="0" y="21"/>
                    </a:lnTo>
                    <a:lnTo>
                      <a:pt x="1" y="16"/>
                    </a:lnTo>
                    <a:lnTo>
                      <a:pt x="1" y="11"/>
                    </a:lnTo>
                    <a:lnTo>
                      <a:pt x="2" y="5"/>
                    </a:lnTo>
                    <a:lnTo>
                      <a:pt x="4" y="0"/>
                    </a:lnTo>
                    <a:lnTo>
                      <a:pt x="5" y="1"/>
                    </a:lnTo>
                    <a:lnTo>
                      <a:pt x="6" y="1"/>
                    </a:lnTo>
                    <a:lnTo>
                      <a:pt x="8" y="1"/>
                    </a:lnTo>
                    <a:lnTo>
                      <a:pt x="9" y="1"/>
                    </a:lnTo>
                    <a:lnTo>
                      <a:pt x="10" y="1"/>
                    </a:lnTo>
                    <a:lnTo>
                      <a:pt x="11" y="1"/>
                    </a:lnTo>
                    <a:lnTo>
                      <a:pt x="12" y="1"/>
                    </a:lnTo>
                    <a:lnTo>
                      <a:pt x="13" y="1"/>
                    </a:lnTo>
                    <a:lnTo>
                      <a:pt x="13" y="6"/>
                    </a:lnTo>
                    <a:lnTo>
                      <a:pt x="12" y="11"/>
                    </a:lnTo>
                    <a:lnTo>
                      <a:pt x="11" y="16"/>
                    </a:lnTo>
                    <a:lnTo>
                      <a:pt x="10" y="21"/>
                    </a:lnTo>
                    <a:lnTo>
                      <a:pt x="9" y="25"/>
                    </a:lnTo>
                    <a:lnTo>
                      <a:pt x="9" y="30"/>
                    </a:lnTo>
                    <a:lnTo>
                      <a:pt x="9" y="34"/>
                    </a:lnTo>
                    <a:lnTo>
                      <a:pt x="11"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7" name="Freeform 257"/>
              <p:cNvSpPr>
                <a:spLocks/>
              </p:cNvSpPr>
              <p:nvPr/>
            </p:nvSpPr>
            <p:spPr bwMode="auto">
              <a:xfrm>
                <a:off x="5203" y="2262"/>
                <a:ext cx="5" cy="21"/>
              </a:xfrm>
              <a:custGeom>
                <a:avLst/>
                <a:gdLst>
                  <a:gd name="T0" fmla="*/ 3 w 10"/>
                  <a:gd name="T1" fmla="*/ 0 h 42"/>
                  <a:gd name="T2" fmla="*/ 3 w 10"/>
                  <a:gd name="T3" fmla="*/ 2 h 42"/>
                  <a:gd name="T4" fmla="*/ 3 w 10"/>
                  <a:gd name="T5" fmla="*/ 3 h 42"/>
                  <a:gd name="T6" fmla="*/ 3 w 10"/>
                  <a:gd name="T7" fmla="*/ 4 h 42"/>
                  <a:gd name="T8" fmla="*/ 3 w 10"/>
                  <a:gd name="T9" fmla="*/ 6 h 42"/>
                  <a:gd name="T10" fmla="*/ 2 w 10"/>
                  <a:gd name="T11" fmla="*/ 7 h 42"/>
                  <a:gd name="T12" fmla="*/ 2 w 10"/>
                  <a:gd name="T13" fmla="*/ 8 h 42"/>
                  <a:gd name="T14" fmla="*/ 2 w 10"/>
                  <a:gd name="T15" fmla="*/ 10 h 42"/>
                  <a:gd name="T16" fmla="*/ 2 w 10"/>
                  <a:gd name="T17" fmla="*/ 11 h 42"/>
                  <a:gd name="T18" fmla="*/ 1 w 10"/>
                  <a:gd name="T19" fmla="*/ 10 h 42"/>
                  <a:gd name="T20" fmla="*/ 1 w 10"/>
                  <a:gd name="T21" fmla="*/ 9 h 42"/>
                  <a:gd name="T22" fmla="*/ 1 w 10"/>
                  <a:gd name="T23" fmla="*/ 8 h 42"/>
                  <a:gd name="T24" fmla="*/ 0 w 10"/>
                  <a:gd name="T25" fmla="*/ 6 h 42"/>
                  <a:gd name="T26" fmla="*/ 0 w 10"/>
                  <a:gd name="T27" fmla="*/ 5 h 42"/>
                  <a:gd name="T28" fmla="*/ 0 w 10"/>
                  <a:gd name="T29" fmla="*/ 3 h 42"/>
                  <a:gd name="T30" fmla="*/ 1 w 10"/>
                  <a:gd name="T31" fmla="*/ 2 h 42"/>
                  <a:gd name="T32" fmla="*/ 1 w 10"/>
                  <a:gd name="T33" fmla="*/ 0 h 42"/>
                  <a:gd name="T34" fmla="*/ 1 w 10"/>
                  <a:gd name="T35" fmla="*/ 0 h 42"/>
                  <a:gd name="T36" fmla="*/ 1 w 10"/>
                  <a:gd name="T37" fmla="*/ 0 h 42"/>
                  <a:gd name="T38" fmla="*/ 2 w 10"/>
                  <a:gd name="T39" fmla="*/ 0 h 42"/>
                  <a:gd name="T40" fmla="*/ 2 w 10"/>
                  <a:gd name="T41" fmla="*/ 0 h 42"/>
                  <a:gd name="T42" fmla="*/ 2 w 10"/>
                  <a:gd name="T43" fmla="*/ 0 h 42"/>
                  <a:gd name="T44" fmla="*/ 2 w 10"/>
                  <a:gd name="T45" fmla="*/ 0 h 42"/>
                  <a:gd name="T46" fmla="*/ 3 w 10"/>
                  <a:gd name="T47" fmla="*/ 0 h 42"/>
                  <a:gd name="T48" fmla="*/ 3 w 10"/>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42">
                    <a:moveTo>
                      <a:pt x="10" y="0"/>
                    </a:moveTo>
                    <a:lnTo>
                      <a:pt x="10" y="5"/>
                    </a:lnTo>
                    <a:lnTo>
                      <a:pt x="10" y="11"/>
                    </a:lnTo>
                    <a:lnTo>
                      <a:pt x="10" y="16"/>
                    </a:lnTo>
                    <a:lnTo>
                      <a:pt x="9" y="21"/>
                    </a:lnTo>
                    <a:lnTo>
                      <a:pt x="8" y="27"/>
                    </a:lnTo>
                    <a:lnTo>
                      <a:pt x="8" y="32"/>
                    </a:lnTo>
                    <a:lnTo>
                      <a:pt x="7" y="37"/>
                    </a:lnTo>
                    <a:lnTo>
                      <a:pt x="6" y="42"/>
                    </a:lnTo>
                    <a:lnTo>
                      <a:pt x="4" y="38"/>
                    </a:lnTo>
                    <a:lnTo>
                      <a:pt x="2" y="34"/>
                    </a:lnTo>
                    <a:lnTo>
                      <a:pt x="1" y="29"/>
                    </a:lnTo>
                    <a:lnTo>
                      <a:pt x="0" y="23"/>
                    </a:lnTo>
                    <a:lnTo>
                      <a:pt x="0" y="18"/>
                    </a:lnTo>
                    <a:lnTo>
                      <a:pt x="0" y="12"/>
                    </a:lnTo>
                    <a:lnTo>
                      <a:pt x="1" y="5"/>
                    </a:lnTo>
                    <a:lnTo>
                      <a:pt x="2" y="0"/>
                    </a:lnTo>
                    <a:lnTo>
                      <a:pt x="3" y="0"/>
                    </a:lnTo>
                    <a:lnTo>
                      <a:pt x="4" y="0"/>
                    </a:lnTo>
                    <a:lnTo>
                      <a:pt x="5" y="0"/>
                    </a:lnTo>
                    <a:lnTo>
                      <a:pt x="6" y="0"/>
                    </a:lnTo>
                    <a:lnTo>
                      <a:pt x="7" y="0"/>
                    </a:lnTo>
                    <a:lnTo>
                      <a:pt x="8"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8" name="Freeform 258"/>
              <p:cNvSpPr>
                <a:spLocks/>
              </p:cNvSpPr>
              <p:nvPr/>
            </p:nvSpPr>
            <p:spPr bwMode="auto">
              <a:xfrm>
                <a:off x="4682" y="2920"/>
                <a:ext cx="1" cy="2"/>
              </a:xfrm>
              <a:custGeom>
                <a:avLst/>
                <a:gdLst>
                  <a:gd name="T0" fmla="*/ 0 w 1"/>
                  <a:gd name="T1" fmla="*/ 1 h 4"/>
                  <a:gd name="T2" fmla="*/ 0 w 1"/>
                  <a:gd name="T3" fmla="*/ 1 h 4"/>
                  <a:gd name="T4" fmla="*/ 0 w 1"/>
                  <a:gd name="T5" fmla="*/ 1 h 4"/>
                  <a:gd name="T6" fmla="*/ 0 w 1"/>
                  <a:gd name="T7" fmla="*/ 1 h 4"/>
                  <a:gd name="T8" fmla="*/ 0 w 1"/>
                  <a:gd name="T9" fmla="*/ 1 h 4"/>
                  <a:gd name="T10" fmla="*/ 0 w 1"/>
                  <a:gd name="T11" fmla="*/ 1 h 4"/>
                  <a:gd name="T12" fmla="*/ 0 w 1"/>
                  <a:gd name="T13" fmla="*/ 1 h 4"/>
                  <a:gd name="T14" fmla="*/ 0 w 1"/>
                  <a:gd name="T15" fmla="*/ 1 h 4"/>
                  <a:gd name="T16" fmla="*/ 0 w 1"/>
                  <a:gd name="T17" fmla="*/ 1 h 4"/>
                  <a:gd name="T18" fmla="*/ 0 w 1"/>
                  <a:gd name="T19" fmla="*/ 1 h 4"/>
                  <a:gd name="T20" fmla="*/ 1 w 1"/>
                  <a:gd name="T21" fmla="*/ 1 h 4"/>
                  <a:gd name="T22" fmla="*/ 1 w 1"/>
                  <a:gd name="T23" fmla="*/ 1 h 4"/>
                  <a:gd name="T24" fmla="*/ 1 w 1"/>
                  <a:gd name="T25" fmla="*/ 1 h 4"/>
                  <a:gd name="T26" fmla="*/ 1 w 1"/>
                  <a:gd name="T27" fmla="*/ 1 h 4"/>
                  <a:gd name="T28" fmla="*/ 1 w 1"/>
                  <a:gd name="T29" fmla="*/ 1 h 4"/>
                  <a:gd name="T30" fmla="*/ 1 w 1"/>
                  <a:gd name="T31" fmla="*/ 1 h 4"/>
                  <a:gd name="T32" fmla="*/ 1 w 1"/>
                  <a:gd name="T33" fmla="*/ 0 h 4"/>
                  <a:gd name="T34" fmla="*/ 1 w 1"/>
                  <a:gd name="T35" fmla="*/ 1 h 4"/>
                  <a:gd name="T36" fmla="*/ 1 w 1"/>
                  <a:gd name="T37" fmla="*/ 1 h 4"/>
                  <a:gd name="T38" fmla="*/ 1 w 1"/>
                  <a:gd name="T39" fmla="*/ 1 h 4"/>
                  <a:gd name="T40" fmla="*/ 1 w 1"/>
                  <a:gd name="T41" fmla="*/ 1 h 4"/>
                  <a:gd name="T42" fmla="*/ 1 w 1"/>
                  <a:gd name="T43" fmla="*/ 1 h 4"/>
                  <a:gd name="T44" fmla="*/ 1 w 1"/>
                  <a:gd name="T45" fmla="*/ 1 h 4"/>
                  <a:gd name="T46" fmla="*/ 1 w 1"/>
                  <a:gd name="T47" fmla="*/ 1 h 4"/>
                  <a:gd name="T48" fmla="*/ 0 w 1"/>
                  <a:gd name="T49" fmla="*/ 1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 h="4">
                    <a:moveTo>
                      <a:pt x="0" y="4"/>
                    </a:moveTo>
                    <a:lnTo>
                      <a:pt x="0" y="4"/>
                    </a:lnTo>
                    <a:lnTo>
                      <a:pt x="0" y="3"/>
                    </a:lnTo>
                    <a:lnTo>
                      <a:pt x="1" y="3"/>
                    </a:lnTo>
                    <a:lnTo>
                      <a:pt x="1" y="2"/>
                    </a:lnTo>
                    <a:lnTo>
                      <a:pt x="1" y="1"/>
                    </a:lnTo>
                    <a:lnTo>
                      <a:pt x="1" y="0"/>
                    </a:lnTo>
                    <a:lnTo>
                      <a:pt x="1" y="1"/>
                    </a:lnTo>
                    <a:lnTo>
                      <a:pt x="1" y="2"/>
                    </a:lnTo>
                    <a:lnTo>
                      <a:pt x="1" y="3"/>
                    </a:lnTo>
                    <a:lnTo>
                      <a:pt x="1" y="4"/>
                    </a:lnTo>
                    <a:lnTo>
                      <a:pt x="0"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84" name="Rectangle 259"/>
            <p:cNvSpPr>
              <a:spLocks noChangeArrowheads="1"/>
            </p:cNvSpPr>
            <p:nvPr/>
          </p:nvSpPr>
          <p:spPr bwMode="auto">
            <a:xfrm>
              <a:off x="5410200" y="18288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15000"/>
                </a:spcAft>
              </a:pPr>
              <a:r>
                <a:rPr lang="en-US" sz="2800" b="1">
                  <a:solidFill>
                    <a:schemeClr val="tx2"/>
                  </a:solidFill>
                  <a:latin typeface="Tahoma" pitchFamily="34" charset="0"/>
                </a:rPr>
                <a:t>High Score</a:t>
              </a:r>
            </a:p>
          </p:txBody>
        </p:sp>
        <p:sp>
          <p:nvSpPr>
            <p:cNvPr id="24585" name="Rectangle 260"/>
            <p:cNvSpPr>
              <a:spLocks noChangeArrowheads="1"/>
            </p:cNvSpPr>
            <p:nvPr/>
          </p:nvSpPr>
          <p:spPr bwMode="auto">
            <a:xfrm>
              <a:off x="5410200" y="33528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15000"/>
                </a:spcAft>
              </a:pPr>
              <a:r>
                <a:rPr lang="en-US" sz="2800" b="1">
                  <a:solidFill>
                    <a:schemeClr val="tx2"/>
                  </a:solidFill>
                  <a:latin typeface="Tahoma" pitchFamily="34" charset="0"/>
                </a:rPr>
                <a:t>Gray Area</a:t>
              </a:r>
            </a:p>
          </p:txBody>
        </p:sp>
        <p:sp>
          <p:nvSpPr>
            <p:cNvPr id="24586" name="Rectangle 261"/>
            <p:cNvSpPr>
              <a:spLocks noChangeArrowheads="1"/>
            </p:cNvSpPr>
            <p:nvPr/>
          </p:nvSpPr>
          <p:spPr bwMode="auto">
            <a:xfrm>
              <a:off x="5410200" y="51054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15000"/>
                </a:spcAft>
              </a:pPr>
              <a:r>
                <a:rPr lang="en-US" sz="2800" b="1">
                  <a:solidFill>
                    <a:schemeClr val="tx2"/>
                  </a:solidFill>
                  <a:latin typeface="Tahoma" pitchFamily="34" charset="0"/>
                </a:rPr>
                <a:t>Low Score</a:t>
              </a:r>
            </a:p>
          </p:txBody>
        </p:sp>
        <p:grpSp>
          <p:nvGrpSpPr>
            <p:cNvPr id="24587" name="Group 287"/>
            <p:cNvGrpSpPr>
              <a:grpSpLocks/>
            </p:cNvGrpSpPr>
            <p:nvPr/>
          </p:nvGrpSpPr>
          <p:grpSpPr bwMode="auto">
            <a:xfrm>
              <a:off x="3581400" y="4953000"/>
              <a:ext cx="1054100" cy="1033463"/>
              <a:chOff x="4368" y="1008"/>
              <a:chExt cx="664" cy="651"/>
            </a:xfrm>
          </p:grpSpPr>
          <p:sp>
            <p:nvSpPr>
              <p:cNvPr id="24588" name="Freeform 288"/>
              <p:cNvSpPr>
                <a:spLocks/>
              </p:cNvSpPr>
              <p:nvPr/>
            </p:nvSpPr>
            <p:spPr bwMode="auto">
              <a:xfrm>
                <a:off x="4368" y="1008"/>
                <a:ext cx="664" cy="651"/>
              </a:xfrm>
              <a:custGeom>
                <a:avLst/>
                <a:gdLst>
                  <a:gd name="T0" fmla="*/ 160 w 2654"/>
                  <a:gd name="T1" fmla="*/ 14 h 2604"/>
                  <a:gd name="T2" fmla="*/ 165 w 2654"/>
                  <a:gd name="T3" fmla="*/ 18 h 2604"/>
                  <a:gd name="T4" fmla="*/ 166 w 2654"/>
                  <a:gd name="T5" fmla="*/ 21 h 2604"/>
                  <a:gd name="T6" fmla="*/ 165 w 2654"/>
                  <a:gd name="T7" fmla="*/ 26 h 2604"/>
                  <a:gd name="T8" fmla="*/ 162 w 2654"/>
                  <a:gd name="T9" fmla="*/ 41 h 2604"/>
                  <a:gd name="T10" fmla="*/ 155 w 2654"/>
                  <a:gd name="T11" fmla="*/ 60 h 2604"/>
                  <a:gd name="T12" fmla="*/ 148 w 2654"/>
                  <a:gd name="T13" fmla="*/ 75 h 2604"/>
                  <a:gd name="T14" fmla="*/ 141 w 2654"/>
                  <a:gd name="T15" fmla="*/ 91 h 2604"/>
                  <a:gd name="T16" fmla="*/ 136 w 2654"/>
                  <a:gd name="T17" fmla="*/ 116 h 2604"/>
                  <a:gd name="T18" fmla="*/ 130 w 2654"/>
                  <a:gd name="T19" fmla="*/ 139 h 2604"/>
                  <a:gd name="T20" fmla="*/ 120 w 2654"/>
                  <a:gd name="T21" fmla="*/ 151 h 2604"/>
                  <a:gd name="T22" fmla="*/ 98 w 2654"/>
                  <a:gd name="T23" fmla="*/ 155 h 2604"/>
                  <a:gd name="T24" fmla="*/ 72 w 2654"/>
                  <a:gd name="T25" fmla="*/ 157 h 2604"/>
                  <a:gd name="T26" fmla="*/ 49 w 2654"/>
                  <a:gd name="T27" fmla="*/ 161 h 2604"/>
                  <a:gd name="T28" fmla="*/ 24 w 2654"/>
                  <a:gd name="T29" fmla="*/ 162 h 2604"/>
                  <a:gd name="T30" fmla="*/ 5 w 2654"/>
                  <a:gd name="T31" fmla="*/ 154 h 2604"/>
                  <a:gd name="T32" fmla="*/ 4 w 2654"/>
                  <a:gd name="T33" fmla="*/ 132 h 2604"/>
                  <a:gd name="T34" fmla="*/ 20 w 2654"/>
                  <a:gd name="T35" fmla="*/ 120 h 2604"/>
                  <a:gd name="T36" fmla="*/ 41 w 2654"/>
                  <a:gd name="T37" fmla="*/ 113 h 2604"/>
                  <a:gd name="T38" fmla="*/ 63 w 2654"/>
                  <a:gd name="T39" fmla="*/ 104 h 2604"/>
                  <a:gd name="T40" fmla="*/ 76 w 2654"/>
                  <a:gd name="T41" fmla="*/ 87 h 2604"/>
                  <a:gd name="T42" fmla="*/ 84 w 2654"/>
                  <a:gd name="T43" fmla="*/ 68 h 2604"/>
                  <a:gd name="T44" fmla="*/ 92 w 2654"/>
                  <a:gd name="T45" fmla="*/ 48 h 2604"/>
                  <a:gd name="T46" fmla="*/ 100 w 2654"/>
                  <a:gd name="T47" fmla="*/ 28 h 2604"/>
                  <a:gd name="T48" fmla="*/ 107 w 2654"/>
                  <a:gd name="T49" fmla="*/ 16 h 2604"/>
                  <a:gd name="T50" fmla="*/ 110 w 2654"/>
                  <a:gd name="T51" fmla="*/ 13 h 2604"/>
                  <a:gd name="T52" fmla="*/ 113 w 2654"/>
                  <a:gd name="T53" fmla="*/ 9 h 2604"/>
                  <a:gd name="T54" fmla="*/ 115 w 2654"/>
                  <a:gd name="T55" fmla="*/ 5 h 2604"/>
                  <a:gd name="T56" fmla="*/ 121 w 2654"/>
                  <a:gd name="T57" fmla="*/ 0 h 2604"/>
                  <a:gd name="T58" fmla="*/ 131 w 2654"/>
                  <a:gd name="T59" fmla="*/ 1 h 2604"/>
                  <a:gd name="T60" fmla="*/ 142 w 2654"/>
                  <a:gd name="T61" fmla="*/ 5 h 2604"/>
                  <a:gd name="T62" fmla="*/ 152 w 2654"/>
                  <a:gd name="T63" fmla="*/ 9 h 26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54" h="2604">
                    <a:moveTo>
                      <a:pt x="2490" y="178"/>
                    </a:moveTo>
                    <a:lnTo>
                      <a:pt x="2552" y="221"/>
                    </a:lnTo>
                    <a:lnTo>
                      <a:pt x="2599" y="253"/>
                    </a:lnTo>
                    <a:lnTo>
                      <a:pt x="2629" y="280"/>
                    </a:lnTo>
                    <a:lnTo>
                      <a:pt x="2648" y="305"/>
                    </a:lnTo>
                    <a:lnTo>
                      <a:pt x="2654" y="331"/>
                    </a:lnTo>
                    <a:lnTo>
                      <a:pt x="2651" y="367"/>
                    </a:lnTo>
                    <a:lnTo>
                      <a:pt x="2639" y="413"/>
                    </a:lnTo>
                    <a:lnTo>
                      <a:pt x="2621" y="477"/>
                    </a:lnTo>
                    <a:lnTo>
                      <a:pt x="2585" y="661"/>
                    </a:lnTo>
                    <a:lnTo>
                      <a:pt x="2538" y="819"/>
                    </a:lnTo>
                    <a:lnTo>
                      <a:pt x="2483" y="958"/>
                    </a:lnTo>
                    <a:lnTo>
                      <a:pt x="2424" y="1085"/>
                    </a:lnTo>
                    <a:lnTo>
                      <a:pt x="2362" y="1205"/>
                    </a:lnTo>
                    <a:lnTo>
                      <a:pt x="2304" y="1325"/>
                    </a:lnTo>
                    <a:lnTo>
                      <a:pt x="2251" y="1452"/>
                    </a:lnTo>
                    <a:lnTo>
                      <a:pt x="2209" y="1594"/>
                    </a:lnTo>
                    <a:lnTo>
                      <a:pt x="2165" y="1860"/>
                    </a:lnTo>
                    <a:lnTo>
                      <a:pt x="2128" y="2068"/>
                    </a:lnTo>
                    <a:lnTo>
                      <a:pt x="2082" y="2227"/>
                    </a:lnTo>
                    <a:lnTo>
                      <a:pt x="2016" y="2340"/>
                    </a:lnTo>
                    <a:lnTo>
                      <a:pt x="1915" y="2415"/>
                    </a:lnTo>
                    <a:lnTo>
                      <a:pt x="1772" y="2459"/>
                    </a:lnTo>
                    <a:lnTo>
                      <a:pt x="1568" y="2476"/>
                    </a:lnTo>
                    <a:lnTo>
                      <a:pt x="1295" y="2474"/>
                    </a:lnTo>
                    <a:lnTo>
                      <a:pt x="1154" y="2505"/>
                    </a:lnTo>
                    <a:lnTo>
                      <a:pt x="978" y="2545"/>
                    </a:lnTo>
                    <a:lnTo>
                      <a:pt x="777" y="2581"/>
                    </a:lnTo>
                    <a:lnTo>
                      <a:pt x="572" y="2604"/>
                    </a:lnTo>
                    <a:lnTo>
                      <a:pt x="375" y="2597"/>
                    </a:lnTo>
                    <a:lnTo>
                      <a:pt x="205" y="2553"/>
                    </a:lnTo>
                    <a:lnTo>
                      <a:pt x="73" y="2454"/>
                    </a:lnTo>
                    <a:lnTo>
                      <a:pt x="0" y="2294"/>
                    </a:lnTo>
                    <a:lnTo>
                      <a:pt x="62" y="2116"/>
                    </a:lnTo>
                    <a:lnTo>
                      <a:pt x="172" y="1996"/>
                    </a:lnTo>
                    <a:lnTo>
                      <a:pt x="314" y="1915"/>
                    </a:lnTo>
                    <a:lnTo>
                      <a:pt x="481" y="1859"/>
                    </a:lnTo>
                    <a:lnTo>
                      <a:pt x="657" y="1808"/>
                    </a:lnTo>
                    <a:lnTo>
                      <a:pt x="835" y="1749"/>
                    </a:lnTo>
                    <a:lnTo>
                      <a:pt x="999" y="1666"/>
                    </a:lnTo>
                    <a:lnTo>
                      <a:pt x="1141" y="1541"/>
                    </a:lnTo>
                    <a:lnTo>
                      <a:pt x="1217" y="1391"/>
                    </a:lnTo>
                    <a:lnTo>
                      <a:pt x="1286" y="1239"/>
                    </a:lnTo>
                    <a:lnTo>
                      <a:pt x="1348" y="1082"/>
                    </a:lnTo>
                    <a:lnTo>
                      <a:pt x="1407" y="923"/>
                    </a:lnTo>
                    <a:lnTo>
                      <a:pt x="1464" y="763"/>
                    </a:lnTo>
                    <a:lnTo>
                      <a:pt x="1526" y="602"/>
                    </a:lnTo>
                    <a:lnTo>
                      <a:pt x="1592" y="443"/>
                    </a:lnTo>
                    <a:lnTo>
                      <a:pt x="1667" y="288"/>
                    </a:lnTo>
                    <a:lnTo>
                      <a:pt x="1702" y="255"/>
                    </a:lnTo>
                    <a:lnTo>
                      <a:pt x="1732" y="227"/>
                    </a:lnTo>
                    <a:lnTo>
                      <a:pt x="1756" y="201"/>
                    </a:lnTo>
                    <a:lnTo>
                      <a:pt x="1779" y="174"/>
                    </a:lnTo>
                    <a:lnTo>
                      <a:pt x="1798" y="144"/>
                    </a:lnTo>
                    <a:lnTo>
                      <a:pt x="1818" y="111"/>
                    </a:lnTo>
                    <a:lnTo>
                      <a:pt x="1840" y="70"/>
                    </a:lnTo>
                    <a:lnTo>
                      <a:pt x="1866" y="18"/>
                    </a:lnTo>
                    <a:lnTo>
                      <a:pt x="1926" y="0"/>
                    </a:lnTo>
                    <a:lnTo>
                      <a:pt x="2002" y="2"/>
                    </a:lnTo>
                    <a:lnTo>
                      <a:pt x="2087" y="17"/>
                    </a:lnTo>
                    <a:lnTo>
                      <a:pt x="2178" y="45"/>
                    </a:lnTo>
                    <a:lnTo>
                      <a:pt x="2267" y="77"/>
                    </a:lnTo>
                    <a:lnTo>
                      <a:pt x="2352" y="113"/>
                    </a:lnTo>
                    <a:lnTo>
                      <a:pt x="2428" y="147"/>
                    </a:lnTo>
                    <a:lnTo>
                      <a:pt x="2490"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289"/>
              <p:cNvSpPr>
                <a:spLocks/>
              </p:cNvSpPr>
              <p:nvPr/>
            </p:nvSpPr>
            <p:spPr bwMode="auto">
              <a:xfrm>
                <a:off x="4852" y="1021"/>
                <a:ext cx="167" cy="74"/>
              </a:xfrm>
              <a:custGeom>
                <a:avLst/>
                <a:gdLst>
                  <a:gd name="T0" fmla="*/ 41 w 668"/>
                  <a:gd name="T1" fmla="*/ 16 h 295"/>
                  <a:gd name="T2" fmla="*/ 41 w 668"/>
                  <a:gd name="T3" fmla="*/ 16 h 295"/>
                  <a:gd name="T4" fmla="*/ 42 w 668"/>
                  <a:gd name="T5" fmla="*/ 17 h 295"/>
                  <a:gd name="T6" fmla="*/ 42 w 668"/>
                  <a:gd name="T7" fmla="*/ 17 h 295"/>
                  <a:gd name="T8" fmla="*/ 42 w 668"/>
                  <a:gd name="T9" fmla="*/ 18 h 295"/>
                  <a:gd name="T10" fmla="*/ 42 w 668"/>
                  <a:gd name="T11" fmla="*/ 18 h 295"/>
                  <a:gd name="T12" fmla="*/ 41 w 668"/>
                  <a:gd name="T13" fmla="*/ 18 h 295"/>
                  <a:gd name="T14" fmla="*/ 40 w 668"/>
                  <a:gd name="T15" fmla="*/ 19 h 295"/>
                  <a:gd name="T16" fmla="*/ 40 w 668"/>
                  <a:gd name="T17" fmla="*/ 19 h 295"/>
                  <a:gd name="T18" fmla="*/ 34 w 668"/>
                  <a:gd name="T19" fmla="*/ 17 h 295"/>
                  <a:gd name="T20" fmla="*/ 29 w 668"/>
                  <a:gd name="T21" fmla="*/ 16 h 295"/>
                  <a:gd name="T22" fmla="*/ 24 w 668"/>
                  <a:gd name="T23" fmla="*/ 14 h 295"/>
                  <a:gd name="T24" fmla="*/ 20 w 668"/>
                  <a:gd name="T25" fmla="*/ 12 h 295"/>
                  <a:gd name="T26" fmla="*/ 15 w 668"/>
                  <a:gd name="T27" fmla="*/ 10 h 295"/>
                  <a:gd name="T28" fmla="*/ 11 w 668"/>
                  <a:gd name="T29" fmla="*/ 8 h 295"/>
                  <a:gd name="T30" fmla="*/ 6 w 668"/>
                  <a:gd name="T31" fmla="*/ 5 h 295"/>
                  <a:gd name="T32" fmla="*/ 1 w 668"/>
                  <a:gd name="T33" fmla="*/ 3 h 295"/>
                  <a:gd name="T34" fmla="*/ 1 w 668"/>
                  <a:gd name="T35" fmla="*/ 2 h 295"/>
                  <a:gd name="T36" fmla="*/ 1 w 668"/>
                  <a:gd name="T37" fmla="*/ 2 h 295"/>
                  <a:gd name="T38" fmla="*/ 0 w 668"/>
                  <a:gd name="T39" fmla="*/ 1 h 295"/>
                  <a:gd name="T40" fmla="*/ 0 w 668"/>
                  <a:gd name="T41" fmla="*/ 1 h 295"/>
                  <a:gd name="T42" fmla="*/ 0 w 668"/>
                  <a:gd name="T43" fmla="*/ 1 h 295"/>
                  <a:gd name="T44" fmla="*/ 1 w 668"/>
                  <a:gd name="T45" fmla="*/ 0 h 295"/>
                  <a:gd name="T46" fmla="*/ 1 w 668"/>
                  <a:gd name="T47" fmla="*/ 0 h 295"/>
                  <a:gd name="T48" fmla="*/ 3 w 668"/>
                  <a:gd name="T49" fmla="*/ 0 h 295"/>
                  <a:gd name="T50" fmla="*/ 8 w 668"/>
                  <a:gd name="T51" fmla="*/ 1 h 295"/>
                  <a:gd name="T52" fmla="*/ 13 w 668"/>
                  <a:gd name="T53" fmla="*/ 1 h 295"/>
                  <a:gd name="T54" fmla="*/ 18 w 668"/>
                  <a:gd name="T55" fmla="*/ 3 h 295"/>
                  <a:gd name="T56" fmla="*/ 23 w 668"/>
                  <a:gd name="T57" fmla="*/ 5 h 295"/>
                  <a:gd name="T58" fmla="*/ 28 w 668"/>
                  <a:gd name="T59" fmla="*/ 7 h 295"/>
                  <a:gd name="T60" fmla="*/ 33 w 668"/>
                  <a:gd name="T61" fmla="*/ 9 h 295"/>
                  <a:gd name="T62" fmla="*/ 37 w 668"/>
                  <a:gd name="T63" fmla="*/ 12 h 295"/>
                  <a:gd name="T64" fmla="*/ 41 w 668"/>
                  <a:gd name="T65" fmla="*/ 16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68" h="295">
                    <a:moveTo>
                      <a:pt x="655" y="247"/>
                    </a:moveTo>
                    <a:lnTo>
                      <a:pt x="661" y="256"/>
                    </a:lnTo>
                    <a:lnTo>
                      <a:pt x="665" y="266"/>
                    </a:lnTo>
                    <a:lnTo>
                      <a:pt x="668" y="273"/>
                    </a:lnTo>
                    <a:lnTo>
                      <a:pt x="668" y="282"/>
                    </a:lnTo>
                    <a:lnTo>
                      <a:pt x="664" y="286"/>
                    </a:lnTo>
                    <a:lnTo>
                      <a:pt x="657" y="291"/>
                    </a:lnTo>
                    <a:lnTo>
                      <a:pt x="645" y="294"/>
                    </a:lnTo>
                    <a:lnTo>
                      <a:pt x="631" y="295"/>
                    </a:lnTo>
                    <a:lnTo>
                      <a:pt x="546" y="272"/>
                    </a:lnTo>
                    <a:lnTo>
                      <a:pt x="465" y="247"/>
                    </a:lnTo>
                    <a:lnTo>
                      <a:pt x="387" y="218"/>
                    </a:lnTo>
                    <a:lnTo>
                      <a:pt x="313" y="188"/>
                    </a:lnTo>
                    <a:lnTo>
                      <a:pt x="240" y="153"/>
                    </a:lnTo>
                    <a:lnTo>
                      <a:pt x="167" y="119"/>
                    </a:lnTo>
                    <a:lnTo>
                      <a:pt x="93" y="81"/>
                    </a:lnTo>
                    <a:lnTo>
                      <a:pt x="21" y="43"/>
                    </a:lnTo>
                    <a:lnTo>
                      <a:pt x="12" y="35"/>
                    </a:lnTo>
                    <a:lnTo>
                      <a:pt x="6" y="27"/>
                    </a:lnTo>
                    <a:lnTo>
                      <a:pt x="1" y="20"/>
                    </a:lnTo>
                    <a:lnTo>
                      <a:pt x="0" y="14"/>
                    </a:lnTo>
                    <a:lnTo>
                      <a:pt x="2" y="7"/>
                    </a:lnTo>
                    <a:lnTo>
                      <a:pt x="9" y="4"/>
                    </a:lnTo>
                    <a:lnTo>
                      <a:pt x="21" y="0"/>
                    </a:lnTo>
                    <a:lnTo>
                      <a:pt x="41" y="0"/>
                    </a:lnTo>
                    <a:lnTo>
                      <a:pt x="121" y="6"/>
                    </a:lnTo>
                    <a:lnTo>
                      <a:pt x="203" y="20"/>
                    </a:lnTo>
                    <a:lnTo>
                      <a:pt x="284" y="42"/>
                    </a:lnTo>
                    <a:lnTo>
                      <a:pt x="366" y="72"/>
                    </a:lnTo>
                    <a:lnTo>
                      <a:pt x="444" y="107"/>
                    </a:lnTo>
                    <a:lnTo>
                      <a:pt x="519" y="149"/>
                    </a:lnTo>
                    <a:lnTo>
                      <a:pt x="589" y="195"/>
                    </a:lnTo>
                    <a:lnTo>
                      <a:pt x="655" y="247"/>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290"/>
              <p:cNvSpPr>
                <a:spLocks/>
              </p:cNvSpPr>
              <p:nvPr/>
            </p:nvSpPr>
            <p:spPr bwMode="auto">
              <a:xfrm>
                <a:off x="4836" y="1038"/>
                <a:ext cx="181" cy="91"/>
              </a:xfrm>
              <a:custGeom>
                <a:avLst/>
                <a:gdLst>
                  <a:gd name="T0" fmla="*/ 44 w 725"/>
                  <a:gd name="T1" fmla="*/ 18 h 363"/>
                  <a:gd name="T2" fmla="*/ 45 w 725"/>
                  <a:gd name="T3" fmla="*/ 19 h 363"/>
                  <a:gd name="T4" fmla="*/ 45 w 725"/>
                  <a:gd name="T5" fmla="*/ 20 h 363"/>
                  <a:gd name="T6" fmla="*/ 45 w 725"/>
                  <a:gd name="T7" fmla="*/ 21 h 363"/>
                  <a:gd name="T8" fmla="*/ 45 w 725"/>
                  <a:gd name="T9" fmla="*/ 21 h 363"/>
                  <a:gd name="T10" fmla="*/ 45 w 725"/>
                  <a:gd name="T11" fmla="*/ 22 h 363"/>
                  <a:gd name="T12" fmla="*/ 44 w 725"/>
                  <a:gd name="T13" fmla="*/ 22 h 363"/>
                  <a:gd name="T14" fmla="*/ 44 w 725"/>
                  <a:gd name="T15" fmla="*/ 23 h 363"/>
                  <a:gd name="T16" fmla="*/ 43 w 725"/>
                  <a:gd name="T17" fmla="*/ 23 h 363"/>
                  <a:gd name="T18" fmla="*/ 39 w 725"/>
                  <a:gd name="T19" fmla="*/ 22 h 363"/>
                  <a:gd name="T20" fmla="*/ 33 w 725"/>
                  <a:gd name="T21" fmla="*/ 21 h 363"/>
                  <a:gd name="T22" fmla="*/ 25 w 725"/>
                  <a:gd name="T23" fmla="*/ 18 h 363"/>
                  <a:gd name="T24" fmla="*/ 16 w 725"/>
                  <a:gd name="T25" fmla="*/ 14 h 363"/>
                  <a:gd name="T26" fmla="*/ 8 w 725"/>
                  <a:gd name="T27" fmla="*/ 10 h 363"/>
                  <a:gd name="T28" fmla="*/ 2 w 725"/>
                  <a:gd name="T29" fmla="*/ 7 h 363"/>
                  <a:gd name="T30" fmla="*/ 0 w 725"/>
                  <a:gd name="T31" fmla="*/ 3 h 363"/>
                  <a:gd name="T32" fmla="*/ 2 w 725"/>
                  <a:gd name="T33" fmla="*/ 0 h 363"/>
                  <a:gd name="T34" fmla="*/ 7 w 725"/>
                  <a:gd name="T35" fmla="*/ 3 h 363"/>
                  <a:gd name="T36" fmla="*/ 13 w 725"/>
                  <a:gd name="T37" fmla="*/ 5 h 363"/>
                  <a:gd name="T38" fmla="*/ 18 w 725"/>
                  <a:gd name="T39" fmla="*/ 7 h 363"/>
                  <a:gd name="T40" fmla="*/ 23 w 725"/>
                  <a:gd name="T41" fmla="*/ 10 h 363"/>
                  <a:gd name="T42" fmla="*/ 29 w 725"/>
                  <a:gd name="T43" fmla="*/ 12 h 363"/>
                  <a:gd name="T44" fmla="*/ 34 w 725"/>
                  <a:gd name="T45" fmla="*/ 14 h 363"/>
                  <a:gd name="T46" fmla="*/ 39 w 725"/>
                  <a:gd name="T47" fmla="*/ 16 h 363"/>
                  <a:gd name="T48" fmla="*/ 44 w 725"/>
                  <a:gd name="T49" fmla="*/ 18 h 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5" h="363">
                    <a:moveTo>
                      <a:pt x="709" y="290"/>
                    </a:moveTo>
                    <a:lnTo>
                      <a:pt x="717" y="302"/>
                    </a:lnTo>
                    <a:lnTo>
                      <a:pt x="723" y="315"/>
                    </a:lnTo>
                    <a:lnTo>
                      <a:pt x="725" y="327"/>
                    </a:lnTo>
                    <a:lnTo>
                      <a:pt x="723" y="339"/>
                    </a:lnTo>
                    <a:lnTo>
                      <a:pt x="719" y="348"/>
                    </a:lnTo>
                    <a:lnTo>
                      <a:pt x="710" y="356"/>
                    </a:lnTo>
                    <a:lnTo>
                      <a:pt x="699" y="361"/>
                    </a:lnTo>
                    <a:lnTo>
                      <a:pt x="685" y="363"/>
                    </a:lnTo>
                    <a:lnTo>
                      <a:pt x="630" y="356"/>
                    </a:lnTo>
                    <a:lnTo>
                      <a:pt x="527" y="327"/>
                    </a:lnTo>
                    <a:lnTo>
                      <a:pt x="396" y="282"/>
                    </a:lnTo>
                    <a:lnTo>
                      <a:pt x="258" y="227"/>
                    </a:lnTo>
                    <a:lnTo>
                      <a:pt x="131" y="164"/>
                    </a:lnTo>
                    <a:lnTo>
                      <a:pt x="40" y="103"/>
                    </a:lnTo>
                    <a:lnTo>
                      <a:pt x="0" y="46"/>
                    </a:lnTo>
                    <a:lnTo>
                      <a:pt x="37" y="0"/>
                    </a:lnTo>
                    <a:lnTo>
                      <a:pt x="118" y="40"/>
                    </a:lnTo>
                    <a:lnTo>
                      <a:pt x="203" y="79"/>
                    </a:lnTo>
                    <a:lnTo>
                      <a:pt x="288" y="115"/>
                    </a:lnTo>
                    <a:lnTo>
                      <a:pt x="377" y="152"/>
                    </a:lnTo>
                    <a:lnTo>
                      <a:pt x="462" y="186"/>
                    </a:lnTo>
                    <a:lnTo>
                      <a:pt x="547" y="221"/>
                    </a:lnTo>
                    <a:lnTo>
                      <a:pt x="630" y="255"/>
                    </a:lnTo>
                    <a:lnTo>
                      <a:pt x="709" y="290"/>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291"/>
              <p:cNvSpPr>
                <a:spLocks/>
              </p:cNvSpPr>
              <p:nvPr/>
            </p:nvSpPr>
            <p:spPr bwMode="auto">
              <a:xfrm>
                <a:off x="4769" y="1074"/>
                <a:ext cx="232" cy="140"/>
              </a:xfrm>
              <a:custGeom>
                <a:avLst/>
                <a:gdLst>
                  <a:gd name="T0" fmla="*/ 56 w 925"/>
                  <a:gd name="T1" fmla="*/ 17 h 561"/>
                  <a:gd name="T2" fmla="*/ 57 w 925"/>
                  <a:gd name="T3" fmla="*/ 19 h 561"/>
                  <a:gd name="T4" fmla="*/ 58 w 925"/>
                  <a:gd name="T5" fmla="*/ 21 h 561"/>
                  <a:gd name="T6" fmla="*/ 58 w 925"/>
                  <a:gd name="T7" fmla="*/ 24 h 561"/>
                  <a:gd name="T8" fmla="*/ 58 w 925"/>
                  <a:gd name="T9" fmla="*/ 26 h 561"/>
                  <a:gd name="T10" fmla="*/ 58 w 925"/>
                  <a:gd name="T11" fmla="*/ 28 h 561"/>
                  <a:gd name="T12" fmla="*/ 57 w 925"/>
                  <a:gd name="T13" fmla="*/ 30 h 561"/>
                  <a:gd name="T14" fmla="*/ 57 w 925"/>
                  <a:gd name="T15" fmla="*/ 32 h 561"/>
                  <a:gd name="T16" fmla="*/ 56 w 925"/>
                  <a:gd name="T17" fmla="*/ 34 h 561"/>
                  <a:gd name="T18" fmla="*/ 49 w 925"/>
                  <a:gd name="T19" fmla="*/ 35 h 561"/>
                  <a:gd name="T20" fmla="*/ 41 w 925"/>
                  <a:gd name="T21" fmla="*/ 35 h 561"/>
                  <a:gd name="T22" fmla="*/ 33 w 925"/>
                  <a:gd name="T23" fmla="*/ 34 h 561"/>
                  <a:gd name="T24" fmla="*/ 26 w 925"/>
                  <a:gd name="T25" fmla="*/ 32 h 561"/>
                  <a:gd name="T26" fmla="*/ 18 w 925"/>
                  <a:gd name="T27" fmla="*/ 29 h 561"/>
                  <a:gd name="T28" fmla="*/ 12 w 925"/>
                  <a:gd name="T29" fmla="*/ 25 h 561"/>
                  <a:gd name="T30" fmla="*/ 5 w 925"/>
                  <a:gd name="T31" fmla="*/ 20 h 561"/>
                  <a:gd name="T32" fmla="*/ 0 w 925"/>
                  <a:gd name="T33" fmla="*/ 15 h 561"/>
                  <a:gd name="T34" fmla="*/ 1 w 925"/>
                  <a:gd name="T35" fmla="*/ 12 h 561"/>
                  <a:gd name="T36" fmla="*/ 3 w 925"/>
                  <a:gd name="T37" fmla="*/ 10 h 561"/>
                  <a:gd name="T38" fmla="*/ 4 w 925"/>
                  <a:gd name="T39" fmla="*/ 7 h 561"/>
                  <a:gd name="T40" fmla="*/ 6 w 925"/>
                  <a:gd name="T41" fmla="*/ 5 h 561"/>
                  <a:gd name="T42" fmla="*/ 8 w 925"/>
                  <a:gd name="T43" fmla="*/ 3 h 561"/>
                  <a:gd name="T44" fmla="*/ 11 w 925"/>
                  <a:gd name="T45" fmla="*/ 1 h 561"/>
                  <a:gd name="T46" fmla="*/ 14 w 925"/>
                  <a:gd name="T47" fmla="*/ 0 h 561"/>
                  <a:gd name="T48" fmla="*/ 17 w 925"/>
                  <a:gd name="T49" fmla="*/ 0 h 561"/>
                  <a:gd name="T50" fmla="*/ 21 w 925"/>
                  <a:gd name="T51" fmla="*/ 2 h 561"/>
                  <a:gd name="T52" fmla="*/ 26 w 925"/>
                  <a:gd name="T53" fmla="*/ 5 h 561"/>
                  <a:gd name="T54" fmla="*/ 31 w 925"/>
                  <a:gd name="T55" fmla="*/ 7 h 561"/>
                  <a:gd name="T56" fmla="*/ 36 w 925"/>
                  <a:gd name="T57" fmla="*/ 9 h 561"/>
                  <a:gd name="T58" fmla="*/ 41 w 925"/>
                  <a:gd name="T59" fmla="*/ 11 h 561"/>
                  <a:gd name="T60" fmla="*/ 46 w 925"/>
                  <a:gd name="T61" fmla="*/ 13 h 561"/>
                  <a:gd name="T62" fmla="*/ 51 w 925"/>
                  <a:gd name="T63" fmla="*/ 15 h 561"/>
                  <a:gd name="T64" fmla="*/ 56 w 925"/>
                  <a:gd name="T65" fmla="*/ 17 h 5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25" h="561">
                    <a:moveTo>
                      <a:pt x="895" y="271"/>
                    </a:moveTo>
                    <a:lnTo>
                      <a:pt x="910" y="305"/>
                    </a:lnTo>
                    <a:lnTo>
                      <a:pt x="920" y="341"/>
                    </a:lnTo>
                    <a:lnTo>
                      <a:pt x="923" y="379"/>
                    </a:lnTo>
                    <a:lnTo>
                      <a:pt x="925" y="417"/>
                    </a:lnTo>
                    <a:lnTo>
                      <a:pt x="919" y="453"/>
                    </a:lnTo>
                    <a:lnTo>
                      <a:pt x="911" y="488"/>
                    </a:lnTo>
                    <a:lnTo>
                      <a:pt x="901" y="519"/>
                    </a:lnTo>
                    <a:lnTo>
                      <a:pt x="890" y="547"/>
                    </a:lnTo>
                    <a:lnTo>
                      <a:pt x="773" y="561"/>
                    </a:lnTo>
                    <a:lnTo>
                      <a:pt x="653" y="560"/>
                    </a:lnTo>
                    <a:lnTo>
                      <a:pt x="530" y="542"/>
                    </a:lnTo>
                    <a:lnTo>
                      <a:pt x="410" y="511"/>
                    </a:lnTo>
                    <a:lnTo>
                      <a:pt x="291" y="463"/>
                    </a:lnTo>
                    <a:lnTo>
                      <a:pt x="182" y="402"/>
                    </a:lnTo>
                    <a:lnTo>
                      <a:pt x="84" y="326"/>
                    </a:lnTo>
                    <a:lnTo>
                      <a:pt x="0" y="237"/>
                    </a:lnTo>
                    <a:lnTo>
                      <a:pt x="21" y="197"/>
                    </a:lnTo>
                    <a:lnTo>
                      <a:pt x="44" y="155"/>
                    </a:lnTo>
                    <a:lnTo>
                      <a:pt x="69" y="114"/>
                    </a:lnTo>
                    <a:lnTo>
                      <a:pt x="99" y="77"/>
                    </a:lnTo>
                    <a:lnTo>
                      <a:pt x="132" y="43"/>
                    </a:lnTo>
                    <a:lnTo>
                      <a:pt x="170" y="18"/>
                    </a:lnTo>
                    <a:lnTo>
                      <a:pt x="215" y="2"/>
                    </a:lnTo>
                    <a:lnTo>
                      <a:pt x="266" y="0"/>
                    </a:lnTo>
                    <a:lnTo>
                      <a:pt x="340" y="41"/>
                    </a:lnTo>
                    <a:lnTo>
                      <a:pt x="418" y="79"/>
                    </a:lnTo>
                    <a:lnTo>
                      <a:pt x="498" y="114"/>
                    </a:lnTo>
                    <a:lnTo>
                      <a:pt x="578" y="148"/>
                    </a:lnTo>
                    <a:lnTo>
                      <a:pt x="657" y="179"/>
                    </a:lnTo>
                    <a:lnTo>
                      <a:pt x="737" y="210"/>
                    </a:lnTo>
                    <a:lnTo>
                      <a:pt x="815" y="240"/>
                    </a:lnTo>
                    <a:lnTo>
                      <a:pt x="895" y="271"/>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292"/>
              <p:cNvSpPr>
                <a:spLocks/>
              </p:cNvSpPr>
              <p:nvPr/>
            </p:nvSpPr>
            <p:spPr bwMode="auto">
              <a:xfrm>
                <a:off x="4784" y="1079"/>
                <a:ext cx="211" cy="136"/>
              </a:xfrm>
              <a:custGeom>
                <a:avLst/>
                <a:gdLst>
                  <a:gd name="T0" fmla="*/ 51 w 845"/>
                  <a:gd name="T1" fmla="*/ 15 h 543"/>
                  <a:gd name="T2" fmla="*/ 52 w 845"/>
                  <a:gd name="T3" fmla="*/ 17 h 543"/>
                  <a:gd name="T4" fmla="*/ 52 w 845"/>
                  <a:gd name="T5" fmla="*/ 20 h 543"/>
                  <a:gd name="T6" fmla="*/ 53 w 845"/>
                  <a:gd name="T7" fmla="*/ 22 h 543"/>
                  <a:gd name="T8" fmla="*/ 53 w 845"/>
                  <a:gd name="T9" fmla="*/ 25 h 543"/>
                  <a:gd name="T10" fmla="*/ 52 w 845"/>
                  <a:gd name="T11" fmla="*/ 27 h 543"/>
                  <a:gd name="T12" fmla="*/ 52 w 845"/>
                  <a:gd name="T13" fmla="*/ 30 h 543"/>
                  <a:gd name="T14" fmla="*/ 51 w 845"/>
                  <a:gd name="T15" fmla="*/ 32 h 543"/>
                  <a:gd name="T16" fmla="*/ 50 w 845"/>
                  <a:gd name="T17" fmla="*/ 33 h 543"/>
                  <a:gd name="T18" fmla="*/ 43 w 845"/>
                  <a:gd name="T19" fmla="*/ 34 h 543"/>
                  <a:gd name="T20" fmla="*/ 37 w 845"/>
                  <a:gd name="T21" fmla="*/ 34 h 543"/>
                  <a:gd name="T22" fmla="*/ 30 w 845"/>
                  <a:gd name="T23" fmla="*/ 33 h 543"/>
                  <a:gd name="T24" fmla="*/ 23 w 845"/>
                  <a:gd name="T25" fmla="*/ 31 h 543"/>
                  <a:gd name="T26" fmla="*/ 16 w 845"/>
                  <a:gd name="T27" fmla="*/ 29 h 543"/>
                  <a:gd name="T28" fmla="*/ 10 w 845"/>
                  <a:gd name="T29" fmla="*/ 26 h 543"/>
                  <a:gd name="T30" fmla="*/ 5 w 845"/>
                  <a:gd name="T31" fmla="*/ 22 h 543"/>
                  <a:gd name="T32" fmla="*/ 0 w 845"/>
                  <a:gd name="T33" fmla="*/ 17 h 543"/>
                  <a:gd name="T34" fmla="*/ 1 w 845"/>
                  <a:gd name="T35" fmla="*/ 14 h 543"/>
                  <a:gd name="T36" fmla="*/ 2 w 845"/>
                  <a:gd name="T37" fmla="*/ 12 h 543"/>
                  <a:gd name="T38" fmla="*/ 4 w 845"/>
                  <a:gd name="T39" fmla="*/ 9 h 543"/>
                  <a:gd name="T40" fmla="*/ 6 w 845"/>
                  <a:gd name="T41" fmla="*/ 6 h 543"/>
                  <a:gd name="T42" fmla="*/ 7 w 845"/>
                  <a:gd name="T43" fmla="*/ 4 h 543"/>
                  <a:gd name="T44" fmla="*/ 10 w 845"/>
                  <a:gd name="T45" fmla="*/ 2 h 543"/>
                  <a:gd name="T46" fmla="*/ 12 w 845"/>
                  <a:gd name="T47" fmla="*/ 0 h 543"/>
                  <a:gd name="T48" fmla="*/ 15 w 845"/>
                  <a:gd name="T49" fmla="*/ 0 h 543"/>
                  <a:gd name="T50" fmla="*/ 20 w 845"/>
                  <a:gd name="T51" fmla="*/ 3 h 543"/>
                  <a:gd name="T52" fmla="*/ 24 w 845"/>
                  <a:gd name="T53" fmla="*/ 5 h 543"/>
                  <a:gd name="T54" fmla="*/ 29 w 845"/>
                  <a:gd name="T55" fmla="*/ 7 h 543"/>
                  <a:gd name="T56" fmla="*/ 33 w 845"/>
                  <a:gd name="T57" fmla="*/ 8 h 543"/>
                  <a:gd name="T58" fmla="*/ 37 w 845"/>
                  <a:gd name="T59" fmla="*/ 10 h 543"/>
                  <a:gd name="T60" fmla="*/ 42 w 845"/>
                  <a:gd name="T61" fmla="*/ 12 h 543"/>
                  <a:gd name="T62" fmla="*/ 46 w 845"/>
                  <a:gd name="T63" fmla="*/ 13 h 543"/>
                  <a:gd name="T64" fmla="*/ 51 w 845"/>
                  <a:gd name="T65" fmla="*/ 15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5" h="543">
                    <a:moveTo>
                      <a:pt x="814" y="242"/>
                    </a:moveTo>
                    <a:lnTo>
                      <a:pt x="829" y="276"/>
                    </a:lnTo>
                    <a:lnTo>
                      <a:pt x="840" y="314"/>
                    </a:lnTo>
                    <a:lnTo>
                      <a:pt x="844" y="353"/>
                    </a:lnTo>
                    <a:lnTo>
                      <a:pt x="845" y="395"/>
                    </a:lnTo>
                    <a:lnTo>
                      <a:pt x="840" y="433"/>
                    </a:lnTo>
                    <a:lnTo>
                      <a:pt x="833" y="470"/>
                    </a:lnTo>
                    <a:lnTo>
                      <a:pt x="822" y="503"/>
                    </a:lnTo>
                    <a:lnTo>
                      <a:pt x="809" y="533"/>
                    </a:lnTo>
                    <a:lnTo>
                      <a:pt x="698" y="543"/>
                    </a:lnTo>
                    <a:lnTo>
                      <a:pt x="589" y="541"/>
                    </a:lnTo>
                    <a:lnTo>
                      <a:pt x="478" y="527"/>
                    </a:lnTo>
                    <a:lnTo>
                      <a:pt x="370" y="499"/>
                    </a:lnTo>
                    <a:lnTo>
                      <a:pt x="265" y="458"/>
                    </a:lnTo>
                    <a:lnTo>
                      <a:pt x="168" y="408"/>
                    </a:lnTo>
                    <a:lnTo>
                      <a:pt x="78" y="344"/>
                    </a:lnTo>
                    <a:lnTo>
                      <a:pt x="0" y="271"/>
                    </a:lnTo>
                    <a:lnTo>
                      <a:pt x="21" y="229"/>
                    </a:lnTo>
                    <a:lnTo>
                      <a:pt x="42" y="185"/>
                    </a:lnTo>
                    <a:lnTo>
                      <a:pt x="65" y="139"/>
                    </a:lnTo>
                    <a:lnTo>
                      <a:pt x="93" y="96"/>
                    </a:lnTo>
                    <a:lnTo>
                      <a:pt x="122" y="57"/>
                    </a:lnTo>
                    <a:lnTo>
                      <a:pt x="158" y="25"/>
                    </a:lnTo>
                    <a:lnTo>
                      <a:pt x="198" y="5"/>
                    </a:lnTo>
                    <a:lnTo>
                      <a:pt x="247" y="0"/>
                    </a:lnTo>
                    <a:lnTo>
                      <a:pt x="322" y="40"/>
                    </a:lnTo>
                    <a:lnTo>
                      <a:pt x="394" y="75"/>
                    </a:lnTo>
                    <a:lnTo>
                      <a:pt x="462" y="105"/>
                    </a:lnTo>
                    <a:lnTo>
                      <a:pt x="532" y="133"/>
                    </a:lnTo>
                    <a:lnTo>
                      <a:pt x="599" y="159"/>
                    </a:lnTo>
                    <a:lnTo>
                      <a:pt x="667" y="185"/>
                    </a:lnTo>
                    <a:lnTo>
                      <a:pt x="738" y="211"/>
                    </a:lnTo>
                    <a:lnTo>
                      <a:pt x="814" y="242"/>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Freeform 293"/>
              <p:cNvSpPr>
                <a:spLocks/>
              </p:cNvSpPr>
              <p:nvPr/>
            </p:nvSpPr>
            <p:spPr bwMode="auto">
              <a:xfrm>
                <a:off x="4800" y="1085"/>
                <a:ext cx="189" cy="130"/>
              </a:xfrm>
              <a:custGeom>
                <a:avLst/>
                <a:gdLst>
                  <a:gd name="T0" fmla="*/ 45 w 756"/>
                  <a:gd name="T1" fmla="*/ 13 h 520"/>
                  <a:gd name="T2" fmla="*/ 46 w 756"/>
                  <a:gd name="T3" fmla="*/ 15 h 520"/>
                  <a:gd name="T4" fmla="*/ 47 w 756"/>
                  <a:gd name="T5" fmla="*/ 18 h 520"/>
                  <a:gd name="T6" fmla="*/ 47 w 756"/>
                  <a:gd name="T7" fmla="*/ 20 h 520"/>
                  <a:gd name="T8" fmla="*/ 47 w 756"/>
                  <a:gd name="T9" fmla="*/ 23 h 520"/>
                  <a:gd name="T10" fmla="*/ 47 w 756"/>
                  <a:gd name="T11" fmla="*/ 26 h 520"/>
                  <a:gd name="T12" fmla="*/ 47 w 756"/>
                  <a:gd name="T13" fmla="*/ 28 h 520"/>
                  <a:gd name="T14" fmla="*/ 46 w 756"/>
                  <a:gd name="T15" fmla="*/ 30 h 520"/>
                  <a:gd name="T16" fmla="*/ 45 w 756"/>
                  <a:gd name="T17" fmla="*/ 32 h 520"/>
                  <a:gd name="T18" fmla="*/ 39 w 756"/>
                  <a:gd name="T19" fmla="*/ 33 h 520"/>
                  <a:gd name="T20" fmla="*/ 32 w 756"/>
                  <a:gd name="T21" fmla="*/ 32 h 520"/>
                  <a:gd name="T22" fmla="*/ 26 w 756"/>
                  <a:gd name="T23" fmla="*/ 32 h 520"/>
                  <a:gd name="T24" fmla="*/ 20 w 756"/>
                  <a:gd name="T25" fmla="*/ 30 h 520"/>
                  <a:gd name="T26" fmla="*/ 15 w 756"/>
                  <a:gd name="T27" fmla="*/ 28 h 520"/>
                  <a:gd name="T28" fmla="*/ 10 w 756"/>
                  <a:gd name="T29" fmla="*/ 26 h 520"/>
                  <a:gd name="T30" fmla="*/ 5 w 756"/>
                  <a:gd name="T31" fmla="*/ 22 h 520"/>
                  <a:gd name="T32" fmla="*/ 0 w 756"/>
                  <a:gd name="T33" fmla="*/ 19 h 520"/>
                  <a:gd name="T34" fmla="*/ 1 w 756"/>
                  <a:gd name="T35" fmla="*/ 16 h 520"/>
                  <a:gd name="T36" fmla="*/ 2 w 756"/>
                  <a:gd name="T37" fmla="*/ 13 h 520"/>
                  <a:gd name="T38" fmla="*/ 4 w 756"/>
                  <a:gd name="T39" fmla="*/ 10 h 520"/>
                  <a:gd name="T40" fmla="*/ 5 w 756"/>
                  <a:gd name="T41" fmla="*/ 7 h 520"/>
                  <a:gd name="T42" fmla="*/ 7 w 756"/>
                  <a:gd name="T43" fmla="*/ 4 h 520"/>
                  <a:gd name="T44" fmla="*/ 9 w 756"/>
                  <a:gd name="T45" fmla="*/ 2 h 520"/>
                  <a:gd name="T46" fmla="*/ 11 w 756"/>
                  <a:gd name="T47" fmla="*/ 0 h 520"/>
                  <a:gd name="T48" fmla="*/ 14 w 756"/>
                  <a:gd name="T49" fmla="*/ 0 h 520"/>
                  <a:gd name="T50" fmla="*/ 19 w 756"/>
                  <a:gd name="T51" fmla="*/ 3 h 520"/>
                  <a:gd name="T52" fmla="*/ 23 w 756"/>
                  <a:gd name="T53" fmla="*/ 4 h 520"/>
                  <a:gd name="T54" fmla="*/ 26 w 756"/>
                  <a:gd name="T55" fmla="*/ 6 h 520"/>
                  <a:gd name="T56" fmla="*/ 30 w 756"/>
                  <a:gd name="T57" fmla="*/ 7 h 520"/>
                  <a:gd name="T58" fmla="*/ 33 w 756"/>
                  <a:gd name="T59" fmla="*/ 9 h 520"/>
                  <a:gd name="T60" fmla="*/ 37 w 756"/>
                  <a:gd name="T61" fmla="*/ 10 h 520"/>
                  <a:gd name="T62" fmla="*/ 41 w 756"/>
                  <a:gd name="T63" fmla="*/ 11 h 520"/>
                  <a:gd name="T64" fmla="*/ 45 w 756"/>
                  <a:gd name="T65" fmla="*/ 13 h 5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520">
                    <a:moveTo>
                      <a:pt x="720" y="208"/>
                    </a:moveTo>
                    <a:lnTo>
                      <a:pt x="738" y="243"/>
                    </a:lnTo>
                    <a:lnTo>
                      <a:pt x="748" y="281"/>
                    </a:lnTo>
                    <a:lnTo>
                      <a:pt x="754" y="323"/>
                    </a:lnTo>
                    <a:lnTo>
                      <a:pt x="756" y="366"/>
                    </a:lnTo>
                    <a:lnTo>
                      <a:pt x="751" y="408"/>
                    </a:lnTo>
                    <a:lnTo>
                      <a:pt x="744" y="448"/>
                    </a:lnTo>
                    <a:lnTo>
                      <a:pt x="733" y="482"/>
                    </a:lnTo>
                    <a:lnTo>
                      <a:pt x="720" y="512"/>
                    </a:lnTo>
                    <a:lnTo>
                      <a:pt x="615" y="520"/>
                    </a:lnTo>
                    <a:lnTo>
                      <a:pt x="516" y="516"/>
                    </a:lnTo>
                    <a:lnTo>
                      <a:pt x="419" y="502"/>
                    </a:lnTo>
                    <a:lnTo>
                      <a:pt x="325" y="480"/>
                    </a:lnTo>
                    <a:lnTo>
                      <a:pt x="235" y="446"/>
                    </a:lnTo>
                    <a:lnTo>
                      <a:pt x="150" y="406"/>
                    </a:lnTo>
                    <a:lnTo>
                      <a:pt x="71" y="357"/>
                    </a:lnTo>
                    <a:lnTo>
                      <a:pt x="0" y="300"/>
                    </a:lnTo>
                    <a:lnTo>
                      <a:pt x="18" y="256"/>
                    </a:lnTo>
                    <a:lnTo>
                      <a:pt x="37" y="208"/>
                    </a:lnTo>
                    <a:lnTo>
                      <a:pt x="55" y="156"/>
                    </a:lnTo>
                    <a:lnTo>
                      <a:pt x="78" y="108"/>
                    </a:lnTo>
                    <a:lnTo>
                      <a:pt x="103" y="63"/>
                    </a:lnTo>
                    <a:lnTo>
                      <a:pt x="137" y="28"/>
                    </a:lnTo>
                    <a:lnTo>
                      <a:pt x="176" y="5"/>
                    </a:lnTo>
                    <a:lnTo>
                      <a:pt x="227" y="0"/>
                    </a:lnTo>
                    <a:lnTo>
                      <a:pt x="299" y="38"/>
                    </a:lnTo>
                    <a:lnTo>
                      <a:pt x="362" y="68"/>
                    </a:lnTo>
                    <a:lnTo>
                      <a:pt x="420" y="92"/>
                    </a:lnTo>
                    <a:lnTo>
                      <a:pt x="475" y="114"/>
                    </a:lnTo>
                    <a:lnTo>
                      <a:pt x="528" y="134"/>
                    </a:lnTo>
                    <a:lnTo>
                      <a:pt x="585" y="155"/>
                    </a:lnTo>
                    <a:lnTo>
                      <a:pt x="648" y="178"/>
                    </a:lnTo>
                    <a:lnTo>
                      <a:pt x="720" y="20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94"/>
              <p:cNvSpPr>
                <a:spLocks/>
              </p:cNvSpPr>
              <p:nvPr/>
            </p:nvSpPr>
            <p:spPr bwMode="auto">
              <a:xfrm>
                <a:off x="4814" y="1090"/>
                <a:ext cx="169" cy="124"/>
              </a:xfrm>
              <a:custGeom>
                <a:avLst/>
                <a:gdLst>
                  <a:gd name="T0" fmla="*/ 40 w 675"/>
                  <a:gd name="T1" fmla="*/ 11 h 496"/>
                  <a:gd name="T2" fmla="*/ 41 w 675"/>
                  <a:gd name="T3" fmla="*/ 13 h 496"/>
                  <a:gd name="T4" fmla="*/ 42 w 675"/>
                  <a:gd name="T5" fmla="*/ 16 h 496"/>
                  <a:gd name="T6" fmla="*/ 42 w 675"/>
                  <a:gd name="T7" fmla="*/ 19 h 496"/>
                  <a:gd name="T8" fmla="*/ 42 w 675"/>
                  <a:gd name="T9" fmla="*/ 22 h 496"/>
                  <a:gd name="T10" fmla="*/ 42 w 675"/>
                  <a:gd name="T11" fmla="*/ 24 h 496"/>
                  <a:gd name="T12" fmla="*/ 42 w 675"/>
                  <a:gd name="T13" fmla="*/ 27 h 496"/>
                  <a:gd name="T14" fmla="*/ 41 w 675"/>
                  <a:gd name="T15" fmla="*/ 29 h 496"/>
                  <a:gd name="T16" fmla="*/ 40 w 675"/>
                  <a:gd name="T17" fmla="*/ 31 h 496"/>
                  <a:gd name="T18" fmla="*/ 34 w 675"/>
                  <a:gd name="T19" fmla="*/ 31 h 496"/>
                  <a:gd name="T20" fmla="*/ 28 w 675"/>
                  <a:gd name="T21" fmla="*/ 31 h 496"/>
                  <a:gd name="T22" fmla="*/ 23 w 675"/>
                  <a:gd name="T23" fmla="*/ 30 h 496"/>
                  <a:gd name="T24" fmla="*/ 18 w 675"/>
                  <a:gd name="T25" fmla="*/ 29 h 496"/>
                  <a:gd name="T26" fmla="*/ 13 w 675"/>
                  <a:gd name="T27" fmla="*/ 28 h 496"/>
                  <a:gd name="T28" fmla="*/ 9 w 675"/>
                  <a:gd name="T29" fmla="*/ 26 h 496"/>
                  <a:gd name="T30" fmla="*/ 4 w 675"/>
                  <a:gd name="T31" fmla="*/ 24 h 496"/>
                  <a:gd name="T32" fmla="*/ 0 w 675"/>
                  <a:gd name="T33" fmla="*/ 21 h 496"/>
                  <a:gd name="T34" fmla="*/ 1 w 675"/>
                  <a:gd name="T35" fmla="*/ 18 h 496"/>
                  <a:gd name="T36" fmla="*/ 2 w 675"/>
                  <a:gd name="T37" fmla="*/ 15 h 496"/>
                  <a:gd name="T38" fmla="*/ 3 w 675"/>
                  <a:gd name="T39" fmla="*/ 11 h 496"/>
                  <a:gd name="T40" fmla="*/ 4 w 675"/>
                  <a:gd name="T41" fmla="*/ 8 h 496"/>
                  <a:gd name="T42" fmla="*/ 6 w 675"/>
                  <a:gd name="T43" fmla="*/ 5 h 496"/>
                  <a:gd name="T44" fmla="*/ 8 w 675"/>
                  <a:gd name="T45" fmla="*/ 2 h 496"/>
                  <a:gd name="T46" fmla="*/ 10 w 675"/>
                  <a:gd name="T47" fmla="*/ 1 h 496"/>
                  <a:gd name="T48" fmla="*/ 13 w 675"/>
                  <a:gd name="T49" fmla="*/ 0 h 496"/>
                  <a:gd name="T50" fmla="*/ 18 w 675"/>
                  <a:gd name="T51" fmla="*/ 2 h 496"/>
                  <a:gd name="T52" fmla="*/ 21 w 675"/>
                  <a:gd name="T53" fmla="*/ 4 h 496"/>
                  <a:gd name="T54" fmla="*/ 24 w 675"/>
                  <a:gd name="T55" fmla="*/ 5 h 496"/>
                  <a:gd name="T56" fmla="*/ 27 w 675"/>
                  <a:gd name="T57" fmla="*/ 6 h 496"/>
                  <a:gd name="T58" fmla="*/ 30 w 675"/>
                  <a:gd name="T59" fmla="*/ 7 h 496"/>
                  <a:gd name="T60" fmla="*/ 32 w 675"/>
                  <a:gd name="T61" fmla="*/ 8 h 496"/>
                  <a:gd name="T62" fmla="*/ 36 w 675"/>
                  <a:gd name="T63" fmla="*/ 9 h 496"/>
                  <a:gd name="T64" fmla="*/ 40 w 675"/>
                  <a:gd name="T65" fmla="*/ 11 h 4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5" h="496">
                    <a:moveTo>
                      <a:pt x="638" y="178"/>
                    </a:moveTo>
                    <a:lnTo>
                      <a:pt x="656" y="213"/>
                    </a:lnTo>
                    <a:lnTo>
                      <a:pt x="666" y="254"/>
                    </a:lnTo>
                    <a:lnTo>
                      <a:pt x="672" y="298"/>
                    </a:lnTo>
                    <a:lnTo>
                      <a:pt x="675" y="344"/>
                    </a:lnTo>
                    <a:lnTo>
                      <a:pt x="670" y="387"/>
                    </a:lnTo>
                    <a:lnTo>
                      <a:pt x="664" y="428"/>
                    </a:lnTo>
                    <a:lnTo>
                      <a:pt x="653" y="464"/>
                    </a:lnTo>
                    <a:lnTo>
                      <a:pt x="642" y="492"/>
                    </a:lnTo>
                    <a:lnTo>
                      <a:pt x="542" y="496"/>
                    </a:lnTo>
                    <a:lnTo>
                      <a:pt x="450" y="492"/>
                    </a:lnTo>
                    <a:lnTo>
                      <a:pt x="364" y="482"/>
                    </a:lnTo>
                    <a:lnTo>
                      <a:pt x="285" y="465"/>
                    </a:lnTo>
                    <a:lnTo>
                      <a:pt x="208" y="440"/>
                    </a:lnTo>
                    <a:lnTo>
                      <a:pt x="136" y="411"/>
                    </a:lnTo>
                    <a:lnTo>
                      <a:pt x="65" y="374"/>
                    </a:lnTo>
                    <a:lnTo>
                      <a:pt x="0" y="333"/>
                    </a:lnTo>
                    <a:lnTo>
                      <a:pt x="16" y="287"/>
                    </a:lnTo>
                    <a:lnTo>
                      <a:pt x="33" y="236"/>
                    </a:lnTo>
                    <a:lnTo>
                      <a:pt x="49" y="181"/>
                    </a:lnTo>
                    <a:lnTo>
                      <a:pt x="69" y="126"/>
                    </a:lnTo>
                    <a:lnTo>
                      <a:pt x="91" y="74"/>
                    </a:lnTo>
                    <a:lnTo>
                      <a:pt x="121" y="34"/>
                    </a:lnTo>
                    <a:lnTo>
                      <a:pt x="159" y="8"/>
                    </a:lnTo>
                    <a:lnTo>
                      <a:pt x="208" y="0"/>
                    </a:lnTo>
                    <a:lnTo>
                      <a:pt x="279" y="33"/>
                    </a:lnTo>
                    <a:lnTo>
                      <a:pt x="335" y="60"/>
                    </a:lnTo>
                    <a:lnTo>
                      <a:pt x="383" y="80"/>
                    </a:lnTo>
                    <a:lnTo>
                      <a:pt x="428" y="97"/>
                    </a:lnTo>
                    <a:lnTo>
                      <a:pt x="470" y="112"/>
                    </a:lnTo>
                    <a:lnTo>
                      <a:pt x="516" y="129"/>
                    </a:lnTo>
                    <a:lnTo>
                      <a:pt x="569" y="149"/>
                    </a:lnTo>
                    <a:lnTo>
                      <a:pt x="638" y="17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5" name="Freeform 295"/>
              <p:cNvSpPr>
                <a:spLocks/>
              </p:cNvSpPr>
              <p:nvPr/>
            </p:nvSpPr>
            <p:spPr bwMode="auto">
              <a:xfrm>
                <a:off x="4945" y="1222"/>
                <a:ext cx="45" cy="45"/>
              </a:xfrm>
              <a:custGeom>
                <a:avLst/>
                <a:gdLst>
                  <a:gd name="T0" fmla="*/ 11 w 179"/>
                  <a:gd name="T1" fmla="*/ 0 h 182"/>
                  <a:gd name="T2" fmla="*/ 10 w 179"/>
                  <a:gd name="T3" fmla="*/ 1 h 182"/>
                  <a:gd name="T4" fmla="*/ 9 w 179"/>
                  <a:gd name="T5" fmla="*/ 3 h 182"/>
                  <a:gd name="T6" fmla="*/ 8 w 179"/>
                  <a:gd name="T7" fmla="*/ 4 h 182"/>
                  <a:gd name="T8" fmla="*/ 7 w 179"/>
                  <a:gd name="T9" fmla="*/ 6 h 182"/>
                  <a:gd name="T10" fmla="*/ 6 w 179"/>
                  <a:gd name="T11" fmla="*/ 7 h 182"/>
                  <a:gd name="T12" fmla="*/ 5 w 179"/>
                  <a:gd name="T13" fmla="*/ 8 h 182"/>
                  <a:gd name="T14" fmla="*/ 4 w 179"/>
                  <a:gd name="T15" fmla="*/ 10 h 182"/>
                  <a:gd name="T16" fmla="*/ 3 w 179"/>
                  <a:gd name="T17" fmla="*/ 11 h 182"/>
                  <a:gd name="T18" fmla="*/ 3 w 179"/>
                  <a:gd name="T19" fmla="*/ 11 h 182"/>
                  <a:gd name="T20" fmla="*/ 2 w 179"/>
                  <a:gd name="T21" fmla="*/ 11 h 182"/>
                  <a:gd name="T22" fmla="*/ 2 w 179"/>
                  <a:gd name="T23" fmla="*/ 11 h 182"/>
                  <a:gd name="T24" fmla="*/ 1 w 179"/>
                  <a:gd name="T25" fmla="*/ 11 h 182"/>
                  <a:gd name="T26" fmla="*/ 1 w 179"/>
                  <a:gd name="T27" fmla="*/ 9 h 182"/>
                  <a:gd name="T28" fmla="*/ 1 w 179"/>
                  <a:gd name="T29" fmla="*/ 8 h 182"/>
                  <a:gd name="T30" fmla="*/ 1 w 179"/>
                  <a:gd name="T31" fmla="*/ 7 h 182"/>
                  <a:gd name="T32" fmla="*/ 1 w 179"/>
                  <a:gd name="T33" fmla="*/ 5 h 182"/>
                  <a:gd name="T34" fmla="*/ 1 w 179"/>
                  <a:gd name="T35" fmla="*/ 4 h 182"/>
                  <a:gd name="T36" fmla="*/ 1 w 179"/>
                  <a:gd name="T37" fmla="*/ 3 h 182"/>
                  <a:gd name="T38" fmla="*/ 0 w 179"/>
                  <a:gd name="T39" fmla="*/ 2 h 182"/>
                  <a:gd name="T40" fmla="*/ 0 w 179"/>
                  <a:gd name="T41" fmla="*/ 0 h 182"/>
                  <a:gd name="T42" fmla="*/ 1 w 179"/>
                  <a:gd name="T43" fmla="*/ 0 h 182"/>
                  <a:gd name="T44" fmla="*/ 1 w 179"/>
                  <a:gd name="T45" fmla="*/ 0 h 182"/>
                  <a:gd name="T46" fmla="*/ 2 w 179"/>
                  <a:gd name="T47" fmla="*/ 0 h 182"/>
                  <a:gd name="T48" fmla="*/ 2 w 179"/>
                  <a:gd name="T49" fmla="*/ 0 h 182"/>
                  <a:gd name="T50" fmla="*/ 4 w 179"/>
                  <a:gd name="T51" fmla="*/ 0 h 182"/>
                  <a:gd name="T52" fmla="*/ 6 w 179"/>
                  <a:gd name="T53" fmla="*/ 0 h 182"/>
                  <a:gd name="T54" fmla="*/ 8 w 179"/>
                  <a:gd name="T55" fmla="*/ 0 h 182"/>
                  <a:gd name="T56" fmla="*/ 11 w 179"/>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9" h="182">
                    <a:moveTo>
                      <a:pt x="179" y="4"/>
                    </a:moveTo>
                    <a:lnTo>
                      <a:pt x="161" y="25"/>
                    </a:lnTo>
                    <a:lnTo>
                      <a:pt x="146" y="48"/>
                    </a:lnTo>
                    <a:lnTo>
                      <a:pt x="128" y="70"/>
                    </a:lnTo>
                    <a:lnTo>
                      <a:pt x="112" y="92"/>
                    </a:lnTo>
                    <a:lnTo>
                      <a:pt x="95" y="114"/>
                    </a:lnTo>
                    <a:lnTo>
                      <a:pt x="78" y="137"/>
                    </a:lnTo>
                    <a:lnTo>
                      <a:pt x="60" y="158"/>
                    </a:lnTo>
                    <a:lnTo>
                      <a:pt x="44" y="182"/>
                    </a:lnTo>
                    <a:lnTo>
                      <a:pt x="39" y="179"/>
                    </a:lnTo>
                    <a:lnTo>
                      <a:pt x="33" y="178"/>
                    </a:lnTo>
                    <a:lnTo>
                      <a:pt x="26" y="175"/>
                    </a:lnTo>
                    <a:lnTo>
                      <a:pt x="20" y="173"/>
                    </a:lnTo>
                    <a:lnTo>
                      <a:pt x="17" y="152"/>
                    </a:lnTo>
                    <a:lnTo>
                      <a:pt x="15" y="132"/>
                    </a:lnTo>
                    <a:lnTo>
                      <a:pt x="12" y="110"/>
                    </a:lnTo>
                    <a:lnTo>
                      <a:pt x="11" y="90"/>
                    </a:lnTo>
                    <a:lnTo>
                      <a:pt x="9" y="68"/>
                    </a:lnTo>
                    <a:lnTo>
                      <a:pt x="6" y="48"/>
                    </a:lnTo>
                    <a:lnTo>
                      <a:pt x="3" y="28"/>
                    </a:lnTo>
                    <a:lnTo>
                      <a:pt x="0" y="9"/>
                    </a:lnTo>
                    <a:lnTo>
                      <a:pt x="6" y="5"/>
                    </a:lnTo>
                    <a:lnTo>
                      <a:pt x="14" y="3"/>
                    </a:lnTo>
                    <a:lnTo>
                      <a:pt x="22" y="0"/>
                    </a:lnTo>
                    <a:lnTo>
                      <a:pt x="36" y="0"/>
                    </a:lnTo>
                    <a:lnTo>
                      <a:pt x="56" y="0"/>
                    </a:lnTo>
                    <a:lnTo>
                      <a:pt x="86" y="0"/>
                    </a:lnTo>
                    <a:lnTo>
                      <a:pt x="125" y="1"/>
                    </a:lnTo>
                    <a:lnTo>
                      <a:pt x="179" y="4"/>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96"/>
              <p:cNvSpPr>
                <a:spLocks/>
              </p:cNvSpPr>
              <p:nvPr/>
            </p:nvSpPr>
            <p:spPr bwMode="auto">
              <a:xfrm>
                <a:off x="4888" y="1214"/>
                <a:ext cx="47" cy="45"/>
              </a:xfrm>
              <a:custGeom>
                <a:avLst/>
                <a:gdLst>
                  <a:gd name="T0" fmla="*/ 12 w 187"/>
                  <a:gd name="T1" fmla="*/ 2 h 179"/>
                  <a:gd name="T2" fmla="*/ 11 w 187"/>
                  <a:gd name="T3" fmla="*/ 3 h 179"/>
                  <a:gd name="T4" fmla="*/ 10 w 187"/>
                  <a:gd name="T5" fmla="*/ 4 h 179"/>
                  <a:gd name="T6" fmla="*/ 8 w 187"/>
                  <a:gd name="T7" fmla="*/ 5 h 179"/>
                  <a:gd name="T8" fmla="*/ 7 w 187"/>
                  <a:gd name="T9" fmla="*/ 7 h 179"/>
                  <a:gd name="T10" fmla="*/ 6 w 187"/>
                  <a:gd name="T11" fmla="*/ 8 h 179"/>
                  <a:gd name="T12" fmla="*/ 5 w 187"/>
                  <a:gd name="T13" fmla="*/ 9 h 179"/>
                  <a:gd name="T14" fmla="*/ 4 w 187"/>
                  <a:gd name="T15" fmla="*/ 10 h 179"/>
                  <a:gd name="T16" fmla="*/ 2 w 187"/>
                  <a:gd name="T17" fmla="*/ 11 h 179"/>
                  <a:gd name="T18" fmla="*/ 2 w 187"/>
                  <a:gd name="T19" fmla="*/ 11 h 179"/>
                  <a:gd name="T20" fmla="*/ 1 w 187"/>
                  <a:gd name="T21" fmla="*/ 9 h 179"/>
                  <a:gd name="T22" fmla="*/ 1 w 187"/>
                  <a:gd name="T23" fmla="*/ 8 h 179"/>
                  <a:gd name="T24" fmla="*/ 0 w 187"/>
                  <a:gd name="T25" fmla="*/ 7 h 179"/>
                  <a:gd name="T26" fmla="*/ 0 w 187"/>
                  <a:gd name="T27" fmla="*/ 5 h 179"/>
                  <a:gd name="T28" fmla="*/ 0 w 187"/>
                  <a:gd name="T29" fmla="*/ 3 h 179"/>
                  <a:gd name="T30" fmla="*/ 0 w 187"/>
                  <a:gd name="T31" fmla="*/ 2 h 179"/>
                  <a:gd name="T32" fmla="*/ 1 w 187"/>
                  <a:gd name="T33" fmla="*/ 0 h 179"/>
                  <a:gd name="T34" fmla="*/ 2 w 187"/>
                  <a:gd name="T35" fmla="*/ 1 h 179"/>
                  <a:gd name="T36" fmla="*/ 4 w 187"/>
                  <a:gd name="T37" fmla="*/ 1 h 179"/>
                  <a:gd name="T38" fmla="*/ 5 w 187"/>
                  <a:gd name="T39" fmla="*/ 1 h 179"/>
                  <a:gd name="T40" fmla="*/ 6 w 187"/>
                  <a:gd name="T41" fmla="*/ 1 h 179"/>
                  <a:gd name="T42" fmla="*/ 8 w 187"/>
                  <a:gd name="T43" fmla="*/ 1 h 179"/>
                  <a:gd name="T44" fmla="*/ 9 w 187"/>
                  <a:gd name="T45" fmla="*/ 2 h 179"/>
                  <a:gd name="T46" fmla="*/ 10 w 187"/>
                  <a:gd name="T47" fmla="*/ 2 h 179"/>
                  <a:gd name="T48" fmla="*/ 12 w 187"/>
                  <a:gd name="T49" fmla="*/ 2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9">
                    <a:moveTo>
                      <a:pt x="187" y="29"/>
                    </a:moveTo>
                    <a:lnTo>
                      <a:pt x="168" y="47"/>
                    </a:lnTo>
                    <a:lnTo>
                      <a:pt x="150" y="65"/>
                    </a:lnTo>
                    <a:lnTo>
                      <a:pt x="130" y="84"/>
                    </a:lnTo>
                    <a:lnTo>
                      <a:pt x="111" y="103"/>
                    </a:lnTo>
                    <a:lnTo>
                      <a:pt x="92" y="121"/>
                    </a:lnTo>
                    <a:lnTo>
                      <a:pt x="73" y="140"/>
                    </a:lnTo>
                    <a:lnTo>
                      <a:pt x="55" y="160"/>
                    </a:lnTo>
                    <a:lnTo>
                      <a:pt x="37" y="179"/>
                    </a:lnTo>
                    <a:lnTo>
                      <a:pt x="26" y="166"/>
                    </a:lnTo>
                    <a:lnTo>
                      <a:pt x="17" y="149"/>
                    </a:lnTo>
                    <a:lnTo>
                      <a:pt x="9" y="128"/>
                    </a:lnTo>
                    <a:lnTo>
                      <a:pt x="5" y="106"/>
                    </a:lnTo>
                    <a:lnTo>
                      <a:pt x="0" y="79"/>
                    </a:lnTo>
                    <a:lnTo>
                      <a:pt x="0" y="53"/>
                    </a:lnTo>
                    <a:lnTo>
                      <a:pt x="2" y="25"/>
                    </a:lnTo>
                    <a:lnTo>
                      <a:pt x="8" y="0"/>
                    </a:lnTo>
                    <a:lnTo>
                      <a:pt x="31" y="6"/>
                    </a:lnTo>
                    <a:lnTo>
                      <a:pt x="54" y="11"/>
                    </a:lnTo>
                    <a:lnTo>
                      <a:pt x="77" y="15"/>
                    </a:lnTo>
                    <a:lnTo>
                      <a:pt x="99" y="18"/>
                    </a:lnTo>
                    <a:lnTo>
                      <a:pt x="121" y="19"/>
                    </a:lnTo>
                    <a:lnTo>
                      <a:pt x="142" y="23"/>
                    </a:lnTo>
                    <a:lnTo>
                      <a:pt x="164" y="25"/>
                    </a:lnTo>
                    <a:lnTo>
                      <a:pt x="187" y="2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97"/>
              <p:cNvSpPr>
                <a:spLocks/>
              </p:cNvSpPr>
              <p:nvPr/>
            </p:nvSpPr>
            <p:spPr bwMode="auto">
              <a:xfrm>
                <a:off x="4959" y="1254"/>
                <a:ext cx="22" cy="24"/>
              </a:xfrm>
              <a:custGeom>
                <a:avLst/>
                <a:gdLst>
                  <a:gd name="T0" fmla="*/ 6 w 88"/>
                  <a:gd name="T1" fmla="*/ 0 h 97"/>
                  <a:gd name="T2" fmla="*/ 5 w 88"/>
                  <a:gd name="T3" fmla="*/ 1 h 97"/>
                  <a:gd name="T4" fmla="*/ 5 w 88"/>
                  <a:gd name="T5" fmla="*/ 1 h 97"/>
                  <a:gd name="T6" fmla="*/ 4 w 88"/>
                  <a:gd name="T7" fmla="*/ 2 h 97"/>
                  <a:gd name="T8" fmla="*/ 4 w 88"/>
                  <a:gd name="T9" fmla="*/ 3 h 97"/>
                  <a:gd name="T10" fmla="*/ 3 w 88"/>
                  <a:gd name="T11" fmla="*/ 4 h 97"/>
                  <a:gd name="T12" fmla="*/ 3 w 88"/>
                  <a:gd name="T13" fmla="*/ 4 h 97"/>
                  <a:gd name="T14" fmla="*/ 2 w 88"/>
                  <a:gd name="T15" fmla="*/ 5 h 97"/>
                  <a:gd name="T16" fmla="*/ 2 w 88"/>
                  <a:gd name="T17" fmla="*/ 6 h 97"/>
                  <a:gd name="T18" fmla="*/ 1 w 88"/>
                  <a:gd name="T19" fmla="*/ 6 h 97"/>
                  <a:gd name="T20" fmla="*/ 1 w 88"/>
                  <a:gd name="T21" fmla="*/ 6 h 97"/>
                  <a:gd name="T22" fmla="*/ 1 w 88"/>
                  <a:gd name="T23" fmla="*/ 6 h 97"/>
                  <a:gd name="T24" fmla="*/ 0 w 88"/>
                  <a:gd name="T25" fmla="*/ 6 h 97"/>
                  <a:gd name="T26" fmla="*/ 1 w 88"/>
                  <a:gd name="T27" fmla="*/ 5 h 97"/>
                  <a:gd name="T28" fmla="*/ 1 w 88"/>
                  <a:gd name="T29" fmla="*/ 4 h 97"/>
                  <a:gd name="T30" fmla="*/ 2 w 88"/>
                  <a:gd name="T31" fmla="*/ 3 h 97"/>
                  <a:gd name="T32" fmla="*/ 2 w 88"/>
                  <a:gd name="T33" fmla="*/ 3 h 97"/>
                  <a:gd name="T34" fmla="*/ 3 w 88"/>
                  <a:gd name="T35" fmla="*/ 2 h 97"/>
                  <a:gd name="T36" fmla="*/ 3 w 88"/>
                  <a:gd name="T37" fmla="*/ 1 h 97"/>
                  <a:gd name="T38" fmla="*/ 4 w 88"/>
                  <a:gd name="T39" fmla="*/ 0 h 97"/>
                  <a:gd name="T40" fmla="*/ 4 w 88"/>
                  <a:gd name="T41" fmla="*/ 0 h 97"/>
                  <a:gd name="T42" fmla="*/ 5 w 88"/>
                  <a:gd name="T43" fmla="*/ 0 h 97"/>
                  <a:gd name="T44" fmla="*/ 5 w 88"/>
                  <a:gd name="T45" fmla="*/ 0 h 97"/>
                  <a:gd name="T46" fmla="*/ 5 w 88"/>
                  <a:gd name="T47" fmla="*/ 0 h 97"/>
                  <a:gd name="T48" fmla="*/ 6 w 88"/>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97">
                    <a:moveTo>
                      <a:pt x="88" y="0"/>
                    </a:moveTo>
                    <a:lnTo>
                      <a:pt x="79" y="12"/>
                    </a:lnTo>
                    <a:lnTo>
                      <a:pt x="71" y="24"/>
                    </a:lnTo>
                    <a:lnTo>
                      <a:pt x="62" y="36"/>
                    </a:lnTo>
                    <a:lnTo>
                      <a:pt x="55" y="49"/>
                    </a:lnTo>
                    <a:lnTo>
                      <a:pt x="47" y="61"/>
                    </a:lnTo>
                    <a:lnTo>
                      <a:pt x="38" y="73"/>
                    </a:lnTo>
                    <a:lnTo>
                      <a:pt x="31" y="85"/>
                    </a:lnTo>
                    <a:lnTo>
                      <a:pt x="24" y="97"/>
                    </a:lnTo>
                    <a:lnTo>
                      <a:pt x="17" y="93"/>
                    </a:lnTo>
                    <a:lnTo>
                      <a:pt x="12" y="92"/>
                    </a:lnTo>
                    <a:lnTo>
                      <a:pt x="6" y="92"/>
                    </a:lnTo>
                    <a:lnTo>
                      <a:pt x="0" y="92"/>
                    </a:lnTo>
                    <a:lnTo>
                      <a:pt x="7" y="80"/>
                    </a:lnTo>
                    <a:lnTo>
                      <a:pt x="14" y="68"/>
                    </a:lnTo>
                    <a:lnTo>
                      <a:pt x="23" y="56"/>
                    </a:lnTo>
                    <a:lnTo>
                      <a:pt x="31" y="45"/>
                    </a:lnTo>
                    <a:lnTo>
                      <a:pt x="40" y="33"/>
                    </a:lnTo>
                    <a:lnTo>
                      <a:pt x="49" y="21"/>
                    </a:lnTo>
                    <a:lnTo>
                      <a:pt x="58" y="10"/>
                    </a:lnTo>
                    <a:lnTo>
                      <a:pt x="67" y="0"/>
                    </a:lnTo>
                    <a:lnTo>
                      <a:pt x="73" y="0"/>
                    </a:lnTo>
                    <a:lnTo>
                      <a:pt x="78" y="0"/>
                    </a:lnTo>
                    <a:lnTo>
                      <a:pt x="83" y="0"/>
                    </a:lnTo>
                    <a:lnTo>
                      <a:pt x="88"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8" name="Freeform 298"/>
              <p:cNvSpPr>
                <a:spLocks/>
              </p:cNvSpPr>
              <p:nvPr/>
            </p:nvSpPr>
            <p:spPr bwMode="auto">
              <a:xfrm>
                <a:off x="4897" y="1233"/>
                <a:ext cx="47" cy="45"/>
              </a:xfrm>
              <a:custGeom>
                <a:avLst/>
                <a:gdLst>
                  <a:gd name="T0" fmla="*/ 11 w 185"/>
                  <a:gd name="T1" fmla="*/ 0 h 183"/>
                  <a:gd name="T2" fmla="*/ 11 w 185"/>
                  <a:gd name="T3" fmla="*/ 2 h 183"/>
                  <a:gd name="T4" fmla="*/ 11 w 185"/>
                  <a:gd name="T5" fmla="*/ 3 h 183"/>
                  <a:gd name="T6" fmla="*/ 11 w 185"/>
                  <a:gd name="T7" fmla="*/ 5 h 183"/>
                  <a:gd name="T8" fmla="*/ 12 w 185"/>
                  <a:gd name="T9" fmla="*/ 6 h 183"/>
                  <a:gd name="T10" fmla="*/ 12 w 185"/>
                  <a:gd name="T11" fmla="*/ 8 h 183"/>
                  <a:gd name="T12" fmla="*/ 12 w 185"/>
                  <a:gd name="T13" fmla="*/ 9 h 183"/>
                  <a:gd name="T14" fmla="*/ 12 w 185"/>
                  <a:gd name="T15" fmla="*/ 10 h 183"/>
                  <a:gd name="T16" fmla="*/ 12 w 185"/>
                  <a:gd name="T17" fmla="*/ 11 h 183"/>
                  <a:gd name="T18" fmla="*/ 10 w 185"/>
                  <a:gd name="T19" fmla="*/ 11 h 183"/>
                  <a:gd name="T20" fmla="*/ 9 w 185"/>
                  <a:gd name="T21" fmla="*/ 11 h 183"/>
                  <a:gd name="T22" fmla="*/ 7 w 185"/>
                  <a:gd name="T23" fmla="*/ 11 h 183"/>
                  <a:gd name="T24" fmla="*/ 6 w 185"/>
                  <a:gd name="T25" fmla="*/ 11 h 183"/>
                  <a:gd name="T26" fmla="*/ 5 w 185"/>
                  <a:gd name="T27" fmla="*/ 11 h 183"/>
                  <a:gd name="T28" fmla="*/ 3 w 185"/>
                  <a:gd name="T29" fmla="*/ 10 h 183"/>
                  <a:gd name="T30" fmla="*/ 2 w 185"/>
                  <a:gd name="T31" fmla="*/ 10 h 183"/>
                  <a:gd name="T32" fmla="*/ 0 w 185"/>
                  <a:gd name="T33" fmla="*/ 10 h 183"/>
                  <a:gd name="T34" fmla="*/ 1 w 185"/>
                  <a:gd name="T35" fmla="*/ 9 h 183"/>
                  <a:gd name="T36" fmla="*/ 2 w 185"/>
                  <a:gd name="T37" fmla="*/ 7 h 183"/>
                  <a:gd name="T38" fmla="*/ 3 w 185"/>
                  <a:gd name="T39" fmla="*/ 6 h 183"/>
                  <a:gd name="T40" fmla="*/ 5 w 185"/>
                  <a:gd name="T41" fmla="*/ 4 h 183"/>
                  <a:gd name="T42" fmla="*/ 7 w 185"/>
                  <a:gd name="T43" fmla="*/ 2 h 183"/>
                  <a:gd name="T44" fmla="*/ 9 w 185"/>
                  <a:gd name="T45" fmla="*/ 1 h 183"/>
                  <a:gd name="T46" fmla="*/ 10 w 185"/>
                  <a:gd name="T47" fmla="*/ 0 h 183"/>
                  <a:gd name="T48" fmla="*/ 11 w 185"/>
                  <a:gd name="T49" fmla="*/ 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83">
                    <a:moveTo>
                      <a:pt x="164" y="8"/>
                    </a:moveTo>
                    <a:lnTo>
                      <a:pt x="169" y="33"/>
                    </a:lnTo>
                    <a:lnTo>
                      <a:pt x="174" y="58"/>
                    </a:lnTo>
                    <a:lnTo>
                      <a:pt x="177" y="82"/>
                    </a:lnTo>
                    <a:lnTo>
                      <a:pt x="182" y="106"/>
                    </a:lnTo>
                    <a:lnTo>
                      <a:pt x="185" y="126"/>
                    </a:lnTo>
                    <a:lnTo>
                      <a:pt x="185" y="146"/>
                    </a:lnTo>
                    <a:lnTo>
                      <a:pt x="183" y="164"/>
                    </a:lnTo>
                    <a:lnTo>
                      <a:pt x="180" y="183"/>
                    </a:lnTo>
                    <a:lnTo>
                      <a:pt x="156" y="180"/>
                    </a:lnTo>
                    <a:lnTo>
                      <a:pt x="134" y="179"/>
                    </a:lnTo>
                    <a:lnTo>
                      <a:pt x="113" y="178"/>
                    </a:lnTo>
                    <a:lnTo>
                      <a:pt x="93" y="177"/>
                    </a:lnTo>
                    <a:lnTo>
                      <a:pt x="71" y="173"/>
                    </a:lnTo>
                    <a:lnTo>
                      <a:pt x="49" y="171"/>
                    </a:lnTo>
                    <a:lnTo>
                      <a:pt x="25" y="165"/>
                    </a:lnTo>
                    <a:lnTo>
                      <a:pt x="0" y="158"/>
                    </a:lnTo>
                    <a:lnTo>
                      <a:pt x="7" y="146"/>
                    </a:lnTo>
                    <a:lnTo>
                      <a:pt x="25" y="123"/>
                    </a:lnTo>
                    <a:lnTo>
                      <a:pt x="49" y="93"/>
                    </a:lnTo>
                    <a:lnTo>
                      <a:pt x="78" y="63"/>
                    </a:lnTo>
                    <a:lnTo>
                      <a:pt x="105" y="33"/>
                    </a:lnTo>
                    <a:lnTo>
                      <a:pt x="132" y="11"/>
                    </a:lnTo>
                    <a:lnTo>
                      <a:pt x="152" y="0"/>
                    </a:lnTo>
                    <a:lnTo>
                      <a:pt x="164" y="8"/>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9" name="Freeform 299"/>
              <p:cNvSpPr>
                <a:spLocks/>
              </p:cNvSpPr>
              <p:nvPr/>
            </p:nvSpPr>
            <p:spPr bwMode="auto">
              <a:xfrm>
                <a:off x="4775" y="1153"/>
                <a:ext cx="42" cy="59"/>
              </a:xfrm>
              <a:custGeom>
                <a:avLst/>
                <a:gdLst>
                  <a:gd name="T0" fmla="*/ 11 w 165"/>
                  <a:gd name="T1" fmla="*/ 7 h 238"/>
                  <a:gd name="T2" fmla="*/ 9 w 165"/>
                  <a:gd name="T3" fmla="*/ 9 h 238"/>
                  <a:gd name="T4" fmla="*/ 8 w 165"/>
                  <a:gd name="T5" fmla="*/ 10 h 238"/>
                  <a:gd name="T6" fmla="*/ 7 w 165"/>
                  <a:gd name="T7" fmla="*/ 10 h 238"/>
                  <a:gd name="T8" fmla="*/ 7 w 165"/>
                  <a:gd name="T9" fmla="*/ 11 h 238"/>
                  <a:gd name="T10" fmla="*/ 6 w 165"/>
                  <a:gd name="T11" fmla="*/ 12 h 238"/>
                  <a:gd name="T12" fmla="*/ 5 w 165"/>
                  <a:gd name="T13" fmla="*/ 13 h 238"/>
                  <a:gd name="T14" fmla="*/ 4 w 165"/>
                  <a:gd name="T15" fmla="*/ 14 h 238"/>
                  <a:gd name="T16" fmla="*/ 3 w 165"/>
                  <a:gd name="T17" fmla="*/ 15 h 238"/>
                  <a:gd name="T18" fmla="*/ 2 w 165"/>
                  <a:gd name="T19" fmla="*/ 14 h 238"/>
                  <a:gd name="T20" fmla="*/ 2 w 165"/>
                  <a:gd name="T21" fmla="*/ 14 h 238"/>
                  <a:gd name="T22" fmla="*/ 1 w 165"/>
                  <a:gd name="T23" fmla="*/ 14 h 238"/>
                  <a:gd name="T24" fmla="*/ 1 w 165"/>
                  <a:gd name="T25" fmla="*/ 14 h 238"/>
                  <a:gd name="T26" fmla="*/ 1 w 165"/>
                  <a:gd name="T27" fmla="*/ 13 h 238"/>
                  <a:gd name="T28" fmla="*/ 1 w 165"/>
                  <a:gd name="T29" fmla="*/ 11 h 238"/>
                  <a:gd name="T30" fmla="*/ 0 w 165"/>
                  <a:gd name="T31" fmla="*/ 9 h 238"/>
                  <a:gd name="T32" fmla="*/ 0 w 165"/>
                  <a:gd name="T33" fmla="*/ 7 h 238"/>
                  <a:gd name="T34" fmla="*/ 0 w 165"/>
                  <a:gd name="T35" fmla="*/ 5 h 238"/>
                  <a:gd name="T36" fmla="*/ 0 w 165"/>
                  <a:gd name="T37" fmla="*/ 3 h 238"/>
                  <a:gd name="T38" fmla="*/ 1 w 165"/>
                  <a:gd name="T39" fmla="*/ 1 h 238"/>
                  <a:gd name="T40" fmla="*/ 1 w 165"/>
                  <a:gd name="T41" fmla="*/ 0 h 238"/>
                  <a:gd name="T42" fmla="*/ 2 w 165"/>
                  <a:gd name="T43" fmla="*/ 1 h 238"/>
                  <a:gd name="T44" fmla="*/ 3 w 165"/>
                  <a:gd name="T45" fmla="*/ 2 h 238"/>
                  <a:gd name="T46" fmla="*/ 5 w 165"/>
                  <a:gd name="T47" fmla="*/ 2 h 238"/>
                  <a:gd name="T48" fmla="*/ 6 w 165"/>
                  <a:gd name="T49" fmla="*/ 3 h 238"/>
                  <a:gd name="T50" fmla="*/ 7 w 165"/>
                  <a:gd name="T51" fmla="*/ 4 h 238"/>
                  <a:gd name="T52" fmla="*/ 8 w 165"/>
                  <a:gd name="T53" fmla="*/ 5 h 238"/>
                  <a:gd name="T54" fmla="*/ 9 w 165"/>
                  <a:gd name="T55" fmla="*/ 6 h 238"/>
                  <a:gd name="T56" fmla="*/ 11 w 165"/>
                  <a:gd name="T57" fmla="*/ 7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238">
                    <a:moveTo>
                      <a:pt x="165" y="121"/>
                    </a:moveTo>
                    <a:lnTo>
                      <a:pt x="144" y="140"/>
                    </a:lnTo>
                    <a:lnTo>
                      <a:pt x="128" y="157"/>
                    </a:lnTo>
                    <a:lnTo>
                      <a:pt x="114" y="170"/>
                    </a:lnTo>
                    <a:lnTo>
                      <a:pt x="102" y="182"/>
                    </a:lnTo>
                    <a:lnTo>
                      <a:pt x="88" y="193"/>
                    </a:lnTo>
                    <a:lnTo>
                      <a:pt x="75" y="205"/>
                    </a:lnTo>
                    <a:lnTo>
                      <a:pt x="58" y="220"/>
                    </a:lnTo>
                    <a:lnTo>
                      <a:pt x="39" y="238"/>
                    </a:lnTo>
                    <a:lnTo>
                      <a:pt x="32" y="234"/>
                    </a:lnTo>
                    <a:lnTo>
                      <a:pt x="25" y="232"/>
                    </a:lnTo>
                    <a:lnTo>
                      <a:pt x="18" y="228"/>
                    </a:lnTo>
                    <a:lnTo>
                      <a:pt x="10" y="223"/>
                    </a:lnTo>
                    <a:lnTo>
                      <a:pt x="8" y="208"/>
                    </a:lnTo>
                    <a:lnTo>
                      <a:pt x="7" y="182"/>
                    </a:lnTo>
                    <a:lnTo>
                      <a:pt x="3" y="151"/>
                    </a:lnTo>
                    <a:lnTo>
                      <a:pt x="2" y="116"/>
                    </a:lnTo>
                    <a:lnTo>
                      <a:pt x="0" y="81"/>
                    </a:lnTo>
                    <a:lnTo>
                      <a:pt x="2" y="47"/>
                    </a:lnTo>
                    <a:lnTo>
                      <a:pt x="6" y="19"/>
                    </a:lnTo>
                    <a:lnTo>
                      <a:pt x="15" y="0"/>
                    </a:lnTo>
                    <a:lnTo>
                      <a:pt x="33" y="12"/>
                    </a:lnTo>
                    <a:lnTo>
                      <a:pt x="51" y="27"/>
                    </a:lnTo>
                    <a:lnTo>
                      <a:pt x="70" y="41"/>
                    </a:lnTo>
                    <a:lnTo>
                      <a:pt x="90" y="57"/>
                    </a:lnTo>
                    <a:lnTo>
                      <a:pt x="109" y="72"/>
                    </a:lnTo>
                    <a:lnTo>
                      <a:pt x="128" y="89"/>
                    </a:lnTo>
                    <a:lnTo>
                      <a:pt x="146" y="104"/>
                    </a:lnTo>
                    <a:lnTo>
                      <a:pt x="165" y="121"/>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0" name="Freeform 300"/>
              <p:cNvSpPr>
                <a:spLocks/>
              </p:cNvSpPr>
              <p:nvPr/>
            </p:nvSpPr>
            <p:spPr bwMode="auto">
              <a:xfrm>
                <a:off x="4825" y="1194"/>
                <a:ext cx="52" cy="49"/>
              </a:xfrm>
              <a:custGeom>
                <a:avLst/>
                <a:gdLst>
                  <a:gd name="T0" fmla="*/ 13 w 208"/>
                  <a:gd name="T1" fmla="*/ 4 h 196"/>
                  <a:gd name="T2" fmla="*/ 12 w 208"/>
                  <a:gd name="T3" fmla="*/ 5 h 196"/>
                  <a:gd name="T4" fmla="*/ 10 w 208"/>
                  <a:gd name="T5" fmla="*/ 7 h 196"/>
                  <a:gd name="T6" fmla="*/ 9 w 208"/>
                  <a:gd name="T7" fmla="*/ 8 h 196"/>
                  <a:gd name="T8" fmla="*/ 8 w 208"/>
                  <a:gd name="T9" fmla="*/ 9 h 196"/>
                  <a:gd name="T10" fmla="*/ 7 w 208"/>
                  <a:gd name="T11" fmla="*/ 10 h 196"/>
                  <a:gd name="T12" fmla="*/ 5 w 208"/>
                  <a:gd name="T13" fmla="*/ 11 h 196"/>
                  <a:gd name="T14" fmla="*/ 4 w 208"/>
                  <a:gd name="T15" fmla="*/ 11 h 196"/>
                  <a:gd name="T16" fmla="*/ 3 w 208"/>
                  <a:gd name="T17" fmla="*/ 12 h 196"/>
                  <a:gd name="T18" fmla="*/ 2 w 208"/>
                  <a:gd name="T19" fmla="*/ 12 h 196"/>
                  <a:gd name="T20" fmla="*/ 2 w 208"/>
                  <a:gd name="T21" fmla="*/ 12 h 196"/>
                  <a:gd name="T22" fmla="*/ 1 w 208"/>
                  <a:gd name="T23" fmla="*/ 12 h 196"/>
                  <a:gd name="T24" fmla="*/ 1 w 208"/>
                  <a:gd name="T25" fmla="*/ 12 h 196"/>
                  <a:gd name="T26" fmla="*/ 1 w 208"/>
                  <a:gd name="T27" fmla="*/ 11 h 196"/>
                  <a:gd name="T28" fmla="*/ 1 w 208"/>
                  <a:gd name="T29" fmla="*/ 10 h 196"/>
                  <a:gd name="T30" fmla="*/ 1 w 208"/>
                  <a:gd name="T31" fmla="*/ 8 h 196"/>
                  <a:gd name="T32" fmla="*/ 0 w 208"/>
                  <a:gd name="T33" fmla="*/ 6 h 196"/>
                  <a:gd name="T34" fmla="*/ 0 w 208"/>
                  <a:gd name="T35" fmla="*/ 5 h 196"/>
                  <a:gd name="T36" fmla="*/ 0 w 208"/>
                  <a:gd name="T37" fmla="*/ 3 h 196"/>
                  <a:gd name="T38" fmla="*/ 0 w 208"/>
                  <a:gd name="T39" fmla="*/ 1 h 196"/>
                  <a:gd name="T40" fmla="*/ 1 w 208"/>
                  <a:gd name="T41" fmla="*/ 0 h 196"/>
                  <a:gd name="T42" fmla="*/ 1 w 208"/>
                  <a:gd name="T43" fmla="*/ 0 h 196"/>
                  <a:gd name="T44" fmla="*/ 2 w 208"/>
                  <a:gd name="T45" fmla="*/ 0 h 196"/>
                  <a:gd name="T46" fmla="*/ 2 w 208"/>
                  <a:gd name="T47" fmla="*/ 0 h 196"/>
                  <a:gd name="T48" fmla="*/ 3 w 208"/>
                  <a:gd name="T49" fmla="*/ 1 h 196"/>
                  <a:gd name="T50" fmla="*/ 5 w 208"/>
                  <a:gd name="T51" fmla="*/ 1 h 196"/>
                  <a:gd name="T52" fmla="*/ 7 w 208"/>
                  <a:gd name="T53" fmla="*/ 2 h 196"/>
                  <a:gd name="T54" fmla="*/ 10 w 208"/>
                  <a:gd name="T55" fmla="*/ 3 h 196"/>
                  <a:gd name="T56" fmla="*/ 13 w 208"/>
                  <a:gd name="T57" fmla="*/ 4 h 1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8" h="196">
                    <a:moveTo>
                      <a:pt x="208" y="66"/>
                    </a:moveTo>
                    <a:lnTo>
                      <a:pt x="186" y="85"/>
                    </a:lnTo>
                    <a:lnTo>
                      <a:pt x="164" y="104"/>
                    </a:lnTo>
                    <a:lnTo>
                      <a:pt x="144" y="121"/>
                    </a:lnTo>
                    <a:lnTo>
                      <a:pt x="123" y="138"/>
                    </a:lnTo>
                    <a:lnTo>
                      <a:pt x="102" y="152"/>
                    </a:lnTo>
                    <a:lnTo>
                      <a:pt x="81" y="166"/>
                    </a:lnTo>
                    <a:lnTo>
                      <a:pt x="60" y="181"/>
                    </a:lnTo>
                    <a:lnTo>
                      <a:pt x="39" y="196"/>
                    </a:lnTo>
                    <a:lnTo>
                      <a:pt x="32" y="193"/>
                    </a:lnTo>
                    <a:lnTo>
                      <a:pt x="27" y="192"/>
                    </a:lnTo>
                    <a:lnTo>
                      <a:pt x="21" y="189"/>
                    </a:lnTo>
                    <a:lnTo>
                      <a:pt x="15" y="187"/>
                    </a:lnTo>
                    <a:lnTo>
                      <a:pt x="13" y="170"/>
                    </a:lnTo>
                    <a:lnTo>
                      <a:pt x="10" y="150"/>
                    </a:lnTo>
                    <a:lnTo>
                      <a:pt x="6" y="125"/>
                    </a:lnTo>
                    <a:lnTo>
                      <a:pt x="3" y="99"/>
                    </a:lnTo>
                    <a:lnTo>
                      <a:pt x="0" y="72"/>
                    </a:lnTo>
                    <a:lnTo>
                      <a:pt x="0" y="45"/>
                    </a:lnTo>
                    <a:lnTo>
                      <a:pt x="2" y="21"/>
                    </a:lnTo>
                    <a:lnTo>
                      <a:pt x="10" y="2"/>
                    </a:lnTo>
                    <a:lnTo>
                      <a:pt x="18" y="0"/>
                    </a:lnTo>
                    <a:lnTo>
                      <a:pt x="26" y="1"/>
                    </a:lnTo>
                    <a:lnTo>
                      <a:pt x="37" y="2"/>
                    </a:lnTo>
                    <a:lnTo>
                      <a:pt x="52" y="8"/>
                    </a:lnTo>
                    <a:lnTo>
                      <a:pt x="74" y="15"/>
                    </a:lnTo>
                    <a:lnTo>
                      <a:pt x="106" y="27"/>
                    </a:lnTo>
                    <a:lnTo>
                      <a:pt x="150" y="43"/>
                    </a:lnTo>
                    <a:lnTo>
                      <a:pt x="208" y="66"/>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1" name="Freeform 301"/>
              <p:cNvSpPr>
                <a:spLocks/>
              </p:cNvSpPr>
              <p:nvPr/>
            </p:nvSpPr>
            <p:spPr bwMode="auto">
              <a:xfrm>
                <a:off x="4743" y="1156"/>
                <a:ext cx="27" cy="57"/>
              </a:xfrm>
              <a:custGeom>
                <a:avLst/>
                <a:gdLst>
                  <a:gd name="T0" fmla="*/ 7 w 109"/>
                  <a:gd name="T1" fmla="*/ 1 h 227"/>
                  <a:gd name="T2" fmla="*/ 7 w 109"/>
                  <a:gd name="T3" fmla="*/ 5 h 227"/>
                  <a:gd name="T4" fmla="*/ 7 w 109"/>
                  <a:gd name="T5" fmla="*/ 8 h 227"/>
                  <a:gd name="T6" fmla="*/ 7 w 109"/>
                  <a:gd name="T7" fmla="*/ 10 h 227"/>
                  <a:gd name="T8" fmla="*/ 7 w 109"/>
                  <a:gd name="T9" fmla="*/ 11 h 227"/>
                  <a:gd name="T10" fmla="*/ 7 w 109"/>
                  <a:gd name="T11" fmla="*/ 12 h 227"/>
                  <a:gd name="T12" fmla="*/ 7 w 109"/>
                  <a:gd name="T13" fmla="*/ 13 h 227"/>
                  <a:gd name="T14" fmla="*/ 6 w 109"/>
                  <a:gd name="T15" fmla="*/ 14 h 227"/>
                  <a:gd name="T16" fmla="*/ 6 w 109"/>
                  <a:gd name="T17" fmla="*/ 14 h 227"/>
                  <a:gd name="T18" fmla="*/ 5 w 109"/>
                  <a:gd name="T19" fmla="*/ 14 h 227"/>
                  <a:gd name="T20" fmla="*/ 5 w 109"/>
                  <a:gd name="T21" fmla="*/ 14 h 227"/>
                  <a:gd name="T22" fmla="*/ 4 w 109"/>
                  <a:gd name="T23" fmla="*/ 13 h 227"/>
                  <a:gd name="T24" fmla="*/ 3 w 109"/>
                  <a:gd name="T25" fmla="*/ 13 h 227"/>
                  <a:gd name="T26" fmla="*/ 2 w 109"/>
                  <a:gd name="T27" fmla="*/ 13 h 227"/>
                  <a:gd name="T28" fmla="*/ 1 w 109"/>
                  <a:gd name="T29" fmla="*/ 12 h 227"/>
                  <a:gd name="T30" fmla="*/ 1 w 109"/>
                  <a:gd name="T31" fmla="*/ 12 h 227"/>
                  <a:gd name="T32" fmla="*/ 0 w 109"/>
                  <a:gd name="T33" fmla="*/ 11 h 227"/>
                  <a:gd name="T34" fmla="*/ 0 w 109"/>
                  <a:gd name="T35" fmla="*/ 11 h 227"/>
                  <a:gd name="T36" fmla="*/ 1 w 109"/>
                  <a:gd name="T37" fmla="*/ 9 h 227"/>
                  <a:gd name="T38" fmla="*/ 1 w 109"/>
                  <a:gd name="T39" fmla="*/ 7 h 227"/>
                  <a:gd name="T40" fmla="*/ 2 w 109"/>
                  <a:gd name="T41" fmla="*/ 5 h 227"/>
                  <a:gd name="T42" fmla="*/ 3 w 109"/>
                  <a:gd name="T43" fmla="*/ 4 h 227"/>
                  <a:gd name="T44" fmla="*/ 4 w 109"/>
                  <a:gd name="T45" fmla="*/ 2 h 227"/>
                  <a:gd name="T46" fmla="*/ 5 w 109"/>
                  <a:gd name="T47" fmla="*/ 1 h 227"/>
                  <a:gd name="T48" fmla="*/ 7 w 109"/>
                  <a:gd name="T49" fmla="*/ 0 h 227"/>
                  <a:gd name="T50" fmla="*/ 7 w 109"/>
                  <a:gd name="T51" fmla="*/ 1 h 227"/>
                  <a:gd name="T52" fmla="*/ 7 w 109"/>
                  <a:gd name="T53" fmla="*/ 1 h 2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227">
                    <a:moveTo>
                      <a:pt x="107" y="9"/>
                    </a:moveTo>
                    <a:lnTo>
                      <a:pt x="108" y="70"/>
                    </a:lnTo>
                    <a:lnTo>
                      <a:pt x="109" y="118"/>
                    </a:lnTo>
                    <a:lnTo>
                      <a:pt x="109" y="153"/>
                    </a:lnTo>
                    <a:lnTo>
                      <a:pt x="109" y="178"/>
                    </a:lnTo>
                    <a:lnTo>
                      <a:pt x="108" y="194"/>
                    </a:lnTo>
                    <a:lnTo>
                      <a:pt x="107" y="207"/>
                    </a:lnTo>
                    <a:lnTo>
                      <a:pt x="104" y="217"/>
                    </a:lnTo>
                    <a:lnTo>
                      <a:pt x="102" y="227"/>
                    </a:lnTo>
                    <a:lnTo>
                      <a:pt x="89" y="223"/>
                    </a:lnTo>
                    <a:lnTo>
                      <a:pt x="76" y="218"/>
                    </a:lnTo>
                    <a:lnTo>
                      <a:pt x="62" y="212"/>
                    </a:lnTo>
                    <a:lnTo>
                      <a:pt x="50" y="207"/>
                    </a:lnTo>
                    <a:lnTo>
                      <a:pt x="37" y="200"/>
                    </a:lnTo>
                    <a:lnTo>
                      <a:pt x="25" y="193"/>
                    </a:lnTo>
                    <a:lnTo>
                      <a:pt x="12" y="185"/>
                    </a:lnTo>
                    <a:lnTo>
                      <a:pt x="0" y="179"/>
                    </a:lnTo>
                    <a:lnTo>
                      <a:pt x="4" y="166"/>
                    </a:lnTo>
                    <a:lnTo>
                      <a:pt x="11" y="145"/>
                    </a:lnTo>
                    <a:lnTo>
                      <a:pt x="20" y="116"/>
                    </a:lnTo>
                    <a:lnTo>
                      <a:pt x="34" y="85"/>
                    </a:lnTo>
                    <a:lnTo>
                      <a:pt x="47" y="54"/>
                    </a:lnTo>
                    <a:lnTo>
                      <a:pt x="65" y="27"/>
                    </a:lnTo>
                    <a:lnTo>
                      <a:pt x="84" y="8"/>
                    </a:lnTo>
                    <a:lnTo>
                      <a:pt x="107" y="0"/>
                    </a:lnTo>
                    <a:lnTo>
                      <a:pt x="107" y="6"/>
                    </a:lnTo>
                    <a:lnTo>
                      <a:pt x="107" y="9"/>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2" name="Freeform 302"/>
              <p:cNvSpPr>
                <a:spLocks/>
              </p:cNvSpPr>
              <p:nvPr/>
            </p:nvSpPr>
            <p:spPr bwMode="auto">
              <a:xfrm>
                <a:off x="4834" y="1222"/>
                <a:ext cx="54" cy="49"/>
              </a:xfrm>
              <a:custGeom>
                <a:avLst/>
                <a:gdLst>
                  <a:gd name="T0" fmla="*/ 12 w 218"/>
                  <a:gd name="T1" fmla="*/ 0 h 194"/>
                  <a:gd name="T2" fmla="*/ 12 w 218"/>
                  <a:gd name="T3" fmla="*/ 2 h 194"/>
                  <a:gd name="T4" fmla="*/ 12 w 218"/>
                  <a:gd name="T5" fmla="*/ 3 h 194"/>
                  <a:gd name="T6" fmla="*/ 12 w 218"/>
                  <a:gd name="T7" fmla="*/ 4 h 194"/>
                  <a:gd name="T8" fmla="*/ 12 w 218"/>
                  <a:gd name="T9" fmla="*/ 6 h 194"/>
                  <a:gd name="T10" fmla="*/ 13 w 218"/>
                  <a:gd name="T11" fmla="*/ 7 h 194"/>
                  <a:gd name="T12" fmla="*/ 13 w 218"/>
                  <a:gd name="T13" fmla="*/ 8 h 194"/>
                  <a:gd name="T14" fmla="*/ 13 w 218"/>
                  <a:gd name="T15" fmla="*/ 10 h 194"/>
                  <a:gd name="T16" fmla="*/ 13 w 218"/>
                  <a:gd name="T17" fmla="*/ 11 h 194"/>
                  <a:gd name="T18" fmla="*/ 13 w 218"/>
                  <a:gd name="T19" fmla="*/ 11 h 194"/>
                  <a:gd name="T20" fmla="*/ 12 w 218"/>
                  <a:gd name="T21" fmla="*/ 12 h 194"/>
                  <a:gd name="T22" fmla="*/ 12 w 218"/>
                  <a:gd name="T23" fmla="*/ 12 h 194"/>
                  <a:gd name="T24" fmla="*/ 12 w 218"/>
                  <a:gd name="T25" fmla="*/ 12 h 194"/>
                  <a:gd name="T26" fmla="*/ 9 w 218"/>
                  <a:gd name="T27" fmla="*/ 12 h 194"/>
                  <a:gd name="T28" fmla="*/ 7 w 218"/>
                  <a:gd name="T29" fmla="*/ 11 h 194"/>
                  <a:gd name="T30" fmla="*/ 5 w 218"/>
                  <a:gd name="T31" fmla="*/ 10 h 194"/>
                  <a:gd name="T32" fmla="*/ 4 w 218"/>
                  <a:gd name="T33" fmla="*/ 10 h 194"/>
                  <a:gd name="T34" fmla="*/ 3 w 218"/>
                  <a:gd name="T35" fmla="*/ 10 h 194"/>
                  <a:gd name="T36" fmla="*/ 2 w 218"/>
                  <a:gd name="T37" fmla="*/ 9 h 194"/>
                  <a:gd name="T38" fmla="*/ 1 w 218"/>
                  <a:gd name="T39" fmla="*/ 9 h 194"/>
                  <a:gd name="T40" fmla="*/ 0 w 218"/>
                  <a:gd name="T41" fmla="*/ 9 h 194"/>
                  <a:gd name="T42" fmla="*/ 1 w 218"/>
                  <a:gd name="T43" fmla="*/ 8 h 194"/>
                  <a:gd name="T44" fmla="*/ 2 w 218"/>
                  <a:gd name="T45" fmla="*/ 6 h 194"/>
                  <a:gd name="T46" fmla="*/ 4 w 218"/>
                  <a:gd name="T47" fmla="*/ 4 h 194"/>
                  <a:gd name="T48" fmla="*/ 6 w 218"/>
                  <a:gd name="T49" fmla="*/ 3 h 194"/>
                  <a:gd name="T50" fmla="*/ 8 w 218"/>
                  <a:gd name="T51" fmla="*/ 2 h 194"/>
                  <a:gd name="T52" fmla="*/ 10 w 218"/>
                  <a:gd name="T53" fmla="*/ 1 h 194"/>
                  <a:gd name="T54" fmla="*/ 11 w 218"/>
                  <a:gd name="T55" fmla="*/ 0 h 194"/>
                  <a:gd name="T56" fmla="*/ 12 w 218"/>
                  <a:gd name="T57" fmla="*/ 0 h 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8" h="194">
                    <a:moveTo>
                      <a:pt x="189" y="1"/>
                    </a:moveTo>
                    <a:lnTo>
                      <a:pt x="192" y="22"/>
                    </a:lnTo>
                    <a:lnTo>
                      <a:pt x="196" y="44"/>
                    </a:lnTo>
                    <a:lnTo>
                      <a:pt x="200" y="65"/>
                    </a:lnTo>
                    <a:lnTo>
                      <a:pt x="203" y="87"/>
                    </a:lnTo>
                    <a:lnTo>
                      <a:pt x="207" y="107"/>
                    </a:lnTo>
                    <a:lnTo>
                      <a:pt x="210" y="129"/>
                    </a:lnTo>
                    <a:lnTo>
                      <a:pt x="214" y="149"/>
                    </a:lnTo>
                    <a:lnTo>
                      <a:pt x="218" y="170"/>
                    </a:lnTo>
                    <a:lnTo>
                      <a:pt x="210" y="176"/>
                    </a:lnTo>
                    <a:lnTo>
                      <a:pt x="203" y="183"/>
                    </a:lnTo>
                    <a:lnTo>
                      <a:pt x="197" y="189"/>
                    </a:lnTo>
                    <a:lnTo>
                      <a:pt x="194" y="194"/>
                    </a:lnTo>
                    <a:lnTo>
                      <a:pt x="144" y="181"/>
                    </a:lnTo>
                    <a:lnTo>
                      <a:pt x="108" y="171"/>
                    </a:lnTo>
                    <a:lnTo>
                      <a:pt x="81" y="163"/>
                    </a:lnTo>
                    <a:lnTo>
                      <a:pt x="60" y="158"/>
                    </a:lnTo>
                    <a:lnTo>
                      <a:pt x="44" y="152"/>
                    </a:lnTo>
                    <a:lnTo>
                      <a:pt x="30" y="147"/>
                    </a:lnTo>
                    <a:lnTo>
                      <a:pt x="16" y="142"/>
                    </a:lnTo>
                    <a:lnTo>
                      <a:pt x="0" y="136"/>
                    </a:lnTo>
                    <a:lnTo>
                      <a:pt x="16" y="117"/>
                    </a:lnTo>
                    <a:lnTo>
                      <a:pt x="41" y="94"/>
                    </a:lnTo>
                    <a:lnTo>
                      <a:pt x="70" y="69"/>
                    </a:lnTo>
                    <a:lnTo>
                      <a:pt x="104" y="46"/>
                    </a:lnTo>
                    <a:lnTo>
                      <a:pt x="134" y="25"/>
                    </a:lnTo>
                    <a:lnTo>
                      <a:pt x="160" y="9"/>
                    </a:lnTo>
                    <a:lnTo>
                      <a:pt x="179" y="0"/>
                    </a:lnTo>
                    <a:lnTo>
                      <a:pt x="189" y="1"/>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3" name="Freeform 303"/>
              <p:cNvSpPr>
                <a:spLocks/>
              </p:cNvSpPr>
              <p:nvPr/>
            </p:nvSpPr>
            <p:spPr bwMode="auto">
              <a:xfrm>
                <a:off x="4784" y="1196"/>
                <a:ext cx="38" cy="58"/>
              </a:xfrm>
              <a:custGeom>
                <a:avLst/>
                <a:gdLst>
                  <a:gd name="T0" fmla="*/ 9 w 153"/>
                  <a:gd name="T1" fmla="*/ 0 h 233"/>
                  <a:gd name="T2" fmla="*/ 9 w 153"/>
                  <a:gd name="T3" fmla="*/ 2 h 233"/>
                  <a:gd name="T4" fmla="*/ 9 w 153"/>
                  <a:gd name="T5" fmla="*/ 4 h 233"/>
                  <a:gd name="T6" fmla="*/ 9 w 153"/>
                  <a:gd name="T7" fmla="*/ 6 h 233"/>
                  <a:gd name="T8" fmla="*/ 9 w 153"/>
                  <a:gd name="T9" fmla="*/ 8 h 233"/>
                  <a:gd name="T10" fmla="*/ 9 w 153"/>
                  <a:gd name="T11" fmla="*/ 10 h 233"/>
                  <a:gd name="T12" fmla="*/ 9 w 153"/>
                  <a:gd name="T13" fmla="*/ 11 h 233"/>
                  <a:gd name="T14" fmla="*/ 9 w 153"/>
                  <a:gd name="T15" fmla="*/ 13 h 233"/>
                  <a:gd name="T16" fmla="*/ 9 w 153"/>
                  <a:gd name="T17" fmla="*/ 14 h 233"/>
                  <a:gd name="T18" fmla="*/ 8 w 153"/>
                  <a:gd name="T19" fmla="*/ 13 h 233"/>
                  <a:gd name="T20" fmla="*/ 7 w 153"/>
                  <a:gd name="T21" fmla="*/ 13 h 233"/>
                  <a:gd name="T22" fmla="*/ 5 w 153"/>
                  <a:gd name="T23" fmla="*/ 12 h 233"/>
                  <a:gd name="T24" fmla="*/ 4 w 153"/>
                  <a:gd name="T25" fmla="*/ 11 h 233"/>
                  <a:gd name="T26" fmla="*/ 3 w 153"/>
                  <a:gd name="T27" fmla="*/ 10 h 233"/>
                  <a:gd name="T28" fmla="*/ 2 w 153"/>
                  <a:gd name="T29" fmla="*/ 9 h 233"/>
                  <a:gd name="T30" fmla="*/ 1 w 153"/>
                  <a:gd name="T31" fmla="*/ 8 h 233"/>
                  <a:gd name="T32" fmla="*/ 0 w 153"/>
                  <a:gd name="T33" fmla="*/ 7 h 233"/>
                  <a:gd name="T34" fmla="*/ 0 w 153"/>
                  <a:gd name="T35" fmla="*/ 7 h 233"/>
                  <a:gd name="T36" fmla="*/ 1 w 153"/>
                  <a:gd name="T37" fmla="*/ 5 h 233"/>
                  <a:gd name="T38" fmla="*/ 2 w 153"/>
                  <a:gd name="T39" fmla="*/ 4 h 233"/>
                  <a:gd name="T40" fmla="*/ 4 w 153"/>
                  <a:gd name="T41" fmla="*/ 3 h 233"/>
                  <a:gd name="T42" fmla="*/ 5 w 153"/>
                  <a:gd name="T43" fmla="*/ 1 h 233"/>
                  <a:gd name="T44" fmla="*/ 6 w 153"/>
                  <a:gd name="T45" fmla="*/ 0 h 233"/>
                  <a:gd name="T46" fmla="*/ 8 w 153"/>
                  <a:gd name="T47" fmla="*/ 0 h 233"/>
                  <a:gd name="T48" fmla="*/ 9 w 153"/>
                  <a:gd name="T49" fmla="*/ 0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33">
                    <a:moveTo>
                      <a:pt x="146" y="0"/>
                    </a:moveTo>
                    <a:lnTo>
                      <a:pt x="147" y="31"/>
                    </a:lnTo>
                    <a:lnTo>
                      <a:pt x="149" y="64"/>
                    </a:lnTo>
                    <a:lnTo>
                      <a:pt x="150" y="95"/>
                    </a:lnTo>
                    <a:lnTo>
                      <a:pt x="153" y="127"/>
                    </a:lnTo>
                    <a:lnTo>
                      <a:pt x="152" y="156"/>
                    </a:lnTo>
                    <a:lnTo>
                      <a:pt x="152" y="185"/>
                    </a:lnTo>
                    <a:lnTo>
                      <a:pt x="149" y="210"/>
                    </a:lnTo>
                    <a:lnTo>
                      <a:pt x="146" y="233"/>
                    </a:lnTo>
                    <a:lnTo>
                      <a:pt x="126" y="218"/>
                    </a:lnTo>
                    <a:lnTo>
                      <a:pt x="108" y="204"/>
                    </a:lnTo>
                    <a:lnTo>
                      <a:pt x="90" y="189"/>
                    </a:lnTo>
                    <a:lnTo>
                      <a:pt x="72" y="176"/>
                    </a:lnTo>
                    <a:lnTo>
                      <a:pt x="54" y="162"/>
                    </a:lnTo>
                    <a:lnTo>
                      <a:pt x="36" y="149"/>
                    </a:lnTo>
                    <a:lnTo>
                      <a:pt x="18" y="134"/>
                    </a:lnTo>
                    <a:lnTo>
                      <a:pt x="0" y="121"/>
                    </a:lnTo>
                    <a:lnTo>
                      <a:pt x="8" y="107"/>
                    </a:lnTo>
                    <a:lnTo>
                      <a:pt x="22" y="88"/>
                    </a:lnTo>
                    <a:lnTo>
                      <a:pt x="40" y="66"/>
                    </a:lnTo>
                    <a:lnTo>
                      <a:pt x="62" y="46"/>
                    </a:lnTo>
                    <a:lnTo>
                      <a:pt x="83" y="25"/>
                    </a:lnTo>
                    <a:lnTo>
                      <a:pt x="106" y="10"/>
                    </a:lnTo>
                    <a:lnTo>
                      <a:pt x="126" y="0"/>
                    </a:lnTo>
                    <a:lnTo>
                      <a:pt x="146" y="0"/>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4" name="Freeform 304"/>
              <p:cNvSpPr>
                <a:spLocks/>
              </p:cNvSpPr>
              <p:nvPr/>
            </p:nvSpPr>
            <p:spPr bwMode="auto">
              <a:xfrm>
                <a:off x="4719" y="1212"/>
                <a:ext cx="239" cy="115"/>
              </a:xfrm>
              <a:custGeom>
                <a:avLst/>
                <a:gdLst>
                  <a:gd name="T0" fmla="*/ 60 w 957"/>
                  <a:gd name="T1" fmla="*/ 19 h 461"/>
                  <a:gd name="T2" fmla="*/ 59 w 957"/>
                  <a:gd name="T3" fmla="*/ 20 h 461"/>
                  <a:gd name="T4" fmla="*/ 58 w 957"/>
                  <a:gd name="T5" fmla="*/ 22 h 461"/>
                  <a:gd name="T6" fmla="*/ 58 w 957"/>
                  <a:gd name="T7" fmla="*/ 23 h 461"/>
                  <a:gd name="T8" fmla="*/ 57 w 957"/>
                  <a:gd name="T9" fmla="*/ 24 h 461"/>
                  <a:gd name="T10" fmla="*/ 56 w 957"/>
                  <a:gd name="T11" fmla="*/ 25 h 461"/>
                  <a:gd name="T12" fmla="*/ 56 w 957"/>
                  <a:gd name="T13" fmla="*/ 26 h 461"/>
                  <a:gd name="T14" fmla="*/ 55 w 957"/>
                  <a:gd name="T15" fmla="*/ 27 h 461"/>
                  <a:gd name="T16" fmla="*/ 54 w 957"/>
                  <a:gd name="T17" fmla="*/ 29 h 461"/>
                  <a:gd name="T18" fmla="*/ 51 w 957"/>
                  <a:gd name="T19" fmla="*/ 29 h 461"/>
                  <a:gd name="T20" fmla="*/ 47 w 957"/>
                  <a:gd name="T21" fmla="*/ 29 h 461"/>
                  <a:gd name="T22" fmla="*/ 44 w 957"/>
                  <a:gd name="T23" fmla="*/ 29 h 461"/>
                  <a:gd name="T24" fmla="*/ 40 w 957"/>
                  <a:gd name="T25" fmla="*/ 29 h 461"/>
                  <a:gd name="T26" fmla="*/ 37 w 957"/>
                  <a:gd name="T27" fmla="*/ 29 h 461"/>
                  <a:gd name="T28" fmla="*/ 33 w 957"/>
                  <a:gd name="T29" fmla="*/ 29 h 461"/>
                  <a:gd name="T30" fmla="*/ 29 w 957"/>
                  <a:gd name="T31" fmla="*/ 28 h 461"/>
                  <a:gd name="T32" fmla="*/ 25 w 957"/>
                  <a:gd name="T33" fmla="*/ 28 h 461"/>
                  <a:gd name="T34" fmla="*/ 22 w 957"/>
                  <a:gd name="T35" fmla="*/ 27 h 461"/>
                  <a:gd name="T36" fmla="*/ 19 w 957"/>
                  <a:gd name="T37" fmla="*/ 25 h 461"/>
                  <a:gd name="T38" fmla="*/ 16 w 957"/>
                  <a:gd name="T39" fmla="*/ 24 h 461"/>
                  <a:gd name="T40" fmla="*/ 13 w 957"/>
                  <a:gd name="T41" fmla="*/ 22 h 461"/>
                  <a:gd name="T42" fmla="*/ 10 w 957"/>
                  <a:gd name="T43" fmla="*/ 21 h 461"/>
                  <a:gd name="T44" fmla="*/ 7 w 957"/>
                  <a:gd name="T45" fmla="*/ 19 h 461"/>
                  <a:gd name="T46" fmla="*/ 3 w 957"/>
                  <a:gd name="T47" fmla="*/ 18 h 461"/>
                  <a:gd name="T48" fmla="*/ 0 w 957"/>
                  <a:gd name="T49" fmla="*/ 16 h 461"/>
                  <a:gd name="T50" fmla="*/ 0 w 957"/>
                  <a:gd name="T51" fmla="*/ 14 h 461"/>
                  <a:gd name="T52" fmla="*/ 1 w 957"/>
                  <a:gd name="T53" fmla="*/ 12 h 461"/>
                  <a:gd name="T54" fmla="*/ 1 w 957"/>
                  <a:gd name="T55" fmla="*/ 10 h 461"/>
                  <a:gd name="T56" fmla="*/ 2 w 957"/>
                  <a:gd name="T57" fmla="*/ 8 h 461"/>
                  <a:gd name="T58" fmla="*/ 3 w 957"/>
                  <a:gd name="T59" fmla="*/ 6 h 461"/>
                  <a:gd name="T60" fmla="*/ 4 w 957"/>
                  <a:gd name="T61" fmla="*/ 4 h 461"/>
                  <a:gd name="T62" fmla="*/ 5 w 957"/>
                  <a:gd name="T63" fmla="*/ 2 h 461"/>
                  <a:gd name="T64" fmla="*/ 6 w 957"/>
                  <a:gd name="T65" fmla="*/ 0 h 461"/>
                  <a:gd name="T66" fmla="*/ 6 w 957"/>
                  <a:gd name="T67" fmla="*/ 0 h 461"/>
                  <a:gd name="T68" fmla="*/ 7 w 957"/>
                  <a:gd name="T69" fmla="*/ 0 h 461"/>
                  <a:gd name="T70" fmla="*/ 7 w 957"/>
                  <a:gd name="T71" fmla="*/ 0 h 461"/>
                  <a:gd name="T72" fmla="*/ 8 w 957"/>
                  <a:gd name="T73" fmla="*/ 0 h 461"/>
                  <a:gd name="T74" fmla="*/ 9 w 957"/>
                  <a:gd name="T75" fmla="*/ 1 h 461"/>
                  <a:gd name="T76" fmla="*/ 10 w 957"/>
                  <a:gd name="T77" fmla="*/ 2 h 461"/>
                  <a:gd name="T78" fmla="*/ 11 w 957"/>
                  <a:gd name="T79" fmla="*/ 3 h 461"/>
                  <a:gd name="T80" fmla="*/ 14 w 957"/>
                  <a:gd name="T81" fmla="*/ 4 h 461"/>
                  <a:gd name="T82" fmla="*/ 19 w 957"/>
                  <a:gd name="T83" fmla="*/ 8 h 461"/>
                  <a:gd name="T84" fmla="*/ 25 w 957"/>
                  <a:gd name="T85" fmla="*/ 11 h 461"/>
                  <a:gd name="T86" fmla="*/ 30 w 957"/>
                  <a:gd name="T87" fmla="*/ 13 h 461"/>
                  <a:gd name="T88" fmla="*/ 36 w 957"/>
                  <a:gd name="T89" fmla="*/ 15 h 461"/>
                  <a:gd name="T90" fmla="*/ 41 w 957"/>
                  <a:gd name="T91" fmla="*/ 16 h 461"/>
                  <a:gd name="T92" fmla="*/ 47 w 957"/>
                  <a:gd name="T93" fmla="*/ 17 h 461"/>
                  <a:gd name="T94" fmla="*/ 53 w 957"/>
                  <a:gd name="T95" fmla="*/ 18 h 461"/>
                  <a:gd name="T96" fmla="*/ 60 w 957"/>
                  <a:gd name="T97" fmla="*/ 19 h 4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57" h="461">
                    <a:moveTo>
                      <a:pt x="957" y="309"/>
                    </a:moveTo>
                    <a:lnTo>
                      <a:pt x="946" y="328"/>
                    </a:lnTo>
                    <a:lnTo>
                      <a:pt x="936" y="347"/>
                    </a:lnTo>
                    <a:lnTo>
                      <a:pt x="925" y="366"/>
                    </a:lnTo>
                    <a:lnTo>
                      <a:pt x="915" y="386"/>
                    </a:lnTo>
                    <a:lnTo>
                      <a:pt x="903" y="404"/>
                    </a:lnTo>
                    <a:lnTo>
                      <a:pt x="892" y="422"/>
                    </a:lnTo>
                    <a:lnTo>
                      <a:pt x="880" y="440"/>
                    </a:lnTo>
                    <a:lnTo>
                      <a:pt x="870" y="459"/>
                    </a:lnTo>
                    <a:lnTo>
                      <a:pt x="812" y="460"/>
                    </a:lnTo>
                    <a:lnTo>
                      <a:pt x="757" y="461"/>
                    </a:lnTo>
                    <a:lnTo>
                      <a:pt x="701" y="461"/>
                    </a:lnTo>
                    <a:lnTo>
                      <a:pt x="645" y="461"/>
                    </a:lnTo>
                    <a:lnTo>
                      <a:pt x="587" y="460"/>
                    </a:lnTo>
                    <a:lnTo>
                      <a:pt x="529" y="459"/>
                    </a:lnTo>
                    <a:lnTo>
                      <a:pt x="470" y="456"/>
                    </a:lnTo>
                    <a:lnTo>
                      <a:pt x="410" y="454"/>
                    </a:lnTo>
                    <a:lnTo>
                      <a:pt x="362" y="430"/>
                    </a:lnTo>
                    <a:lnTo>
                      <a:pt x="313" y="406"/>
                    </a:lnTo>
                    <a:lnTo>
                      <a:pt x="263" y="381"/>
                    </a:lnTo>
                    <a:lnTo>
                      <a:pt x="214" y="357"/>
                    </a:lnTo>
                    <a:lnTo>
                      <a:pt x="162" y="332"/>
                    </a:lnTo>
                    <a:lnTo>
                      <a:pt x="109" y="309"/>
                    </a:lnTo>
                    <a:lnTo>
                      <a:pt x="54" y="286"/>
                    </a:lnTo>
                    <a:lnTo>
                      <a:pt x="0" y="266"/>
                    </a:lnTo>
                    <a:lnTo>
                      <a:pt x="9" y="232"/>
                    </a:lnTo>
                    <a:lnTo>
                      <a:pt x="17" y="200"/>
                    </a:lnTo>
                    <a:lnTo>
                      <a:pt x="24" y="166"/>
                    </a:lnTo>
                    <a:lnTo>
                      <a:pt x="35" y="134"/>
                    </a:lnTo>
                    <a:lnTo>
                      <a:pt x="46" y="100"/>
                    </a:lnTo>
                    <a:lnTo>
                      <a:pt x="60" y="67"/>
                    </a:lnTo>
                    <a:lnTo>
                      <a:pt x="76" y="33"/>
                    </a:lnTo>
                    <a:lnTo>
                      <a:pt x="96" y="0"/>
                    </a:lnTo>
                    <a:lnTo>
                      <a:pt x="102" y="1"/>
                    </a:lnTo>
                    <a:lnTo>
                      <a:pt x="108" y="3"/>
                    </a:lnTo>
                    <a:lnTo>
                      <a:pt x="115" y="6"/>
                    </a:lnTo>
                    <a:lnTo>
                      <a:pt x="126" y="10"/>
                    </a:lnTo>
                    <a:lnTo>
                      <a:pt x="139" y="18"/>
                    </a:lnTo>
                    <a:lnTo>
                      <a:pt x="160" y="28"/>
                    </a:lnTo>
                    <a:lnTo>
                      <a:pt x="185" y="43"/>
                    </a:lnTo>
                    <a:lnTo>
                      <a:pt x="222" y="62"/>
                    </a:lnTo>
                    <a:lnTo>
                      <a:pt x="312" y="131"/>
                    </a:lnTo>
                    <a:lnTo>
                      <a:pt x="400" y="183"/>
                    </a:lnTo>
                    <a:lnTo>
                      <a:pt x="486" y="218"/>
                    </a:lnTo>
                    <a:lnTo>
                      <a:pt x="573" y="243"/>
                    </a:lnTo>
                    <a:lnTo>
                      <a:pt x="661" y="260"/>
                    </a:lnTo>
                    <a:lnTo>
                      <a:pt x="755" y="273"/>
                    </a:lnTo>
                    <a:lnTo>
                      <a:pt x="852" y="287"/>
                    </a:lnTo>
                    <a:lnTo>
                      <a:pt x="957" y="309"/>
                    </a:lnTo>
                    <a:close/>
                  </a:path>
                </a:pathLst>
              </a:custGeom>
              <a:solidFill>
                <a:srgbClr val="FFB8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5" name="Freeform 305"/>
              <p:cNvSpPr>
                <a:spLocks/>
              </p:cNvSpPr>
              <p:nvPr/>
            </p:nvSpPr>
            <p:spPr bwMode="auto">
              <a:xfrm>
                <a:off x="4710" y="1288"/>
                <a:ext cx="220" cy="64"/>
              </a:xfrm>
              <a:custGeom>
                <a:avLst/>
                <a:gdLst>
                  <a:gd name="T0" fmla="*/ 55 w 879"/>
                  <a:gd name="T1" fmla="*/ 12 h 257"/>
                  <a:gd name="T2" fmla="*/ 55 w 879"/>
                  <a:gd name="T3" fmla="*/ 12 h 257"/>
                  <a:gd name="T4" fmla="*/ 55 w 879"/>
                  <a:gd name="T5" fmla="*/ 13 h 257"/>
                  <a:gd name="T6" fmla="*/ 54 w 879"/>
                  <a:gd name="T7" fmla="*/ 13 h 257"/>
                  <a:gd name="T8" fmla="*/ 54 w 879"/>
                  <a:gd name="T9" fmla="*/ 14 h 257"/>
                  <a:gd name="T10" fmla="*/ 54 w 879"/>
                  <a:gd name="T11" fmla="*/ 14 h 257"/>
                  <a:gd name="T12" fmla="*/ 54 w 879"/>
                  <a:gd name="T13" fmla="*/ 15 h 257"/>
                  <a:gd name="T14" fmla="*/ 53 w 879"/>
                  <a:gd name="T15" fmla="*/ 15 h 257"/>
                  <a:gd name="T16" fmla="*/ 53 w 879"/>
                  <a:gd name="T17" fmla="*/ 16 h 257"/>
                  <a:gd name="T18" fmla="*/ 48 w 879"/>
                  <a:gd name="T19" fmla="*/ 16 h 257"/>
                  <a:gd name="T20" fmla="*/ 44 w 879"/>
                  <a:gd name="T21" fmla="*/ 16 h 257"/>
                  <a:gd name="T22" fmla="*/ 40 w 879"/>
                  <a:gd name="T23" fmla="*/ 16 h 257"/>
                  <a:gd name="T24" fmla="*/ 36 w 879"/>
                  <a:gd name="T25" fmla="*/ 16 h 257"/>
                  <a:gd name="T26" fmla="*/ 31 w 879"/>
                  <a:gd name="T27" fmla="*/ 15 h 257"/>
                  <a:gd name="T28" fmla="*/ 27 w 879"/>
                  <a:gd name="T29" fmla="*/ 14 h 257"/>
                  <a:gd name="T30" fmla="*/ 22 w 879"/>
                  <a:gd name="T31" fmla="*/ 12 h 257"/>
                  <a:gd name="T32" fmla="*/ 17 w 879"/>
                  <a:gd name="T33" fmla="*/ 10 h 257"/>
                  <a:gd name="T34" fmla="*/ 15 w 879"/>
                  <a:gd name="T35" fmla="*/ 9 h 257"/>
                  <a:gd name="T36" fmla="*/ 13 w 879"/>
                  <a:gd name="T37" fmla="*/ 7 h 257"/>
                  <a:gd name="T38" fmla="*/ 11 w 879"/>
                  <a:gd name="T39" fmla="*/ 6 h 257"/>
                  <a:gd name="T40" fmla="*/ 9 w 879"/>
                  <a:gd name="T41" fmla="*/ 5 h 257"/>
                  <a:gd name="T42" fmla="*/ 7 w 879"/>
                  <a:gd name="T43" fmla="*/ 4 h 257"/>
                  <a:gd name="T44" fmla="*/ 5 w 879"/>
                  <a:gd name="T45" fmla="*/ 3 h 257"/>
                  <a:gd name="T46" fmla="*/ 2 w 879"/>
                  <a:gd name="T47" fmla="*/ 2 h 257"/>
                  <a:gd name="T48" fmla="*/ 0 w 879"/>
                  <a:gd name="T49" fmla="*/ 1 h 257"/>
                  <a:gd name="T50" fmla="*/ 0 w 879"/>
                  <a:gd name="T51" fmla="*/ 1 h 257"/>
                  <a:gd name="T52" fmla="*/ 1 w 879"/>
                  <a:gd name="T53" fmla="*/ 0 h 257"/>
                  <a:gd name="T54" fmla="*/ 1 w 879"/>
                  <a:gd name="T55" fmla="*/ 0 h 257"/>
                  <a:gd name="T56" fmla="*/ 1 w 879"/>
                  <a:gd name="T57" fmla="*/ 0 h 257"/>
                  <a:gd name="T58" fmla="*/ 5 w 879"/>
                  <a:gd name="T59" fmla="*/ 1 h 257"/>
                  <a:gd name="T60" fmla="*/ 8 w 879"/>
                  <a:gd name="T61" fmla="*/ 2 h 257"/>
                  <a:gd name="T62" fmla="*/ 11 w 879"/>
                  <a:gd name="T63" fmla="*/ 3 h 257"/>
                  <a:gd name="T64" fmla="*/ 14 w 879"/>
                  <a:gd name="T65" fmla="*/ 5 h 257"/>
                  <a:gd name="T66" fmla="*/ 17 w 879"/>
                  <a:gd name="T67" fmla="*/ 6 h 257"/>
                  <a:gd name="T68" fmla="*/ 20 w 879"/>
                  <a:gd name="T69" fmla="*/ 7 h 257"/>
                  <a:gd name="T70" fmla="*/ 23 w 879"/>
                  <a:gd name="T71" fmla="*/ 9 h 257"/>
                  <a:gd name="T72" fmla="*/ 26 w 879"/>
                  <a:gd name="T73" fmla="*/ 10 h 257"/>
                  <a:gd name="T74" fmla="*/ 30 w 879"/>
                  <a:gd name="T75" fmla="*/ 11 h 257"/>
                  <a:gd name="T76" fmla="*/ 34 w 879"/>
                  <a:gd name="T77" fmla="*/ 11 h 257"/>
                  <a:gd name="T78" fmla="*/ 37 w 879"/>
                  <a:gd name="T79" fmla="*/ 11 h 257"/>
                  <a:gd name="T80" fmla="*/ 41 w 879"/>
                  <a:gd name="T81" fmla="*/ 11 h 257"/>
                  <a:gd name="T82" fmla="*/ 45 w 879"/>
                  <a:gd name="T83" fmla="*/ 11 h 257"/>
                  <a:gd name="T84" fmla="*/ 48 w 879"/>
                  <a:gd name="T85" fmla="*/ 11 h 257"/>
                  <a:gd name="T86" fmla="*/ 52 w 879"/>
                  <a:gd name="T87" fmla="*/ 11 h 257"/>
                  <a:gd name="T88" fmla="*/ 55 w 879"/>
                  <a:gd name="T89" fmla="*/ 12 h 2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9" h="257">
                    <a:moveTo>
                      <a:pt x="879" y="193"/>
                    </a:moveTo>
                    <a:lnTo>
                      <a:pt x="874" y="200"/>
                    </a:lnTo>
                    <a:lnTo>
                      <a:pt x="870" y="207"/>
                    </a:lnTo>
                    <a:lnTo>
                      <a:pt x="867" y="215"/>
                    </a:lnTo>
                    <a:lnTo>
                      <a:pt x="863" y="222"/>
                    </a:lnTo>
                    <a:lnTo>
                      <a:pt x="858" y="229"/>
                    </a:lnTo>
                    <a:lnTo>
                      <a:pt x="855" y="236"/>
                    </a:lnTo>
                    <a:lnTo>
                      <a:pt x="850" y="243"/>
                    </a:lnTo>
                    <a:lnTo>
                      <a:pt x="845" y="251"/>
                    </a:lnTo>
                    <a:lnTo>
                      <a:pt x="772" y="253"/>
                    </a:lnTo>
                    <a:lnTo>
                      <a:pt x="702" y="255"/>
                    </a:lnTo>
                    <a:lnTo>
                      <a:pt x="634" y="257"/>
                    </a:lnTo>
                    <a:lnTo>
                      <a:pt x="567" y="254"/>
                    </a:lnTo>
                    <a:lnTo>
                      <a:pt x="497" y="245"/>
                    </a:lnTo>
                    <a:lnTo>
                      <a:pt x="424" y="229"/>
                    </a:lnTo>
                    <a:lnTo>
                      <a:pt x="347" y="201"/>
                    </a:lnTo>
                    <a:lnTo>
                      <a:pt x="265" y="164"/>
                    </a:lnTo>
                    <a:lnTo>
                      <a:pt x="236" y="143"/>
                    </a:lnTo>
                    <a:lnTo>
                      <a:pt x="206" y="122"/>
                    </a:lnTo>
                    <a:lnTo>
                      <a:pt x="173" y="102"/>
                    </a:lnTo>
                    <a:lnTo>
                      <a:pt x="142" y="84"/>
                    </a:lnTo>
                    <a:lnTo>
                      <a:pt x="107" y="66"/>
                    </a:lnTo>
                    <a:lnTo>
                      <a:pt x="73" y="49"/>
                    </a:lnTo>
                    <a:lnTo>
                      <a:pt x="36" y="34"/>
                    </a:lnTo>
                    <a:lnTo>
                      <a:pt x="0" y="19"/>
                    </a:lnTo>
                    <a:lnTo>
                      <a:pt x="3" y="14"/>
                    </a:lnTo>
                    <a:lnTo>
                      <a:pt x="7" y="10"/>
                    </a:lnTo>
                    <a:lnTo>
                      <a:pt x="12" y="4"/>
                    </a:lnTo>
                    <a:lnTo>
                      <a:pt x="19" y="0"/>
                    </a:lnTo>
                    <a:lnTo>
                      <a:pt x="72" y="14"/>
                    </a:lnTo>
                    <a:lnTo>
                      <a:pt x="124" y="34"/>
                    </a:lnTo>
                    <a:lnTo>
                      <a:pt x="176" y="53"/>
                    </a:lnTo>
                    <a:lnTo>
                      <a:pt x="227" y="76"/>
                    </a:lnTo>
                    <a:lnTo>
                      <a:pt x="275" y="97"/>
                    </a:lnTo>
                    <a:lnTo>
                      <a:pt x="323" y="121"/>
                    </a:lnTo>
                    <a:lnTo>
                      <a:pt x="369" y="145"/>
                    </a:lnTo>
                    <a:lnTo>
                      <a:pt x="415" y="169"/>
                    </a:lnTo>
                    <a:lnTo>
                      <a:pt x="473" y="176"/>
                    </a:lnTo>
                    <a:lnTo>
                      <a:pt x="534" y="180"/>
                    </a:lnTo>
                    <a:lnTo>
                      <a:pt x="594" y="181"/>
                    </a:lnTo>
                    <a:lnTo>
                      <a:pt x="656" y="181"/>
                    </a:lnTo>
                    <a:lnTo>
                      <a:pt x="713" y="180"/>
                    </a:lnTo>
                    <a:lnTo>
                      <a:pt x="771" y="181"/>
                    </a:lnTo>
                    <a:lnTo>
                      <a:pt x="825" y="185"/>
                    </a:lnTo>
                    <a:lnTo>
                      <a:pt x="879" y="193"/>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06"/>
              <p:cNvSpPr>
                <a:spLocks/>
              </p:cNvSpPr>
              <p:nvPr/>
            </p:nvSpPr>
            <p:spPr bwMode="auto">
              <a:xfrm>
                <a:off x="4424" y="1305"/>
                <a:ext cx="491" cy="341"/>
              </a:xfrm>
              <a:custGeom>
                <a:avLst/>
                <a:gdLst>
                  <a:gd name="T0" fmla="*/ 121 w 1963"/>
                  <a:gd name="T1" fmla="*/ 19 h 1363"/>
                  <a:gd name="T2" fmla="*/ 120 w 1963"/>
                  <a:gd name="T3" fmla="*/ 28 h 1363"/>
                  <a:gd name="T4" fmla="*/ 119 w 1963"/>
                  <a:gd name="T5" fmla="*/ 37 h 1363"/>
                  <a:gd name="T6" fmla="*/ 118 w 1963"/>
                  <a:gd name="T7" fmla="*/ 45 h 1363"/>
                  <a:gd name="T8" fmla="*/ 115 w 1963"/>
                  <a:gd name="T9" fmla="*/ 51 h 1363"/>
                  <a:gd name="T10" fmla="*/ 108 w 1963"/>
                  <a:gd name="T11" fmla="*/ 53 h 1363"/>
                  <a:gd name="T12" fmla="*/ 101 w 1963"/>
                  <a:gd name="T13" fmla="*/ 54 h 1363"/>
                  <a:gd name="T14" fmla="*/ 94 w 1963"/>
                  <a:gd name="T15" fmla="*/ 55 h 1363"/>
                  <a:gd name="T16" fmla="*/ 90 w 1963"/>
                  <a:gd name="T17" fmla="*/ 57 h 1363"/>
                  <a:gd name="T18" fmla="*/ 89 w 1963"/>
                  <a:gd name="T19" fmla="*/ 63 h 1363"/>
                  <a:gd name="T20" fmla="*/ 87 w 1963"/>
                  <a:gd name="T21" fmla="*/ 70 h 1363"/>
                  <a:gd name="T22" fmla="*/ 85 w 1963"/>
                  <a:gd name="T23" fmla="*/ 75 h 1363"/>
                  <a:gd name="T24" fmla="*/ 81 w 1963"/>
                  <a:gd name="T25" fmla="*/ 78 h 1363"/>
                  <a:gd name="T26" fmla="*/ 77 w 1963"/>
                  <a:gd name="T27" fmla="*/ 78 h 1363"/>
                  <a:gd name="T28" fmla="*/ 72 w 1963"/>
                  <a:gd name="T29" fmla="*/ 78 h 1363"/>
                  <a:gd name="T30" fmla="*/ 66 w 1963"/>
                  <a:gd name="T31" fmla="*/ 77 h 1363"/>
                  <a:gd name="T32" fmla="*/ 57 w 1963"/>
                  <a:gd name="T33" fmla="*/ 78 h 1363"/>
                  <a:gd name="T34" fmla="*/ 45 w 1963"/>
                  <a:gd name="T35" fmla="*/ 80 h 1363"/>
                  <a:gd name="T36" fmla="*/ 32 w 1963"/>
                  <a:gd name="T37" fmla="*/ 83 h 1363"/>
                  <a:gd name="T38" fmla="*/ 20 w 1963"/>
                  <a:gd name="T39" fmla="*/ 85 h 1363"/>
                  <a:gd name="T40" fmla="*/ 11 w 1963"/>
                  <a:gd name="T41" fmla="*/ 83 h 1363"/>
                  <a:gd name="T42" fmla="*/ 5 w 1963"/>
                  <a:gd name="T43" fmla="*/ 75 h 1363"/>
                  <a:gd name="T44" fmla="*/ 1 w 1963"/>
                  <a:gd name="T45" fmla="*/ 66 h 1363"/>
                  <a:gd name="T46" fmla="*/ 0 w 1963"/>
                  <a:gd name="T47" fmla="*/ 56 h 1363"/>
                  <a:gd name="T48" fmla="*/ 14 w 1963"/>
                  <a:gd name="T49" fmla="*/ 46 h 1363"/>
                  <a:gd name="T50" fmla="*/ 35 w 1963"/>
                  <a:gd name="T51" fmla="*/ 40 h 1363"/>
                  <a:gd name="T52" fmla="*/ 50 w 1963"/>
                  <a:gd name="T53" fmla="*/ 34 h 1363"/>
                  <a:gd name="T54" fmla="*/ 62 w 1963"/>
                  <a:gd name="T55" fmla="*/ 23 h 1363"/>
                  <a:gd name="T56" fmla="*/ 68 w 1963"/>
                  <a:gd name="T57" fmla="*/ 11 h 1363"/>
                  <a:gd name="T58" fmla="*/ 69 w 1963"/>
                  <a:gd name="T59" fmla="*/ 7 h 1363"/>
                  <a:gd name="T60" fmla="*/ 70 w 1963"/>
                  <a:gd name="T61" fmla="*/ 4 h 1363"/>
                  <a:gd name="T62" fmla="*/ 71 w 1963"/>
                  <a:gd name="T63" fmla="*/ 2 h 1363"/>
                  <a:gd name="T64" fmla="*/ 75 w 1963"/>
                  <a:gd name="T65" fmla="*/ 1 h 1363"/>
                  <a:gd name="T66" fmla="*/ 81 w 1963"/>
                  <a:gd name="T67" fmla="*/ 3 h 1363"/>
                  <a:gd name="T68" fmla="*/ 87 w 1963"/>
                  <a:gd name="T69" fmla="*/ 7 h 1363"/>
                  <a:gd name="T70" fmla="*/ 92 w 1963"/>
                  <a:gd name="T71" fmla="*/ 10 h 1363"/>
                  <a:gd name="T72" fmla="*/ 98 w 1963"/>
                  <a:gd name="T73" fmla="*/ 12 h 1363"/>
                  <a:gd name="T74" fmla="*/ 104 w 1963"/>
                  <a:gd name="T75" fmla="*/ 13 h 1363"/>
                  <a:gd name="T76" fmla="*/ 109 w 1963"/>
                  <a:gd name="T77" fmla="*/ 13 h 1363"/>
                  <a:gd name="T78" fmla="*/ 117 w 1963"/>
                  <a:gd name="T79" fmla="*/ 14 h 13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3" h="1363">
                    <a:moveTo>
                      <a:pt x="1963" y="228"/>
                    </a:moveTo>
                    <a:lnTo>
                      <a:pt x="1939" y="302"/>
                    </a:lnTo>
                    <a:lnTo>
                      <a:pt x="1924" y="375"/>
                    </a:lnTo>
                    <a:lnTo>
                      <a:pt x="1911" y="446"/>
                    </a:lnTo>
                    <a:lnTo>
                      <a:pt x="1902" y="517"/>
                    </a:lnTo>
                    <a:lnTo>
                      <a:pt x="1895" y="585"/>
                    </a:lnTo>
                    <a:lnTo>
                      <a:pt x="1889" y="655"/>
                    </a:lnTo>
                    <a:lnTo>
                      <a:pt x="1883" y="723"/>
                    </a:lnTo>
                    <a:lnTo>
                      <a:pt x="1876" y="793"/>
                    </a:lnTo>
                    <a:lnTo>
                      <a:pt x="1833" y="817"/>
                    </a:lnTo>
                    <a:lnTo>
                      <a:pt x="1783" y="836"/>
                    </a:lnTo>
                    <a:lnTo>
                      <a:pt x="1728" y="850"/>
                    </a:lnTo>
                    <a:lnTo>
                      <a:pt x="1671" y="862"/>
                    </a:lnTo>
                    <a:lnTo>
                      <a:pt x="1611" y="868"/>
                    </a:lnTo>
                    <a:lnTo>
                      <a:pt x="1552" y="872"/>
                    </a:lnTo>
                    <a:lnTo>
                      <a:pt x="1496" y="872"/>
                    </a:lnTo>
                    <a:lnTo>
                      <a:pt x="1445" y="871"/>
                    </a:lnTo>
                    <a:lnTo>
                      <a:pt x="1433" y="915"/>
                    </a:lnTo>
                    <a:lnTo>
                      <a:pt x="1425" y="963"/>
                    </a:lnTo>
                    <a:lnTo>
                      <a:pt x="1415" y="1013"/>
                    </a:lnTo>
                    <a:lnTo>
                      <a:pt x="1407" y="1064"/>
                    </a:lnTo>
                    <a:lnTo>
                      <a:pt x="1394" y="1113"/>
                    </a:lnTo>
                    <a:lnTo>
                      <a:pt x="1377" y="1161"/>
                    </a:lnTo>
                    <a:lnTo>
                      <a:pt x="1354" y="1205"/>
                    </a:lnTo>
                    <a:lnTo>
                      <a:pt x="1325" y="1247"/>
                    </a:lnTo>
                    <a:lnTo>
                      <a:pt x="1299" y="1245"/>
                    </a:lnTo>
                    <a:lnTo>
                      <a:pt x="1269" y="1245"/>
                    </a:lnTo>
                    <a:lnTo>
                      <a:pt x="1235" y="1243"/>
                    </a:lnTo>
                    <a:lnTo>
                      <a:pt x="1199" y="1243"/>
                    </a:lnTo>
                    <a:lnTo>
                      <a:pt x="1157" y="1241"/>
                    </a:lnTo>
                    <a:lnTo>
                      <a:pt x="1112" y="1240"/>
                    </a:lnTo>
                    <a:lnTo>
                      <a:pt x="1060" y="1236"/>
                    </a:lnTo>
                    <a:lnTo>
                      <a:pt x="1006" y="1233"/>
                    </a:lnTo>
                    <a:lnTo>
                      <a:pt x="905" y="1245"/>
                    </a:lnTo>
                    <a:lnTo>
                      <a:pt x="808" y="1261"/>
                    </a:lnTo>
                    <a:lnTo>
                      <a:pt x="711" y="1282"/>
                    </a:lnTo>
                    <a:lnTo>
                      <a:pt x="614" y="1305"/>
                    </a:lnTo>
                    <a:lnTo>
                      <a:pt x="516" y="1325"/>
                    </a:lnTo>
                    <a:lnTo>
                      <a:pt x="419" y="1343"/>
                    </a:lnTo>
                    <a:lnTo>
                      <a:pt x="320" y="1356"/>
                    </a:lnTo>
                    <a:lnTo>
                      <a:pt x="223" y="1363"/>
                    </a:lnTo>
                    <a:lnTo>
                      <a:pt x="171" y="1320"/>
                    </a:lnTo>
                    <a:lnTo>
                      <a:pt x="125" y="1267"/>
                    </a:lnTo>
                    <a:lnTo>
                      <a:pt x="82" y="1203"/>
                    </a:lnTo>
                    <a:lnTo>
                      <a:pt x="46" y="1132"/>
                    </a:lnTo>
                    <a:lnTo>
                      <a:pt x="18" y="1054"/>
                    </a:lnTo>
                    <a:lnTo>
                      <a:pt x="2" y="975"/>
                    </a:lnTo>
                    <a:lnTo>
                      <a:pt x="0" y="895"/>
                    </a:lnTo>
                    <a:lnTo>
                      <a:pt x="14" y="818"/>
                    </a:lnTo>
                    <a:lnTo>
                      <a:pt x="222" y="735"/>
                    </a:lnTo>
                    <a:lnTo>
                      <a:pt x="401" y="679"/>
                    </a:lnTo>
                    <a:lnTo>
                      <a:pt x="555" y="633"/>
                    </a:lnTo>
                    <a:lnTo>
                      <a:pt x="688" y="591"/>
                    </a:lnTo>
                    <a:lnTo>
                      <a:pt x="801" y="540"/>
                    </a:lnTo>
                    <a:lnTo>
                      <a:pt x="901" y="471"/>
                    </a:lnTo>
                    <a:lnTo>
                      <a:pt x="988" y="372"/>
                    </a:lnTo>
                    <a:lnTo>
                      <a:pt x="1069" y="233"/>
                    </a:lnTo>
                    <a:lnTo>
                      <a:pt x="1083" y="180"/>
                    </a:lnTo>
                    <a:lnTo>
                      <a:pt x="1094" y="140"/>
                    </a:lnTo>
                    <a:lnTo>
                      <a:pt x="1103" y="109"/>
                    </a:lnTo>
                    <a:lnTo>
                      <a:pt x="1113" y="85"/>
                    </a:lnTo>
                    <a:lnTo>
                      <a:pt x="1120" y="64"/>
                    </a:lnTo>
                    <a:lnTo>
                      <a:pt x="1129" y="45"/>
                    </a:lnTo>
                    <a:lnTo>
                      <a:pt x="1138" y="24"/>
                    </a:lnTo>
                    <a:lnTo>
                      <a:pt x="1151" y="0"/>
                    </a:lnTo>
                    <a:lnTo>
                      <a:pt x="1198" y="7"/>
                    </a:lnTo>
                    <a:lnTo>
                      <a:pt x="1246" y="25"/>
                    </a:lnTo>
                    <a:lnTo>
                      <a:pt x="1293" y="48"/>
                    </a:lnTo>
                    <a:lnTo>
                      <a:pt x="1341" y="76"/>
                    </a:lnTo>
                    <a:lnTo>
                      <a:pt x="1386" y="103"/>
                    </a:lnTo>
                    <a:lnTo>
                      <a:pt x="1431" y="133"/>
                    </a:lnTo>
                    <a:lnTo>
                      <a:pt x="1473" y="160"/>
                    </a:lnTo>
                    <a:lnTo>
                      <a:pt x="1514" y="184"/>
                    </a:lnTo>
                    <a:lnTo>
                      <a:pt x="1569" y="191"/>
                    </a:lnTo>
                    <a:lnTo>
                      <a:pt x="1614" y="197"/>
                    </a:lnTo>
                    <a:lnTo>
                      <a:pt x="1655" y="202"/>
                    </a:lnTo>
                    <a:lnTo>
                      <a:pt x="1696" y="208"/>
                    </a:lnTo>
                    <a:lnTo>
                      <a:pt x="1741" y="211"/>
                    </a:lnTo>
                    <a:lnTo>
                      <a:pt x="1798" y="216"/>
                    </a:lnTo>
                    <a:lnTo>
                      <a:pt x="1870" y="221"/>
                    </a:lnTo>
                    <a:lnTo>
                      <a:pt x="1963" y="228"/>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7" name="Freeform 307"/>
              <p:cNvSpPr>
                <a:spLocks/>
              </p:cNvSpPr>
              <p:nvPr/>
            </p:nvSpPr>
            <p:spPr bwMode="auto">
              <a:xfrm>
                <a:off x="4426" y="1311"/>
                <a:ext cx="481" cy="333"/>
              </a:xfrm>
              <a:custGeom>
                <a:avLst/>
                <a:gdLst>
                  <a:gd name="T0" fmla="*/ 119 w 1927"/>
                  <a:gd name="T1" fmla="*/ 17 h 1334"/>
                  <a:gd name="T2" fmla="*/ 117 w 1927"/>
                  <a:gd name="T3" fmla="*/ 26 h 1334"/>
                  <a:gd name="T4" fmla="*/ 116 w 1927"/>
                  <a:gd name="T5" fmla="*/ 35 h 1334"/>
                  <a:gd name="T6" fmla="*/ 115 w 1927"/>
                  <a:gd name="T7" fmla="*/ 44 h 1334"/>
                  <a:gd name="T8" fmla="*/ 112 w 1927"/>
                  <a:gd name="T9" fmla="*/ 49 h 1334"/>
                  <a:gd name="T10" fmla="*/ 106 w 1927"/>
                  <a:gd name="T11" fmla="*/ 51 h 1334"/>
                  <a:gd name="T12" fmla="*/ 99 w 1927"/>
                  <a:gd name="T13" fmla="*/ 52 h 1334"/>
                  <a:gd name="T14" fmla="*/ 93 w 1927"/>
                  <a:gd name="T15" fmla="*/ 53 h 1334"/>
                  <a:gd name="T16" fmla="*/ 89 w 1927"/>
                  <a:gd name="T17" fmla="*/ 55 h 1334"/>
                  <a:gd name="T18" fmla="*/ 88 w 1927"/>
                  <a:gd name="T19" fmla="*/ 61 h 1334"/>
                  <a:gd name="T20" fmla="*/ 86 w 1927"/>
                  <a:gd name="T21" fmla="*/ 67 h 1334"/>
                  <a:gd name="T22" fmla="*/ 84 w 1927"/>
                  <a:gd name="T23" fmla="*/ 73 h 1334"/>
                  <a:gd name="T24" fmla="*/ 81 w 1927"/>
                  <a:gd name="T25" fmla="*/ 75 h 1334"/>
                  <a:gd name="T26" fmla="*/ 77 w 1927"/>
                  <a:gd name="T27" fmla="*/ 75 h 1334"/>
                  <a:gd name="T28" fmla="*/ 72 w 1927"/>
                  <a:gd name="T29" fmla="*/ 74 h 1334"/>
                  <a:gd name="T30" fmla="*/ 66 w 1927"/>
                  <a:gd name="T31" fmla="*/ 74 h 1334"/>
                  <a:gd name="T32" fmla="*/ 57 w 1927"/>
                  <a:gd name="T33" fmla="*/ 74 h 1334"/>
                  <a:gd name="T34" fmla="*/ 44 w 1927"/>
                  <a:gd name="T35" fmla="*/ 77 h 1334"/>
                  <a:gd name="T36" fmla="*/ 31 w 1927"/>
                  <a:gd name="T37" fmla="*/ 80 h 1334"/>
                  <a:gd name="T38" fmla="*/ 19 w 1927"/>
                  <a:gd name="T39" fmla="*/ 83 h 1334"/>
                  <a:gd name="T40" fmla="*/ 10 w 1927"/>
                  <a:gd name="T41" fmla="*/ 81 h 1334"/>
                  <a:gd name="T42" fmla="*/ 5 w 1927"/>
                  <a:gd name="T43" fmla="*/ 74 h 1334"/>
                  <a:gd name="T44" fmla="*/ 1 w 1927"/>
                  <a:gd name="T45" fmla="*/ 66 h 1334"/>
                  <a:gd name="T46" fmla="*/ 0 w 1927"/>
                  <a:gd name="T47" fmla="*/ 57 h 1334"/>
                  <a:gd name="T48" fmla="*/ 13 w 1927"/>
                  <a:gd name="T49" fmla="*/ 49 h 1334"/>
                  <a:gd name="T50" fmla="*/ 35 w 1927"/>
                  <a:gd name="T51" fmla="*/ 42 h 1334"/>
                  <a:gd name="T52" fmla="*/ 52 w 1927"/>
                  <a:gd name="T53" fmla="*/ 36 h 1334"/>
                  <a:gd name="T54" fmla="*/ 64 w 1927"/>
                  <a:gd name="T55" fmla="*/ 24 h 1334"/>
                  <a:gd name="T56" fmla="*/ 70 w 1927"/>
                  <a:gd name="T57" fmla="*/ 12 h 1334"/>
                  <a:gd name="T58" fmla="*/ 72 w 1927"/>
                  <a:gd name="T59" fmla="*/ 7 h 1334"/>
                  <a:gd name="T60" fmla="*/ 73 w 1927"/>
                  <a:gd name="T61" fmla="*/ 4 h 1334"/>
                  <a:gd name="T62" fmla="*/ 74 w 1927"/>
                  <a:gd name="T63" fmla="*/ 1 h 1334"/>
                  <a:gd name="T64" fmla="*/ 77 w 1927"/>
                  <a:gd name="T65" fmla="*/ 0 h 1334"/>
                  <a:gd name="T66" fmla="*/ 82 w 1927"/>
                  <a:gd name="T67" fmla="*/ 3 h 1334"/>
                  <a:gd name="T68" fmla="*/ 87 w 1927"/>
                  <a:gd name="T69" fmla="*/ 6 h 1334"/>
                  <a:gd name="T70" fmla="*/ 91 w 1927"/>
                  <a:gd name="T71" fmla="*/ 9 h 1334"/>
                  <a:gd name="T72" fmla="*/ 97 w 1927"/>
                  <a:gd name="T73" fmla="*/ 10 h 1334"/>
                  <a:gd name="T74" fmla="*/ 102 w 1927"/>
                  <a:gd name="T75" fmla="*/ 11 h 1334"/>
                  <a:gd name="T76" fmla="*/ 107 w 1927"/>
                  <a:gd name="T77" fmla="*/ 11 h 1334"/>
                  <a:gd name="T78" fmla="*/ 114 w 1927"/>
                  <a:gd name="T79" fmla="*/ 12 h 13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27" h="1334">
                    <a:moveTo>
                      <a:pt x="1927" y="199"/>
                    </a:moveTo>
                    <a:lnTo>
                      <a:pt x="1901" y="273"/>
                    </a:lnTo>
                    <a:lnTo>
                      <a:pt x="1885" y="349"/>
                    </a:lnTo>
                    <a:lnTo>
                      <a:pt x="1873" y="422"/>
                    </a:lnTo>
                    <a:lnTo>
                      <a:pt x="1864" y="495"/>
                    </a:lnTo>
                    <a:lnTo>
                      <a:pt x="1857" y="566"/>
                    </a:lnTo>
                    <a:lnTo>
                      <a:pt x="1852" y="638"/>
                    </a:lnTo>
                    <a:lnTo>
                      <a:pt x="1846" y="707"/>
                    </a:lnTo>
                    <a:lnTo>
                      <a:pt x="1839" y="778"/>
                    </a:lnTo>
                    <a:lnTo>
                      <a:pt x="1798" y="795"/>
                    </a:lnTo>
                    <a:lnTo>
                      <a:pt x="1753" y="809"/>
                    </a:lnTo>
                    <a:lnTo>
                      <a:pt x="1703" y="823"/>
                    </a:lnTo>
                    <a:lnTo>
                      <a:pt x="1651" y="833"/>
                    </a:lnTo>
                    <a:lnTo>
                      <a:pt x="1595" y="841"/>
                    </a:lnTo>
                    <a:lnTo>
                      <a:pt x="1540" y="847"/>
                    </a:lnTo>
                    <a:lnTo>
                      <a:pt x="1486" y="848"/>
                    </a:lnTo>
                    <a:lnTo>
                      <a:pt x="1437" y="847"/>
                    </a:lnTo>
                    <a:lnTo>
                      <a:pt x="1425" y="890"/>
                    </a:lnTo>
                    <a:lnTo>
                      <a:pt x="1417" y="936"/>
                    </a:lnTo>
                    <a:lnTo>
                      <a:pt x="1408" y="983"/>
                    </a:lnTo>
                    <a:lnTo>
                      <a:pt x="1400" y="1031"/>
                    </a:lnTo>
                    <a:lnTo>
                      <a:pt x="1388" y="1077"/>
                    </a:lnTo>
                    <a:lnTo>
                      <a:pt x="1374" y="1123"/>
                    </a:lnTo>
                    <a:lnTo>
                      <a:pt x="1353" y="1167"/>
                    </a:lnTo>
                    <a:lnTo>
                      <a:pt x="1327" y="1209"/>
                    </a:lnTo>
                    <a:lnTo>
                      <a:pt x="1300" y="1206"/>
                    </a:lnTo>
                    <a:lnTo>
                      <a:pt x="1272" y="1204"/>
                    </a:lnTo>
                    <a:lnTo>
                      <a:pt x="1238" y="1200"/>
                    </a:lnTo>
                    <a:lnTo>
                      <a:pt x="1202" y="1198"/>
                    </a:lnTo>
                    <a:lnTo>
                      <a:pt x="1160" y="1194"/>
                    </a:lnTo>
                    <a:lnTo>
                      <a:pt x="1115" y="1191"/>
                    </a:lnTo>
                    <a:lnTo>
                      <a:pt x="1065" y="1187"/>
                    </a:lnTo>
                    <a:lnTo>
                      <a:pt x="1013" y="1185"/>
                    </a:lnTo>
                    <a:lnTo>
                      <a:pt x="912" y="1195"/>
                    </a:lnTo>
                    <a:lnTo>
                      <a:pt x="811" y="1215"/>
                    </a:lnTo>
                    <a:lnTo>
                      <a:pt x="709" y="1237"/>
                    </a:lnTo>
                    <a:lnTo>
                      <a:pt x="608" y="1265"/>
                    </a:lnTo>
                    <a:lnTo>
                      <a:pt x="506" y="1289"/>
                    </a:lnTo>
                    <a:lnTo>
                      <a:pt x="405" y="1310"/>
                    </a:lnTo>
                    <a:lnTo>
                      <a:pt x="304" y="1326"/>
                    </a:lnTo>
                    <a:lnTo>
                      <a:pt x="204" y="1334"/>
                    </a:lnTo>
                    <a:lnTo>
                      <a:pt x="157" y="1292"/>
                    </a:lnTo>
                    <a:lnTo>
                      <a:pt x="116" y="1243"/>
                    </a:lnTo>
                    <a:lnTo>
                      <a:pt x="77" y="1186"/>
                    </a:lnTo>
                    <a:lnTo>
                      <a:pt x="47" y="1123"/>
                    </a:lnTo>
                    <a:lnTo>
                      <a:pt x="22" y="1056"/>
                    </a:lnTo>
                    <a:lnTo>
                      <a:pt x="6" y="988"/>
                    </a:lnTo>
                    <a:lnTo>
                      <a:pt x="0" y="920"/>
                    </a:lnTo>
                    <a:lnTo>
                      <a:pt x="6" y="856"/>
                    </a:lnTo>
                    <a:lnTo>
                      <a:pt x="217" y="784"/>
                    </a:lnTo>
                    <a:lnTo>
                      <a:pt x="403" y="730"/>
                    </a:lnTo>
                    <a:lnTo>
                      <a:pt x="566" y="681"/>
                    </a:lnTo>
                    <a:lnTo>
                      <a:pt x="710" y="633"/>
                    </a:lnTo>
                    <a:lnTo>
                      <a:pt x="834" y="572"/>
                    </a:lnTo>
                    <a:lnTo>
                      <a:pt x="942" y="494"/>
                    </a:lnTo>
                    <a:lnTo>
                      <a:pt x="1035" y="389"/>
                    </a:lnTo>
                    <a:lnTo>
                      <a:pt x="1118" y="247"/>
                    </a:lnTo>
                    <a:lnTo>
                      <a:pt x="1131" y="194"/>
                    </a:lnTo>
                    <a:lnTo>
                      <a:pt x="1143" y="152"/>
                    </a:lnTo>
                    <a:lnTo>
                      <a:pt x="1152" y="119"/>
                    </a:lnTo>
                    <a:lnTo>
                      <a:pt x="1160" y="92"/>
                    </a:lnTo>
                    <a:lnTo>
                      <a:pt x="1166" y="68"/>
                    </a:lnTo>
                    <a:lnTo>
                      <a:pt x="1173" y="47"/>
                    </a:lnTo>
                    <a:lnTo>
                      <a:pt x="1181" y="24"/>
                    </a:lnTo>
                    <a:lnTo>
                      <a:pt x="1191" y="0"/>
                    </a:lnTo>
                    <a:lnTo>
                      <a:pt x="1236" y="10"/>
                    </a:lnTo>
                    <a:lnTo>
                      <a:pt x="1278" y="25"/>
                    </a:lnTo>
                    <a:lnTo>
                      <a:pt x="1317" y="45"/>
                    </a:lnTo>
                    <a:lnTo>
                      <a:pt x="1357" y="68"/>
                    </a:lnTo>
                    <a:lnTo>
                      <a:pt x="1393" y="92"/>
                    </a:lnTo>
                    <a:lnTo>
                      <a:pt x="1430" y="116"/>
                    </a:lnTo>
                    <a:lnTo>
                      <a:pt x="1467" y="139"/>
                    </a:lnTo>
                    <a:lnTo>
                      <a:pt x="1506" y="160"/>
                    </a:lnTo>
                    <a:lnTo>
                      <a:pt x="1560" y="167"/>
                    </a:lnTo>
                    <a:lnTo>
                      <a:pt x="1601" y="173"/>
                    </a:lnTo>
                    <a:lnTo>
                      <a:pt x="1637" y="176"/>
                    </a:lnTo>
                    <a:lnTo>
                      <a:pt x="1673" y="181"/>
                    </a:lnTo>
                    <a:lnTo>
                      <a:pt x="1713" y="184"/>
                    </a:lnTo>
                    <a:lnTo>
                      <a:pt x="1766" y="188"/>
                    </a:lnTo>
                    <a:lnTo>
                      <a:pt x="1834" y="192"/>
                    </a:lnTo>
                    <a:lnTo>
                      <a:pt x="1927" y="199"/>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8" name="Freeform 308"/>
              <p:cNvSpPr>
                <a:spLocks/>
              </p:cNvSpPr>
              <p:nvPr/>
            </p:nvSpPr>
            <p:spPr bwMode="auto">
              <a:xfrm>
                <a:off x="4427" y="1317"/>
                <a:ext cx="473" cy="326"/>
              </a:xfrm>
              <a:custGeom>
                <a:avLst/>
                <a:gdLst>
                  <a:gd name="T0" fmla="*/ 117 w 1891"/>
                  <a:gd name="T1" fmla="*/ 15 h 1305"/>
                  <a:gd name="T2" fmla="*/ 115 w 1891"/>
                  <a:gd name="T3" fmla="*/ 25 h 1305"/>
                  <a:gd name="T4" fmla="*/ 114 w 1891"/>
                  <a:gd name="T5" fmla="*/ 34 h 1305"/>
                  <a:gd name="T6" fmla="*/ 113 w 1891"/>
                  <a:gd name="T7" fmla="*/ 43 h 1305"/>
                  <a:gd name="T8" fmla="*/ 110 w 1891"/>
                  <a:gd name="T9" fmla="*/ 48 h 1305"/>
                  <a:gd name="T10" fmla="*/ 105 w 1891"/>
                  <a:gd name="T11" fmla="*/ 50 h 1305"/>
                  <a:gd name="T12" fmla="*/ 99 w 1891"/>
                  <a:gd name="T13" fmla="*/ 51 h 1305"/>
                  <a:gd name="T14" fmla="*/ 93 w 1891"/>
                  <a:gd name="T15" fmla="*/ 51 h 1305"/>
                  <a:gd name="T16" fmla="*/ 89 w 1891"/>
                  <a:gd name="T17" fmla="*/ 54 h 1305"/>
                  <a:gd name="T18" fmla="*/ 88 w 1891"/>
                  <a:gd name="T19" fmla="*/ 59 h 1305"/>
                  <a:gd name="T20" fmla="*/ 87 w 1891"/>
                  <a:gd name="T21" fmla="*/ 65 h 1305"/>
                  <a:gd name="T22" fmla="*/ 85 w 1891"/>
                  <a:gd name="T23" fmla="*/ 70 h 1305"/>
                  <a:gd name="T24" fmla="*/ 82 w 1891"/>
                  <a:gd name="T25" fmla="*/ 73 h 1305"/>
                  <a:gd name="T26" fmla="*/ 78 w 1891"/>
                  <a:gd name="T27" fmla="*/ 72 h 1305"/>
                  <a:gd name="T28" fmla="*/ 73 w 1891"/>
                  <a:gd name="T29" fmla="*/ 71 h 1305"/>
                  <a:gd name="T30" fmla="*/ 67 w 1891"/>
                  <a:gd name="T31" fmla="*/ 71 h 1305"/>
                  <a:gd name="T32" fmla="*/ 58 w 1891"/>
                  <a:gd name="T33" fmla="*/ 71 h 1305"/>
                  <a:gd name="T34" fmla="*/ 45 w 1891"/>
                  <a:gd name="T35" fmla="*/ 74 h 1305"/>
                  <a:gd name="T36" fmla="*/ 31 w 1891"/>
                  <a:gd name="T37" fmla="*/ 78 h 1305"/>
                  <a:gd name="T38" fmla="*/ 18 w 1891"/>
                  <a:gd name="T39" fmla="*/ 81 h 1305"/>
                  <a:gd name="T40" fmla="*/ 9 w 1891"/>
                  <a:gd name="T41" fmla="*/ 79 h 1305"/>
                  <a:gd name="T42" fmla="*/ 5 w 1891"/>
                  <a:gd name="T43" fmla="*/ 73 h 1305"/>
                  <a:gd name="T44" fmla="*/ 2 w 1891"/>
                  <a:gd name="T45" fmla="*/ 66 h 1305"/>
                  <a:gd name="T46" fmla="*/ 0 w 1891"/>
                  <a:gd name="T47" fmla="*/ 59 h 1305"/>
                  <a:gd name="T48" fmla="*/ 14 w 1891"/>
                  <a:gd name="T49" fmla="*/ 52 h 1305"/>
                  <a:gd name="T50" fmla="*/ 36 w 1891"/>
                  <a:gd name="T51" fmla="*/ 45 h 1305"/>
                  <a:gd name="T52" fmla="*/ 54 w 1891"/>
                  <a:gd name="T53" fmla="*/ 37 h 1305"/>
                  <a:gd name="T54" fmla="*/ 68 w 1891"/>
                  <a:gd name="T55" fmla="*/ 25 h 1305"/>
                  <a:gd name="T56" fmla="*/ 74 w 1891"/>
                  <a:gd name="T57" fmla="*/ 13 h 1305"/>
                  <a:gd name="T58" fmla="*/ 75 w 1891"/>
                  <a:gd name="T59" fmla="*/ 8 h 1305"/>
                  <a:gd name="T60" fmla="*/ 76 w 1891"/>
                  <a:gd name="T61" fmla="*/ 4 h 1305"/>
                  <a:gd name="T62" fmla="*/ 77 w 1891"/>
                  <a:gd name="T63" fmla="*/ 1 h 1305"/>
                  <a:gd name="T64" fmla="*/ 80 w 1891"/>
                  <a:gd name="T65" fmla="*/ 0 h 1305"/>
                  <a:gd name="T66" fmla="*/ 84 w 1891"/>
                  <a:gd name="T67" fmla="*/ 2 h 1305"/>
                  <a:gd name="T68" fmla="*/ 88 w 1891"/>
                  <a:gd name="T69" fmla="*/ 5 h 1305"/>
                  <a:gd name="T70" fmla="*/ 92 w 1891"/>
                  <a:gd name="T71" fmla="*/ 7 h 1305"/>
                  <a:gd name="T72" fmla="*/ 97 w 1891"/>
                  <a:gd name="T73" fmla="*/ 9 h 1305"/>
                  <a:gd name="T74" fmla="*/ 102 w 1891"/>
                  <a:gd name="T75" fmla="*/ 9 h 1305"/>
                  <a:gd name="T76" fmla="*/ 106 w 1891"/>
                  <a:gd name="T77" fmla="*/ 10 h 1305"/>
                  <a:gd name="T78" fmla="*/ 113 w 1891"/>
                  <a:gd name="T79" fmla="*/ 10 h 13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1" h="1305">
                    <a:moveTo>
                      <a:pt x="1891" y="174"/>
                    </a:moveTo>
                    <a:lnTo>
                      <a:pt x="1867" y="247"/>
                    </a:lnTo>
                    <a:lnTo>
                      <a:pt x="1850" y="323"/>
                    </a:lnTo>
                    <a:lnTo>
                      <a:pt x="1838" y="398"/>
                    </a:lnTo>
                    <a:lnTo>
                      <a:pt x="1829" y="474"/>
                    </a:lnTo>
                    <a:lnTo>
                      <a:pt x="1822" y="547"/>
                    </a:lnTo>
                    <a:lnTo>
                      <a:pt x="1817" y="621"/>
                    </a:lnTo>
                    <a:lnTo>
                      <a:pt x="1811" y="692"/>
                    </a:lnTo>
                    <a:lnTo>
                      <a:pt x="1804" y="764"/>
                    </a:lnTo>
                    <a:lnTo>
                      <a:pt x="1765" y="775"/>
                    </a:lnTo>
                    <a:lnTo>
                      <a:pt x="1723" y="786"/>
                    </a:lnTo>
                    <a:lnTo>
                      <a:pt x="1677" y="796"/>
                    </a:lnTo>
                    <a:lnTo>
                      <a:pt x="1630" y="807"/>
                    </a:lnTo>
                    <a:lnTo>
                      <a:pt x="1580" y="814"/>
                    </a:lnTo>
                    <a:lnTo>
                      <a:pt x="1531" y="820"/>
                    </a:lnTo>
                    <a:lnTo>
                      <a:pt x="1480" y="823"/>
                    </a:lnTo>
                    <a:lnTo>
                      <a:pt x="1431" y="822"/>
                    </a:lnTo>
                    <a:lnTo>
                      <a:pt x="1419" y="865"/>
                    </a:lnTo>
                    <a:lnTo>
                      <a:pt x="1411" y="908"/>
                    </a:lnTo>
                    <a:lnTo>
                      <a:pt x="1402" y="952"/>
                    </a:lnTo>
                    <a:lnTo>
                      <a:pt x="1395" y="997"/>
                    </a:lnTo>
                    <a:lnTo>
                      <a:pt x="1384" y="1040"/>
                    </a:lnTo>
                    <a:lnTo>
                      <a:pt x="1371" y="1083"/>
                    </a:lnTo>
                    <a:lnTo>
                      <a:pt x="1353" y="1126"/>
                    </a:lnTo>
                    <a:lnTo>
                      <a:pt x="1330" y="1169"/>
                    </a:lnTo>
                    <a:lnTo>
                      <a:pt x="1304" y="1166"/>
                    </a:lnTo>
                    <a:lnTo>
                      <a:pt x="1275" y="1162"/>
                    </a:lnTo>
                    <a:lnTo>
                      <a:pt x="1243" y="1156"/>
                    </a:lnTo>
                    <a:lnTo>
                      <a:pt x="1208" y="1151"/>
                    </a:lnTo>
                    <a:lnTo>
                      <a:pt x="1167" y="1145"/>
                    </a:lnTo>
                    <a:lnTo>
                      <a:pt x="1123" y="1139"/>
                    </a:lnTo>
                    <a:lnTo>
                      <a:pt x="1074" y="1134"/>
                    </a:lnTo>
                    <a:lnTo>
                      <a:pt x="1021" y="1131"/>
                    </a:lnTo>
                    <a:lnTo>
                      <a:pt x="919" y="1144"/>
                    </a:lnTo>
                    <a:lnTo>
                      <a:pt x="816" y="1167"/>
                    </a:lnTo>
                    <a:lnTo>
                      <a:pt x="710" y="1193"/>
                    </a:lnTo>
                    <a:lnTo>
                      <a:pt x="605" y="1224"/>
                    </a:lnTo>
                    <a:lnTo>
                      <a:pt x="498" y="1252"/>
                    </a:lnTo>
                    <a:lnTo>
                      <a:pt x="393" y="1278"/>
                    </a:lnTo>
                    <a:lnTo>
                      <a:pt x="288" y="1296"/>
                    </a:lnTo>
                    <a:lnTo>
                      <a:pt x="189" y="1305"/>
                    </a:lnTo>
                    <a:lnTo>
                      <a:pt x="145" y="1265"/>
                    </a:lnTo>
                    <a:lnTo>
                      <a:pt x="108" y="1220"/>
                    </a:lnTo>
                    <a:lnTo>
                      <a:pt x="75" y="1169"/>
                    </a:lnTo>
                    <a:lnTo>
                      <a:pt x="50" y="1115"/>
                    </a:lnTo>
                    <a:lnTo>
                      <a:pt x="27" y="1058"/>
                    </a:lnTo>
                    <a:lnTo>
                      <a:pt x="12" y="1001"/>
                    </a:lnTo>
                    <a:lnTo>
                      <a:pt x="3" y="945"/>
                    </a:lnTo>
                    <a:lnTo>
                      <a:pt x="0" y="893"/>
                    </a:lnTo>
                    <a:lnTo>
                      <a:pt x="214" y="830"/>
                    </a:lnTo>
                    <a:lnTo>
                      <a:pt x="407" y="777"/>
                    </a:lnTo>
                    <a:lnTo>
                      <a:pt x="578" y="724"/>
                    </a:lnTo>
                    <a:lnTo>
                      <a:pt x="733" y="669"/>
                    </a:lnTo>
                    <a:lnTo>
                      <a:pt x="867" y="601"/>
                    </a:lnTo>
                    <a:lnTo>
                      <a:pt x="986" y="515"/>
                    </a:lnTo>
                    <a:lnTo>
                      <a:pt x="1086" y="402"/>
                    </a:lnTo>
                    <a:lnTo>
                      <a:pt x="1171" y="260"/>
                    </a:lnTo>
                    <a:lnTo>
                      <a:pt x="1184" y="207"/>
                    </a:lnTo>
                    <a:lnTo>
                      <a:pt x="1195" y="163"/>
                    </a:lnTo>
                    <a:lnTo>
                      <a:pt x="1201" y="127"/>
                    </a:lnTo>
                    <a:lnTo>
                      <a:pt x="1208" y="99"/>
                    </a:lnTo>
                    <a:lnTo>
                      <a:pt x="1213" y="72"/>
                    </a:lnTo>
                    <a:lnTo>
                      <a:pt x="1219" y="49"/>
                    </a:lnTo>
                    <a:lnTo>
                      <a:pt x="1226" y="26"/>
                    </a:lnTo>
                    <a:lnTo>
                      <a:pt x="1238" y="0"/>
                    </a:lnTo>
                    <a:lnTo>
                      <a:pt x="1280" y="10"/>
                    </a:lnTo>
                    <a:lnTo>
                      <a:pt x="1316" y="24"/>
                    </a:lnTo>
                    <a:lnTo>
                      <a:pt x="1347" y="40"/>
                    </a:lnTo>
                    <a:lnTo>
                      <a:pt x="1377" y="58"/>
                    </a:lnTo>
                    <a:lnTo>
                      <a:pt x="1404" y="76"/>
                    </a:lnTo>
                    <a:lnTo>
                      <a:pt x="1432" y="96"/>
                    </a:lnTo>
                    <a:lnTo>
                      <a:pt x="1462" y="115"/>
                    </a:lnTo>
                    <a:lnTo>
                      <a:pt x="1500" y="135"/>
                    </a:lnTo>
                    <a:lnTo>
                      <a:pt x="1552" y="142"/>
                    </a:lnTo>
                    <a:lnTo>
                      <a:pt x="1592" y="148"/>
                    </a:lnTo>
                    <a:lnTo>
                      <a:pt x="1622" y="151"/>
                    </a:lnTo>
                    <a:lnTo>
                      <a:pt x="1653" y="156"/>
                    </a:lnTo>
                    <a:lnTo>
                      <a:pt x="1687" y="159"/>
                    </a:lnTo>
                    <a:lnTo>
                      <a:pt x="1735" y="163"/>
                    </a:lnTo>
                    <a:lnTo>
                      <a:pt x="1799" y="167"/>
                    </a:lnTo>
                    <a:lnTo>
                      <a:pt x="1891" y="174"/>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9" name="Freeform 309"/>
              <p:cNvSpPr>
                <a:spLocks/>
              </p:cNvSpPr>
              <p:nvPr/>
            </p:nvSpPr>
            <p:spPr bwMode="auto">
              <a:xfrm>
                <a:off x="4427" y="1323"/>
                <a:ext cx="464" cy="319"/>
              </a:xfrm>
              <a:custGeom>
                <a:avLst/>
                <a:gdLst>
                  <a:gd name="T0" fmla="*/ 114 w 1857"/>
                  <a:gd name="T1" fmla="*/ 14 h 1276"/>
                  <a:gd name="T2" fmla="*/ 113 w 1857"/>
                  <a:gd name="T3" fmla="*/ 24 h 1276"/>
                  <a:gd name="T4" fmla="*/ 112 w 1857"/>
                  <a:gd name="T5" fmla="*/ 33 h 1276"/>
                  <a:gd name="T6" fmla="*/ 111 w 1857"/>
                  <a:gd name="T7" fmla="*/ 43 h 1276"/>
                  <a:gd name="T8" fmla="*/ 108 w 1857"/>
                  <a:gd name="T9" fmla="*/ 47 h 1276"/>
                  <a:gd name="T10" fmla="*/ 103 w 1857"/>
                  <a:gd name="T11" fmla="*/ 48 h 1276"/>
                  <a:gd name="T12" fmla="*/ 98 w 1857"/>
                  <a:gd name="T13" fmla="*/ 49 h 1276"/>
                  <a:gd name="T14" fmla="*/ 92 w 1857"/>
                  <a:gd name="T15" fmla="*/ 50 h 1276"/>
                  <a:gd name="T16" fmla="*/ 89 w 1857"/>
                  <a:gd name="T17" fmla="*/ 53 h 1276"/>
                  <a:gd name="T18" fmla="*/ 88 w 1857"/>
                  <a:gd name="T19" fmla="*/ 58 h 1276"/>
                  <a:gd name="T20" fmla="*/ 87 w 1857"/>
                  <a:gd name="T21" fmla="*/ 63 h 1276"/>
                  <a:gd name="T22" fmla="*/ 85 w 1857"/>
                  <a:gd name="T23" fmla="*/ 68 h 1276"/>
                  <a:gd name="T24" fmla="*/ 82 w 1857"/>
                  <a:gd name="T25" fmla="*/ 71 h 1276"/>
                  <a:gd name="T26" fmla="*/ 78 w 1857"/>
                  <a:gd name="T27" fmla="*/ 70 h 1276"/>
                  <a:gd name="T28" fmla="*/ 74 w 1857"/>
                  <a:gd name="T29" fmla="*/ 69 h 1276"/>
                  <a:gd name="T30" fmla="*/ 68 w 1857"/>
                  <a:gd name="T31" fmla="*/ 68 h 1276"/>
                  <a:gd name="T32" fmla="*/ 58 w 1857"/>
                  <a:gd name="T33" fmla="*/ 68 h 1276"/>
                  <a:gd name="T34" fmla="*/ 45 w 1857"/>
                  <a:gd name="T35" fmla="*/ 72 h 1276"/>
                  <a:gd name="T36" fmla="*/ 31 w 1857"/>
                  <a:gd name="T37" fmla="*/ 76 h 1276"/>
                  <a:gd name="T38" fmla="*/ 17 w 1857"/>
                  <a:gd name="T39" fmla="*/ 79 h 1276"/>
                  <a:gd name="T40" fmla="*/ 8 w 1857"/>
                  <a:gd name="T41" fmla="*/ 77 h 1276"/>
                  <a:gd name="T42" fmla="*/ 5 w 1857"/>
                  <a:gd name="T43" fmla="*/ 72 h 1276"/>
                  <a:gd name="T44" fmla="*/ 2 w 1857"/>
                  <a:gd name="T45" fmla="*/ 66 h 1276"/>
                  <a:gd name="T46" fmla="*/ 1 w 1857"/>
                  <a:gd name="T47" fmla="*/ 61 h 1276"/>
                  <a:gd name="T48" fmla="*/ 13 w 1857"/>
                  <a:gd name="T49" fmla="*/ 55 h 1276"/>
                  <a:gd name="T50" fmla="*/ 37 w 1857"/>
                  <a:gd name="T51" fmla="*/ 49 h 1276"/>
                  <a:gd name="T52" fmla="*/ 57 w 1857"/>
                  <a:gd name="T53" fmla="*/ 40 h 1276"/>
                  <a:gd name="T54" fmla="*/ 71 w 1857"/>
                  <a:gd name="T55" fmla="*/ 26 h 1276"/>
                  <a:gd name="T56" fmla="*/ 77 w 1857"/>
                  <a:gd name="T57" fmla="*/ 14 h 1276"/>
                  <a:gd name="T58" fmla="*/ 78 w 1857"/>
                  <a:gd name="T59" fmla="*/ 9 h 1276"/>
                  <a:gd name="T60" fmla="*/ 79 w 1857"/>
                  <a:gd name="T61" fmla="*/ 5 h 1276"/>
                  <a:gd name="T62" fmla="*/ 80 w 1857"/>
                  <a:gd name="T63" fmla="*/ 2 h 1276"/>
                  <a:gd name="T64" fmla="*/ 83 w 1857"/>
                  <a:gd name="T65" fmla="*/ 1 h 1276"/>
                  <a:gd name="T66" fmla="*/ 86 w 1857"/>
                  <a:gd name="T67" fmla="*/ 2 h 1276"/>
                  <a:gd name="T68" fmla="*/ 89 w 1857"/>
                  <a:gd name="T69" fmla="*/ 4 h 1276"/>
                  <a:gd name="T70" fmla="*/ 91 w 1857"/>
                  <a:gd name="T71" fmla="*/ 6 h 1276"/>
                  <a:gd name="T72" fmla="*/ 97 w 1857"/>
                  <a:gd name="T73" fmla="*/ 8 h 1276"/>
                  <a:gd name="T74" fmla="*/ 101 w 1857"/>
                  <a:gd name="T75" fmla="*/ 8 h 1276"/>
                  <a:gd name="T76" fmla="*/ 104 w 1857"/>
                  <a:gd name="T77" fmla="*/ 8 h 1276"/>
                  <a:gd name="T78" fmla="*/ 110 w 1857"/>
                  <a:gd name="T79" fmla="*/ 9 h 12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57" h="1276">
                    <a:moveTo>
                      <a:pt x="1857" y="145"/>
                    </a:moveTo>
                    <a:lnTo>
                      <a:pt x="1834" y="221"/>
                    </a:lnTo>
                    <a:lnTo>
                      <a:pt x="1819" y="299"/>
                    </a:lnTo>
                    <a:lnTo>
                      <a:pt x="1807" y="376"/>
                    </a:lnTo>
                    <a:lnTo>
                      <a:pt x="1799" y="453"/>
                    </a:lnTo>
                    <a:lnTo>
                      <a:pt x="1792" y="529"/>
                    </a:lnTo>
                    <a:lnTo>
                      <a:pt x="1786" y="605"/>
                    </a:lnTo>
                    <a:lnTo>
                      <a:pt x="1779" y="678"/>
                    </a:lnTo>
                    <a:lnTo>
                      <a:pt x="1771" y="750"/>
                    </a:lnTo>
                    <a:lnTo>
                      <a:pt x="1733" y="753"/>
                    </a:lnTo>
                    <a:lnTo>
                      <a:pt x="1696" y="760"/>
                    </a:lnTo>
                    <a:lnTo>
                      <a:pt x="1655" y="769"/>
                    </a:lnTo>
                    <a:lnTo>
                      <a:pt x="1615" y="778"/>
                    </a:lnTo>
                    <a:lnTo>
                      <a:pt x="1570" y="787"/>
                    </a:lnTo>
                    <a:lnTo>
                      <a:pt x="1526" y="794"/>
                    </a:lnTo>
                    <a:lnTo>
                      <a:pt x="1478" y="798"/>
                    </a:lnTo>
                    <a:lnTo>
                      <a:pt x="1431" y="798"/>
                    </a:lnTo>
                    <a:lnTo>
                      <a:pt x="1419" y="839"/>
                    </a:lnTo>
                    <a:lnTo>
                      <a:pt x="1411" y="881"/>
                    </a:lnTo>
                    <a:lnTo>
                      <a:pt x="1404" y="923"/>
                    </a:lnTo>
                    <a:lnTo>
                      <a:pt x="1396" y="965"/>
                    </a:lnTo>
                    <a:lnTo>
                      <a:pt x="1387" y="1006"/>
                    </a:lnTo>
                    <a:lnTo>
                      <a:pt x="1375" y="1047"/>
                    </a:lnTo>
                    <a:lnTo>
                      <a:pt x="1359" y="1088"/>
                    </a:lnTo>
                    <a:lnTo>
                      <a:pt x="1340" y="1131"/>
                    </a:lnTo>
                    <a:lnTo>
                      <a:pt x="1314" y="1127"/>
                    </a:lnTo>
                    <a:lnTo>
                      <a:pt x="1286" y="1121"/>
                    </a:lnTo>
                    <a:lnTo>
                      <a:pt x="1254" y="1113"/>
                    </a:lnTo>
                    <a:lnTo>
                      <a:pt x="1220" y="1106"/>
                    </a:lnTo>
                    <a:lnTo>
                      <a:pt x="1179" y="1096"/>
                    </a:lnTo>
                    <a:lnTo>
                      <a:pt x="1136" y="1089"/>
                    </a:lnTo>
                    <a:lnTo>
                      <a:pt x="1088" y="1082"/>
                    </a:lnTo>
                    <a:lnTo>
                      <a:pt x="1035" y="1078"/>
                    </a:lnTo>
                    <a:lnTo>
                      <a:pt x="932" y="1092"/>
                    </a:lnTo>
                    <a:lnTo>
                      <a:pt x="827" y="1118"/>
                    </a:lnTo>
                    <a:lnTo>
                      <a:pt x="716" y="1149"/>
                    </a:lnTo>
                    <a:lnTo>
                      <a:pt x="607" y="1184"/>
                    </a:lnTo>
                    <a:lnTo>
                      <a:pt x="496" y="1216"/>
                    </a:lnTo>
                    <a:lnTo>
                      <a:pt x="388" y="1246"/>
                    </a:lnTo>
                    <a:lnTo>
                      <a:pt x="281" y="1266"/>
                    </a:lnTo>
                    <a:lnTo>
                      <a:pt x="179" y="1276"/>
                    </a:lnTo>
                    <a:lnTo>
                      <a:pt x="138" y="1236"/>
                    </a:lnTo>
                    <a:lnTo>
                      <a:pt x="106" y="1194"/>
                    </a:lnTo>
                    <a:lnTo>
                      <a:pt x="78" y="1150"/>
                    </a:lnTo>
                    <a:lnTo>
                      <a:pt x="57" y="1106"/>
                    </a:lnTo>
                    <a:lnTo>
                      <a:pt x="38" y="1059"/>
                    </a:lnTo>
                    <a:lnTo>
                      <a:pt x="23" y="1015"/>
                    </a:lnTo>
                    <a:lnTo>
                      <a:pt x="11" y="971"/>
                    </a:lnTo>
                    <a:lnTo>
                      <a:pt x="0" y="933"/>
                    </a:lnTo>
                    <a:lnTo>
                      <a:pt x="217" y="879"/>
                    </a:lnTo>
                    <a:lnTo>
                      <a:pt x="418" y="829"/>
                    </a:lnTo>
                    <a:lnTo>
                      <a:pt x="600" y="774"/>
                    </a:lnTo>
                    <a:lnTo>
                      <a:pt x="764" y="710"/>
                    </a:lnTo>
                    <a:lnTo>
                      <a:pt x="908" y="632"/>
                    </a:lnTo>
                    <a:lnTo>
                      <a:pt x="1035" y="539"/>
                    </a:lnTo>
                    <a:lnTo>
                      <a:pt x="1141" y="420"/>
                    </a:lnTo>
                    <a:lnTo>
                      <a:pt x="1228" y="276"/>
                    </a:lnTo>
                    <a:lnTo>
                      <a:pt x="1242" y="221"/>
                    </a:lnTo>
                    <a:lnTo>
                      <a:pt x="1251" y="177"/>
                    </a:lnTo>
                    <a:lnTo>
                      <a:pt x="1257" y="139"/>
                    </a:lnTo>
                    <a:lnTo>
                      <a:pt x="1262" y="107"/>
                    </a:lnTo>
                    <a:lnTo>
                      <a:pt x="1266" y="77"/>
                    </a:lnTo>
                    <a:lnTo>
                      <a:pt x="1270" y="52"/>
                    </a:lnTo>
                    <a:lnTo>
                      <a:pt x="1276" y="25"/>
                    </a:lnTo>
                    <a:lnTo>
                      <a:pt x="1287" y="0"/>
                    </a:lnTo>
                    <a:lnTo>
                      <a:pt x="1327" y="12"/>
                    </a:lnTo>
                    <a:lnTo>
                      <a:pt x="1358" y="25"/>
                    </a:lnTo>
                    <a:lnTo>
                      <a:pt x="1381" y="37"/>
                    </a:lnTo>
                    <a:lnTo>
                      <a:pt x="1401" y="52"/>
                    </a:lnTo>
                    <a:lnTo>
                      <a:pt x="1419" y="65"/>
                    </a:lnTo>
                    <a:lnTo>
                      <a:pt x="1440" y="79"/>
                    </a:lnTo>
                    <a:lnTo>
                      <a:pt x="1465" y="94"/>
                    </a:lnTo>
                    <a:lnTo>
                      <a:pt x="1500" y="111"/>
                    </a:lnTo>
                    <a:lnTo>
                      <a:pt x="1551" y="118"/>
                    </a:lnTo>
                    <a:lnTo>
                      <a:pt x="1587" y="123"/>
                    </a:lnTo>
                    <a:lnTo>
                      <a:pt x="1612" y="126"/>
                    </a:lnTo>
                    <a:lnTo>
                      <a:pt x="1637" y="130"/>
                    </a:lnTo>
                    <a:lnTo>
                      <a:pt x="1666" y="131"/>
                    </a:lnTo>
                    <a:lnTo>
                      <a:pt x="1707" y="135"/>
                    </a:lnTo>
                    <a:lnTo>
                      <a:pt x="1768" y="138"/>
                    </a:lnTo>
                    <a:lnTo>
                      <a:pt x="1857" y="145"/>
                    </a:lnTo>
                    <a:close/>
                  </a:path>
                </a:pathLst>
              </a:custGeom>
              <a:solidFill>
                <a:srgbClr val="D1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10"/>
              <p:cNvSpPr>
                <a:spLocks/>
              </p:cNvSpPr>
              <p:nvPr/>
            </p:nvSpPr>
            <p:spPr bwMode="auto">
              <a:xfrm>
                <a:off x="4778" y="1523"/>
                <a:ext cx="111" cy="92"/>
              </a:xfrm>
              <a:custGeom>
                <a:avLst/>
                <a:gdLst>
                  <a:gd name="T0" fmla="*/ 28 w 445"/>
                  <a:gd name="T1" fmla="*/ 1 h 368"/>
                  <a:gd name="T2" fmla="*/ 27 w 445"/>
                  <a:gd name="T3" fmla="*/ 6 h 368"/>
                  <a:gd name="T4" fmla="*/ 25 w 445"/>
                  <a:gd name="T5" fmla="*/ 11 h 368"/>
                  <a:gd name="T6" fmla="*/ 22 w 445"/>
                  <a:gd name="T7" fmla="*/ 15 h 368"/>
                  <a:gd name="T8" fmla="*/ 19 w 445"/>
                  <a:gd name="T9" fmla="*/ 19 h 368"/>
                  <a:gd name="T10" fmla="*/ 14 w 445"/>
                  <a:gd name="T11" fmla="*/ 21 h 368"/>
                  <a:gd name="T12" fmla="*/ 10 w 445"/>
                  <a:gd name="T13" fmla="*/ 23 h 368"/>
                  <a:gd name="T14" fmla="*/ 5 w 445"/>
                  <a:gd name="T15" fmla="*/ 23 h 368"/>
                  <a:gd name="T16" fmla="*/ 0 w 445"/>
                  <a:gd name="T17" fmla="*/ 22 h 368"/>
                  <a:gd name="T18" fmla="*/ 0 w 445"/>
                  <a:gd name="T19" fmla="*/ 20 h 368"/>
                  <a:gd name="T20" fmla="*/ 1 w 445"/>
                  <a:gd name="T21" fmla="*/ 18 h 368"/>
                  <a:gd name="T22" fmla="*/ 1 w 445"/>
                  <a:gd name="T23" fmla="*/ 15 h 368"/>
                  <a:gd name="T24" fmla="*/ 2 w 445"/>
                  <a:gd name="T25" fmla="*/ 13 h 368"/>
                  <a:gd name="T26" fmla="*/ 3 w 445"/>
                  <a:gd name="T27" fmla="*/ 10 h 368"/>
                  <a:gd name="T28" fmla="*/ 3 w 445"/>
                  <a:gd name="T29" fmla="*/ 7 h 368"/>
                  <a:gd name="T30" fmla="*/ 4 w 445"/>
                  <a:gd name="T31" fmla="*/ 5 h 368"/>
                  <a:gd name="T32" fmla="*/ 4 w 445"/>
                  <a:gd name="T33" fmla="*/ 3 h 368"/>
                  <a:gd name="T34" fmla="*/ 10 w 445"/>
                  <a:gd name="T35" fmla="*/ 2 h 368"/>
                  <a:gd name="T36" fmla="*/ 15 w 445"/>
                  <a:gd name="T37" fmla="*/ 1 h 368"/>
                  <a:gd name="T38" fmla="*/ 19 w 445"/>
                  <a:gd name="T39" fmla="*/ 1 h 368"/>
                  <a:gd name="T40" fmla="*/ 22 w 445"/>
                  <a:gd name="T41" fmla="*/ 0 h 368"/>
                  <a:gd name="T42" fmla="*/ 24 w 445"/>
                  <a:gd name="T43" fmla="*/ 0 h 368"/>
                  <a:gd name="T44" fmla="*/ 26 w 445"/>
                  <a:gd name="T45" fmla="*/ 0 h 368"/>
                  <a:gd name="T46" fmla="*/ 27 w 445"/>
                  <a:gd name="T47" fmla="*/ 0 h 368"/>
                  <a:gd name="T48" fmla="*/ 28 w 445"/>
                  <a:gd name="T49" fmla="*/ 1 h 3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5" h="368">
                    <a:moveTo>
                      <a:pt x="445" y="6"/>
                    </a:moveTo>
                    <a:lnTo>
                      <a:pt x="433" y="90"/>
                    </a:lnTo>
                    <a:lnTo>
                      <a:pt x="405" y="168"/>
                    </a:lnTo>
                    <a:lnTo>
                      <a:pt x="359" y="236"/>
                    </a:lnTo>
                    <a:lnTo>
                      <a:pt x="303" y="294"/>
                    </a:lnTo>
                    <a:lnTo>
                      <a:pt x="233" y="336"/>
                    </a:lnTo>
                    <a:lnTo>
                      <a:pt x="159" y="362"/>
                    </a:lnTo>
                    <a:lnTo>
                      <a:pt x="80" y="368"/>
                    </a:lnTo>
                    <a:lnTo>
                      <a:pt x="0" y="354"/>
                    </a:lnTo>
                    <a:lnTo>
                      <a:pt x="6" y="318"/>
                    </a:lnTo>
                    <a:lnTo>
                      <a:pt x="15" y="279"/>
                    </a:lnTo>
                    <a:lnTo>
                      <a:pt x="23" y="239"/>
                    </a:lnTo>
                    <a:lnTo>
                      <a:pt x="34" y="198"/>
                    </a:lnTo>
                    <a:lnTo>
                      <a:pt x="44" y="156"/>
                    </a:lnTo>
                    <a:lnTo>
                      <a:pt x="53" y="116"/>
                    </a:lnTo>
                    <a:lnTo>
                      <a:pt x="62" y="76"/>
                    </a:lnTo>
                    <a:lnTo>
                      <a:pt x="69" y="40"/>
                    </a:lnTo>
                    <a:lnTo>
                      <a:pt x="168" y="28"/>
                    </a:lnTo>
                    <a:lnTo>
                      <a:pt x="249" y="18"/>
                    </a:lnTo>
                    <a:lnTo>
                      <a:pt x="311" y="10"/>
                    </a:lnTo>
                    <a:lnTo>
                      <a:pt x="358" y="5"/>
                    </a:lnTo>
                    <a:lnTo>
                      <a:pt x="391" y="0"/>
                    </a:lnTo>
                    <a:lnTo>
                      <a:pt x="415" y="0"/>
                    </a:lnTo>
                    <a:lnTo>
                      <a:pt x="432" y="1"/>
                    </a:lnTo>
                    <a:lnTo>
                      <a:pt x="445" y="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Freeform 311"/>
              <p:cNvSpPr>
                <a:spLocks/>
              </p:cNvSpPr>
              <p:nvPr/>
            </p:nvSpPr>
            <p:spPr bwMode="auto">
              <a:xfrm>
                <a:off x="4383" y="1512"/>
                <a:ext cx="69" cy="134"/>
              </a:xfrm>
              <a:custGeom>
                <a:avLst/>
                <a:gdLst>
                  <a:gd name="T0" fmla="*/ 17 w 274"/>
                  <a:gd name="T1" fmla="*/ 34 h 536"/>
                  <a:gd name="T2" fmla="*/ 12 w 274"/>
                  <a:gd name="T3" fmla="*/ 32 h 536"/>
                  <a:gd name="T4" fmla="*/ 7 w 274"/>
                  <a:gd name="T5" fmla="*/ 30 h 536"/>
                  <a:gd name="T6" fmla="*/ 4 w 274"/>
                  <a:gd name="T7" fmla="*/ 27 h 536"/>
                  <a:gd name="T8" fmla="*/ 1 w 274"/>
                  <a:gd name="T9" fmla="*/ 24 h 536"/>
                  <a:gd name="T10" fmla="*/ 0 w 274"/>
                  <a:gd name="T11" fmla="*/ 20 h 536"/>
                  <a:gd name="T12" fmla="*/ 0 w 274"/>
                  <a:gd name="T13" fmla="*/ 15 h 536"/>
                  <a:gd name="T14" fmla="*/ 2 w 274"/>
                  <a:gd name="T15" fmla="*/ 9 h 536"/>
                  <a:gd name="T16" fmla="*/ 5 w 274"/>
                  <a:gd name="T17" fmla="*/ 3 h 536"/>
                  <a:gd name="T18" fmla="*/ 6 w 274"/>
                  <a:gd name="T19" fmla="*/ 3 h 536"/>
                  <a:gd name="T20" fmla="*/ 6 w 274"/>
                  <a:gd name="T21" fmla="*/ 2 h 536"/>
                  <a:gd name="T22" fmla="*/ 6 w 274"/>
                  <a:gd name="T23" fmla="*/ 2 h 536"/>
                  <a:gd name="T24" fmla="*/ 7 w 274"/>
                  <a:gd name="T25" fmla="*/ 2 h 536"/>
                  <a:gd name="T26" fmla="*/ 7 w 274"/>
                  <a:gd name="T27" fmla="*/ 1 h 536"/>
                  <a:gd name="T28" fmla="*/ 7 w 274"/>
                  <a:gd name="T29" fmla="*/ 1 h 536"/>
                  <a:gd name="T30" fmla="*/ 8 w 274"/>
                  <a:gd name="T31" fmla="*/ 0 h 536"/>
                  <a:gd name="T32" fmla="*/ 8 w 274"/>
                  <a:gd name="T33" fmla="*/ 0 h 536"/>
                  <a:gd name="T34" fmla="*/ 8 w 274"/>
                  <a:gd name="T35" fmla="*/ 4 h 536"/>
                  <a:gd name="T36" fmla="*/ 9 w 274"/>
                  <a:gd name="T37" fmla="*/ 9 h 536"/>
                  <a:gd name="T38" fmla="*/ 10 w 274"/>
                  <a:gd name="T39" fmla="*/ 14 h 536"/>
                  <a:gd name="T40" fmla="*/ 12 w 274"/>
                  <a:gd name="T41" fmla="*/ 20 h 536"/>
                  <a:gd name="T42" fmla="*/ 13 w 274"/>
                  <a:gd name="T43" fmla="*/ 25 h 536"/>
                  <a:gd name="T44" fmla="*/ 15 w 274"/>
                  <a:gd name="T45" fmla="*/ 30 h 536"/>
                  <a:gd name="T46" fmla="*/ 17 w 274"/>
                  <a:gd name="T47" fmla="*/ 33 h 536"/>
                  <a:gd name="T48" fmla="*/ 17 w 274"/>
                  <a:gd name="T49" fmla="*/ 34 h 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4" h="536">
                    <a:moveTo>
                      <a:pt x="274" y="536"/>
                    </a:moveTo>
                    <a:lnTo>
                      <a:pt x="187" y="510"/>
                    </a:lnTo>
                    <a:lnTo>
                      <a:pt x="116" y="476"/>
                    </a:lnTo>
                    <a:lnTo>
                      <a:pt x="59" y="433"/>
                    </a:lnTo>
                    <a:lnTo>
                      <a:pt x="20" y="380"/>
                    </a:lnTo>
                    <a:lnTo>
                      <a:pt x="0" y="314"/>
                    </a:lnTo>
                    <a:lnTo>
                      <a:pt x="4" y="238"/>
                    </a:lnTo>
                    <a:lnTo>
                      <a:pt x="30" y="148"/>
                    </a:lnTo>
                    <a:lnTo>
                      <a:pt x="85" y="44"/>
                    </a:lnTo>
                    <a:lnTo>
                      <a:pt x="90" y="40"/>
                    </a:lnTo>
                    <a:lnTo>
                      <a:pt x="95" y="35"/>
                    </a:lnTo>
                    <a:lnTo>
                      <a:pt x="100" y="28"/>
                    </a:lnTo>
                    <a:lnTo>
                      <a:pt x="104" y="22"/>
                    </a:lnTo>
                    <a:lnTo>
                      <a:pt x="108" y="15"/>
                    </a:lnTo>
                    <a:lnTo>
                      <a:pt x="113" y="8"/>
                    </a:lnTo>
                    <a:lnTo>
                      <a:pt x="118" y="3"/>
                    </a:lnTo>
                    <a:lnTo>
                      <a:pt x="124" y="0"/>
                    </a:lnTo>
                    <a:lnTo>
                      <a:pt x="121" y="59"/>
                    </a:lnTo>
                    <a:lnTo>
                      <a:pt x="134" y="138"/>
                    </a:lnTo>
                    <a:lnTo>
                      <a:pt x="156" y="227"/>
                    </a:lnTo>
                    <a:lnTo>
                      <a:pt x="184" y="320"/>
                    </a:lnTo>
                    <a:lnTo>
                      <a:pt x="212" y="404"/>
                    </a:lnTo>
                    <a:lnTo>
                      <a:pt x="240" y="475"/>
                    </a:lnTo>
                    <a:lnTo>
                      <a:pt x="262" y="522"/>
                    </a:lnTo>
                    <a:lnTo>
                      <a:pt x="274" y="536"/>
                    </a:lnTo>
                    <a:close/>
                  </a:path>
                </a:pathLst>
              </a:custGeom>
              <a:solidFill>
                <a:srgbClr val="2DF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4580" name="Rectangle 261"/>
          <p:cNvSpPr>
            <a:spLocks noChangeArrowheads="1"/>
          </p:cNvSpPr>
          <p:nvPr/>
        </p:nvSpPr>
        <p:spPr bwMode="auto">
          <a:xfrm>
            <a:off x="381000" y="3048000"/>
            <a:ext cx="32369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Aft>
                <a:spcPct val="15000"/>
              </a:spcAft>
            </a:pPr>
            <a:r>
              <a:rPr lang="en-US" sz="2400" b="1">
                <a:solidFill>
                  <a:schemeClr val="tx2"/>
                </a:solidFill>
                <a:latin typeface="Tahoma" pitchFamily="34" charset="0"/>
              </a:rPr>
              <a:t>Possible matches</a:t>
            </a:r>
          </a:p>
        </p:txBody>
      </p:sp>
    </p:spTree>
    <p:extLst>
      <p:ext uri="{BB962C8B-B14F-4D97-AF65-F5344CB8AC3E}">
        <p14:creationId xmlns:p14="http://schemas.microsoft.com/office/powerpoint/2010/main" val="5031390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2095490"/>
              </p:ext>
            </p:extLst>
          </p:nvPr>
        </p:nvGraphicFramePr>
        <p:xfrm>
          <a:off x="76200" y="505840"/>
          <a:ext cx="8915400" cy="5233861"/>
        </p:xfrm>
        <a:graphic>
          <a:graphicData uri="http://schemas.openxmlformats.org/drawingml/2006/table">
            <a:tbl>
              <a:tblPr firstRow="1" firstCol="1" bandRow="1">
                <a:tableStyleId>{5C22544A-7EE6-4342-B048-85BDC9FD1C3A}</a:tableStyleId>
              </a:tblPr>
              <a:tblGrid>
                <a:gridCol w="1179979"/>
                <a:gridCol w="4154021"/>
                <a:gridCol w="3581400"/>
              </a:tblGrid>
              <a:tr h="319249">
                <a:tc gridSpan="3">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smtClean="0">
                          <a:effectLst/>
                        </a:rPr>
                        <a:t>Probabilistic </a:t>
                      </a:r>
                      <a:r>
                        <a:rPr lang="en-US" sz="2400" b="1" dirty="0">
                          <a:effectLst/>
                        </a:rPr>
                        <a:t>linkage </a:t>
                      </a:r>
                      <a:r>
                        <a:rPr lang="en-US" sz="2400" b="1" dirty="0" smtClean="0">
                          <a:effectLst/>
                        </a:rPr>
                        <a:t>concepts (1)</a:t>
                      </a:r>
                      <a:endParaRPr lang="en-US" sz="2400" b="1" dirty="0">
                        <a:effectLst/>
                        <a:latin typeface="Calibri"/>
                        <a:cs typeface="Times New Roman"/>
                      </a:endParaRPr>
                    </a:p>
                  </a:txBody>
                  <a:tcPr marL="58898" marR="58898" marT="0" marB="0" anchor="b"/>
                </a:tc>
                <a:tc hMerge="1">
                  <a:txBody>
                    <a:bodyPr/>
                    <a:lstStyle/>
                    <a:p>
                      <a:endParaRPr lang="en-US"/>
                    </a:p>
                  </a:txBody>
                  <a:tcPr/>
                </a:tc>
                <a:tc hMerge="1">
                  <a:txBody>
                    <a:bodyPr/>
                    <a:lstStyle/>
                    <a:p>
                      <a:endParaRPr lang="en-US"/>
                    </a:p>
                  </a:txBody>
                  <a:tcPr/>
                </a:tc>
              </a:tr>
              <a:tr h="319249">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 </a:t>
                      </a:r>
                      <a:endParaRPr lang="en-US" sz="2400" dirty="0">
                        <a:effectLst/>
                        <a:latin typeface="Calibri"/>
                        <a:cs typeface="Times New Roman"/>
                      </a:endParaRPr>
                    </a:p>
                  </a:txBody>
                  <a:tcPr marL="58898" marR="58898" marT="0" marB="0"/>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effectLst/>
                        </a:rPr>
                        <a:t>Description</a:t>
                      </a:r>
                      <a:endParaRPr lang="en-US" sz="2000" b="1"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effectLst/>
                          <a:latin typeface="+mn-lt"/>
                          <a:cs typeface="+mn-cs"/>
                        </a:rPr>
                        <a:t>Common</a:t>
                      </a:r>
                      <a:r>
                        <a:rPr lang="en-US" sz="2000" b="1" baseline="0" dirty="0" smtClean="0">
                          <a:effectLst/>
                          <a:latin typeface="+mn-lt"/>
                          <a:cs typeface="+mn-cs"/>
                        </a:rPr>
                        <a:t> usage*</a:t>
                      </a:r>
                      <a:endParaRPr lang="en-US" sz="2000" b="1" dirty="0">
                        <a:effectLst/>
                        <a:latin typeface="Calibri"/>
                        <a:cs typeface="Times New Roman"/>
                      </a:endParaRPr>
                    </a:p>
                  </a:txBody>
                  <a:tcPr marL="58898" marR="58898" marT="0" marB="0" anchor="ctr"/>
                </a:tc>
              </a:tr>
              <a:tr h="1179833">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rPr>
                        <a:t>Blocking</a:t>
                      </a:r>
                      <a:endParaRPr lang="en-US" sz="2000" dirty="0">
                        <a:effectLst/>
                        <a:latin typeface="Calibri"/>
                        <a:cs typeface="Times New Roman"/>
                      </a:endParaRPr>
                    </a:p>
                  </a:txBody>
                  <a:tcPr marL="58898" marR="58898" marT="0" marB="0" anchor="ctr"/>
                </a:tc>
                <a:tc>
                  <a:txBody>
                    <a:bodyPr/>
                    <a:lstStyle/>
                    <a:p>
                      <a:pPr algn="l">
                        <a:lnSpc>
                          <a:spcPct val="100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An initial step to reduce the number of record comparisons and increase efficiency of linkage. At least one blocking variable must match exactly </a:t>
                      </a:r>
                      <a:r>
                        <a:rPr lang="en-US" sz="1700" dirty="0" smtClean="0">
                          <a:effectLst/>
                        </a:rPr>
                        <a:t>(or phonetically)</a:t>
                      </a:r>
                      <a:r>
                        <a:rPr lang="en-US" sz="1700" baseline="0" dirty="0" smtClean="0">
                          <a:effectLst/>
                        </a:rPr>
                        <a:t> </a:t>
                      </a:r>
                      <a:r>
                        <a:rPr lang="en-US" sz="1700" dirty="0" smtClean="0">
                          <a:effectLst/>
                        </a:rPr>
                        <a:t>between </a:t>
                      </a:r>
                      <a:r>
                        <a:rPr lang="en-US" sz="1700" dirty="0">
                          <a:effectLst/>
                        </a:rPr>
                        <a:t>the two records being compared; subsequent comparisons are made </a:t>
                      </a:r>
                      <a:r>
                        <a:rPr lang="en-US" sz="1700" dirty="0" smtClean="0">
                          <a:effectLst/>
                        </a:rPr>
                        <a:t>after blocking.</a:t>
                      </a:r>
                      <a:endParaRPr lang="en-US" sz="17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Blocking variables:</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Last name</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First name</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Social security number</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Date of birth</a:t>
                      </a:r>
                      <a:endParaRPr lang="en-US" sz="1700" dirty="0">
                        <a:effectLst/>
                        <a:latin typeface="Calibri"/>
                        <a:cs typeface="Times New Roman"/>
                      </a:endParaRPr>
                    </a:p>
                  </a:txBody>
                  <a:tcPr marL="58898" marR="58898" marT="0" marB="0" anchor="ctr"/>
                </a:tc>
              </a:tr>
              <a:tr h="2172860">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rPr>
                        <a:t>Matching</a:t>
                      </a:r>
                      <a:endParaRPr lang="en-US" sz="2000" dirty="0">
                        <a:effectLst/>
                        <a:latin typeface="Calibri"/>
                        <a:cs typeface="Times New Roman"/>
                      </a:endParaRPr>
                    </a:p>
                  </a:txBody>
                  <a:tcPr marL="58898" marR="58898" marT="0" marB="0" anchor="ctr"/>
                </a:tc>
                <a:tc>
                  <a:txBody>
                    <a:bodyPr/>
                    <a:lstStyle/>
                    <a:p>
                      <a:pPr algn="l">
                        <a:lnSpc>
                          <a:spcPct val="100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rPr>
                        <a:t>After</a:t>
                      </a:r>
                      <a:r>
                        <a:rPr lang="en-US" sz="1700" baseline="0" dirty="0" smtClean="0">
                          <a:effectLst/>
                        </a:rPr>
                        <a:t> blocking</a:t>
                      </a:r>
                      <a:r>
                        <a:rPr lang="en-US" sz="1700" dirty="0" smtClean="0">
                          <a:effectLst/>
                        </a:rPr>
                        <a:t>, </a:t>
                      </a:r>
                      <a:r>
                        <a:rPr lang="en-US" sz="1700" dirty="0">
                          <a:effectLst/>
                        </a:rPr>
                        <a:t>matching variables are compared to generate a match score for each record pair. </a:t>
                      </a:r>
                      <a:endParaRPr lang="en-US" sz="1700" dirty="0" smtClean="0">
                        <a:effectLst/>
                      </a:endParaRPr>
                    </a:p>
                    <a:p>
                      <a:pPr algn="l">
                        <a:lnSpc>
                          <a:spcPct val="100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endParaRPr lang="en-US" sz="1700" dirty="0">
                        <a:effectLst/>
                      </a:endParaRPr>
                    </a:p>
                    <a:p>
                      <a:pPr algn="l">
                        <a:lnSpc>
                          <a:spcPct val="100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Match scores for each variable are:</a:t>
                      </a:r>
                    </a:p>
                    <a:p>
                      <a:pPr marL="342900" marR="0" lvl="0" indent="-342900" algn="l">
                        <a:lnSpc>
                          <a:spcPct val="100000"/>
                        </a:lnSpc>
                        <a:spcBef>
                          <a:spcPts val="0"/>
                        </a:spcBef>
                        <a:spcAft>
                          <a:spcPts val="600"/>
                        </a:spcAft>
                        <a:buFont typeface="Arial" pitchFamily="34" charset="0"/>
                        <a:buChar char="•"/>
                        <a:tabLst>
                          <a:tab pos="0" algn="l"/>
                          <a:tab pos="21717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Field-specific (matching DOB is scored higher than matching sex)</a:t>
                      </a:r>
                    </a:p>
                    <a:p>
                      <a:pPr marL="342900" marR="0" lvl="0" indent="-342900" algn="l">
                        <a:lnSpc>
                          <a:spcPct val="100000"/>
                        </a:lnSpc>
                        <a:spcBef>
                          <a:spcPts val="0"/>
                        </a:spcBef>
                        <a:spcAft>
                          <a:spcPts val="60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Value-specific (last name of ‘</a:t>
                      </a:r>
                      <a:r>
                        <a:rPr lang="en-US" sz="1700" dirty="0" err="1">
                          <a:effectLst/>
                        </a:rPr>
                        <a:t>Hoopes</a:t>
                      </a:r>
                      <a:r>
                        <a:rPr lang="en-US" sz="1700" dirty="0">
                          <a:effectLst/>
                        </a:rPr>
                        <a:t>’ is scored higher than ‘Smith’ due to frequency of occurrence</a:t>
                      </a:r>
                      <a:r>
                        <a:rPr lang="en-US" sz="1700" dirty="0" smtClean="0">
                          <a:effectLst/>
                        </a:rPr>
                        <a:t>)</a:t>
                      </a:r>
                      <a:r>
                        <a:rPr lang="en-US" sz="1700" dirty="0">
                          <a:effectLst/>
                        </a:rPr>
                        <a:t> </a:t>
                      </a:r>
                      <a:endParaRPr lang="en-US" sz="17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latin typeface="Calibri"/>
                          <a:cs typeface="Times New Roman"/>
                        </a:rPr>
                        <a:t>Matching</a:t>
                      </a:r>
                      <a:r>
                        <a:rPr lang="en-US" sz="1700" baseline="0" dirty="0" smtClean="0">
                          <a:effectLst/>
                          <a:latin typeface="Calibri"/>
                          <a:cs typeface="Times New Roman"/>
                        </a:rPr>
                        <a:t> variables:</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Last name</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First name</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Social Security Number</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Date of Birth</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Sex</a:t>
                      </a:r>
                    </a:p>
                    <a:p>
                      <a:pPr marL="285750" indent="-285750" algn="l">
                        <a:lnSpc>
                          <a:spcPct val="115000"/>
                        </a:lnSpc>
                        <a:spcAft>
                          <a:spcPts val="0"/>
                        </a:spcAft>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Address</a:t>
                      </a:r>
                    </a:p>
                    <a:p>
                      <a:pPr marL="0" indent="0" algn="l">
                        <a:lnSpc>
                          <a:spcPct val="100000"/>
                        </a:lnSpc>
                        <a:spcAft>
                          <a:spcPts val="0"/>
                        </a:spcAft>
                        <a:buFont typeface="Arial" pitchFamily="34" charset="0"/>
                        <a:buNone/>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baseline="0" dirty="0" smtClean="0">
                          <a:effectLst/>
                          <a:latin typeface="Calibri"/>
                          <a:cs typeface="Times New Roman"/>
                        </a:rPr>
                        <a:t>The user may designate matching algorithms &amp; M-probabilities for each variable.</a:t>
                      </a:r>
                      <a:endParaRPr lang="en-US" sz="1700" dirty="0">
                        <a:effectLst/>
                        <a:latin typeface="Calibri"/>
                        <a:cs typeface="Times New Roman"/>
                      </a:endParaRPr>
                    </a:p>
                  </a:txBody>
                  <a:tcPr marL="58898" marR="58898" marT="0" marB="0" anchor="ctr"/>
                </a:tc>
              </a:tr>
            </a:tbl>
          </a:graphicData>
        </a:graphic>
      </p:graphicFrame>
      <p:sp>
        <p:nvSpPr>
          <p:cNvPr id="5" name="TextBox 4"/>
          <p:cNvSpPr txBox="1"/>
          <p:nvPr/>
        </p:nvSpPr>
        <p:spPr>
          <a:xfrm>
            <a:off x="0" y="5943600"/>
            <a:ext cx="8382000" cy="353943"/>
          </a:xfrm>
          <a:prstGeom prst="rect">
            <a:avLst/>
          </a:prstGeom>
          <a:noFill/>
        </p:spPr>
        <p:txBody>
          <a:bodyPr wrap="square" rtlCol="0">
            <a:spAutoFit/>
          </a:bodyPr>
          <a:lstStyle/>
          <a:p>
            <a:r>
              <a:rPr lang="en-US" sz="1700" dirty="0" smtClean="0"/>
              <a:t>* May vary based on data items and quality of data in available in matching data sets</a:t>
            </a:r>
            <a:endParaRPr lang="en-US" sz="1700" dirty="0"/>
          </a:p>
        </p:txBody>
      </p:sp>
    </p:spTree>
    <p:extLst>
      <p:ext uri="{BB962C8B-B14F-4D97-AF65-F5344CB8AC3E}">
        <p14:creationId xmlns:p14="http://schemas.microsoft.com/office/powerpoint/2010/main" val="245625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dirty="0" smtClean="0"/>
              <a:t>Acknowledgements</a:t>
            </a:r>
          </a:p>
        </p:txBody>
      </p:sp>
      <p:sp>
        <p:nvSpPr>
          <p:cNvPr id="2" name="Text Placeholder 1"/>
          <p:cNvSpPr>
            <a:spLocks noGrp="1"/>
          </p:cNvSpPr>
          <p:nvPr>
            <p:ph type="body" sz="half" idx="1"/>
          </p:nvPr>
        </p:nvSpPr>
        <p:spPr>
          <a:xfrm>
            <a:off x="457200" y="1143000"/>
            <a:ext cx="4343400" cy="5257800"/>
          </a:xfrm>
        </p:spPr>
        <p:txBody>
          <a:bodyPr rtlCol="0">
            <a:normAutofit fontScale="85000" lnSpcReduction="20000"/>
          </a:bodyPr>
          <a:lstStyle/>
          <a:p>
            <a:pPr marL="0" indent="0" eaLnBrk="1" fontAlgn="auto" hangingPunct="1">
              <a:spcBef>
                <a:spcPct val="0"/>
              </a:spcBef>
              <a:spcAft>
                <a:spcPct val="15000"/>
              </a:spcAft>
              <a:buFont typeface="Arial" pitchFamily="34" charset="0"/>
              <a:buNone/>
              <a:defRPr/>
            </a:pPr>
            <a:r>
              <a:rPr lang="en-US" sz="2600" dirty="0" smtClean="0"/>
              <a:t>Slides adapted from training materials developed  by CDC–NPCR Faculty:</a:t>
            </a:r>
          </a:p>
          <a:p>
            <a:pPr eaLnBrk="1" fontAlgn="auto" hangingPunct="1">
              <a:spcBef>
                <a:spcPct val="0"/>
              </a:spcBef>
              <a:spcAft>
                <a:spcPct val="15000"/>
              </a:spcAft>
              <a:buFont typeface="Arial" pitchFamily="34" charset="0"/>
              <a:buChar char="•"/>
              <a:defRPr/>
            </a:pPr>
            <a:r>
              <a:rPr lang="en-US" sz="2600" dirty="0" smtClean="0"/>
              <a:t>Melissa Jim, CDC/IHS </a:t>
            </a:r>
            <a:r>
              <a:rPr lang="en-US" sz="2600" dirty="0" smtClean="0">
                <a:hlinkClick r:id="rId3"/>
              </a:rPr>
              <a:t>melissa.jim@ihs.gov</a:t>
            </a:r>
            <a:endParaRPr lang="en-US" sz="2600" dirty="0" smtClean="0"/>
          </a:p>
          <a:p>
            <a:pPr eaLnBrk="1" fontAlgn="auto" hangingPunct="1">
              <a:spcBef>
                <a:spcPct val="0"/>
              </a:spcBef>
              <a:spcAft>
                <a:spcPct val="15000"/>
              </a:spcAft>
              <a:buFont typeface="Arial" pitchFamily="34" charset="0"/>
              <a:buChar char="•"/>
              <a:defRPr/>
            </a:pPr>
            <a:r>
              <a:rPr lang="en-US" sz="2600" dirty="0" smtClean="0"/>
              <a:t>David Espey, CDC/IHS </a:t>
            </a:r>
            <a:r>
              <a:rPr lang="en-US" sz="2600" dirty="0" smtClean="0">
                <a:hlinkClick r:id="rId4"/>
              </a:rPr>
              <a:t>david.espey@ihs.gov</a:t>
            </a:r>
            <a:endParaRPr lang="en-US" sz="2600" dirty="0" smtClean="0"/>
          </a:p>
          <a:p>
            <a:pPr marL="0" indent="0" eaLnBrk="1" fontAlgn="auto" hangingPunct="1">
              <a:spcBef>
                <a:spcPct val="0"/>
              </a:spcBef>
              <a:spcAft>
                <a:spcPct val="15000"/>
              </a:spcAft>
              <a:buNone/>
              <a:defRPr/>
            </a:pPr>
            <a:endParaRPr lang="en-US" sz="2600" dirty="0" smtClean="0"/>
          </a:p>
          <a:p>
            <a:pPr marL="0" indent="0" eaLnBrk="1" fontAlgn="auto" hangingPunct="1">
              <a:spcBef>
                <a:spcPct val="0"/>
              </a:spcBef>
              <a:spcAft>
                <a:spcPct val="15000"/>
              </a:spcAft>
              <a:buNone/>
              <a:defRPr/>
            </a:pPr>
            <a:r>
              <a:rPr lang="en-US" sz="2600" dirty="0" smtClean="0"/>
              <a:t>CDC/Link Plus development and training:</a:t>
            </a:r>
          </a:p>
          <a:p>
            <a:pPr eaLnBrk="1" fontAlgn="auto" hangingPunct="1">
              <a:spcBef>
                <a:spcPct val="0"/>
              </a:spcBef>
              <a:spcAft>
                <a:spcPct val="15000"/>
              </a:spcAft>
              <a:defRPr/>
            </a:pPr>
            <a:r>
              <a:rPr lang="en-US" sz="2600" dirty="0" smtClean="0"/>
              <a:t>Kathleen </a:t>
            </a:r>
            <a:r>
              <a:rPr lang="en-US" sz="2600" dirty="0" err="1" smtClean="0"/>
              <a:t>Thoburn</a:t>
            </a:r>
            <a:endParaRPr lang="en-US" sz="2600" dirty="0" smtClean="0"/>
          </a:p>
          <a:p>
            <a:pPr eaLnBrk="1" fontAlgn="auto" hangingPunct="1">
              <a:spcBef>
                <a:spcPct val="0"/>
              </a:spcBef>
              <a:spcAft>
                <a:spcPct val="15000"/>
              </a:spcAft>
              <a:defRPr/>
            </a:pPr>
            <a:r>
              <a:rPr lang="en-US" sz="2600" dirty="0" smtClean="0"/>
              <a:t>David </a:t>
            </a:r>
            <a:r>
              <a:rPr lang="en-US" sz="2600" dirty="0" err="1" smtClean="0"/>
              <a:t>Gu</a:t>
            </a:r>
            <a:endParaRPr lang="en-US" sz="2600" dirty="0" smtClean="0"/>
          </a:p>
          <a:p>
            <a:pPr marL="0" indent="0" eaLnBrk="1" fontAlgn="auto" hangingPunct="1">
              <a:spcBef>
                <a:spcPct val="0"/>
              </a:spcBef>
              <a:spcAft>
                <a:spcPct val="15000"/>
              </a:spcAft>
              <a:buFont typeface="Arial" charset="0"/>
              <a:buNone/>
              <a:defRPr/>
            </a:pPr>
            <a:endParaRPr lang="en-US" sz="2600" dirty="0"/>
          </a:p>
          <a:p>
            <a:pPr marL="0" indent="0" eaLnBrk="1" fontAlgn="auto" hangingPunct="1">
              <a:spcBef>
                <a:spcPct val="0"/>
              </a:spcBef>
              <a:spcAft>
                <a:spcPct val="15000"/>
              </a:spcAft>
              <a:buFont typeface="Arial" charset="0"/>
              <a:buNone/>
              <a:defRPr/>
            </a:pPr>
            <a:r>
              <a:rPr lang="en-US" sz="2600" dirty="0" smtClean="0"/>
              <a:t>Adapted by:</a:t>
            </a:r>
          </a:p>
          <a:p>
            <a:pPr eaLnBrk="1" fontAlgn="auto" hangingPunct="1">
              <a:spcBef>
                <a:spcPct val="0"/>
              </a:spcBef>
              <a:spcAft>
                <a:spcPct val="15000"/>
              </a:spcAft>
              <a:defRPr/>
            </a:pPr>
            <a:r>
              <a:rPr lang="en-US" sz="2600" dirty="0" smtClean="0"/>
              <a:t>Megan </a:t>
            </a:r>
            <a:r>
              <a:rPr lang="en-US" sz="2600" dirty="0" err="1" smtClean="0"/>
              <a:t>Hoopes</a:t>
            </a:r>
            <a:r>
              <a:rPr lang="en-US" sz="2600" dirty="0" smtClean="0"/>
              <a:t>, NW Tribal Epidemiology Center </a:t>
            </a:r>
            <a:r>
              <a:rPr lang="en-US" sz="2600" u="sng" dirty="0" smtClean="0">
                <a:solidFill>
                  <a:srgbClr val="0000FF"/>
                </a:solidFill>
              </a:rPr>
              <a:t>mhoopes@npaihb.org</a:t>
            </a:r>
          </a:p>
          <a:p>
            <a:pPr eaLnBrk="1" fontAlgn="auto" hangingPunct="1">
              <a:spcAft>
                <a:spcPts val="0"/>
              </a:spcAft>
              <a:buFont typeface="Arial" pitchFamily="34" charset="0"/>
              <a:buChar char="•"/>
              <a:defRPr/>
            </a:pPr>
            <a:endParaRPr lang="en-US" dirty="0" smtClean="0"/>
          </a:p>
        </p:txBody>
      </p:sp>
      <p:pic>
        <p:nvPicPr>
          <p:cNvPr id="6148" name="Picture 4" descr="NPCR_logo"/>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5146675" y="1981200"/>
            <a:ext cx="2701925" cy="1546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11" descr="HHS Logo"/>
          <p:cNvPicPr>
            <a:picLocks noChangeAspect="1" noChangeArrowheads="1"/>
          </p:cNvPicPr>
          <p:nvPr/>
        </p:nvPicPr>
        <p:blipFill>
          <a:blip r:embed="rId6">
            <a:extLst>
              <a:ext uri="{28A0092B-C50C-407E-A947-70E740481C1C}">
                <a14:useLocalDpi xmlns:a14="http://schemas.microsoft.com/office/drawing/2010/main" val="0"/>
              </a:ext>
            </a:extLst>
          </a:blip>
          <a:srcRect t="-3271"/>
          <a:stretch>
            <a:fillRect/>
          </a:stretch>
        </p:blipFill>
        <p:spPr bwMode="auto">
          <a:xfrm>
            <a:off x="4478338" y="4343400"/>
            <a:ext cx="13890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2BSLATL"/>
          <p:cNvPicPr>
            <a:picLocks noChangeAspect="1" noChangeArrowheads="1"/>
          </p:cNvPicPr>
          <p:nvPr/>
        </p:nvPicPr>
        <p:blipFill>
          <a:blip r:embed="rId7">
            <a:extLst>
              <a:ext uri="{28A0092B-C50C-407E-A947-70E740481C1C}">
                <a14:useLocalDpi xmlns:a14="http://schemas.microsoft.com/office/drawing/2010/main" val="0"/>
              </a:ext>
            </a:extLst>
          </a:blip>
          <a:srcRect r="2913" b="-6711"/>
          <a:stretch>
            <a:fillRect/>
          </a:stretch>
        </p:blipFill>
        <p:spPr bwMode="auto">
          <a:xfrm>
            <a:off x="6781800" y="4495800"/>
            <a:ext cx="15636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3445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236791"/>
              </p:ext>
            </p:extLst>
          </p:nvPr>
        </p:nvGraphicFramePr>
        <p:xfrm>
          <a:off x="76200" y="457200"/>
          <a:ext cx="8915400" cy="5220526"/>
        </p:xfrm>
        <a:graphic>
          <a:graphicData uri="http://schemas.openxmlformats.org/drawingml/2006/table">
            <a:tbl>
              <a:tblPr firstRow="1" firstCol="1" bandRow="1">
                <a:tableStyleId>{5C22544A-7EE6-4342-B048-85BDC9FD1C3A}</a:tableStyleId>
              </a:tblPr>
              <a:tblGrid>
                <a:gridCol w="1179979"/>
                <a:gridCol w="3860427"/>
                <a:gridCol w="3874994"/>
              </a:tblGrid>
              <a:tr h="533400">
                <a:tc gridSpan="3">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smtClean="0">
                          <a:effectLst/>
                        </a:rPr>
                        <a:t>Probabilistic </a:t>
                      </a:r>
                      <a:r>
                        <a:rPr lang="en-US" sz="2400" dirty="0">
                          <a:effectLst/>
                        </a:rPr>
                        <a:t>linkage </a:t>
                      </a:r>
                      <a:r>
                        <a:rPr lang="en-US" sz="2400" dirty="0" smtClean="0">
                          <a:effectLst/>
                        </a:rPr>
                        <a:t>concepts (2)</a:t>
                      </a:r>
                      <a:endParaRPr lang="en-US" sz="2400" dirty="0">
                        <a:effectLst/>
                        <a:latin typeface="Calibri"/>
                        <a:cs typeface="Times New Roman"/>
                      </a:endParaRPr>
                    </a:p>
                  </a:txBody>
                  <a:tcPr marL="58898" marR="58898" marT="0" marB="0" anchor="b"/>
                </a:tc>
                <a:tc hMerge="1">
                  <a:txBody>
                    <a:bodyPr/>
                    <a:lstStyle/>
                    <a:p>
                      <a:endParaRPr lang="en-US"/>
                    </a:p>
                  </a:txBody>
                  <a:tcPr/>
                </a:tc>
                <a:tc hMerge="1">
                  <a:txBody>
                    <a:bodyPr/>
                    <a:lstStyle/>
                    <a:p>
                      <a:endParaRPr lang="en-US"/>
                    </a:p>
                  </a:txBody>
                  <a:tcPr/>
                </a:tc>
              </a:tr>
              <a:tr h="533400">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dirty="0">
                          <a:effectLst/>
                        </a:rPr>
                        <a:t> </a:t>
                      </a:r>
                      <a:endParaRPr lang="en-US" sz="2400" dirty="0">
                        <a:effectLst/>
                        <a:latin typeface="Calibri"/>
                        <a:cs typeface="Times New Roman"/>
                      </a:endParaRPr>
                    </a:p>
                  </a:txBody>
                  <a:tcPr marL="58898" marR="58898" marT="0" marB="0"/>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effectLst/>
                        </a:rPr>
                        <a:t>Description</a:t>
                      </a:r>
                      <a:endParaRPr lang="en-US" sz="2000" b="1"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effectLst/>
                          <a:latin typeface="+mn-lt"/>
                          <a:cs typeface="+mn-cs"/>
                        </a:rPr>
                        <a:t>Common</a:t>
                      </a:r>
                      <a:r>
                        <a:rPr lang="en-US" sz="2000" b="1" baseline="0" dirty="0" smtClean="0">
                          <a:effectLst/>
                          <a:latin typeface="+mn-lt"/>
                          <a:cs typeface="+mn-cs"/>
                        </a:rPr>
                        <a:t> usage*</a:t>
                      </a:r>
                      <a:endParaRPr lang="en-US" sz="2000" b="1" dirty="0">
                        <a:effectLst/>
                        <a:latin typeface="Calibri"/>
                        <a:cs typeface="Times New Roman"/>
                      </a:endParaRPr>
                    </a:p>
                  </a:txBody>
                  <a:tcPr marL="58898" marR="58898" marT="0" marB="0" anchor="ctr"/>
                </a:tc>
              </a:tr>
              <a:tr h="1323547">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rPr>
                        <a:t>Match score</a:t>
                      </a:r>
                      <a:endParaRPr lang="en-US" sz="20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The total probability weight assigned to each record pair; equal to the sum of scores generated by comparing each match field.  Based on software-calculated M probability (sensitivity) and U probability (specificity). </a:t>
                      </a:r>
                    </a:p>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 </a:t>
                      </a:r>
                      <a:endParaRPr lang="en-US" sz="17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The range of match scores is examined to determine upper and lower cut-off values. High match scores are </a:t>
                      </a:r>
                      <a:r>
                        <a:rPr lang="en-US" sz="1700" dirty="0" smtClean="0">
                          <a:effectLst/>
                        </a:rPr>
                        <a:t>likely </a:t>
                      </a:r>
                      <a:r>
                        <a:rPr lang="en-US" sz="1700" dirty="0">
                          <a:effectLst/>
                        </a:rPr>
                        <a:t>true matches and scores below </a:t>
                      </a:r>
                      <a:r>
                        <a:rPr lang="en-US" sz="1700" dirty="0" smtClean="0">
                          <a:effectLst/>
                        </a:rPr>
                        <a:t>cut-off value  are </a:t>
                      </a:r>
                      <a:r>
                        <a:rPr lang="en-US" sz="1700" dirty="0">
                          <a:effectLst/>
                        </a:rPr>
                        <a:t>automatically designated false matches. Record pairs between cut-off values are clerically reviewed.</a:t>
                      </a:r>
                      <a:endParaRPr lang="en-US" sz="1700" dirty="0">
                        <a:effectLst/>
                        <a:latin typeface="Calibri"/>
                        <a:cs typeface="Times New Roman"/>
                      </a:endParaRPr>
                    </a:p>
                  </a:txBody>
                  <a:tcPr marL="58898" marR="58898" marT="0" marB="0" anchor="ctr"/>
                </a:tc>
              </a:tr>
              <a:tr h="1323547">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dirty="0">
                          <a:effectLst/>
                        </a:rPr>
                        <a:t>Clerical review</a:t>
                      </a:r>
                      <a:endParaRPr lang="en-US" sz="20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Case-by-case review of uncertain matches that fall between the upper and lower cut-off values.  Additional </a:t>
                      </a:r>
                      <a:r>
                        <a:rPr lang="en-US" sz="1700" dirty="0" smtClean="0">
                          <a:effectLst/>
                        </a:rPr>
                        <a:t>variables can be added to record layout </a:t>
                      </a:r>
                      <a:r>
                        <a:rPr lang="en-US" sz="1700" dirty="0">
                          <a:effectLst/>
                        </a:rPr>
                        <a:t>to assist in the designation of match status. This process can be completed independently by two or more reviewers to increase reliability.</a:t>
                      </a:r>
                      <a:endParaRPr lang="en-US" sz="1700" dirty="0">
                        <a:effectLst/>
                        <a:latin typeface="Calibri"/>
                        <a:cs typeface="Times New Roman"/>
                      </a:endParaRPr>
                    </a:p>
                  </a:txBody>
                  <a:tcPr marL="58898" marR="58898" marT="0" marB="0" anchor="ctr"/>
                </a:tc>
                <a:tc>
                  <a:txBody>
                    <a:bodyPr/>
                    <a:lstStyle/>
                    <a:p>
                      <a:pPr algn="l">
                        <a:lnSpc>
                          <a:spcPct val="115000"/>
                        </a:lnSpc>
                        <a:spcAft>
                          <a:spcPts val="0"/>
                        </a:spcAft>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rPr>
                        <a:t>Additional variables </a:t>
                      </a:r>
                      <a:r>
                        <a:rPr lang="en-US" sz="1700" dirty="0" smtClean="0">
                          <a:effectLst/>
                        </a:rPr>
                        <a:t>may include:</a:t>
                      </a:r>
                      <a:endParaRPr lang="en-US" sz="1700" dirty="0">
                        <a:effectLst/>
                      </a:endParaRP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Street address</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a:effectLst/>
                        </a:rPr>
                        <a:t>City, state, zip code</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rPr>
                        <a:t>Suffix</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rPr>
                        <a:t>Race/ethnicity</a:t>
                      </a:r>
                    </a:p>
                    <a:p>
                      <a:pPr marL="342900" lvl="0" indent="-342900" algn="l">
                        <a:lnSpc>
                          <a:spcPct val="115000"/>
                        </a:lnSpc>
                        <a:buFont typeface="Arial" pitchFamily="34" charset="0"/>
                        <a:buChar char="•"/>
                        <a:tabLst>
                          <a:tab pos="0" algn="l"/>
                          <a:tab pos="285750" algn="l"/>
                          <a:tab pos="571500" algn="l"/>
                          <a:tab pos="85725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700" dirty="0" smtClean="0">
                          <a:effectLst/>
                        </a:rPr>
                        <a:t>Maiden</a:t>
                      </a:r>
                      <a:r>
                        <a:rPr lang="en-US" sz="1700" baseline="0" dirty="0" smtClean="0">
                          <a:effectLst/>
                        </a:rPr>
                        <a:t> name</a:t>
                      </a:r>
                    </a:p>
                  </a:txBody>
                  <a:tcPr marL="58898" marR="58898" marT="0" marB="0" anchor="ctr"/>
                </a:tc>
              </a:tr>
            </a:tbl>
          </a:graphicData>
        </a:graphic>
      </p:graphicFrame>
      <p:sp>
        <p:nvSpPr>
          <p:cNvPr id="5" name="TextBox 4"/>
          <p:cNvSpPr txBox="1"/>
          <p:nvPr/>
        </p:nvSpPr>
        <p:spPr>
          <a:xfrm>
            <a:off x="0" y="6046857"/>
            <a:ext cx="8382000" cy="353943"/>
          </a:xfrm>
          <a:prstGeom prst="rect">
            <a:avLst/>
          </a:prstGeom>
          <a:noFill/>
        </p:spPr>
        <p:txBody>
          <a:bodyPr wrap="square" rtlCol="0">
            <a:spAutoFit/>
          </a:bodyPr>
          <a:lstStyle/>
          <a:p>
            <a:r>
              <a:rPr lang="en-US" sz="1700" dirty="0" smtClean="0"/>
              <a:t>* May vary based on data items and quality of data in available in matching data sets</a:t>
            </a:r>
            <a:endParaRPr lang="en-US" sz="1700" dirty="0"/>
          </a:p>
        </p:txBody>
      </p:sp>
    </p:spTree>
    <p:extLst>
      <p:ext uri="{BB962C8B-B14F-4D97-AF65-F5344CB8AC3E}">
        <p14:creationId xmlns:p14="http://schemas.microsoft.com/office/powerpoint/2010/main" val="407785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Overview of Record Linkage</a:t>
            </a:r>
          </a:p>
        </p:txBody>
      </p:sp>
      <p:sp>
        <p:nvSpPr>
          <p:cNvPr id="9219" name="Rectangle 3"/>
          <p:cNvSpPr>
            <a:spLocks noGrp="1" noChangeArrowheads="1"/>
          </p:cNvSpPr>
          <p:nvPr>
            <p:ph idx="1"/>
          </p:nvPr>
        </p:nvSpPr>
        <p:spPr>
          <a:xfrm>
            <a:off x="457200" y="1493838"/>
            <a:ext cx="8229600" cy="4525962"/>
          </a:xfrm>
        </p:spPr>
        <p:txBody>
          <a:bodyPr/>
          <a:lstStyle/>
          <a:p>
            <a:pPr>
              <a:spcBef>
                <a:spcPct val="0"/>
              </a:spcBef>
              <a:spcAft>
                <a:spcPct val="40000"/>
              </a:spcAft>
            </a:pPr>
            <a:r>
              <a:rPr lang="en-US" sz="2800" smtClean="0"/>
              <a:t>“Record Linkage” aka “Matching” aka “Merge” </a:t>
            </a:r>
          </a:p>
          <a:p>
            <a:pPr>
              <a:spcBef>
                <a:spcPct val="0"/>
              </a:spcBef>
              <a:spcAft>
                <a:spcPct val="40000"/>
              </a:spcAft>
            </a:pPr>
            <a:r>
              <a:rPr lang="en-US" sz="2800" smtClean="0"/>
              <a:t>Combining information from a variety of data sources for the same individual </a:t>
            </a:r>
          </a:p>
          <a:p>
            <a:pPr>
              <a:spcBef>
                <a:spcPct val="0"/>
              </a:spcBef>
              <a:spcAft>
                <a:spcPct val="40000"/>
              </a:spcAft>
            </a:pPr>
            <a:r>
              <a:rPr lang="en-US" sz="2800" smtClean="0"/>
              <a:t>Merge information from a record in one data source (file 1) with information from another data source (file 2)</a:t>
            </a:r>
          </a:p>
          <a:p>
            <a:pPr lvl="1">
              <a:spcBef>
                <a:spcPct val="0"/>
              </a:spcBef>
              <a:spcAft>
                <a:spcPct val="40000"/>
              </a:spcAft>
            </a:pPr>
            <a:r>
              <a:rPr lang="en-US" sz="2600" smtClean="0"/>
              <a:t>Example: merging cancer information from cancer registry file with death information from vital statistics file</a:t>
            </a:r>
          </a:p>
        </p:txBody>
      </p:sp>
    </p:spTree>
    <p:extLst>
      <p:ext uri="{BB962C8B-B14F-4D97-AF65-F5344CB8AC3E}">
        <p14:creationId xmlns:p14="http://schemas.microsoft.com/office/powerpoint/2010/main" val="400302356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Overview of Record Linkage</a:t>
            </a:r>
          </a:p>
        </p:txBody>
      </p:sp>
      <p:sp>
        <p:nvSpPr>
          <p:cNvPr id="8195" name="Rectangle 3"/>
          <p:cNvSpPr>
            <a:spLocks noGrp="1" noChangeArrowheads="1"/>
          </p:cNvSpPr>
          <p:nvPr>
            <p:ph idx="1"/>
          </p:nvPr>
        </p:nvSpPr>
        <p:spPr>
          <a:xfrm>
            <a:off x="457200" y="1447800"/>
            <a:ext cx="8305800" cy="4525963"/>
          </a:xfrm>
        </p:spPr>
        <p:txBody>
          <a:bodyPr rtlCol="0">
            <a:normAutofit fontScale="92500" lnSpcReduction="10000"/>
          </a:bodyPr>
          <a:lstStyle/>
          <a:p>
            <a:pPr fontAlgn="auto">
              <a:spcBef>
                <a:spcPct val="0"/>
              </a:spcBef>
              <a:spcAft>
                <a:spcPct val="50000"/>
              </a:spcAft>
              <a:buFont typeface="Arial" pitchFamily="34" charset="0"/>
              <a:buChar char="•"/>
              <a:defRPr/>
            </a:pPr>
            <a:r>
              <a:rPr lang="en-US" sz="2800" smtClean="0"/>
              <a:t>Can be accomplished manually, by visually comparing records from two separate sources</a:t>
            </a:r>
          </a:p>
          <a:p>
            <a:pPr fontAlgn="auto">
              <a:spcBef>
                <a:spcPct val="0"/>
              </a:spcBef>
              <a:spcAft>
                <a:spcPct val="50000"/>
              </a:spcAft>
              <a:buFont typeface="Arial" pitchFamily="34" charset="0"/>
              <a:buChar char="•"/>
              <a:defRPr/>
            </a:pPr>
            <a:r>
              <a:rPr lang="en-US" sz="2800" smtClean="0"/>
              <a:t>Approach becomes time consuming, tedious, inefficient, and unpractical as the number of records in file 1 and file 2 increases</a:t>
            </a:r>
          </a:p>
          <a:p>
            <a:pPr fontAlgn="auto">
              <a:spcBef>
                <a:spcPct val="0"/>
              </a:spcBef>
              <a:spcAft>
                <a:spcPct val="15000"/>
              </a:spcAft>
              <a:buFont typeface="Arial" pitchFamily="34" charset="0"/>
              <a:buChar char="•"/>
              <a:defRPr/>
            </a:pPr>
            <a:r>
              <a:rPr lang="en-US" sz="2800" smtClean="0"/>
              <a:t>Technological advances in computer systems and programming techniques</a:t>
            </a:r>
          </a:p>
          <a:p>
            <a:pPr lvl="1" fontAlgn="auto">
              <a:spcBef>
                <a:spcPct val="0"/>
              </a:spcBef>
              <a:spcAft>
                <a:spcPct val="25000"/>
              </a:spcAft>
              <a:buFont typeface="Arial" pitchFamily="34" charset="0"/>
              <a:buChar char="–"/>
              <a:defRPr/>
            </a:pPr>
            <a:r>
              <a:rPr lang="en-US" smtClean="0"/>
              <a:t>Economically feasible to perform computerized record linkage between large files</a:t>
            </a:r>
          </a:p>
          <a:p>
            <a:pPr lvl="1" fontAlgn="auto">
              <a:spcBef>
                <a:spcPct val="0"/>
              </a:spcBef>
              <a:spcAft>
                <a:spcPct val="25000"/>
              </a:spcAft>
              <a:buFont typeface="Arial" pitchFamily="34" charset="0"/>
              <a:buChar char="–"/>
              <a:defRPr/>
            </a:pPr>
            <a:r>
              <a:rPr lang="en-US" smtClean="0"/>
              <a:t>Efficient and relatively accurate</a:t>
            </a:r>
          </a:p>
          <a:p>
            <a:pPr fontAlgn="auto">
              <a:spcBef>
                <a:spcPct val="0"/>
              </a:spcBef>
              <a:spcAft>
                <a:spcPct val="35000"/>
              </a:spcAft>
              <a:buFont typeface="Arial" pitchFamily="34" charset="0"/>
              <a:buChar char="•"/>
              <a:defRPr/>
            </a:pPr>
            <a:endParaRPr lang="en-US" sz="2800" smtClean="0"/>
          </a:p>
          <a:p>
            <a:pPr fontAlgn="auto">
              <a:spcBef>
                <a:spcPct val="0"/>
              </a:spcBef>
              <a:spcAft>
                <a:spcPct val="35000"/>
              </a:spcAft>
              <a:buFont typeface="Arial" pitchFamily="34" charset="0"/>
              <a:buChar char="•"/>
              <a:defRPr/>
            </a:pPr>
            <a:endParaRPr lang="en-US" sz="2900" smtClean="0"/>
          </a:p>
        </p:txBody>
      </p:sp>
    </p:spTree>
    <p:extLst>
      <p:ext uri="{BB962C8B-B14F-4D97-AF65-F5344CB8AC3E}">
        <p14:creationId xmlns:p14="http://schemas.microsoft.com/office/powerpoint/2010/main" val="187233118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685800"/>
          </a:xfrm>
        </p:spPr>
        <p:txBody>
          <a:bodyPr rtlCol="0">
            <a:normAutofit fontScale="90000"/>
          </a:bodyPr>
          <a:lstStyle/>
          <a:p>
            <a:pPr fontAlgn="auto">
              <a:spcAft>
                <a:spcPts val="0"/>
              </a:spcAft>
              <a:defRPr/>
            </a:pPr>
            <a:r>
              <a:rPr lang="en-US" smtClean="0"/>
              <a:t>Duplicate Detection</a:t>
            </a:r>
          </a:p>
        </p:txBody>
      </p:sp>
      <p:sp>
        <p:nvSpPr>
          <p:cNvPr id="11267" name="Rectangle 3"/>
          <p:cNvSpPr>
            <a:spLocks noGrp="1" noChangeArrowheads="1"/>
          </p:cNvSpPr>
          <p:nvPr>
            <p:ph idx="1"/>
          </p:nvPr>
        </p:nvSpPr>
        <p:spPr>
          <a:xfrm>
            <a:off x="457200" y="1676400"/>
            <a:ext cx="8382000" cy="4495800"/>
          </a:xfrm>
        </p:spPr>
        <p:txBody>
          <a:bodyPr/>
          <a:lstStyle/>
          <a:p>
            <a:pPr>
              <a:spcBef>
                <a:spcPct val="0"/>
              </a:spcBef>
              <a:spcAft>
                <a:spcPct val="45000"/>
              </a:spcAft>
            </a:pPr>
            <a:r>
              <a:rPr lang="en-US" sz="2800" smtClean="0"/>
              <a:t>Fundamental requirement for accuracy and validity of counts in any disease registry</a:t>
            </a:r>
          </a:p>
          <a:p>
            <a:pPr>
              <a:spcBef>
                <a:spcPct val="0"/>
              </a:spcBef>
              <a:spcAft>
                <a:spcPct val="45000"/>
              </a:spcAft>
            </a:pPr>
            <a:r>
              <a:rPr lang="en-US" sz="2800" smtClean="0"/>
              <a:t>Example: National Program of Cancer Registries/ North American Association of Central Cancer Registries standard</a:t>
            </a:r>
          </a:p>
          <a:p>
            <a:pPr lvl="1">
              <a:spcBef>
                <a:spcPct val="0"/>
              </a:spcBef>
              <a:spcAft>
                <a:spcPct val="45000"/>
              </a:spcAft>
            </a:pPr>
            <a:r>
              <a:rPr lang="en-US" smtClean="0"/>
              <a:t>Maintain &lt;= 0.1% (&lt;=1 per 1,000) duplicates</a:t>
            </a:r>
          </a:p>
          <a:p>
            <a:pPr lvl="1">
              <a:spcBef>
                <a:spcPct val="0"/>
              </a:spcBef>
              <a:spcAft>
                <a:spcPct val="45000"/>
              </a:spcAft>
            </a:pPr>
            <a:endParaRPr lang="en-US" smtClean="0"/>
          </a:p>
        </p:txBody>
      </p:sp>
    </p:spTree>
    <p:extLst>
      <p:ext uri="{BB962C8B-B14F-4D97-AF65-F5344CB8AC3E}">
        <p14:creationId xmlns:p14="http://schemas.microsoft.com/office/powerpoint/2010/main" val="2476124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lIns="92075" tIns="46038" rIns="92075" bIns="46038" anchor="b"/>
          <a:lstStyle/>
          <a:p>
            <a:r>
              <a:rPr lang="en-US" smtClean="0"/>
              <a:t>Deterministic Matching</a:t>
            </a:r>
          </a:p>
        </p:txBody>
      </p:sp>
      <p:sp>
        <p:nvSpPr>
          <p:cNvPr id="12291" name="Rectangle 3"/>
          <p:cNvSpPr>
            <a:spLocks noGrp="1" noChangeArrowheads="1"/>
          </p:cNvSpPr>
          <p:nvPr>
            <p:ph type="body" sz="half" idx="1"/>
          </p:nvPr>
        </p:nvSpPr>
        <p:spPr>
          <a:xfrm>
            <a:off x="457200" y="1833563"/>
            <a:ext cx="8077200" cy="1143000"/>
          </a:xfrm>
          <a:noFill/>
        </p:spPr>
        <p:txBody>
          <a:bodyPr lIns="92075" tIns="46038" rIns="92075" bIns="46038"/>
          <a:lstStyle/>
          <a:p>
            <a:r>
              <a:rPr lang="en-US" sz="2800" smtClean="0"/>
              <a:t>Computerized comparison where EVERYTHING needs to match EXACTLY:</a:t>
            </a:r>
          </a:p>
          <a:p>
            <a:pPr>
              <a:buFontTx/>
              <a:buNone/>
            </a:pPr>
            <a:endParaRPr lang="en-US" sz="2800" smtClean="0"/>
          </a:p>
        </p:txBody>
      </p:sp>
      <p:graphicFrame>
        <p:nvGraphicFramePr>
          <p:cNvPr id="68648" name="Group 40"/>
          <p:cNvGraphicFramePr>
            <a:graphicFrameLocks noGrp="1"/>
          </p:cNvGraphicFramePr>
          <p:nvPr>
            <p:ph sz="quarter" idx="2"/>
          </p:nvPr>
        </p:nvGraphicFramePr>
        <p:xfrm>
          <a:off x="381000" y="3429000"/>
          <a:ext cx="8305800" cy="914400"/>
        </p:xfrm>
        <a:graphic>
          <a:graphicData uri="http://schemas.openxmlformats.org/drawingml/2006/table">
            <a:tbl>
              <a:tblPr/>
              <a:tblGrid>
                <a:gridCol w="1476375"/>
                <a:gridCol w="1520825"/>
                <a:gridCol w="766763"/>
                <a:gridCol w="1355725"/>
                <a:gridCol w="1298575"/>
                <a:gridCol w="592137"/>
                <a:gridCol w="1295400"/>
              </a:tblGrid>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Last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First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Site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SSN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DOB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Sex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DateDx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25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123654789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02011934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123456789</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02011934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696032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229600" cy="1143000"/>
          </a:xfrm>
          <a:noFill/>
        </p:spPr>
        <p:txBody>
          <a:bodyPr lIns="92075" tIns="46038" rIns="92075" bIns="46038" anchor="b"/>
          <a:lstStyle/>
          <a:p>
            <a:r>
              <a:rPr lang="en-US" smtClean="0"/>
              <a:t>Deterministic Matching</a:t>
            </a:r>
          </a:p>
        </p:txBody>
      </p:sp>
      <p:sp>
        <p:nvSpPr>
          <p:cNvPr id="13315" name="Rectangle 3"/>
          <p:cNvSpPr>
            <a:spLocks noGrp="1" noChangeArrowheads="1"/>
          </p:cNvSpPr>
          <p:nvPr>
            <p:ph type="body" sz="half" idx="1"/>
          </p:nvPr>
        </p:nvSpPr>
        <p:spPr>
          <a:xfrm>
            <a:off x="457200" y="1524000"/>
            <a:ext cx="7848600" cy="1066800"/>
          </a:xfrm>
          <a:noFill/>
        </p:spPr>
        <p:txBody>
          <a:bodyPr lIns="92075" tIns="46038" rIns="92075" bIns="46038"/>
          <a:lstStyle/>
          <a:p>
            <a:pPr>
              <a:spcBef>
                <a:spcPct val="0"/>
              </a:spcBef>
            </a:pPr>
            <a:r>
              <a:rPr lang="en-US" sz="2800" smtClean="0"/>
              <a:t>Often slight variations exist in the data between the two files for the same variables:</a:t>
            </a:r>
          </a:p>
          <a:p>
            <a:pPr>
              <a:spcBef>
                <a:spcPct val="0"/>
              </a:spcBef>
              <a:buFontTx/>
              <a:buNone/>
            </a:pPr>
            <a:endParaRPr lang="en-US" sz="2800" smtClean="0"/>
          </a:p>
        </p:txBody>
      </p:sp>
      <p:graphicFrame>
        <p:nvGraphicFramePr>
          <p:cNvPr id="130168" name="Group 120"/>
          <p:cNvGraphicFramePr>
            <a:graphicFrameLocks noGrp="1"/>
          </p:cNvGraphicFramePr>
          <p:nvPr>
            <p:ph sz="quarter" idx="2"/>
          </p:nvPr>
        </p:nvGraphicFramePr>
        <p:xfrm>
          <a:off x="838200" y="4441825"/>
          <a:ext cx="7391400" cy="930275"/>
        </p:xfrm>
        <a:graphic>
          <a:graphicData uri="http://schemas.openxmlformats.org/drawingml/2006/table">
            <a:tbl>
              <a:tblPr/>
              <a:tblGrid>
                <a:gridCol w="1312863"/>
                <a:gridCol w="1354137"/>
                <a:gridCol w="682625"/>
                <a:gridCol w="1206500"/>
                <a:gridCol w="1155700"/>
                <a:gridCol w="525463"/>
                <a:gridCol w="1154112"/>
              </a:tblGrid>
              <a:tr h="3050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Last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First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Site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SSN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DOB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Sex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DateDx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50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123654789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02011934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202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51" marB="0"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02011934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51" marB="45751" horzOverflow="overflow">
                    <a:lnL>
                      <a:noFill/>
                    </a:lnL>
                    <a:lnR cap="flat">
                      <a:noFill/>
                    </a:lnR>
                    <a:lnT>
                      <a:noFill/>
                    </a:lnT>
                    <a:lnB cap="flat">
                      <a:noFill/>
                    </a:lnB>
                    <a:lnTlToBr>
                      <a:noFill/>
                    </a:lnTlToBr>
                    <a:lnBlToTr>
                      <a:noFill/>
                    </a:lnBlToTr>
                    <a:noFill/>
                  </a:tcPr>
                </a:tc>
              </a:tr>
            </a:tbl>
          </a:graphicData>
        </a:graphic>
      </p:graphicFrame>
      <p:graphicFrame>
        <p:nvGraphicFramePr>
          <p:cNvPr id="130167" name="Group 119"/>
          <p:cNvGraphicFramePr>
            <a:graphicFrameLocks noGrp="1"/>
          </p:cNvGraphicFramePr>
          <p:nvPr>
            <p:ph sz="quarter" idx="3"/>
          </p:nvPr>
        </p:nvGraphicFramePr>
        <p:xfrm>
          <a:off x="838200" y="2590800"/>
          <a:ext cx="7391400" cy="914400"/>
        </p:xfrm>
        <a:graphic>
          <a:graphicData uri="http://schemas.openxmlformats.org/drawingml/2006/table">
            <a:tbl>
              <a:tblPr/>
              <a:tblGrid>
                <a:gridCol w="1314450"/>
                <a:gridCol w="1352550"/>
                <a:gridCol w="682625"/>
                <a:gridCol w="1206500"/>
                <a:gridCol w="1155700"/>
                <a:gridCol w="527050"/>
                <a:gridCol w="1152525"/>
              </a:tblGrid>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Last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First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Site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SSN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DOB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Sex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DateDx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123456789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02011934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9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Y</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12345678</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6</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08</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10</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3362" name="Rectangle 4"/>
          <p:cNvSpPr>
            <a:spLocks noChangeArrowheads="1"/>
          </p:cNvSpPr>
          <p:nvPr/>
        </p:nvSpPr>
        <p:spPr bwMode="auto">
          <a:xfrm>
            <a:off x="457200" y="5616575"/>
            <a:ext cx="7907338"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buFontTx/>
              <a:buChar char="•"/>
            </a:pPr>
            <a:r>
              <a:rPr lang="en-US" sz="2800">
                <a:latin typeface="Tahoma" pitchFamily="34" charset="0"/>
              </a:rPr>
              <a:t>These variations would prevent a match from being identified</a:t>
            </a:r>
          </a:p>
          <a:p>
            <a:pPr marL="342900" indent="-342900"/>
            <a:endParaRPr lang="en-US" sz="2800">
              <a:latin typeface="Tahoma" pitchFamily="34" charset="0"/>
            </a:endParaRPr>
          </a:p>
        </p:txBody>
      </p:sp>
      <p:sp>
        <p:nvSpPr>
          <p:cNvPr id="13363" name="Rectangle 6"/>
          <p:cNvSpPr>
            <a:spLocks noChangeArrowheads="1"/>
          </p:cNvSpPr>
          <p:nvPr/>
        </p:nvSpPr>
        <p:spPr bwMode="auto">
          <a:xfrm>
            <a:off x="457200" y="3810000"/>
            <a:ext cx="79073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buFontTx/>
              <a:buChar char="•"/>
            </a:pPr>
            <a:r>
              <a:rPr lang="en-US" sz="2800">
                <a:latin typeface="Tahoma" pitchFamily="34" charset="0"/>
              </a:rPr>
              <a:t>Or variables are missing from one of the files:</a:t>
            </a:r>
          </a:p>
        </p:txBody>
      </p:sp>
    </p:spTree>
    <p:extLst>
      <p:ext uri="{BB962C8B-B14F-4D97-AF65-F5344CB8AC3E}">
        <p14:creationId xmlns:p14="http://schemas.microsoft.com/office/powerpoint/2010/main" val="6576820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fontAlgn="auto">
              <a:spcAft>
                <a:spcPts val="0"/>
              </a:spcAft>
              <a:defRPr/>
            </a:pPr>
            <a:r>
              <a:rPr lang="en-US" smtClean="0"/>
              <a:t>Deterministic Matching</a:t>
            </a:r>
            <a:br>
              <a:rPr lang="en-US" smtClean="0"/>
            </a:br>
            <a:r>
              <a:rPr lang="en-US" smtClean="0"/>
              <a:t>Manual Review </a:t>
            </a:r>
            <a:endParaRPr lang="en-US" u="sng" smtClean="0"/>
          </a:p>
        </p:txBody>
      </p:sp>
      <p:sp>
        <p:nvSpPr>
          <p:cNvPr id="14339" name="Rectangle 3"/>
          <p:cNvSpPr>
            <a:spLocks noGrp="1" noChangeArrowheads="1"/>
          </p:cNvSpPr>
          <p:nvPr>
            <p:ph type="body" sz="half" idx="1"/>
          </p:nvPr>
        </p:nvSpPr>
        <p:spPr>
          <a:xfrm>
            <a:off x="457200" y="1600200"/>
            <a:ext cx="8305800" cy="2362200"/>
          </a:xfrm>
          <a:noFill/>
        </p:spPr>
        <p:txBody>
          <a:bodyPr/>
          <a:lstStyle/>
          <a:p>
            <a:r>
              <a:rPr lang="en-US" sz="2800" smtClean="0"/>
              <a:t>When we manually review, we use intuition to help us identify positive matches for records containing slight variations in, or missing information for, data between the two files for the same variables</a:t>
            </a:r>
          </a:p>
        </p:txBody>
      </p:sp>
      <p:graphicFrame>
        <p:nvGraphicFramePr>
          <p:cNvPr id="80933" name="Group 37"/>
          <p:cNvGraphicFramePr>
            <a:graphicFrameLocks noGrp="1"/>
          </p:cNvGraphicFramePr>
          <p:nvPr>
            <p:ph sz="half" idx="2"/>
          </p:nvPr>
        </p:nvGraphicFramePr>
        <p:xfrm>
          <a:off x="990600" y="3962400"/>
          <a:ext cx="7162800" cy="914400"/>
        </p:xfrm>
        <a:graphic>
          <a:graphicData uri="http://schemas.openxmlformats.org/drawingml/2006/table">
            <a:tbl>
              <a:tblPr/>
              <a:tblGrid>
                <a:gridCol w="1274763"/>
                <a:gridCol w="1309687"/>
                <a:gridCol w="661988"/>
                <a:gridCol w="1168400"/>
                <a:gridCol w="1119187"/>
                <a:gridCol w="511175"/>
                <a:gridCol w="1117600"/>
              </a:tblGrid>
              <a:tr h="25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Last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First Name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Site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SSN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DOB</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Sex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DateDx</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12345678</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9</a:t>
                      </a:r>
                      <a:endParaRPr kumimoji="0" lang="en-US" sz="1800" b="1" i="0" u="none" strike="noStrike" cap="none" normalizeH="0" baseline="0" smtClean="0">
                        <a:ln>
                          <a:noFill/>
                        </a:ln>
                        <a:solidFill>
                          <a:srgbClr val="FF0000"/>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01</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SMITH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JOHN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C619</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12345678</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6</a:t>
                      </a:r>
                      <a:endParaRPr kumimoji="0" lang="en-US" sz="18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02</a:t>
                      </a:r>
                      <a:r>
                        <a:rPr kumimoji="0" lang="en-US" sz="1400" b="1" i="0" u="none" strike="noStrike" cap="none" normalizeH="0" baseline="0" smtClean="0">
                          <a:ln>
                            <a:noFill/>
                          </a:ln>
                          <a:solidFill>
                            <a:srgbClr val="FF0000"/>
                          </a:solidFill>
                          <a:effectLst/>
                          <a:latin typeface="Arial" charset="0"/>
                          <a:ea typeface="Times New Roman" pitchFamily="18" charset="0"/>
                          <a:cs typeface="Arial" charset="0"/>
                        </a:rPr>
                        <a:t>10</a:t>
                      </a: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1934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06152004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4363" name="Rectangle 38"/>
          <p:cNvSpPr>
            <a:spLocks noChangeArrowheads="1"/>
          </p:cNvSpPr>
          <p:nvPr/>
        </p:nvSpPr>
        <p:spPr bwMode="auto">
          <a:xfrm>
            <a:off x="457200" y="5105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a:latin typeface="Tahoma" pitchFamily="34" charset="0"/>
              </a:rPr>
              <a:t>Typo in SSN, transposition of digits in the day component of DOB, but would still deem a match</a:t>
            </a:r>
          </a:p>
        </p:txBody>
      </p:sp>
    </p:spTree>
    <p:extLst>
      <p:ext uri="{BB962C8B-B14F-4D97-AF65-F5344CB8AC3E}">
        <p14:creationId xmlns:p14="http://schemas.microsoft.com/office/powerpoint/2010/main" val="36920988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828675" y="404813"/>
            <a:ext cx="7258050" cy="639762"/>
          </a:xfrm>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Probabilistic Matching</a:t>
            </a:r>
            <a:endParaRPr lang="en-GB" smtClean="0"/>
          </a:p>
        </p:txBody>
      </p:sp>
      <p:sp>
        <p:nvSpPr>
          <p:cNvPr id="15363" name="Rectangle 3"/>
          <p:cNvSpPr>
            <a:spLocks noGrp="1" noChangeArrowheads="1"/>
          </p:cNvSpPr>
          <p:nvPr>
            <p:ph idx="1"/>
          </p:nvPr>
        </p:nvSpPr>
        <p:spPr>
          <a:xfrm>
            <a:off x="457200" y="1447800"/>
            <a:ext cx="8229600" cy="5029200"/>
          </a:xfrm>
        </p:spPr>
        <p:txBody>
          <a:bodyPr/>
          <a:lstStyle/>
          <a:p>
            <a:pPr>
              <a:spcBef>
                <a:spcPct val="0"/>
              </a:spcBef>
              <a:spcAft>
                <a:spcPct val="30000"/>
              </a:spcAft>
            </a:pPr>
            <a:r>
              <a:rPr lang="en-US" sz="2700" smtClean="0"/>
              <a:t>Translating intuition into formal decision rules</a:t>
            </a:r>
          </a:p>
          <a:p>
            <a:pPr>
              <a:spcBef>
                <a:spcPct val="0"/>
              </a:spcBef>
              <a:spcAft>
                <a:spcPct val="30000"/>
              </a:spcAft>
            </a:pPr>
            <a:r>
              <a:rPr lang="en-US" sz="2700" smtClean="0"/>
              <a:t>Use the concept of </a:t>
            </a:r>
            <a:r>
              <a:rPr lang="en-US" sz="2700" b="1" smtClean="0"/>
              <a:t>PROBABILITY </a:t>
            </a:r>
            <a:r>
              <a:rPr lang="en-US" sz="2700" smtClean="0"/>
              <a:t>and perform </a:t>
            </a:r>
            <a:r>
              <a:rPr lang="en-US" sz="2700" b="1" smtClean="0"/>
              <a:t>PROBABILISTIC </a:t>
            </a:r>
            <a:r>
              <a:rPr lang="en-US" sz="2700" smtClean="0"/>
              <a:t>matching</a:t>
            </a:r>
          </a:p>
          <a:p>
            <a:pPr>
              <a:spcBef>
                <a:spcPct val="0"/>
              </a:spcBef>
              <a:spcAft>
                <a:spcPct val="15000"/>
              </a:spcAft>
            </a:pPr>
            <a:r>
              <a:rPr lang="en-US" sz="2700" smtClean="0"/>
              <a:t>Recommended over traditional deterministic (exact matching) methods when:</a:t>
            </a:r>
          </a:p>
          <a:p>
            <a:pPr lvl="1">
              <a:spcBef>
                <a:spcPct val="0"/>
              </a:spcBef>
              <a:spcAft>
                <a:spcPct val="30000"/>
              </a:spcAft>
            </a:pPr>
            <a:r>
              <a:rPr lang="en-US" sz="2400" smtClean="0"/>
              <a:t>coding errors, reporting variations, missing data or duplicate records</a:t>
            </a:r>
            <a:r>
              <a:rPr lang="en-US" sz="2700" smtClean="0"/>
              <a:t> </a:t>
            </a:r>
          </a:p>
          <a:p>
            <a:pPr>
              <a:spcBef>
                <a:spcPct val="0"/>
              </a:spcBef>
              <a:spcAft>
                <a:spcPct val="30000"/>
              </a:spcAft>
            </a:pPr>
            <a:r>
              <a:rPr lang="en-US" sz="2700" smtClean="0"/>
              <a:t>Estimate probability/likelihood that two records are for the same person versus not</a:t>
            </a:r>
          </a:p>
          <a:p>
            <a:pPr>
              <a:spcBef>
                <a:spcPct val="0"/>
              </a:spcBef>
              <a:spcAft>
                <a:spcPct val="30000"/>
              </a:spcAft>
            </a:pPr>
            <a:endParaRPr lang="en-US" sz="2700" smtClean="0"/>
          </a:p>
          <a:p>
            <a:pPr>
              <a:spcBef>
                <a:spcPct val="0"/>
              </a:spcBef>
              <a:spcAft>
                <a:spcPct val="30000"/>
              </a:spcAft>
            </a:pPr>
            <a:endParaRPr lang="en-US" sz="2700" smtClean="0">
              <a:solidFill>
                <a:srgbClr val="4D4D4D"/>
              </a:solidFill>
            </a:endParaRPr>
          </a:p>
        </p:txBody>
      </p:sp>
    </p:spTree>
    <p:extLst>
      <p:ext uri="{BB962C8B-B14F-4D97-AF65-F5344CB8AC3E}">
        <p14:creationId xmlns:p14="http://schemas.microsoft.com/office/powerpoint/2010/main" val="217819024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1255</Words>
  <Application>Microsoft Office PowerPoint</Application>
  <PresentationFormat>On-screen Show (4:3)</PresentationFormat>
  <Paragraphs>240</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Record Linkage  Concepts</vt:lpstr>
      <vt:lpstr>Acknowledgements</vt:lpstr>
      <vt:lpstr>Overview of Record Linkage</vt:lpstr>
      <vt:lpstr>Overview of Record Linkage</vt:lpstr>
      <vt:lpstr>Duplicate Detection</vt:lpstr>
      <vt:lpstr>Deterministic Matching</vt:lpstr>
      <vt:lpstr>Deterministic Matching</vt:lpstr>
      <vt:lpstr>Deterministic Matching Manual Review </vt:lpstr>
      <vt:lpstr>Probabilistic Matching</vt:lpstr>
      <vt:lpstr>Probabilistic Matching</vt:lpstr>
      <vt:lpstr>Probabilistic Matching</vt:lpstr>
      <vt:lpstr>Probabilistic Matching</vt:lpstr>
      <vt:lpstr>Probabilistic Matching</vt:lpstr>
      <vt:lpstr>Probabilistic Matching</vt:lpstr>
      <vt:lpstr>Linkage basics</vt:lpstr>
      <vt:lpstr>Concept of Blocking</vt:lpstr>
      <vt:lpstr>Sorting socks analogy</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Linkage  Concepts</dc:title>
  <dc:creator>Megan Hoopes</dc:creator>
  <cp:lastModifiedBy>Megan Hoopes</cp:lastModifiedBy>
  <cp:revision>3</cp:revision>
  <dcterms:created xsi:type="dcterms:W3CDTF">2011-03-30T15:11:27Z</dcterms:created>
  <dcterms:modified xsi:type="dcterms:W3CDTF">2011-04-30T01:07:00Z</dcterms:modified>
</cp:coreProperties>
</file>